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media/image37.jpg" ContentType="image/jpg"/>
  <Override PartName="/ppt/notesSlides/notesSlide1.xml" ContentType="application/vnd.openxmlformats-officedocument.presentationml.notesSlide+xml"/>
  <Override PartName="/ppt/media/image91.jpg" ContentType="image/jpg"/>
  <Override PartName="/ppt/media/image93.jpg" ContentType="image/jp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86"/>
  </p:notesMasterIdLst>
  <p:sldIdLst>
    <p:sldId id="256" r:id="rId3"/>
    <p:sldId id="436" r:id="rId4"/>
    <p:sldId id="355" r:id="rId5"/>
    <p:sldId id="529" r:id="rId6"/>
    <p:sldId id="455" r:id="rId7"/>
    <p:sldId id="456" r:id="rId8"/>
    <p:sldId id="457" r:id="rId9"/>
    <p:sldId id="458" r:id="rId10"/>
    <p:sldId id="459" r:id="rId11"/>
    <p:sldId id="460" r:id="rId12"/>
    <p:sldId id="461" r:id="rId13"/>
    <p:sldId id="462" r:id="rId14"/>
    <p:sldId id="463" r:id="rId15"/>
    <p:sldId id="464" r:id="rId16"/>
    <p:sldId id="465" r:id="rId17"/>
    <p:sldId id="466" r:id="rId18"/>
    <p:sldId id="502" r:id="rId19"/>
    <p:sldId id="468" r:id="rId20"/>
    <p:sldId id="469" r:id="rId21"/>
    <p:sldId id="470" r:id="rId22"/>
    <p:sldId id="471" r:id="rId23"/>
    <p:sldId id="472" r:id="rId24"/>
    <p:sldId id="473" r:id="rId25"/>
    <p:sldId id="474" r:id="rId26"/>
    <p:sldId id="475" r:id="rId27"/>
    <p:sldId id="503" r:id="rId28"/>
    <p:sldId id="527" r:id="rId29"/>
    <p:sldId id="477" r:id="rId30"/>
    <p:sldId id="478" r:id="rId31"/>
    <p:sldId id="534" r:id="rId32"/>
    <p:sldId id="542" r:id="rId33"/>
    <p:sldId id="544" r:id="rId34"/>
    <p:sldId id="545" r:id="rId35"/>
    <p:sldId id="546" r:id="rId36"/>
    <p:sldId id="549" r:id="rId37"/>
    <p:sldId id="548" r:id="rId38"/>
    <p:sldId id="344" r:id="rId39"/>
    <p:sldId id="345" r:id="rId40"/>
    <p:sldId id="346" r:id="rId41"/>
    <p:sldId id="347" r:id="rId42"/>
    <p:sldId id="348" r:id="rId43"/>
    <p:sldId id="349" r:id="rId44"/>
    <p:sldId id="350" r:id="rId45"/>
    <p:sldId id="351" r:id="rId46"/>
    <p:sldId id="352" r:id="rId47"/>
    <p:sldId id="353" r:id="rId48"/>
    <p:sldId id="354" r:id="rId49"/>
    <p:sldId id="526" r:id="rId50"/>
    <p:sldId id="357" r:id="rId51"/>
    <p:sldId id="522" r:id="rId52"/>
    <p:sldId id="524" r:id="rId53"/>
    <p:sldId id="508" r:id="rId54"/>
    <p:sldId id="288" r:id="rId55"/>
    <p:sldId id="289" r:id="rId56"/>
    <p:sldId id="290" r:id="rId57"/>
    <p:sldId id="291" r:id="rId58"/>
    <p:sldId id="262" r:id="rId59"/>
    <p:sldId id="268" r:id="rId60"/>
    <p:sldId id="528" r:id="rId61"/>
    <p:sldId id="525" r:id="rId62"/>
    <p:sldId id="263" r:id="rId63"/>
    <p:sldId id="269" r:id="rId64"/>
    <p:sldId id="270" r:id="rId65"/>
    <p:sldId id="271" r:id="rId66"/>
    <p:sldId id="547" r:id="rId67"/>
    <p:sldId id="507" r:id="rId68"/>
    <p:sldId id="532" r:id="rId69"/>
    <p:sldId id="509" r:id="rId70"/>
    <p:sldId id="510" r:id="rId71"/>
    <p:sldId id="511" r:id="rId72"/>
    <p:sldId id="512" r:id="rId73"/>
    <p:sldId id="513" r:id="rId74"/>
    <p:sldId id="538" r:id="rId75"/>
    <p:sldId id="530" r:id="rId76"/>
    <p:sldId id="515" r:id="rId77"/>
    <p:sldId id="535" r:id="rId78"/>
    <p:sldId id="516" r:id="rId79"/>
    <p:sldId id="536" r:id="rId80"/>
    <p:sldId id="537" r:id="rId81"/>
    <p:sldId id="518" r:id="rId82"/>
    <p:sldId id="540" r:id="rId83"/>
    <p:sldId id="541" r:id="rId84"/>
    <p:sldId id="519" r:id="rId8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DB8CEB-887D-41DC-BB59-655ECD9CDB43}" v="148" dt="2020-04-02T01:05:40.88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p:cViewPr varScale="1">
        <p:scale>
          <a:sx n="113" d="100"/>
          <a:sy n="113" d="100"/>
        </p:scale>
        <p:origin x="552"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ishri, Ahmed (UMKC-Student)" userId="31fd6039-2a08-4ab3-9eaa-064defc830c7" providerId="ADAL" clId="{7FF4C86E-9C71-4A0C-92C2-24F490921AA8}"/>
    <pc:docChg chg="modSld sldOrd">
      <pc:chgData name="Albishri, Ahmed (UMKC-Student)" userId="31fd6039-2a08-4ab3-9eaa-064defc830c7" providerId="ADAL" clId="{7FF4C86E-9C71-4A0C-92C2-24F490921AA8}" dt="2020-04-02T03:45:04.976" v="1"/>
      <pc:docMkLst>
        <pc:docMk/>
      </pc:docMkLst>
      <pc:sldChg chg="ord">
        <pc:chgData name="Albishri, Ahmed (UMKC-Student)" userId="31fd6039-2a08-4ab3-9eaa-064defc830c7" providerId="ADAL" clId="{7FF4C86E-9C71-4A0C-92C2-24F490921AA8}" dt="2020-04-02T03:45:04.976" v="1"/>
        <pc:sldMkLst>
          <pc:docMk/>
          <pc:sldMk cId="2738006628" sldId="548"/>
        </pc:sldMkLst>
      </pc:sldChg>
    </pc:docChg>
  </pc:docChgLst>
  <pc:docChgLst>
    <pc:chgData name="Albishri, Ahmed (UMKC-Student)" userId="31fd6039-2a08-4ab3-9eaa-064defc830c7" providerId="ADAL" clId="{E3DB8CEB-887D-41DC-BB59-655ECD9CDB43}"/>
    <pc:docChg chg="undo custSel addSld delSld modSld sldOrd">
      <pc:chgData name="Albishri, Ahmed (UMKC-Student)" userId="31fd6039-2a08-4ab3-9eaa-064defc830c7" providerId="ADAL" clId="{E3DB8CEB-887D-41DC-BB59-655ECD9CDB43}" dt="2020-04-02T01:05:30.127" v="3097" actId="20577"/>
      <pc:docMkLst>
        <pc:docMk/>
      </pc:docMkLst>
      <pc:sldChg chg="modSp mod">
        <pc:chgData name="Albishri, Ahmed (UMKC-Student)" userId="31fd6039-2a08-4ab3-9eaa-064defc830c7" providerId="ADAL" clId="{E3DB8CEB-887D-41DC-BB59-655ECD9CDB43}" dt="2020-03-28T23:28:14.107" v="0" actId="1076"/>
        <pc:sldMkLst>
          <pc:docMk/>
          <pc:sldMk cId="0" sldId="256"/>
        </pc:sldMkLst>
        <pc:spChg chg="mod">
          <ac:chgData name="Albishri, Ahmed (UMKC-Student)" userId="31fd6039-2a08-4ab3-9eaa-064defc830c7" providerId="ADAL" clId="{E3DB8CEB-887D-41DC-BB59-655ECD9CDB43}" dt="2020-03-28T23:28:14.107" v="0" actId="1076"/>
          <ac:spMkLst>
            <pc:docMk/>
            <pc:sldMk cId="0" sldId="256"/>
            <ac:spMk id="2" creationId="{00000000-0000-0000-0000-000000000000}"/>
          </ac:spMkLst>
        </pc:spChg>
      </pc:sldChg>
      <pc:sldChg chg="modSp mod">
        <pc:chgData name="Albishri, Ahmed (UMKC-Student)" userId="31fd6039-2a08-4ab3-9eaa-064defc830c7" providerId="ADAL" clId="{E3DB8CEB-887D-41DC-BB59-655ECD9CDB43}" dt="2020-03-31T05:24:48.003" v="2458" actId="403"/>
        <pc:sldMkLst>
          <pc:docMk/>
          <pc:sldMk cId="605323773" sldId="263"/>
        </pc:sldMkLst>
        <pc:spChg chg="mod">
          <ac:chgData name="Albishri, Ahmed (UMKC-Student)" userId="31fd6039-2a08-4ab3-9eaa-064defc830c7" providerId="ADAL" clId="{E3DB8CEB-887D-41DC-BB59-655ECD9CDB43}" dt="2020-03-31T05:24:48.003" v="2458" actId="403"/>
          <ac:spMkLst>
            <pc:docMk/>
            <pc:sldMk cId="605323773" sldId="263"/>
            <ac:spMk id="2" creationId="{00000000-0000-0000-0000-000000000000}"/>
          </ac:spMkLst>
        </pc:spChg>
      </pc:sldChg>
      <pc:sldChg chg="addSp modSp mod">
        <pc:chgData name="Albishri, Ahmed (UMKC-Student)" userId="31fd6039-2a08-4ab3-9eaa-064defc830c7" providerId="ADAL" clId="{E3DB8CEB-887D-41DC-BB59-655ECD9CDB43}" dt="2020-03-31T05:25:14.653" v="2461" actId="404"/>
        <pc:sldMkLst>
          <pc:docMk/>
          <pc:sldMk cId="0" sldId="269"/>
        </pc:sldMkLst>
        <pc:spChg chg="mod">
          <ac:chgData name="Albishri, Ahmed (UMKC-Student)" userId="31fd6039-2a08-4ab3-9eaa-064defc830c7" providerId="ADAL" clId="{E3DB8CEB-887D-41DC-BB59-655ECD9CDB43}" dt="2020-03-31T02:45:17.380" v="2140" actId="14100"/>
          <ac:spMkLst>
            <pc:docMk/>
            <pc:sldMk cId="0" sldId="269"/>
            <ac:spMk id="3" creationId="{00000000-0000-0000-0000-000000000000}"/>
          </ac:spMkLst>
        </pc:spChg>
        <pc:spChg chg="add mod">
          <ac:chgData name="Albishri, Ahmed (UMKC-Student)" userId="31fd6039-2a08-4ab3-9eaa-064defc830c7" providerId="ADAL" clId="{E3DB8CEB-887D-41DC-BB59-655ECD9CDB43}" dt="2020-03-31T05:25:14.653" v="2461" actId="404"/>
          <ac:spMkLst>
            <pc:docMk/>
            <pc:sldMk cId="0" sldId="269"/>
            <ac:spMk id="6" creationId="{937B3EE6-1ECA-487F-A58C-B3F32F200D4E}"/>
          </ac:spMkLst>
        </pc:spChg>
      </pc:sldChg>
      <pc:sldChg chg="addSp modSp mod">
        <pc:chgData name="Albishri, Ahmed (UMKC-Student)" userId="31fd6039-2a08-4ab3-9eaa-064defc830c7" providerId="ADAL" clId="{E3DB8CEB-887D-41DC-BB59-655ECD9CDB43}" dt="2020-03-31T05:25:21.929" v="2464" actId="1035"/>
        <pc:sldMkLst>
          <pc:docMk/>
          <pc:sldMk cId="0" sldId="270"/>
        </pc:sldMkLst>
        <pc:spChg chg="add mod">
          <ac:chgData name="Albishri, Ahmed (UMKC-Student)" userId="31fd6039-2a08-4ab3-9eaa-064defc830c7" providerId="ADAL" clId="{E3DB8CEB-887D-41DC-BB59-655ECD9CDB43}" dt="2020-03-31T05:25:21.929" v="2464" actId="1035"/>
          <ac:spMkLst>
            <pc:docMk/>
            <pc:sldMk cId="0" sldId="270"/>
            <ac:spMk id="6" creationId="{1965C1DE-874A-4560-B8AD-3CDBE04A138D}"/>
          </ac:spMkLst>
        </pc:spChg>
      </pc:sldChg>
      <pc:sldChg chg="addSp modSp">
        <pc:chgData name="Albishri, Ahmed (UMKC-Student)" userId="31fd6039-2a08-4ab3-9eaa-064defc830c7" providerId="ADAL" clId="{E3DB8CEB-887D-41DC-BB59-655ECD9CDB43}" dt="2020-03-31T05:25:38.973" v="2465"/>
        <pc:sldMkLst>
          <pc:docMk/>
          <pc:sldMk cId="0" sldId="271"/>
        </pc:sldMkLst>
        <pc:spChg chg="mod">
          <ac:chgData name="Albishri, Ahmed (UMKC-Student)" userId="31fd6039-2a08-4ab3-9eaa-064defc830c7" providerId="ADAL" clId="{E3DB8CEB-887D-41DC-BB59-655ECD9CDB43}" dt="2020-03-31T02:47:41.755" v="2144" actId="20577"/>
          <ac:spMkLst>
            <pc:docMk/>
            <pc:sldMk cId="0" sldId="271"/>
            <ac:spMk id="4" creationId="{00000000-0000-0000-0000-000000000000}"/>
          </ac:spMkLst>
        </pc:spChg>
        <pc:spChg chg="add">
          <ac:chgData name="Albishri, Ahmed (UMKC-Student)" userId="31fd6039-2a08-4ab3-9eaa-064defc830c7" providerId="ADAL" clId="{E3DB8CEB-887D-41DC-BB59-655ECD9CDB43}" dt="2020-03-31T05:25:38.973" v="2465"/>
          <ac:spMkLst>
            <pc:docMk/>
            <pc:sldMk cId="0" sldId="271"/>
            <ac:spMk id="7" creationId="{DAF754EF-CB65-4BB4-8F42-DD35F3E42583}"/>
          </ac:spMkLst>
        </pc:spChg>
      </pc:sldChg>
      <pc:sldChg chg="add">
        <pc:chgData name="Albishri, Ahmed (UMKC-Student)" userId="31fd6039-2a08-4ab3-9eaa-064defc830c7" providerId="ADAL" clId="{E3DB8CEB-887D-41DC-BB59-655ECD9CDB43}" dt="2020-04-02T00:57:26.591" v="3090"/>
        <pc:sldMkLst>
          <pc:docMk/>
          <pc:sldMk cId="1496780022" sldId="344"/>
        </pc:sldMkLst>
      </pc:sldChg>
      <pc:sldChg chg="modSp add del mod">
        <pc:chgData name="Albishri, Ahmed (UMKC-Student)" userId="31fd6039-2a08-4ab3-9eaa-064defc830c7" providerId="ADAL" clId="{E3DB8CEB-887D-41DC-BB59-655ECD9CDB43}" dt="2020-04-02T00:57:21.859" v="3089" actId="2696"/>
        <pc:sldMkLst>
          <pc:docMk/>
          <pc:sldMk cId="1496780022" sldId="344"/>
        </pc:sldMkLst>
        <pc:spChg chg="mod">
          <ac:chgData name="Albishri, Ahmed (UMKC-Student)" userId="31fd6039-2a08-4ab3-9eaa-064defc830c7" providerId="ADAL" clId="{E3DB8CEB-887D-41DC-BB59-655ECD9CDB43}" dt="2020-03-31T06:30:09.366" v="2533" actId="20577"/>
          <ac:spMkLst>
            <pc:docMk/>
            <pc:sldMk cId="1496780022" sldId="344"/>
            <ac:spMk id="148" creationId="{00000000-0000-0000-0000-000000000000}"/>
          </ac:spMkLst>
        </pc:spChg>
        <pc:spChg chg="mod">
          <ac:chgData name="Albishri, Ahmed (UMKC-Student)" userId="31fd6039-2a08-4ab3-9eaa-064defc830c7" providerId="ADAL" clId="{E3DB8CEB-887D-41DC-BB59-655ECD9CDB43}" dt="2020-03-31T06:27:45.582" v="2518" actId="14100"/>
          <ac:spMkLst>
            <pc:docMk/>
            <pc:sldMk cId="1496780022" sldId="344"/>
            <ac:spMk id="164" creationId="{00000000-0000-0000-0000-000000000000}"/>
          </ac:spMkLst>
        </pc:spChg>
        <pc:spChg chg="mod">
          <ac:chgData name="Albishri, Ahmed (UMKC-Student)" userId="31fd6039-2a08-4ab3-9eaa-064defc830c7" providerId="ADAL" clId="{E3DB8CEB-887D-41DC-BB59-655ECD9CDB43}" dt="2020-03-31T06:27:42.326" v="2517" actId="1035"/>
          <ac:spMkLst>
            <pc:docMk/>
            <pc:sldMk cId="1496780022" sldId="344"/>
            <ac:spMk id="168" creationId="{00000000-0000-0000-0000-000000000000}"/>
          </ac:spMkLst>
        </pc:spChg>
      </pc:sldChg>
      <pc:sldChg chg="add del">
        <pc:chgData name="Albishri, Ahmed (UMKC-Student)" userId="31fd6039-2a08-4ab3-9eaa-064defc830c7" providerId="ADAL" clId="{E3DB8CEB-887D-41DC-BB59-655ECD9CDB43}" dt="2020-04-02T00:57:21.859" v="3089" actId="2696"/>
        <pc:sldMkLst>
          <pc:docMk/>
          <pc:sldMk cId="2278257667" sldId="345"/>
        </pc:sldMkLst>
      </pc:sldChg>
      <pc:sldChg chg="add">
        <pc:chgData name="Albishri, Ahmed (UMKC-Student)" userId="31fd6039-2a08-4ab3-9eaa-064defc830c7" providerId="ADAL" clId="{E3DB8CEB-887D-41DC-BB59-655ECD9CDB43}" dt="2020-04-02T00:57:26.591" v="3090"/>
        <pc:sldMkLst>
          <pc:docMk/>
          <pc:sldMk cId="2278257667" sldId="345"/>
        </pc:sldMkLst>
      </pc:sldChg>
      <pc:sldChg chg="add">
        <pc:chgData name="Albishri, Ahmed (UMKC-Student)" userId="31fd6039-2a08-4ab3-9eaa-064defc830c7" providerId="ADAL" clId="{E3DB8CEB-887D-41DC-BB59-655ECD9CDB43}" dt="2020-04-02T00:57:26.591" v="3090"/>
        <pc:sldMkLst>
          <pc:docMk/>
          <pc:sldMk cId="181259492" sldId="346"/>
        </pc:sldMkLst>
      </pc:sldChg>
      <pc:sldChg chg="add del">
        <pc:chgData name="Albishri, Ahmed (UMKC-Student)" userId="31fd6039-2a08-4ab3-9eaa-064defc830c7" providerId="ADAL" clId="{E3DB8CEB-887D-41DC-BB59-655ECD9CDB43}" dt="2020-04-02T00:57:21.859" v="3089" actId="2696"/>
        <pc:sldMkLst>
          <pc:docMk/>
          <pc:sldMk cId="181259492" sldId="346"/>
        </pc:sldMkLst>
      </pc:sldChg>
      <pc:sldChg chg="add">
        <pc:chgData name="Albishri, Ahmed (UMKC-Student)" userId="31fd6039-2a08-4ab3-9eaa-064defc830c7" providerId="ADAL" clId="{E3DB8CEB-887D-41DC-BB59-655ECD9CDB43}" dt="2020-04-02T00:57:26.591" v="3090"/>
        <pc:sldMkLst>
          <pc:docMk/>
          <pc:sldMk cId="2833417652" sldId="347"/>
        </pc:sldMkLst>
      </pc:sldChg>
      <pc:sldChg chg="add del">
        <pc:chgData name="Albishri, Ahmed (UMKC-Student)" userId="31fd6039-2a08-4ab3-9eaa-064defc830c7" providerId="ADAL" clId="{E3DB8CEB-887D-41DC-BB59-655ECD9CDB43}" dt="2020-04-02T00:57:21.859" v="3089" actId="2696"/>
        <pc:sldMkLst>
          <pc:docMk/>
          <pc:sldMk cId="2833417652" sldId="347"/>
        </pc:sldMkLst>
      </pc:sldChg>
      <pc:sldChg chg="add">
        <pc:chgData name="Albishri, Ahmed (UMKC-Student)" userId="31fd6039-2a08-4ab3-9eaa-064defc830c7" providerId="ADAL" clId="{E3DB8CEB-887D-41DC-BB59-655ECD9CDB43}" dt="2020-04-02T00:57:26.591" v="3090"/>
        <pc:sldMkLst>
          <pc:docMk/>
          <pc:sldMk cId="67633462" sldId="348"/>
        </pc:sldMkLst>
      </pc:sldChg>
      <pc:sldChg chg="add del">
        <pc:chgData name="Albishri, Ahmed (UMKC-Student)" userId="31fd6039-2a08-4ab3-9eaa-064defc830c7" providerId="ADAL" clId="{E3DB8CEB-887D-41DC-BB59-655ECD9CDB43}" dt="2020-04-02T00:57:21.859" v="3089" actId="2696"/>
        <pc:sldMkLst>
          <pc:docMk/>
          <pc:sldMk cId="67633462" sldId="348"/>
        </pc:sldMkLst>
      </pc:sldChg>
      <pc:sldChg chg="add">
        <pc:chgData name="Albishri, Ahmed (UMKC-Student)" userId="31fd6039-2a08-4ab3-9eaa-064defc830c7" providerId="ADAL" clId="{E3DB8CEB-887D-41DC-BB59-655ECD9CDB43}" dt="2020-04-02T00:57:26.591" v="3090"/>
        <pc:sldMkLst>
          <pc:docMk/>
          <pc:sldMk cId="4011753296" sldId="349"/>
        </pc:sldMkLst>
      </pc:sldChg>
      <pc:sldChg chg="addSp delSp modSp add del mod">
        <pc:chgData name="Albishri, Ahmed (UMKC-Student)" userId="31fd6039-2a08-4ab3-9eaa-064defc830c7" providerId="ADAL" clId="{E3DB8CEB-887D-41DC-BB59-655ECD9CDB43}" dt="2020-04-02T00:57:21.859" v="3089" actId="2696"/>
        <pc:sldMkLst>
          <pc:docMk/>
          <pc:sldMk cId="4011753296" sldId="349"/>
        </pc:sldMkLst>
        <pc:spChg chg="add del mod">
          <ac:chgData name="Albishri, Ahmed (UMKC-Student)" userId="31fd6039-2a08-4ab3-9eaa-064defc830c7" providerId="ADAL" clId="{E3DB8CEB-887D-41DC-BB59-655ECD9CDB43}" dt="2020-04-02T00:53:07.239" v="3082" actId="478"/>
          <ac:spMkLst>
            <pc:docMk/>
            <pc:sldMk cId="4011753296" sldId="349"/>
            <ac:spMk id="5" creationId="{A729D351-4B7C-4501-91DD-E95F0B25CABA}"/>
          </ac:spMkLst>
        </pc:spChg>
      </pc:sldChg>
      <pc:sldChg chg="add">
        <pc:chgData name="Albishri, Ahmed (UMKC-Student)" userId="31fd6039-2a08-4ab3-9eaa-064defc830c7" providerId="ADAL" clId="{E3DB8CEB-887D-41DC-BB59-655ECD9CDB43}" dt="2020-04-02T00:57:26.591" v="3090"/>
        <pc:sldMkLst>
          <pc:docMk/>
          <pc:sldMk cId="3020277503" sldId="350"/>
        </pc:sldMkLst>
      </pc:sldChg>
      <pc:sldChg chg="add del">
        <pc:chgData name="Albishri, Ahmed (UMKC-Student)" userId="31fd6039-2a08-4ab3-9eaa-064defc830c7" providerId="ADAL" clId="{E3DB8CEB-887D-41DC-BB59-655ECD9CDB43}" dt="2020-04-02T00:57:21.859" v="3089" actId="2696"/>
        <pc:sldMkLst>
          <pc:docMk/>
          <pc:sldMk cId="3020277503" sldId="350"/>
        </pc:sldMkLst>
      </pc:sldChg>
      <pc:sldChg chg="add">
        <pc:chgData name="Albishri, Ahmed (UMKC-Student)" userId="31fd6039-2a08-4ab3-9eaa-064defc830c7" providerId="ADAL" clId="{E3DB8CEB-887D-41DC-BB59-655ECD9CDB43}" dt="2020-04-02T00:57:26.591" v="3090"/>
        <pc:sldMkLst>
          <pc:docMk/>
          <pc:sldMk cId="865729696" sldId="351"/>
        </pc:sldMkLst>
      </pc:sldChg>
      <pc:sldChg chg="add del">
        <pc:chgData name="Albishri, Ahmed (UMKC-Student)" userId="31fd6039-2a08-4ab3-9eaa-064defc830c7" providerId="ADAL" clId="{E3DB8CEB-887D-41DC-BB59-655ECD9CDB43}" dt="2020-04-02T00:57:21.859" v="3089" actId="2696"/>
        <pc:sldMkLst>
          <pc:docMk/>
          <pc:sldMk cId="865729696" sldId="351"/>
        </pc:sldMkLst>
      </pc:sldChg>
      <pc:sldChg chg="add del ord">
        <pc:chgData name="Albishri, Ahmed (UMKC-Student)" userId="31fd6039-2a08-4ab3-9eaa-064defc830c7" providerId="ADAL" clId="{E3DB8CEB-887D-41DC-BB59-655ECD9CDB43}" dt="2020-04-02T00:57:21.859" v="3089" actId="2696"/>
        <pc:sldMkLst>
          <pc:docMk/>
          <pc:sldMk cId="164546310" sldId="352"/>
        </pc:sldMkLst>
      </pc:sldChg>
      <pc:sldChg chg="add">
        <pc:chgData name="Albishri, Ahmed (UMKC-Student)" userId="31fd6039-2a08-4ab3-9eaa-064defc830c7" providerId="ADAL" clId="{E3DB8CEB-887D-41DC-BB59-655ECD9CDB43}" dt="2020-04-02T00:57:26.591" v="3090"/>
        <pc:sldMkLst>
          <pc:docMk/>
          <pc:sldMk cId="164546310" sldId="352"/>
        </pc:sldMkLst>
      </pc:sldChg>
      <pc:sldChg chg="add">
        <pc:chgData name="Albishri, Ahmed (UMKC-Student)" userId="31fd6039-2a08-4ab3-9eaa-064defc830c7" providerId="ADAL" clId="{E3DB8CEB-887D-41DC-BB59-655ECD9CDB43}" dt="2020-04-02T00:57:26.591" v="3090"/>
        <pc:sldMkLst>
          <pc:docMk/>
          <pc:sldMk cId="861736417" sldId="353"/>
        </pc:sldMkLst>
      </pc:sldChg>
      <pc:sldChg chg="add del ord">
        <pc:chgData name="Albishri, Ahmed (UMKC-Student)" userId="31fd6039-2a08-4ab3-9eaa-064defc830c7" providerId="ADAL" clId="{E3DB8CEB-887D-41DC-BB59-655ECD9CDB43}" dt="2020-04-02T00:57:21.859" v="3089" actId="2696"/>
        <pc:sldMkLst>
          <pc:docMk/>
          <pc:sldMk cId="861736417" sldId="353"/>
        </pc:sldMkLst>
      </pc:sldChg>
      <pc:sldChg chg="modSp mod">
        <pc:chgData name="Albishri, Ahmed (UMKC-Student)" userId="31fd6039-2a08-4ab3-9eaa-064defc830c7" providerId="ADAL" clId="{E3DB8CEB-887D-41DC-BB59-655ECD9CDB43}" dt="2020-04-02T01:00:04.197" v="3094" actId="1076"/>
        <pc:sldMkLst>
          <pc:docMk/>
          <pc:sldMk cId="1228666369" sldId="464"/>
        </pc:sldMkLst>
        <pc:spChg chg="mod">
          <ac:chgData name="Albishri, Ahmed (UMKC-Student)" userId="31fd6039-2a08-4ab3-9eaa-064defc830c7" providerId="ADAL" clId="{E3DB8CEB-887D-41DC-BB59-655ECD9CDB43}" dt="2020-04-02T00:59:57.043" v="3093" actId="1076"/>
          <ac:spMkLst>
            <pc:docMk/>
            <pc:sldMk cId="1228666369" sldId="464"/>
            <ac:spMk id="152" creationId="{00000000-0000-0000-0000-000000000000}"/>
          </ac:spMkLst>
        </pc:spChg>
        <pc:spChg chg="mod">
          <ac:chgData name="Albishri, Ahmed (UMKC-Student)" userId="31fd6039-2a08-4ab3-9eaa-064defc830c7" providerId="ADAL" clId="{E3DB8CEB-887D-41DC-BB59-655ECD9CDB43}" dt="2020-04-02T01:00:04.197" v="3094" actId="1076"/>
          <ac:spMkLst>
            <pc:docMk/>
            <pc:sldMk cId="1228666369" sldId="464"/>
            <ac:spMk id="158" creationId="{00000000-0000-0000-0000-000000000000}"/>
          </ac:spMkLst>
        </pc:spChg>
      </pc:sldChg>
      <pc:sldChg chg="del">
        <pc:chgData name="Albishri, Ahmed (UMKC-Student)" userId="31fd6039-2a08-4ab3-9eaa-064defc830c7" providerId="ADAL" clId="{E3DB8CEB-887D-41DC-BB59-655ECD9CDB43}" dt="2020-03-31T07:31:34.925" v="2979" actId="47"/>
        <pc:sldMkLst>
          <pc:docMk/>
          <pc:sldMk cId="321391" sldId="467"/>
        </pc:sldMkLst>
      </pc:sldChg>
      <pc:sldChg chg="modSp mod">
        <pc:chgData name="Albishri, Ahmed (UMKC-Student)" userId="31fd6039-2a08-4ab3-9eaa-064defc830c7" providerId="ADAL" clId="{E3DB8CEB-887D-41DC-BB59-655ECD9CDB43}" dt="2020-04-02T01:00:52.007" v="3095" actId="20577"/>
        <pc:sldMkLst>
          <pc:docMk/>
          <pc:sldMk cId="3336816421" sldId="470"/>
        </pc:sldMkLst>
        <pc:spChg chg="mod">
          <ac:chgData name="Albishri, Ahmed (UMKC-Student)" userId="31fd6039-2a08-4ab3-9eaa-064defc830c7" providerId="ADAL" clId="{E3DB8CEB-887D-41DC-BB59-655ECD9CDB43}" dt="2020-04-02T01:00:52.007" v="3095" actId="20577"/>
          <ac:spMkLst>
            <pc:docMk/>
            <pc:sldMk cId="3336816421" sldId="470"/>
            <ac:spMk id="160" creationId="{00000000-0000-0000-0000-000000000000}"/>
          </ac:spMkLst>
        </pc:spChg>
      </pc:sldChg>
      <pc:sldChg chg="addSp delSp modSp mod">
        <pc:chgData name="Albishri, Ahmed (UMKC-Student)" userId="31fd6039-2a08-4ab3-9eaa-064defc830c7" providerId="ADAL" clId="{E3DB8CEB-887D-41DC-BB59-655ECD9CDB43}" dt="2020-04-01T23:14:33.807" v="3060" actId="1035"/>
        <pc:sldMkLst>
          <pc:docMk/>
          <pc:sldMk cId="4237128921" sldId="477"/>
        </pc:sldMkLst>
        <pc:spChg chg="mod">
          <ac:chgData name="Albishri, Ahmed (UMKC-Student)" userId="31fd6039-2a08-4ab3-9eaa-064defc830c7" providerId="ADAL" clId="{E3DB8CEB-887D-41DC-BB59-655ECD9CDB43}" dt="2020-04-01T23:14:23.497" v="3055" actId="1035"/>
          <ac:spMkLst>
            <pc:docMk/>
            <pc:sldMk cId="4237128921" sldId="477"/>
            <ac:spMk id="2" creationId="{00000000-0000-0000-0000-000000000000}"/>
          </ac:spMkLst>
        </pc:spChg>
        <pc:spChg chg="del mod">
          <ac:chgData name="Albishri, Ahmed (UMKC-Student)" userId="31fd6039-2a08-4ab3-9eaa-064defc830c7" providerId="ADAL" clId="{E3DB8CEB-887D-41DC-BB59-655ECD9CDB43}" dt="2020-03-31T02:08:50.723" v="1673" actId="478"/>
          <ac:spMkLst>
            <pc:docMk/>
            <pc:sldMk cId="4237128921" sldId="477"/>
            <ac:spMk id="3" creationId="{00000000-0000-0000-0000-000000000000}"/>
          </ac:spMkLst>
        </pc:spChg>
        <pc:spChg chg="mod">
          <ac:chgData name="Albishri, Ahmed (UMKC-Student)" userId="31fd6039-2a08-4ab3-9eaa-064defc830c7" providerId="ADAL" clId="{E3DB8CEB-887D-41DC-BB59-655ECD9CDB43}" dt="2020-04-01T23:14:33.807" v="3060" actId="1035"/>
          <ac:spMkLst>
            <pc:docMk/>
            <pc:sldMk cId="4237128921" sldId="477"/>
            <ac:spMk id="4" creationId="{00000000-0000-0000-0000-000000000000}"/>
          </ac:spMkLst>
        </pc:spChg>
        <pc:spChg chg="add mod">
          <ac:chgData name="Albishri, Ahmed (UMKC-Student)" userId="31fd6039-2a08-4ab3-9eaa-064defc830c7" providerId="ADAL" clId="{E3DB8CEB-887D-41DC-BB59-655ECD9CDB43}" dt="2020-04-01T23:14:27.731" v="3057" actId="1035"/>
          <ac:spMkLst>
            <pc:docMk/>
            <pc:sldMk cId="4237128921" sldId="477"/>
            <ac:spMk id="12" creationId="{9B293512-5038-48D9-A53A-E0CD5128B85D}"/>
          </ac:spMkLst>
        </pc:spChg>
        <pc:spChg chg="add mod">
          <ac:chgData name="Albishri, Ahmed (UMKC-Student)" userId="31fd6039-2a08-4ab3-9eaa-064defc830c7" providerId="ADAL" clId="{E3DB8CEB-887D-41DC-BB59-655ECD9CDB43}" dt="2020-04-01T23:14:27.731" v="3057" actId="1035"/>
          <ac:spMkLst>
            <pc:docMk/>
            <pc:sldMk cId="4237128921" sldId="477"/>
            <ac:spMk id="13" creationId="{C6C6D1A6-5FE6-4585-8E03-291782BCA9D7}"/>
          </ac:spMkLst>
        </pc:spChg>
        <pc:spChg chg="add mod">
          <ac:chgData name="Albishri, Ahmed (UMKC-Student)" userId="31fd6039-2a08-4ab3-9eaa-064defc830c7" providerId="ADAL" clId="{E3DB8CEB-887D-41DC-BB59-655ECD9CDB43}" dt="2020-04-01T23:14:27.731" v="3057" actId="1035"/>
          <ac:spMkLst>
            <pc:docMk/>
            <pc:sldMk cId="4237128921" sldId="477"/>
            <ac:spMk id="14" creationId="{24926ACA-6FD8-438A-A7C8-806CD7D6B016}"/>
          </ac:spMkLst>
        </pc:spChg>
        <pc:spChg chg="add mod">
          <ac:chgData name="Albishri, Ahmed (UMKC-Student)" userId="31fd6039-2a08-4ab3-9eaa-064defc830c7" providerId="ADAL" clId="{E3DB8CEB-887D-41DC-BB59-655ECD9CDB43}" dt="2020-04-01T23:14:27.731" v="3057" actId="1035"/>
          <ac:spMkLst>
            <pc:docMk/>
            <pc:sldMk cId="4237128921" sldId="477"/>
            <ac:spMk id="15" creationId="{F61B2265-3061-4629-A237-15DCC825DD2F}"/>
          </ac:spMkLst>
        </pc:spChg>
        <pc:spChg chg="add mod">
          <ac:chgData name="Albishri, Ahmed (UMKC-Student)" userId="31fd6039-2a08-4ab3-9eaa-064defc830c7" providerId="ADAL" clId="{E3DB8CEB-887D-41DC-BB59-655ECD9CDB43}" dt="2020-04-01T23:14:27.731" v="3057" actId="1035"/>
          <ac:spMkLst>
            <pc:docMk/>
            <pc:sldMk cId="4237128921" sldId="477"/>
            <ac:spMk id="16" creationId="{14A2E501-045D-488A-8196-08960BBBDED5}"/>
          </ac:spMkLst>
        </pc:spChg>
        <pc:spChg chg="add mod">
          <ac:chgData name="Albishri, Ahmed (UMKC-Student)" userId="31fd6039-2a08-4ab3-9eaa-064defc830c7" providerId="ADAL" clId="{E3DB8CEB-887D-41DC-BB59-655ECD9CDB43}" dt="2020-04-01T23:14:27.731" v="3057" actId="1035"/>
          <ac:spMkLst>
            <pc:docMk/>
            <pc:sldMk cId="4237128921" sldId="477"/>
            <ac:spMk id="17" creationId="{948ADD79-BE5B-47A7-8AF1-8048C1AA4960}"/>
          </ac:spMkLst>
        </pc:spChg>
        <pc:spChg chg="add mod">
          <ac:chgData name="Albishri, Ahmed (UMKC-Student)" userId="31fd6039-2a08-4ab3-9eaa-064defc830c7" providerId="ADAL" clId="{E3DB8CEB-887D-41DC-BB59-655ECD9CDB43}" dt="2020-04-01T23:14:27.731" v="3057" actId="1035"/>
          <ac:spMkLst>
            <pc:docMk/>
            <pc:sldMk cId="4237128921" sldId="477"/>
            <ac:spMk id="18" creationId="{5CE78A82-A1F8-41D1-BA40-4A1A43F5924C}"/>
          </ac:spMkLst>
        </pc:spChg>
        <pc:spChg chg="add mod">
          <ac:chgData name="Albishri, Ahmed (UMKC-Student)" userId="31fd6039-2a08-4ab3-9eaa-064defc830c7" providerId="ADAL" clId="{E3DB8CEB-887D-41DC-BB59-655ECD9CDB43}" dt="2020-04-01T23:14:27.731" v="3057" actId="1035"/>
          <ac:spMkLst>
            <pc:docMk/>
            <pc:sldMk cId="4237128921" sldId="477"/>
            <ac:spMk id="19" creationId="{7BEAAAF8-3A20-4A17-B98E-1E5E2D812786}"/>
          </ac:spMkLst>
        </pc:spChg>
        <pc:spChg chg="add mod">
          <ac:chgData name="Albishri, Ahmed (UMKC-Student)" userId="31fd6039-2a08-4ab3-9eaa-064defc830c7" providerId="ADAL" clId="{E3DB8CEB-887D-41DC-BB59-655ECD9CDB43}" dt="2020-04-01T23:14:27.731" v="3057" actId="1035"/>
          <ac:spMkLst>
            <pc:docMk/>
            <pc:sldMk cId="4237128921" sldId="477"/>
            <ac:spMk id="20" creationId="{3E2EA0BD-1EEF-4118-984B-8C8CF0DAE264}"/>
          </ac:spMkLst>
        </pc:spChg>
        <pc:spChg chg="add mod">
          <ac:chgData name="Albishri, Ahmed (UMKC-Student)" userId="31fd6039-2a08-4ab3-9eaa-064defc830c7" providerId="ADAL" clId="{E3DB8CEB-887D-41DC-BB59-655ECD9CDB43}" dt="2020-04-01T23:14:27.731" v="3057" actId="1035"/>
          <ac:spMkLst>
            <pc:docMk/>
            <pc:sldMk cId="4237128921" sldId="477"/>
            <ac:spMk id="21" creationId="{98E8FB96-A1AD-41B8-BC5A-3B0010DB02F0}"/>
          </ac:spMkLst>
        </pc:spChg>
      </pc:sldChg>
      <pc:sldChg chg="addSp delSp modSp mod">
        <pc:chgData name="Albishri, Ahmed (UMKC-Student)" userId="31fd6039-2a08-4ab3-9eaa-064defc830c7" providerId="ADAL" clId="{E3DB8CEB-887D-41DC-BB59-655ECD9CDB43}" dt="2020-03-31T07:06:26.875" v="2819" actId="1076"/>
        <pc:sldMkLst>
          <pc:docMk/>
          <pc:sldMk cId="826342908" sldId="478"/>
        </pc:sldMkLst>
        <pc:spChg chg="add mod">
          <ac:chgData name="Albishri, Ahmed (UMKC-Student)" userId="31fd6039-2a08-4ab3-9eaa-064defc830c7" providerId="ADAL" clId="{E3DB8CEB-887D-41DC-BB59-655ECD9CDB43}" dt="2020-03-31T07:06:22.618" v="2817" actId="1076"/>
          <ac:spMkLst>
            <pc:docMk/>
            <pc:sldMk cId="826342908" sldId="478"/>
            <ac:spMk id="4" creationId="{7D8E768E-4BD9-4182-A390-C56EF2366329}"/>
          </ac:spMkLst>
        </pc:spChg>
        <pc:spChg chg="add mod">
          <ac:chgData name="Albishri, Ahmed (UMKC-Student)" userId="31fd6039-2a08-4ab3-9eaa-064defc830c7" providerId="ADAL" clId="{E3DB8CEB-887D-41DC-BB59-655ECD9CDB43}" dt="2020-03-31T07:03:23.355" v="2805" actId="1076"/>
          <ac:spMkLst>
            <pc:docMk/>
            <pc:sldMk cId="826342908" sldId="478"/>
            <ac:spMk id="5" creationId="{0674C17F-BBA8-47C5-855C-1DC90F7B1177}"/>
          </ac:spMkLst>
        </pc:spChg>
        <pc:spChg chg="add del mod">
          <ac:chgData name="Albishri, Ahmed (UMKC-Student)" userId="31fd6039-2a08-4ab3-9eaa-064defc830c7" providerId="ADAL" clId="{E3DB8CEB-887D-41DC-BB59-655ECD9CDB43}" dt="2020-03-31T07:06:13.626" v="2815" actId="478"/>
          <ac:spMkLst>
            <pc:docMk/>
            <pc:sldMk cId="826342908" sldId="478"/>
            <ac:spMk id="10" creationId="{00000000-0000-0000-0000-000000000000}"/>
          </ac:spMkLst>
        </pc:spChg>
        <pc:picChg chg="add mod">
          <ac:chgData name="Albishri, Ahmed (UMKC-Student)" userId="31fd6039-2a08-4ab3-9eaa-064defc830c7" providerId="ADAL" clId="{E3DB8CEB-887D-41DC-BB59-655ECD9CDB43}" dt="2020-03-31T07:06:26.875" v="2819" actId="1076"/>
          <ac:picMkLst>
            <pc:docMk/>
            <pc:sldMk cId="826342908" sldId="478"/>
            <ac:picMk id="3" creationId="{F52CBE92-7ABF-4C64-9787-95C6A53AE0F4}"/>
          </ac:picMkLst>
        </pc:picChg>
      </pc:sldChg>
      <pc:sldChg chg="modSp mod">
        <pc:chgData name="Albishri, Ahmed (UMKC-Student)" userId="31fd6039-2a08-4ab3-9eaa-064defc830c7" providerId="ADAL" clId="{E3DB8CEB-887D-41DC-BB59-655ECD9CDB43}" dt="2020-03-31T05:22:00.514" v="2432" actId="1035"/>
        <pc:sldMkLst>
          <pc:docMk/>
          <pc:sldMk cId="174788253" sldId="507"/>
        </pc:sldMkLst>
        <pc:spChg chg="mod">
          <ac:chgData name="Albishri, Ahmed (UMKC-Student)" userId="31fd6039-2a08-4ab3-9eaa-064defc830c7" providerId="ADAL" clId="{E3DB8CEB-887D-41DC-BB59-655ECD9CDB43}" dt="2020-03-31T05:22:00.514" v="2432" actId="1035"/>
          <ac:spMkLst>
            <pc:docMk/>
            <pc:sldMk cId="174788253" sldId="507"/>
            <ac:spMk id="2" creationId="{8A260832-2A36-45BF-9F1F-6851FC0EEB65}"/>
          </ac:spMkLst>
        </pc:spChg>
        <pc:spChg chg="mod">
          <ac:chgData name="Albishri, Ahmed (UMKC-Student)" userId="31fd6039-2a08-4ab3-9eaa-064defc830c7" providerId="ADAL" clId="{E3DB8CEB-887D-41DC-BB59-655ECD9CDB43}" dt="2020-03-31T05:21:54.587" v="2427" actId="1036"/>
          <ac:spMkLst>
            <pc:docMk/>
            <pc:sldMk cId="174788253" sldId="507"/>
            <ac:spMk id="3" creationId="{75535EDD-BD75-4FED-A929-B93564579DAE}"/>
          </ac:spMkLst>
        </pc:spChg>
      </pc:sldChg>
      <pc:sldChg chg="delSp modSp mod">
        <pc:chgData name="Albishri, Ahmed (UMKC-Student)" userId="31fd6039-2a08-4ab3-9eaa-064defc830c7" providerId="ADAL" clId="{E3DB8CEB-887D-41DC-BB59-655ECD9CDB43}" dt="2020-03-31T07:09:57.588" v="2872" actId="478"/>
        <pc:sldMkLst>
          <pc:docMk/>
          <pc:sldMk cId="2283628978" sldId="508"/>
        </pc:sldMkLst>
        <pc:spChg chg="mod">
          <ac:chgData name="Albishri, Ahmed (UMKC-Student)" userId="31fd6039-2a08-4ab3-9eaa-064defc830c7" providerId="ADAL" clId="{E3DB8CEB-887D-41DC-BB59-655ECD9CDB43}" dt="2020-03-31T07:09:50.251" v="2871" actId="20577"/>
          <ac:spMkLst>
            <pc:docMk/>
            <pc:sldMk cId="2283628978" sldId="508"/>
            <ac:spMk id="3" creationId="{561D8E5C-5E33-439A-AB63-A44FEE2EC508}"/>
          </ac:spMkLst>
        </pc:spChg>
        <pc:spChg chg="del mod">
          <ac:chgData name="Albishri, Ahmed (UMKC-Student)" userId="31fd6039-2a08-4ab3-9eaa-064defc830c7" providerId="ADAL" clId="{E3DB8CEB-887D-41DC-BB59-655ECD9CDB43}" dt="2020-03-31T07:09:57.588" v="2872" actId="478"/>
          <ac:spMkLst>
            <pc:docMk/>
            <pc:sldMk cId="2283628978" sldId="508"/>
            <ac:spMk id="4" creationId="{095B4AF1-193F-4740-86C3-2C66E0B2778E}"/>
          </ac:spMkLst>
        </pc:spChg>
      </pc:sldChg>
      <pc:sldChg chg="modSp mod">
        <pc:chgData name="Albishri, Ahmed (UMKC-Student)" userId="31fd6039-2a08-4ab3-9eaa-064defc830c7" providerId="ADAL" clId="{E3DB8CEB-887D-41DC-BB59-655ECD9CDB43}" dt="2020-03-31T05:23:21.520" v="2447" actId="404"/>
        <pc:sldMkLst>
          <pc:docMk/>
          <pc:sldMk cId="2209631828" sldId="511"/>
        </pc:sldMkLst>
        <pc:spChg chg="mod">
          <ac:chgData name="Albishri, Ahmed (UMKC-Student)" userId="31fd6039-2a08-4ab3-9eaa-064defc830c7" providerId="ADAL" clId="{E3DB8CEB-887D-41DC-BB59-655ECD9CDB43}" dt="2020-03-31T05:23:21.520" v="2447" actId="404"/>
          <ac:spMkLst>
            <pc:docMk/>
            <pc:sldMk cId="2209631828" sldId="511"/>
            <ac:spMk id="2" creationId="{9086AF5D-9EAF-4CA9-825D-C27ABBA52A7F}"/>
          </ac:spMkLst>
        </pc:spChg>
      </pc:sldChg>
      <pc:sldChg chg="modSp mod">
        <pc:chgData name="Albishri, Ahmed (UMKC-Student)" userId="31fd6039-2a08-4ab3-9eaa-064defc830c7" providerId="ADAL" clId="{E3DB8CEB-887D-41DC-BB59-655ECD9CDB43}" dt="2020-03-31T05:22:54.180" v="2440" actId="404"/>
        <pc:sldMkLst>
          <pc:docMk/>
          <pc:sldMk cId="3447608718" sldId="512"/>
        </pc:sldMkLst>
        <pc:spChg chg="mod">
          <ac:chgData name="Albishri, Ahmed (UMKC-Student)" userId="31fd6039-2a08-4ab3-9eaa-064defc830c7" providerId="ADAL" clId="{E3DB8CEB-887D-41DC-BB59-655ECD9CDB43}" dt="2020-03-31T05:22:54.180" v="2440" actId="404"/>
          <ac:spMkLst>
            <pc:docMk/>
            <pc:sldMk cId="3447608718" sldId="512"/>
            <ac:spMk id="2" creationId="{FFDA943C-8109-4801-88A7-95A04AC512EE}"/>
          </ac:spMkLst>
        </pc:spChg>
      </pc:sldChg>
      <pc:sldChg chg="modSp mod">
        <pc:chgData name="Albishri, Ahmed (UMKC-Student)" userId="31fd6039-2a08-4ab3-9eaa-064defc830c7" providerId="ADAL" clId="{E3DB8CEB-887D-41DC-BB59-655ECD9CDB43}" dt="2020-03-31T05:28:04.757" v="2474" actId="404"/>
        <pc:sldMkLst>
          <pc:docMk/>
          <pc:sldMk cId="201937360" sldId="513"/>
        </pc:sldMkLst>
        <pc:spChg chg="mod">
          <ac:chgData name="Albishri, Ahmed (UMKC-Student)" userId="31fd6039-2a08-4ab3-9eaa-064defc830c7" providerId="ADAL" clId="{E3DB8CEB-887D-41DC-BB59-655ECD9CDB43}" dt="2020-03-31T05:28:04.757" v="2474" actId="404"/>
          <ac:spMkLst>
            <pc:docMk/>
            <pc:sldMk cId="201937360" sldId="513"/>
            <ac:spMk id="2" creationId="{C202526F-4198-45D5-ADF8-2DF91B3613A4}"/>
          </ac:spMkLst>
        </pc:spChg>
      </pc:sldChg>
      <pc:sldChg chg="addSp delSp modSp mod">
        <pc:chgData name="Albishri, Ahmed (UMKC-Student)" userId="31fd6039-2a08-4ab3-9eaa-064defc830c7" providerId="ADAL" clId="{E3DB8CEB-887D-41DC-BB59-655ECD9CDB43}" dt="2020-04-02T00:44:25.289" v="3077" actId="478"/>
        <pc:sldMkLst>
          <pc:docMk/>
          <pc:sldMk cId="383572593" sldId="522"/>
        </pc:sldMkLst>
        <pc:spChg chg="add del mod">
          <ac:chgData name="Albishri, Ahmed (UMKC-Student)" userId="31fd6039-2a08-4ab3-9eaa-064defc830c7" providerId="ADAL" clId="{E3DB8CEB-887D-41DC-BB59-655ECD9CDB43}" dt="2020-04-02T00:44:25.289" v="3077" actId="478"/>
          <ac:spMkLst>
            <pc:docMk/>
            <pc:sldMk cId="383572593" sldId="522"/>
            <ac:spMk id="4" creationId="{40FF069E-1B96-4D54-BFF4-68AEECEEE3B2}"/>
          </ac:spMkLst>
        </pc:spChg>
      </pc:sldChg>
      <pc:sldChg chg="delSp modSp mod">
        <pc:chgData name="Albishri, Ahmed (UMKC-Student)" userId="31fd6039-2a08-4ab3-9eaa-064defc830c7" providerId="ADAL" clId="{E3DB8CEB-887D-41DC-BB59-655ECD9CDB43}" dt="2020-03-31T02:03:33.302" v="1670" actId="478"/>
        <pc:sldMkLst>
          <pc:docMk/>
          <pc:sldMk cId="0" sldId="526"/>
        </pc:sldMkLst>
        <pc:spChg chg="del">
          <ac:chgData name="Albishri, Ahmed (UMKC-Student)" userId="31fd6039-2a08-4ab3-9eaa-064defc830c7" providerId="ADAL" clId="{E3DB8CEB-887D-41DC-BB59-655ECD9CDB43}" dt="2020-03-31T02:03:33.302" v="1670" actId="478"/>
          <ac:spMkLst>
            <pc:docMk/>
            <pc:sldMk cId="0" sldId="526"/>
            <ac:spMk id="2" creationId="{00000000-0000-0000-0000-000000000000}"/>
          </ac:spMkLst>
        </pc:spChg>
        <pc:spChg chg="mod">
          <ac:chgData name="Albishri, Ahmed (UMKC-Student)" userId="31fd6039-2a08-4ab3-9eaa-064defc830c7" providerId="ADAL" clId="{E3DB8CEB-887D-41DC-BB59-655ECD9CDB43}" dt="2020-03-31T02:03:26.934" v="1669" actId="1076"/>
          <ac:spMkLst>
            <pc:docMk/>
            <pc:sldMk cId="0" sldId="526"/>
            <ac:spMk id="5" creationId="{00000000-0000-0000-0000-000000000000}"/>
          </ac:spMkLst>
        </pc:spChg>
      </pc:sldChg>
      <pc:sldChg chg="modSp mod">
        <pc:chgData name="Albishri, Ahmed (UMKC-Student)" userId="31fd6039-2a08-4ab3-9eaa-064defc830c7" providerId="ADAL" clId="{E3DB8CEB-887D-41DC-BB59-655ECD9CDB43}" dt="2020-03-28T23:29:57.025" v="5" actId="20577"/>
        <pc:sldMkLst>
          <pc:docMk/>
          <pc:sldMk cId="3058818090" sldId="529"/>
        </pc:sldMkLst>
        <pc:spChg chg="mod">
          <ac:chgData name="Albishri, Ahmed (UMKC-Student)" userId="31fd6039-2a08-4ab3-9eaa-064defc830c7" providerId="ADAL" clId="{E3DB8CEB-887D-41DC-BB59-655ECD9CDB43}" dt="2020-03-28T23:29:57.025" v="5" actId="20577"/>
          <ac:spMkLst>
            <pc:docMk/>
            <pc:sldMk cId="3058818090" sldId="529"/>
            <ac:spMk id="3" creationId="{442D98EF-D979-44FC-AFC7-F193CEF70CC3}"/>
          </ac:spMkLst>
        </pc:spChg>
      </pc:sldChg>
      <pc:sldChg chg="modSp mod">
        <pc:chgData name="Albishri, Ahmed (UMKC-Student)" userId="31fd6039-2a08-4ab3-9eaa-064defc830c7" providerId="ADAL" clId="{E3DB8CEB-887D-41DC-BB59-655ECD9CDB43}" dt="2020-03-31T05:29:57.852" v="2488" actId="5793"/>
        <pc:sldMkLst>
          <pc:docMk/>
          <pc:sldMk cId="2631980862" sldId="530"/>
        </pc:sldMkLst>
        <pc:spChg chg="mod">
          <ac:chgData name="Albishri, Ahmed (UMKC-Student)" userId="31fd6039-2a08-4ab3-9eaa-064defc830c7" providerId="ADAL" clId="{E3DB8CEB-887D-41DC-BB59-655ECD9CDB43}" dt="2020-03-31T05:29:31.376" v="2481" actId="404"/>
          <ac:spMkLst>
            <pc:docMk/>
            <pc:sldMk cId="2631980862" sldId="530"/>
            <ac:spMk id="2" creationId="{C73A48D7-AEDE-4470-BB4A-105BC34D8FD1}"/>
          </ac:spMkLst>
        </pc:spChg>
        <pc:spChg chg="mod">
          <ac:chgData name="Albishri, Ahmed (UMKC-Student)" userId="31fd6039-2a08-4ab3-9eaa-064defc830c7" providerId="ADAL" clId="{E3DB8CEB-887D-41DC-BB59-655ECD9CDB43}" dt="2020-03-31T05:29:57.852" v="2488" actId="5793"/>
          <ac:spMkLst>
            <pc:docMk/>
            <pc:sldMk cId="2631980862" sldId="530"/>
            <ac:spMk id="3" creationId="{1C20EAAC-64B2-448A-BB75-D5C2E13816DE}"/>
          </ac:spMkLst>
        </pc:spChg>
      </pc:sldChg>
      <pc:sldChg chg="addSp modSp mod">
        <pc:chgData name="Albishri, Ahmed (UMKC-Student)" userId="31fd6039-2a08-4ab3-9eaa-064defc830c7" providerId="ADAL" clId="{E3DB8CEB-887D-41DC-BB59-655ECD9CDB43}" dt="2020-03-31T07:03:39.144" v="2807" actId="167"/>
        <pc:sldMkLst>
          <pc:docMk/>
          <pc:sldMk cId="725077544" sldId="534"/>
        </pc:sldMkLst>
        <pc:spChg chg="mod">
          <ac:chgData name="Albishri, Ahmed (UMKC-Student)" userId="31fd6039-2a08-4ab3-9eaa-064defc830c7" providerId="ADAL" clId="{E3DB8CEB-887D-41DC-BB59-655ECD9CDB43}" dt="2020-03-31T07:02:53.080" v="2795"/>
          <ac:spMkLst>
            <pc:docMk/>
            <pc:sldMk cId="725077544" sldId="534"/>
            <ac:spMk id="5" creationId="{D092BB74-0FD1-4A6B-8C96-A668DFD99CC3}"/>
          </ac:spMkLst>
        </pc:spChg>
        <pc:picChg chg="add mod ord">
          <ac:chgData name="Albishri, Ahmed (UMKC-Student)" userId="31fd6039-2a08-4ab3-9eaa-064defc830c7" providerId="ADAL" clId="{E3DB8CEB-887D-41DC-BB59-655ECD9CDB43}" dt="2020-03-31T07:03:39.144" v="2807" actId="167"/>
          <ac:picMkLst>
            <pc:docMk/>
            <pc:sldMk cId="725077544" sldId="534"/>
            <ac:picMk id="3" creationId="{498C9CD7-5B82-49CC-B175-3ABD8EBB742B}"/>
          </ac:picMkLst>
        </pc:picChg>
      </pc:sldChg>
      <pc:sldChg chg="modSp mod ord">
        <pc:chgData name="Albishri, Ahmed (UMKC-Student)" userId="31fd6039-2a08-4ab3-9eaa-064defc830c7" providerId="ADAL" clId="{E3DB8CEB-887D-41DC-BB59-655ECD9CDB43}" dt="2020-03-31T05:31:32.743" v="2499" actId="403"/>
        <pc:sldMkLst>
          <pc:docMk/>
          <pc:sldMk cId="3563503951" sldId="538"/>
        </pc:sldMkLst>
        <pc:spChg chg="mod">
          <ac:chgData name="Albishri, Ahmed (UMKC-Student)" userId="31fd6039-2a08-4ab3-9eaa-064defc830c7" providerId="ADAL" clId="{E3DB8CEB-887D-41DC-BB59-655ECD9CDB43}" dt="2020-03-31T05:31:32.743" v="2499" actId="403"/>
          <ac:spMkLst>
            <pc:docMk/>
            <pc:sldMk cId="3563503951" sldId="538"/>
            <ac:spMk id="2" creationId="{E4E55361-AB67-4A05-8E10-B867DA555745}"/>
          </ac:spMkLst>
        </pc:spChg>
      </pc:sldChg>
      <pc:sldChg chg="modSp mod">
        <pc:chgData name="Albishri, Ahmed (UMKC-Student)" userId="31fd6039-2a08-4ab3-9eaa-064defc830c7" providerId="ADAL" clId="{E3DB8CEB-887D-41DC-BB59-655ECD9CDB43}" dt="2020-04-02T01:05:30.127" v="3097" actId="20577"/>
        <pc:sldMkLst>
          <pc:docMk/>
          <pc:sldMk cId="2798015513" sldId="541"/>
        </pc:sldMkLst>
        <pc:spChg chg="mod">
          <ac:chgData name="Albishri, Ahmed (UMKC-Student)" userId="31fd6039-2a08-4ab3-9eaa-064defc830c7" providerId="ADAL" clId="{E3DB8CEB-887D-41DC-BB59-655ECD9CDB43}" dt="2020-04-02T01:05:30.127" v="3097" actId="20577"/>
          <ac:spMkLst>
            <pc:docMk/>
            <pc:sldMk cId="2798015513" sldId="541"/>
            <ac:spMk id="3" creationId="{16B785F7-BFA0-4C20-8B2D-8D220877D867}"/>
          </ac:spMkLst>
        </pc:spChg>
      </pc:sldChg>
      <pc:sldChg chg="addSp delSp modSp add mod modAnim">
        <pc:chgData name="Albishri, Ahmed (UMKC-Student)" userId="31fd6039-2a08-4ab3-9eaa-064defc830c7" providerId="ADAL" clId="{E3DB8CEB-887D-41DC-BB59-655ECD9CDB43}" dt="2020-04-01T02:32:19.623" v="2992"/>
        <pc:sldMkLst>
          <pc:docMk/>
          <pc:sldMk cId="1167844214" sldId="542"/>
        </pc:sldMkLst>
        <pc:spChg chg="del">
          <ac:chgData name="Albishri, Ahmed (UMKC-Student)" userId="31fd6039-2a08-4ab3-9eaa-064defc830c7" providerId="ADAL" clId="{E3DB8CEB-887D-41DC-BB59-655ECD9CDB43}" dt="2020-03-30T23:58:03.936" v="10" actId="478"/>
          <ac:spMkLst>
            <pc:docMk/>
            <pc:sldMk cId="1167844214" sldId="542"/>
            <ac:spMk id="2" creationId="{00000000-0000-0000-0000-000000000000}"/>
          </ac:spMkLst>
        </pc:spChg>
        <pc:spChg chg="del">
          <ac:chgData name="Albishri, Ahmed (UMKC-Student)" userId="31fd6039-2a08-4ab3-9eaa-064defc830c7" providerId="ADAL" clId="{E3DB8CEB-887D-41DC-BB59-655ECD9CDB43}" dt="2020-03-30T23:58:01.787" v="8" actId="478"/>
          <ac:spMkLst>
            <pc:docMk/>
            <pc:sldMk cId="1167844214" sldId="542"/>
            <ac:spMk id="3" creationId="{00000000-0000-0000-0000-000000000000}"/>
          </ac:spMkLst>
        </pc:spChg>
        <pc:spChg chg="del">
          <ac:chgData name="Albishri, Ahmed (UMKC-Student)" userId="31fd6039-2a08-4ab3-9eaa-064defc830c7" providerId="ADAL" clId="{E3DB8CEB-887D-41DC-BB59-655ECD9CDB43}" dt="2020-03-30T23:58:01.220" v="7" actId="478"/>
          <ac:spMkLst>
            <pc:docMk/>
            <pc:sldMk cId="1167844214" sldId="542"/>
            <ac:spMk id="4" creationId="{00000000-0000-0000-0000-000000000000}"/>
          </ac:spMkLst>
        </pc:spChg>
        <pc:spChg chg="del">
          <ac:chgData name="Albishri, Ahmed (UMKC-Student)" userId="31fd6039-2a08-4ab3-9eaa-064defc830c7" providerId="ADAL" clId="{E3DB8CEB-887D-41DC-BB59-655ECD9CDB43}" dt="2020-03-30T23:58:02.291" v="9" actId="478"/>
          <ac:spMkLst>
            <pc:docMk/>
            <pc:sldMk cId="1167844214" sldId="542"/>
            <ac:spMk id="5" creationId="{00000000-0000-0000-0000-000000000000}"/>
          </ac:spMkLst>
        </pc:spChg>
        <pc:spChg chg="add mod">
          <ac:chgData name="Albishri, Ahmed (UMKC-Student)" userId="31fd6039-2a08-4ab3-9eaa-064defc830c7" providerId="ADAL" clId="{E3DB8CEB-887D-41DC-BB59-655ECD9CDB43}" dt="2020-03-30T23:58:47.084" v="40" actId="1035"/>
          <ac:spMkLst>
            <pc:docMk/>
            <pc:sldMk cId="1167844214" sldId="542"/>
            <ac:spMk id="6" creationId="{FC3292C3-CFB7-4F87-9FE5-225148775DC8}"/>
          </ac:spMkLst>
        </pc:spChg>
        <pc:spChg chg="add mod">
          <ac:chgData name="Albishri, Ahmed (UMKC-Student)" userId="31fd6039-2a08-4ab3-9eaa-064defc830c7" providerId="ADAL" clId="{E3DB8CEB-887D-41DC-BB59-655ECD9CDB43}" dt="2020-03-31T00:16:35.037" v="155" actId="1076"/>
          <ac:spMkLst>
            <pc:docMk/>
            <pc:sldMk cId="1167844214" sldId="542"/>
            <ac:spMk id="8" creationId="{5857E79B-FEF3-441B-AF1B-A9216E6B9806}"/>
          </ac:spMkLst>
        </pc:spChg>
        <pc:spChg chg="add mod">
          <ac:chgData name="Albishri, Ahmed (UMKC-Student)" userId="31fd6039-2a08-4ab3-9eaa-064defc830c7" providerId="ADAL" clId="{E3DB8CEB-887D-41DC-BB59-655ECD9CDB43}" dt="2020-03-31T00:19:04.188" v="256" actId="207"/>
          <ac:spMkLst>
            <pc:docMk/>
            <pc:sldMk cId="1167844214" sldId="542"/>
            <ac:spMk id="11" creationId="{2965D120-A7F6-4FB8-9714-3E224D36987D}"/>
          </ac:spMkLst>
        </pc:spChg>
        <pc:spChg chg="add mod">
          <ac:chgData name="Albishri, Ahmed (UMKC-Student)" userId="31fd6039-2a08-4ab3-9eaa-064defc830c7" providerId="ADAL" clId="{E3DB8CEB-887D-41DC-BB59-655ECD9CDB43}" dt="2020-03-31T00:36:04.567" v="406" actId="20577"/>
          <ac:spMkLst>
            <pc:docMk/>
            <pc:sldMk cId="1167844214" sldId="542"/>
            <ac:spMk id="12" creationId="{A88A25C6-C9C2-411A-A207-A8F3D0C941E3}"/>
          </ac:spMkLst>
        </pc:spChg>
        <pc:spChg chg="add mod ord">
          <ac:chgData name="Albishri, Ahmed (UMKC-Student)" userId="31fd6039-2a08-4ab3-9eaa-064defc830c7" providerId="ADAL" clId="{E3DB8CEB-887D-41DC-BB59-655ECD9CDB43}" dt="2020-03-31T00:24:17.656" v="393" actId="14100"/>
          <ac:spMkLst>
            <pc:docMk/>
            <pc:sldMk cId="1167844214" sldId="542"/>
            <ac:spMk id="27" creationId="{EE9247B0-5583-43A1-AE21-4C2C800291EA}"/>
          </ac:spMkLst>
        </pc:spChg>
        <pc:spChg chg="add del mod">
          <ac:chgData name="Albishri, Ahmed (UMKC-Student)" userId="31fd6039-2a08-4ab3-9eaa-064defc830c7" providerId="ADAL" clId="{E3DB8CEB-887D-41DC-BB59-655ECD9CDB43}" dt="2020-03-31T00:24:20.759" v="394" actId="478"/>
          <ac:spMkLst>
            <pc:docMk/>
            <pc:sldMk cId="1167844214" sldId="542"/>
            <ac:spMk id="28" creationId="{99BD69CA-E892-4516-B73B-92BBFB7C26D1}"/>
          </ac:spMkLst>
        </pc:spChg>
        <pc:spChg chg="add del mod">
          <ac:chgData name="Albishri, Ahmed (UMKC-Student)" userId="31fd6039-2a08-4ab3-9eaa-064defc830c7" providerId="ADAL" clId="{E3DB8CEB-887D-41DC-BB59-655ECD9CDB43}" dt="2020-03-31T00:23:13.423" v="347" actId="478"/>
          <ac:spMkLst>
            <pc:docMk/>
            <pc:sldMk cId="1167844214" sldId="542"/>
            <ac:spMk id="29" creationId="{C3D73197-014A-4003-B0B6-1A7F247D1475}"/>
          </ac:spMkLst>
        </pc:spChg>
        <pc:spChg chg="add mod">
          <ac:chgData name="Albishri, Ahmed (UMKC-Student)" userId="31fd6039-2a08-4ab3-9eaa-064defc830c7" providerId="ADAL" clId="{E3DB8CEB-887D-41DC-BB59-655ECD9CDB43}" dt="2020-03-31T00:24:11.918" v="392" actId="1038"/>
          <ac:spMkLst>
            <pc:docMk/>
            <pc:sldMk cId="1167844214" sldId="542"/>
            <ac:spMk id="31" creationId="{E19B663E-CC34-4B62-8E41-2E3648C84B29}"/>
          </ac:spMkLst>
        </pc:spChg>
        <pc:spChg chg="add mod">
          <ac:chgData name="Albishri, Ahmed (UMKC-Student)" userId="31fd6039-2a08-4ab3-9eaa-064defc830c7" providerId="ADAL" clId="{E3DB8CEB-887D-41DC-BB59-655ECD9CDB43}" dt="2020-03-31T01:29:46.220" v="1237" actId="1076"/>
          <ac:spMkLst>
            <pc:docMk/>
            <pc:sldMk cId="1167844214" sldId="542"/>
            <ac:spMk id="36" creationId="{3C91B756-E080-4521-AF4A-8557349F0CD6}"/>
          </ac:spMkLst>
        </pc:spChg>
        <pc:spChg chg="add mod">
          <ac:chgData name="Albishri, Ahmed (UMKC-Student)" userId="31fd6039-2a08-4ab3-9eaa-064defc830c7" providerId="ADAL" clId="{E3DB8CEB-887D-41DC-BB59-655ECD9CDB43}" dt="2020-03-31T00:40:47.774" v="655" actId="1076"/>
          <ac:spMkLst>
            <pc:docMk/>
            <pc:sldMk cId="1167844214" sldId="542"/>
            <ac:spMk id="39" creationId="{F97DD9F0-A047-4294-826F-BDC583D14071}"/>
          </ac:spMkLst>
        </pc:spChg>
        <pc:spChg chg="add del">
          <ac:chgData name="Albishri, Ahmed (UMKC-Student)" userId="31fd6039-2a08-4ab3-9eaa-064defc830c7" providerId="ADAL" clId="{E3DB8CEB-887D-41DC-BB59-655ECD9CDB43}" dt="2020-03-31T00:43:18.386" v="664"/>
          <ac:spMkLst>
            <pc:docMk/>
            <pc:sldMk cId="1167844214" sldId="542"/>
            <ac:spMk id="40" creationId="{34C68CE9-EEC1-4DEE-9859-1F2F0039BA95}"/>
          </ac:spMkLst>
        </pc:spChg>
        <pc:spChg chg="add">
          <ac:chgData name="Albishri, Ahmed (UMKC-Student)" userId="31fd6039-2a08-4ab3-9eaa-064defc830c7" providerId="ADAL" clId="{E3DB8CEB-887D-41DC-BB59-655ECD9CDB43}" dt="2020-03-31T02:10:30.448" v="1759"/>
          <ac:spMkLst>
            <pc:docMk/>
            <pc:sldMk cId="1167844214" sldId="542"/>
            <ac:spMk id="41" creationId="{93522FD6-9A8A-423A-858B-973E4D5932DF}"/>
          </ac:spMkLst>
        </pc:spChg>
        <pc:graphicFrameChg chg="add mod modGraphic">
          <ac:chgData name="Albishri, Ahmed (UMKC-Student)" userId="31fd6039-2a08-4ab3-9eaa-064defc830c7" providerId="ADAL" clId="{E3DB8CEB-887D-41DC-BB59-655ECD9CDB43}" dt="2020-03-31T00:16:41.351" v="156" actId="1076"/>
          <ac:graphicFrameMkLst>
            <pc:docMk/>
            <pc:sldMk cId="1167844214" sldId="542"/>
            <ac:graphicFrameMk id="7" creationId="{4997EE03-286F-4439-A693-6E285DCAB207}"/>
          </ac:graphicFrameMkLst>
        </pc:graphicFrameChg>
        <pc:picChg chg="add mod">
          <ac:chgData name="Albishri, Ahmed (UMKC-Student)" userId="31fd6039-2a08-4ab3-9eaa-064defc830c7" providerId="ADAL" clId="{E3DB8CEB-887D-41DC-BB59-655ECD9CDB43}" dt="2020-03-31T00:16:45.464" v="178" actId="1037"/>
          <ac:picMkLst>
            <pc:docMk/>
            <pc:sldMk cId="1167844214" sldId="542"/>
            <ac:picMk id="10" creationId="{E66F4729-8FDE-4424-91A6-B1BFAD558A4E}"/>
          </ac:picMkLst>
        </pc:picChg>
        <pc:picChg chg="add del mod">
          <ac:chgData name="Albishri, Ahmed (UMKC-Student)" userId="31fd6039-2a08-4ab3-9eaa-064defc830c7" providerId="ADAL" clId="{E3DB8CEB-887D-41DC-BB59-655ECD9CDB43}" dt="2020-03-31T00:23:45.904" v="370" actId="478"/>
          <ac:picMkLst>
            <pc:docMk/>
            <pc:sldMk cId="1167844214" sldId="542"/>
            <ac:picMk id="20" creationId="{781BD28E-B8EB-44F3-97C4-9FB9BBF0A836}"/>
          </ac:picMkLst>
        </pc:picChg>
        <pc:picChg chg="add mod">
          <ac:chgData name="Albishri, Ahmed (UMKC-Student)" userId="31fd6039-2a08-4ab3-9eaa-064defc830c7" providerId="ADAL" clId="{E3DB8CEB-887D-41DC-BB59-655ECD9CDB43}" dt="2020-03-31T00:24:22.422" v="395" actId="1076"/>
          <ac:picMkLst>
            <pc:docMk/>
            <pc:sldMk cId="1167844214" sldId="542"/>
            <ac:picMk id="26" creationId="{5AAC9761-1348-4C46-AA83-13C0B61AE537}"/>
          </ac:picMkLst>
        </pc:picChg>
        <pc:picChg chg="add mod">
          <ac:chgData name="Albishri, Ahmed (UMKC-Student)" userId="31fd6039-2a08-4ab3-9eaa-064defc830c7" providerId="ADAL" clId="{E3DB8CEB-887D-41DC-BB59-655ECD9CDB43}" dt="2020-03-31T00:24:11.918" v="392" actId="1038"/>
          <ac:picMkLst>
            <pc:docMk/>
            <pc:sldMk cId="1167844214" sldId="542"/>
            <ac:picMk id="30" creationId="{AE85191A-C006-43E7-8D40-8D9677B148E2}"/>
          </ac:picMkLst>
        </pc:picChg>
        <pc:picChg chg="add mod">
          <ac:chgData name="Albishri, Ahmed (UMKC-Student)" userId="31fd6039-2a08-4ab3-9eaa-064defc830c7" providerId="ADAL" clId="{E3DB8CEB-887D-41DC-BB59-655ECD9CDB43}" dt="2020-03-31T00:41:07.711" v="662" actId="14100"/>
          <ac:picMkLst>
            <pc:docMk/>
            <pc:sldMk cId="1167844214" sldId="542"/>
            <ac:picMk id="38" creationId="{E7BA4CDE-0B58-48D6-8711-78A487EC033B}"/>
          </ac:picMkLst>
        </pc:picChg>
        <pc:cxnChg chg="add mod">
          <ac:chgData name="Albishri, Ahmed (UMKC-Student)" userId="31fd6039-2a08-4ab3-9eaa-064defc830c7" providerId="ADAL" clId="{E3DB8CEB-887D-41DC-BB59-655ECD9CDB43}" dt="2020-03-31T00:35:28.953" v="405" actId="1036"/>
          <ac:cxnSpMkLst>
            <pc:docMk/>
            <pc:sldMk cId="1167844214" sldId="542"/>
            <ac:cxnSpMk id="14" creationId="{2EB77FCA-1EC3-4F52-9CB1-68AC550853C1}"/>
          </ac:cxnSpMkLst>
        </pc:cxnChg>
        <pc:cxnChg chg="add mod">
          <ac:chgData name="Albishri, Ahmed (UMKC-Student)" userId="31fd6039-2a08-4ab3-9eaa-064defc830c7" providerId="ADAL" clId="{E3DB8CEB-887D-41DC-BB59-655ECD9CDB43}" dt="2020-03-31T00:35:17.165" v="399" actId="14100"/>
          <ac:cxnSpMkLst>
            <pc:docMk/>
            <pc:sldMk cId="1167844214" sldId="542"/>
            <ac:cxnSpMk id="21" creationId="{931D740F-5758-4663-A08A-A8B2F81238E5}"/>
          </ac:cxnSpMkLst>
        </pc:cxnChg>
      </pc:sldChg>
      <pc:sldChg chg="addSp delSp modSp add del mod ord">
        <pc:chgData name="Albishri, Ahmed (UMKC-Student)" userId="31fd6039-2a08-4ab3-9eaa-064defc830c7" providerId="ADAL" clId="{E3DB8CEB-887D-41DC-BB59-655ECD9CDB43}" dt="2020-03-31T01:51:49.826" v="1238" actId="47"/>
        <pc:sldMkLst>
          <pc:docMk/>
          <pc:sldMk cId="1575975600" sldId="543"/>
        </pc:sldMkLst>
        <pc:spChg chg="add del">
          <ac:chgData name="Albishri, Ahmed (UMKC-Student)" userId="31fd6039-2a08-4ab3-9eaa-064defc830c7" providerId="ADAL" clId="{E3DB8CEB-887D-41DC-BB59-655ECD9CDB43}" dt="2020-03-31T01:21:51.977" v="1121"/>
          <ac:spMkLst>
            <pc:docMk/>
            <pc:sldMk cId="1575975600" sldId="543"/>
            <ac:spMk id="5" creationId="{307039DF-1316-4EC5-B250-709A43E57269}"/>
          </ac:spMkLst>
        </pc:spChg>
        <pc:spChg chg="del">
          <ac:chgData name="Albishri, Ahmed (UMKC-Student)" userId="31fd6039-2a08-4ab3-9eaa-064defc830c7" providerId="ADAL" clId="{E3DB8CEB-887D-41DC-BB59-655ECD9CDB43}" dt="2020-03-31T00:44:03.510" v="672" actId="478"/>
          <ac:spMkLst>
            <pc:docMk/>
            <pc:sldMk cId="1575975600" sldId="543"/>
            <ac:spMk id="12" creationId="{A88A25C6-C9C2-411A-A207-A8F3D0C941E3}"/>
          </ac:spMkLst>
        </pc:spChg>
        <pc:spChg chg="add mod">
          <ac:chgData name="Albishri, Ahmed (UMKC-Student)" userId="31fd6039-2a08-4ab3-9eaa-064defc830c7" providerId="ADAL" clId="{E3DB8CEB-887D-41DC-BB59-655ECD9CDB43}" dt="2020-03-31T01:20:04.692" v="1119" actId="115"/>
          <ac:spMkLst>
            <pc:docMk/>
            <pc:sldMk cId="1575975600" sldId="543"/>
            <ac:spMk id="20" creationId="{02D7751F-A672-4E82-8337-EB78A17C18EC}"/>
          </ac:spMkLst>
        </pc:spChg>
        <pc:spChg chg="del">
          <ac:chgData name="Albishri, Ahmed (UMKC-Student)" userId="31fd6039-2a08-4ab3-9eaa-064defc830c7" providerId="ADAL" clId="{E3DB8CEB-887D-41DC-BB59-655ECD9CDB43}" dt="2020-03-31T00:44:04.549" v="673" actId="478"/>
          <ac:spMkLst>
            <pc:docMk/>
            <pc:sldMk cId="1575975600" sldId="543"/>
            <ac:spMk id="27" creationId="{EE9247B0-5583-43A1-AE21-4C2C800291EA}"/>
          </ac:spMkLst>
        </pc:spChg>
        <pc:spChg chg="del mod">
          <ac:chgData name="Albishri, Ahmed (UMKC-Student)" userId="31fd6039-2a08-4ab3-9eaa-064defc830c7" providerId="ADAL" clId="{E3DB8CEB-887D-41DC-BB59-655ECD9CDB43}" dt="2020-03-31T00:44:02.542" v="671" actId="478"/>
          <ac:spMkLst>
            <pc:docMk/>
            <pc:sldMk cId="1575975600" sldId="543"/>
            <ac:spMk id="31" creationId="{E19B663E-CC34-4B62-8E41-2E3648C84B29}"/>
          </ac:spMkLst>
        </pc:spChg>
        <pc:spChg chg="mod">
          <ac:chgData name="Albishri, Ahmed (UMKC-Student)" userId="31fd6039-2a08-4ab3-9eaa-064defc830c7" providerId="ADAL" clId="{E3DB8CEB-887D-41DC-BB59-655ECD9CDB43}" dt="2020-03-31T00:45:13.692" v="738" actId="1076"/>
          <ac:spMkLst>
            <pc:docMk/>
            <pc:sldMk cId="1575975600" sldId="543"/>
            <ac:spMk id="36" creationId="{3C91B756-E080-4521-AF4A-8557349F0CD6}"/>
          </ac:spMkLst>
        </pc:spChg>
        <pc:spChg chg="mod">
          <ac:chgData name="Albishri, Ahmed (UMKC-Student)" userId="31fd6039-2a08-4ab3-9eaa-064defc830c7" providerId="ADAL" clId="{E3DB8CEB-887D-41DC-BB59-655ECD9CDB43}" dt="2020-03-31T00:45:20.015" v="740" actId="1076"/>
          <ac:spMkLst>
            <pc:docMk/>
            <pc:sldMk cId="1575975600" sldId="543"/>
            <ac:spMk id="39" creationId="{F97DD9F0-A047-4294-826F-BDC583D14071}"/>
          </ac:spMkLst>
        </pc:spChg>
        <pc:graphicFrameChg chg="add mod modGraphic">
          <ac:chgData name="Albishri, Ahmed (UMKC-Student)" userId="31fd6039-2a08-4ab3-9eaa-064defc830c7" providerId="ADAL" clId="{E3DB8CEB-887D-41DC-BB59-655ECD9CDB43}" dt="2020-03-31T01:19:21.225" v="1107" actId="122"/>
          <ac:graphicFrameMkLst>
            <pc:docMk/>
            <pc:sldMk cId="1575975600" sldId="543"/>
            <ac:graphicFrameMk id="4" creationId="{C027B4AB-11A2-4745-90F7-B8D10A92C94B}"/>
          </ac:graphicFrameMkLst>
        </pc:graphicFrameChg>
        <pc:picChg chg="add mod">
          <ac:chgData name="Albishri, Ahmed (UMKC-Student)" userId="31fd6039-2a08-4ab3-9eaa-064defc830c7" providerId="ADAL" clId="{E3DB8CEB-887D-41DC-BB59-655ECD9CDB43}" dt="2020-03-31T00:45:15.837" v="739" actId="1076"/>
          <ac:picMkLst>
            <pc:docMk/>
            <pc:sldMk cId="1575975600" sldId="543"/>
            <ac:picMk id="3" creationId="{C023E91F-FD27-49FD-9962-328915FA4CF6}"/>
          </ac:picMkLst>
        </pc:picChg>
        <pc:picChg chg="del">
          <ac:chgData name="Albishri, Ahmed (UMKC-Student)" userId="31fd6039-2a08-4ab3-9eaa-064defc830c7" providerId="ADAL" clId="{E3DB8CEB-887D-41DC-BB59-655ECD9CDB43}" dt="2020-03-31T00:44:00.850" v="669" actId="478"/>
          <ac:picMkLst>
            <pc:docMk/>
            <pc:sldMk cId="1575975600" sldId="543"/>
            <ac:picMk id="26" creationId="{5AAC9761-1348-4C46-AA83-13C0B61AE537}"/>
          </ac:picMkLst>
        </pc:picChg>
        <pc:picChg chg="del">
          <ac:chgData name="Albishri, Ahmed (UMKC-Student)" userId="31fd6039-2a08-4ab3-9eaa-064defc830c7" providerId="ADAL" clId="{E3DB8CEB-887D-41DC-BB59-655ECD9CDB43}" dt="2020-03-31T00:44:00.268" v="668" actId="478"/>
          <ac:picMkLst>
            <pc:docMk/>
            <pc:sldMk cId="1575975600" sldId="543"/>
            <ac:picMk id="30" creationId="{AE85191A-C006-43E7-8D40-8D9677B148E2}"/>
          </ac:picMkLst>
        </pc:picChg>
        <pc:picChg chg="del">
          <ac:chgData name="Albishri, Ahmed (UMKC-Student)" userId="31fd6039-2a08-4ab3-9eaa-064defc830c7" providerId="ADAL" clId="{E3DB8CEB-887D-41DC-BB59-655ECD9CDB43}" dt="2020-03-31T00:43:23.560" v="666" actId="478"/>
          <ac:picMkLst>
            <pc:docMk/>
            <pc:sldMk cId="1575975600" sldId="543"/>
            <ac:picMk id="38" creationId="{E7BA4CDE-0B58-48D6-8711-78A487EC033B}"/>
          </ac:picMkLst>
        </pc:picChg>
        <pc:cxnChg chg="del">
          <ac:chgData name="Albishri, Ahmed (UMKC-Student)" userId="31fd6039-2a08-4ab3-9eaa-064defc830c7" providerId="ADAL" clId="{E3DB8CEB-887D-41DC-BB59-655ECD9CDB43}" dt="2020-03-31T00:44:05.742" v="674" actId="478"/>
          <ac:cxnSpMkLst>
            <pc:docMk/>
            <pc:sldMk cId="1575975600" sldId="543"/>
            <ac:cxnSpMk id="21" creationId="{931D740F-5758-4663-A08A-A8B2F81238E5}"/>
          </ac:cxnSpMkLst>
        </pc:cxnChg>
      </pc:sldChg>
      <pc:sldChg chg="addSp delSp modSp add mod modAnim">
        <pc:chgData name="Albishri, Ahmed (UMKC-Student)" userId="31fd6039-2a08-4ab3-9eaa-064defc830c7" providerId="ADAL" clId="{E3DB8CEB-887D-41DC-BB59-655ECD9CDB43}" dt="2020-04-01T02:42:36.008" v="2999"/>
        <pc:sldMkLst>
          <pc:docMk/>
          <pc:sldMk cId="3984526233" sldId="544"/>
        </pc:sldMkLst>
        <pc:spChg chg="add mod">
          <ac:chgData name="Albishri, Ahmed (UMKC-Student)" userId="31fd6039-2a08-4ab3-9eaa-064defc830c7" providerId="ADAL" clId="{E3DB8CEB-887D-41DC-BB59-655ECD9CDB43}" dt="2020-03-31T01:28:56.153" v="1232" actId="1036"/>
          <ac:spMkLst>
            <pc:docMk/>
            <pc:sldMk cId="3984526233" sldId="544"/>
            <ac:spMk id="2" creationId="{8D2A6E8B-96CE-427B-AB4F-F74CAEC663A7}"/>
          </ac:spMkLst>
        </pc:spChg>
        <pc:spChg chg="mod">
          <ac:chgData name="Albishri, Ahmed (UMKC-Student)" userId="31fd6039-2a08-4ab3-9eaa-064defc830c7" providerId="ADAL" clId="{E3DB8CEB-887D-41DC-BB59-655ECD9CDB43}" dt="2020-03-31T01:26:08.881" v="1159" actId="1035"/>
          <ac:spMkLst>
            <pc:docMk/>
            <pc:sldMk cId="3984526233" sldId="544"/>
            <ac:spMk id="8" creationId="{5857E79B-FEF3-441B-AF1B-A9216E6B9806}"/>
          </ac:spMkLst>
        </pc:spChg>
        <pc:spChg chg="del">
          <ac:chgData name="Albishri, Ahmed (UMKC-Student)" userId="31fd6039-2a08-4ab3-9eaa-064defc830c7" providerId="ADAL" clId="{E3DB8CEB-887D-41DC-BB59-655ECD9CDB43}" dt="2020-03-31T01:26:42.329" v="1162" actId="478"/>
          <ac:spMkLst>
            <pc:docMk/>
            <pc:sldMk cId="3984526233" sldId="544"/>
            <ac:spMk id="11" creationId="{2965D120-A7F6-4FB8-9714-3E224D36987D}"/>
          </ac:spMkLst>
        </pc:spChg>
        <pc:spChg chg="add mod">
          <ac:chgData name="Albishri, Ahmed (UMKC-Student)" userId="31fd6039-2a08-4ab3-9eaa-064defc830c7" providerId="ADAL" clId="{E3DB8CEB-887D-41DC-BB59-655ECD9CDB43}" dt="2020-03-31T02:10:26.768" v="1758" actId="1038"/>
          <ac:spMkLst>
            <pc:docMk/>
            <pc:sldMk cId="3984526233" sldId="544"/>
            <ac:spMk id="15" creationId="{1893A47F-2D30-49D4-8CCB-8732BCF1069E}"/>
          </ac:spMkLst>
        </pc:spChg>
        <pc:spChg chg="mod">
          <ac:chgData name="Albishri, Ahmed (UMKC-Student)" userId="31fd6039-2a08-4ab3-9eaa-064defc830c7" providerId="ADAL" clId="{E3DB8CEB-887D-41DC-BB59-655ECD9CDB43}" dt="2020-03-31T01:29:13.892" v="1234" actId="122"/>
          <ac:spMkLst>
            <pc:docMk/>
            <pc:sldMk cId="3984526233" sldId="544"/>
            <ac:spMk id="20" creationId="{02D7751F-A672-4E82-8337-EB78A17C18EC}"/>
          </ac:spMkLst>
        </pc:spChg>
        <pc:spChg chg="mod">
          <ac:chgData name="Albishri, Ahmed (UMKC-Student)" userId="31fd6039-2a08-4ab3-9eaa-064defc830c7" providerId="ADAL" clId="{E3DB8CEB-887D-41DC-BB59-655ECD9CDB43}" dt="2020-03-31T01:26:02.038" v="1157" actId="1076"/>
          <ac:spMkLst>
            <pc:docMk/>
            <pc:sldMk cId="3984526233" sldId="544"/>
            <ac:spMk id="36" creationId="{3C91B756-E080-4521-AF4A-8557349F0CD6}"/>
          </ac:spMkLst>
        </pc:spChg>
        <pc:graphicFrameChg chg="mod">
          <ac:chgData name="Albishri, Ahmed (UMKC-Student)" userId="31fd6039-2a08-4ab3-9eaa-064defc830c7" providerId="ADAL" clId="{E3DB8CEB-887D-41DC-BB59-655ECD9CDB43}" dt="2020-03-31T01:26:50.951" v="1180" actId="1035"/>
          <ac:graphicFrameMkLst>
            <pc:docMk/>
            <pc:sldMk cId="3984526233" sldId="544"/>
            <ac:graphicFrameMk id="4" creationId="{C027B4AB-11A2-4745-90F7-B8D10A92C94B}"/>
          </ac:graphicFrameMkLst>
        </pc:graphicFrameChg>
        <pc:graphicFrameChg chg="del mod">
          <ac:chgData name="Albishri, Ahmed (UMKC-Student)" userId="31fd6039-2a08-4ab3-9eaa-064defc830c7" providerId="ADAL" clId="{E3DB8CEB-887D-41DC-BB59-655ECD9CDB43}" dt="2020-03-31T01:26:42.329" v="1162" actId="478"/>
          <ac:graphicFrameMkLst>
            <pc:docMk/>
            <pc:sldMk cId="3984526233" sldId="544"/>
            <ac:graphicFrameMk id="7" creationId="{4997EE03-286F-4439-A693-6E285DCAB207}"/>
          </ac:graphicFrameMkLst>
        </pc:graphicFrameChg>
        <pc:picChg chg="del">
          <ac:chgData name="Albishri, Ahmed (UMKC-Student)" userId="31fd6039-2a08-4ab3-9eaa-064defc830c7" providerId="ADAL" clId="{E3DB8CEB-887D-41DC-BB59-655ECD9CDB43}" dt="2020-03-31T01:26:42.329" v="1162" actId="478"/>
          <ac:picMkLst>
            <pc:docMk/>
            <pc:sldMk cId="3984526233" sldId="544"/>
            <ac:picMk id="10" creationId="{E66F4729-8FDE-4424-91A6-B1BFAD558A4E}"/>
          </ac:picMkLst>
        </pc:picChg>
        <pc:cxnChg chg="del mod">
          <ac:chgData name="Albishri, Ahmed (UMKC-Student)" userId="31fd6039-2a08-4ab3-9eaa-064defc830c7" providerId="ADAL" clId="{E3DB8CEB-887D-41DC-BB59-655ECD9CDB43}" dt="2020-03-31T01:26:44.739" v="1163" actId="478"/>
          <ac:cxnSpMkLst>
            <pc:docMk/>
            <pc:sldMk cId="3984526233" sldId="544"/>
            <ac:cxnSpMk id="14" creationId="{2EB77FCA-1EC3-4F52-9CB1-68AC550853C1}"/>
          </ac:cxnSpMkLst>
        </pc:cxnChg>
      </pc:sldChg>
      <pc:sldChg chg="addSp delSp modSp add mod modAnim">
        <pc:chgData name="Albishri, Ahmed (UMKC-Student)" userId="31fd6039-2a08-4ab3-9eaa-064defc830c7" providerId="ADAL" clId="{E3DB8CEB-887D-41DC-BB59-655ECD9CDB43}" dt="2020-04-01T02:43:28.328" v="3008"/>
        <pc:sldMkLst>
          <pc:docMk/>
          <pc:sldMk cId="243622350" sldId="545"/>
        </pc:sldMkLst>
        <pc:spChg chg="del">
          <ac:chgData name="Albishri, Ahmed (UMKC-Student)" userId="31fd6039-2a08-4ab3-9eaa-064defc830c7" providerId="ADAL" clId="{E3DB8CEB-887D-41DC-BB59-655ECD9CDB43}" dt="2020-03-31T01:51:56.377" v="1240" actId="478"/>
          <ac:spMkLst>
            <pc:docMk/>
            <pc:sldMk cId="243622350" sldId="545"/>
            <ac:spMk id="2" creationId="{8D2A6E8B-96CE-427B-AB4F-F74CAEC663A7}"/>
          </ac:spMkLst>
        </pc:spChg>
        <pc:spChg chg="del">
          <ac:chgData name="Albishri, Ahmed (UMKC-Student)" userId="31fd6039-2a08-4ab3-9eaa-064defc830c7" providerId="ADAL" clId="{E3DB8CEB-887D-41DC-BB59-655ECD9CDB43}" dt="2020-03-31T01:52:17.117" v="1253" actId="478"/>
          <ac:spMkLst>
            <pc:docMk/>
            <pc:sldMk cId="243622350" sldId="545"/>
            <ac:spMk id="8" creationId="{5857E79B-FEF3-441B-AF1B-A9216E6B9806}"/>
          </ac:spMkLst>
        </pc:spChg>
        <pc:spChg chg="add mod">
          <ac:chgData name="Albishri, Ahmed (UMKC-Student)" userId="31fd6039-2a08-4ab3-9eaa-064defc830c7" providerId="ADAL" clId="{E3DB8CEB-887D-41DC-BB59-655ECD9CDB43}" dt="2020-03-31T02:10:15.991" v="1686" actId="1037"/>
          <ac:spMkLst>
            <pc:docMk/>
            <pc:sldMk cId="243622350" sldId="545"/>
            <ac:spMk id="13" creationId="{E75B815D-1959-4035-AD9C-04A9ED1A68DB}"/>
          </ac:spMkLst>
        </pc:spChg>
        <pc:spChg chg="add mod">
          <ac:chgData name="Albishri, Ahmed (UMKC-Student)" userId="31fd6039-2a08-4ab3-9eaa-064defc830c7" providerId="ADAL" clId="{E3DB8CEB-887D-41DC-BB59-655ECD9CDB43}" dt="2020-03-31T02:00:43.243" v="1653" actId="1035"/>
          <ac:spMkLst>
            <pc:docMk/>
            <pc:sldMk cId="243622350" sldId="545"/>
            <ac:spMk id="14" creationId="{8FCF68C0-6ACE-4489-806F-BC3A7F7C95C5}"/>
          </ac:spMkLst>
        </pc:spChg>
        <pc:spChg chg="add mod">
          <ac:chgData name="Albishri, Ahmed (UMKC-Student)" userId="31fd6039-2a08-4ab3-9eaa-064defc830c7" providerId="ADAL" clId="{E3DB8CEB-887D-41DC-BB59-655ECD9CDB43}" dt="2020-03-31T02:00:39.978" v="1652" actId="1036"/>
          <ac:spMkLst>
            <pc:docMk/>
            <pc:sldMk cId="243622350" sldId="545"/>
            <ac:spMk id="17" creationId="{3F2CCB6E-9EE4-43EE-99C4-B65BA27FC5BE}"/>
          </ac:spMkLst>
        </pc:spChg>
        <pc:spChg chg="add mod">
          <ac:chgData name="Albishri, Ahmed (UMKC-Student)" userId="31fd6039-2a08-4ab3-9eaa-064defc830c7" providerId="ADAL" clId="{E3DB8CEB-887D-41DC-BB59-655ECD9CDB43}" dt="2020-03-31T02:00:39.978" v="1652" actId="1036"/>
          <ac:spMkLst>
            <pc:docMk/>
            <pc:sldMk cId="243622350" sldId="545"/>
            <ac:spMk id="18" creationId="{5FFA3D71-5059-4C62-8FD9-BAD71451D2E1}"/>
          </ac:spMkLst>
        </pc:spChg>
        <pc:spChg chg="del">
          <ac:chgData name="Albishri, Ahmed (UMKC-Student)" userId="31fd6039-2a08-4ab3-9eaa-064defc830c7" providerId="ADAL" clId="{E3DB8CEB-887D-41DC-BB59-655ECD9CDB43}" dt="2020-03-31T01:51:57.629" v="1241" actId="478"/>
          <ac:spMkLst>
            <pc:docMk/>
            <pc:sldMk cId="243622350" sldId="545"/>
            <ac:spMk id="20" creationId="{02D7751F-A672-4E82-8337-EB78A17C18EC}"/>
          </ac:spMkLst>
        </pc:spChg>
        <pc:spChg chg="mod">
          <ac:chgData name="Albishri, Ahmed (UMKC-Student)" userId="31fd6039-2a08-4ab3-9eaa-064defc830c7" providerId="ADAL" clId="{E3DB8CEB-887D-41DC-BB59-655ECD9CDB43}" dt="2020-03-31T02:00:54.135" v="1666" actId="1036"/>
          <ac:spMkLst>
            <pc:docMk/>
            <pc:sldMk cId="243622350" sldId="545"/>
            <ac:spMk id="36" creationId="{3C91B756-E080-4521-AF4A-8557349F0CD6}"/>
          </ac:spMkLst>
        </pc:spChg>
        <pc:spChg chg="del">
          <ac:chgData name="Albishri, Ahmed (UMKC-Student)" userId="31fd6039-2a08-4ab3-9eaa-064defc830c7" providerId="ADAL" clId="{E3DB8CEB-887D-41DC-BB59-655ECD9CDB43}" dt="2020-03-31T01:52:03.797" v="1245" actId="478"/>
          <ac:spMkLst>
            <pc:docMk/>
            <pc:sldMk cId="243622350" sldId="545"/>
            <ac:spMk id="39" creationId="{F97DD9F0-A047-4294-826F-BDC583D14071}"/>
          </ac:spMkLst>
        </pc:spChg>
        <pc:graphicFrameChg chg="del">
          <ac:chgData name="Albishri, Ahmed (UMKC-Student)" userId="31fd6039-2a08-4ab3-9eaa-064defc830c7" providerId="ADAL" clId="{E3DB8CEB-887D-41DC-BB59-655ECD9CDB43}" dt="2020-03-31T01:51:59.495" v="1242" actId="478"/>
          <ac:graphicFrameMkLst>
            <pc:docMk/>
            <pc:sldMk cId="243622350" sldId="545"/>
            <ac:graphicFrameMk id="4" creationId="{C027B4AB-11A2-4745-90F7-B8D10A92C94B}"/>
          </ac:graphicFrameMkLst>
        </pc:graphicFrameChg>
        <pc:picChg chg="del mod">
          <ac:chgData name="Albishri, Ahmed (UMKC-Student)" userId="31fd6039-2a08-4ab3-9eaa-064defc830c7" providerId="ADAL" clId="{E3DB8CEB-887D-41DC-BB59-655ECD9CDB43}" dt="2020-03-31T01:52:01.165" v="1244" actId="478"/>
          <ac:picMkLst>
            <pc:docMk/>
            <pc:sldMk cId="243622350" sldId="545"/>
            <ac:picMk id="3" creationId="{C023E91F-FD27-49FD-9962-328915FA4CF6}"/>
          </ac:picMkLst>
        </pc:picChg>
        <pc:picChg chg="add mod">
          <ac:chgData name="Albishri, Ahmed (UMKC-Student)" userId="31fd6039-2a08-4ab3-9eaa-064defc830c7" providerId="ADAL" clId="{E3DB8CEB-887D-41DC-BB59-655ECD9CDB43}" dt="2020-03-31T02:00:49.766" v="1661" actId="1036"/>
          <ac:picMkLst>
            <pc:docMk/>
            <pc:sldMk cId="243622350" sldId="545"/>
            <ac:picMk id="7" creationId="{0DB0CD0E-4B07-48CD-952A-2A10183ECA8D}"/>
          </ac:picMkLst>
        </pc:picChg>
        <pc:picChg chg="add mod modCrop">
          <ac:chgData name="Albishri, Ahmed (UMKC-Student)" userId="31fd6039-2a08-4ab3-9eaa-064defc830c7" providerId="ADAL" clId="{E3DB8CEB-887D-41DC-BB59-655ECD9CDB43}" dt="2020-03-31T02:00:43.243" v="1653" actId="1035"/>
          <ac:picMkLst>
            <pc:docMk/>
            <pc:sldMk cId="243622350" sldId="545"/>
            <ac:picMk id="10" creationId="{CA934BA5-FB08-4AE7-94FE-F7C3A90F441F}"/>
          </ac:picMkLst>
        </pc:picChg>
        <pc:picChg chg="add mod modCrop">
          <ac:chgData name="Albishri, Ahmed (UMKC-Student)" userId="31fd6039-2a08-4ab3-9eaa-064defc830c7" providerId="ADAL" clId="{E3DB8CEB-887D-41DC-BB59-655ECD9CDB43}" dt="2020-03-31T02:00:39.978" v="1652" actId="1036"/>
          <ac:picMkLst>
            <pc:docMk/>
            <pc:sldMk cId="243622350" sldId="545"/>
            <ac:picMk id="12" creationId="{DFB24B2B-106B-491F-8910-5D74235E54FE}"/>
          </ac:picMkLst>
        </pc:picChg>
      </pc:sldChg>
      <pc:sldChg chg="modSp add del mod">
        <pc:chgData name="Albishri, Ahmed (UMKC-Student)" userId="31fd6039-2a08-4ab3-9eaa-064defc830c7" providerId="ADAL" clId="{E3DB8CEB-887D-41DC-BB59-655ECD9CDB43}" dt="2020-03-31T02:02:58.614" v="1667" actId="47"/>
        <pc:sldMkLst>
          <pc:docMk/>
          <pc:sldMk cId="2679124609" sldId="546"/>
        </pc:sldMkLst>
        <pc:picChg chg="mod">
          <ac:chgData name="Albishri, Ahmed (UMKC-Student)" userId="31fd6039-2a08-4ab3-9eaa-064defc830c7" providerId="ADAL" clId="{E3DB8CEB-887D-41DC-BB59-655ECD9CDB43}" dt="2020-03-31T01:53:59.189" v="1321" actId="1076"/>
          <ac:picMkLst>
            <pc:docMk/>
            <pc:sldMk cId="2679124609" sldId="546"/>
            <ac:picMk id="7" creationId="{0DB0CD0E-4B07-48CD-952A-2A10183ECA8D}"/>
          </ac:picMkLst>
        </pc:picChg>
      </pc:sldChg>
      <pc:sldChg chg="addSp delSp modSp add mod">
        <pc:chgData name="Albishri, Ahmed (UMKC-Student)" userId="31fd6039-2a08-4ab3-9eaa-064defc830c7" providerId="ADAL" clId="{E3DB8CEB-887D-41DC-BB59-655ECD9CDB43}" dt="2020-03-31T02:19:17.777" v="1945" actId="1038"/>
        <pc:sldMkLst>
          <pc:docMk/>
          <pc:sldMk cId="2840097205" sldId="546"/>
        </pc:sldMkLst>
        <pc:spChg chg="mod">
          <ac:chgData name="Albishri, Ahmed (UMKC-Student)" userId="31fd6039-2a08-4ab3-9eaa-064defc830c7" providerId="ADAL" clId="{E3DB8CEB-887D-41DC-BB59-655ECD9CDB43}" dt="2020-03-31T02:17:37.724" v="1936" actId="1076"/>
          <ac:spMkLst>
            <pc:docMk/>
            <pc:sldMk cId="2840097205" sldId="546"/>
            <ac:spMk id="6" creationId="{FC3292C3-CFB7-4F87-9FE5-225148775DC8}"/>
          </ac:spMkLst>
        </pc:spChg>
        <pc:spChg chg="add mod">
          <ac:chgData name="Albishri, Ahmed (UMKC-Student)" userId="31fd6039-2a08-4ab3-9eaa-064defc830c7" providerId="ADAL" clId="{E3DB8CEB-887D-41DC-BB59-655ECD9CDB43}" dt="2020-03-31T02:19:17.777" v="1945" actId="1038"/>
          <ac:spMkLst>
            <pc:docMk/>
            <pc:sldMk cId="2840097205" sldId="546"/>
            <ac:spMk id="8" creationId="{9BF55F3E-504B-4410-8911-9B58F6FB4C91}"/>
          </ac:spMkLst>
        </pc:spChg>
        <pc:spChg chg="del">
          <ac:chgData name="Albishri, Ahmed (UMKC-Student)" userId="31fd6039-2a08-4ab3-9eaa-064defc830c7" providerId="ADAL" clId="{E3DB8CEB-887D-41DC-BB59-655ECD9CDB43}" dt="2020-03-31T02:14:01.995" v="1785" actId="478"/>
          <ac:spMkLst>
            <pc:docMk/>
            <pc:sldMk cId="2840097205" sldId="546"/>
            <ac:spMk id="14" creationId="{8FCF68C0-6ACE-4489-806F-BC3A7F7C95C5}"/>
          </ac:spMkLst>
        </pc:spChg>
        <pc:spChg chg="del mod">
          <ac:chgData name="Albishri, Ahmed (UMKC-Student)" userId="31fd6039-2a08-4ab3-9eaa-064defc830c7" providerId="ADAL" clId="{E3DB8CEB-887D-41DC-BB59-655ECD9CDB43}" dt="2020-03-31T02:14:04.038" v="1787" actId="478"/>
          <ac:spMkLst>
            <pc:docMk/>
            <pc:sldMk cId="2840097205" sldId="546"/>
            <ac:spMk id="17" creationId="{3F2CCB6E-9EE4-43EE-99C4-B65BA27FC5BE}"/>
          </ac:spMkLst>
        </pc:spChg>
        <pc:spChg chg="del mod">
          <ac:chgData name="Albishri, Ahmed (UMKC-Student)" userId="31fd6039-2a08-4ab3-9eaa-064defc830c7" providerId="ADAL" clId="{E3DB8CEB-887D-41DC-BB59-655ECD9CDB43}" dt="2020-03-31T02:14:05.840" v="1790" actId="478"/>
          <ac:spMkLst>
            <pc:docMk/>
            <pc:sldMk cId="2840097205" sldId="546"/>
            <ac:spMk id="18" creationId="{5FFA3D71-5059-4C62-8FD9-BAD71451D2E1}"/>
          </ac:spMkLst>
        </pc:spChg>
        <pc:spChg chg="mod">
          <ac:chgData name="Albishri, Ahmed (UMKC-Student)" userId="31fd6039-2a08-4ab3-9eaa-064defc830c7" providerId="ADAL" clId="{E3DB8CEB-887D-41DC-BB59-655ECD9CDB43}" dt="2020-03-31T02:17:40.472" v="1937" actId="1076"/>
          <ac:spMkLst>
            <pc:docMk/>
            <pc:sldMk cId="2840097205" sldId="546"/>
            <ac:spMk id="36" creationId="{3C91B756-E080-4521-AF4A-8557349F0CD6}"/>
          </ac:spMkLst>
        </pc:spChg>
        <pc:picChg chg="add mod">
          <ac:chgData name="Albishri, Ahmed (UMKC-Student)" userId="31fd6039-2a08-4ab3-9eaa-064defc830c7" providerId="ADAL" clId="{E3DB8CEB-887D-41DC-BB59-655ECD9CDB43}" dt="2020-03-31T02:19:14.925" v="1943" actId="1037"/>
          <ac:picMkLst>
            <pc:docMk/>
            <pc:sldMk cId="2840097205" sldId="546"/>
            <ac:picMk id="3" creationId="{9ABE5397-36DD-4700-80D8-C8EE3E430B2D}"/>
          </ac:picMkLst>
        </pc:picChg>
        <pc:picChg chg="add mod">
          <ac:chgData name="Albishri, Ahmed (UMKC-Student)" userId="31fd6039-2a08-4ab3-9eaa-064defc830c7" providerId="ADAL" clId="{E3DB8CEB-887D-41DC-BB59-655ECD9CDB43}" dt="2020-03-31T02:19:14.925" v="1943" actId="1037"/>
          <ac:picMkLst>
            <pc:docMk/>
            <pc:sldMk cId="2840097205" sldId="546"/>
            <ac:picMk id="5" creationId="{4EA76EFA-5A00-458D-9587-18DBB08E8C53}"/>
          </ac:picMkLst>
        </pc:picChg>
        <pc:picChg chg="del">
          <ac:chgData name="Albishri, Ahmed (UMKC-Student)" userId="31fd6039-2a08-4ab3-9eaa-064defc830c7" providerId="ADAL" clId="{E3DB8CEB-887D-41DC-BB59-655ECD9CDB43}" dt="2020-03-31T02:13:58.140" v="1783" actId="478"/>
          <ac:picMkLst>
            <pc:docMk/>
            <pc:sldMk cId="2840097205" sldId="546"/>
            <ac:picMk id="7" creationId="{0DB0CD0E-4B07-48CD-952A-2A10183ECA8D}"/>
          </ac:picMkLst>
        </pc:picChg>
        <pc:picChg chg="del">
          <ac:chgData name="Albishri, Ahmed (UMKC-Student)" userId="31fd6039-2a08-4ab3-9eaa-064defc830c7" providerId="ADAL" clId="{E3DB8CEB-887D-41DC-BB59-655ECD9CDB43}" dt="2020-03-31T02:14:01.321" v="1784" actId="478"/>
          <ac:picMkLst>
            <pc:docMk/>
            <pc:sldMk cId="2840097205" sldId="546"/>
            <ac:picMk id="10" creationId="{CA934BA5-FB08-4AE7-94FE-F7C3A90F441F}"/>
          </ac:picMkLst>
        </pc:picChg>
        <pc:picChg chg="del">
          <ac:chgData name="Albishri, Ahmed (UMKC-Student)" userId="31fd6039-2a08-4ab3-9eaa-064defc830c7" providerId="ADAL" clId="{E3DB8CEB-887D-41DC-BB59-655ECD9CDB43}" dt="2020-03-31T02:14:04.659" v="1788" actId="478"/>
          <ac:picMkLst>
            <pc:docMk/>
            <pc:sldMk cId="2840097205" sldId="546"/>
            <ac:picMk id="12" creationId="{DFB24B2B-106B-491F-8910-5D74235E54FE}"/>
          </ac:picMkLst>
        </pc:picChg>
      </pc:sldChg>
      <pc:sldChg chg="addSp delSp modSp add mod">
        <pc:chgData name="Albishri, Ahmed (UMKC-Student)" userId="31fd6039-2a08-4ab3-9eaa-064defc830c7" providerId="ADAL" clId="{E3DB8CEB-887D-41DC-BB59-655ECD9CDB43}" dt="2020-03-31T05:25:41.030" v="2466"/>
        <pc:sldMkLst>
          <pc:docMk/>
          <pc:sldMk cId="2387297447" sldId="547"/>
        </pc:sldMkLst>
        <pc:spChg chg="mod">
          <ac:chgData name="Albishri, Ahmed (UMKC-Student)" userId="31fd6039-2a08-4ab3-9eaa-064defc830c7" providerId="ADAL" clId="{E3DB8CEB-887D-41DC-BB59-655ECD9CDB43}" dt="2020-03-31T02:49:33.470" v="2211" actId="20577"/>
          <ac:spMkLst>
            <pc:docMk/>
            <pc:sldMk cId="2387297447" sldId="547"/>
            <ac:spMk id="3" creationId="{00000000-0000-0000-0000-000000000000}"/>
          </ac:spMkLst>
        </pc:spChg>
        <pc:spChg chg="mod">
          <ac:chgData name="Albishri, Ahmed (UMKC-Student)" userId="31fd6039-2a08-4ab3-9eaa-064defc830c7" providerId="ADAL" clId="{E3DB8CEB-887D-41DC-BB59-655ECD9CDB43}" dt="2020-03-31T05:21:38.492" v="2414" actId="1035"/>
          <ac:spMkLst>
            <pc:docMk/>
            <pc:sldMk cId="2387297447" sldId="547"/>
            <ac:spMk id="4" creationId="{00000000-0000-0000-0000-000000000000}"/>
          </ac:spMkLst>
        </pc:spChg>
        <pc:spChg chg="del">
          <ac:chgData name="Albishri, Ahmed (UMKC-Student)" userId="31fd6039-2a08-4ab3-9eaa-064defc830c7" providerId="ADAL" clId="{E3DB8CEB-887D-41DC-BB59-655ECD9CDB43}" dt="2020-03-31T02:51:02.706" v="2212" actId="478"/>
          <ac:spMkLst>
            <pc:docMk/>
            <pc:sldMk cId="2387297447" sldId="547"/>
            <ac:spMk id="5" creationId="{00000000-0000-0000-0000-000000000000}"/>
          </ac:spMkLst>
        </pc:spChg>
        <pc:spChg chg="del">
          <ac:chgData name="Albishri, Ahmed (UMKC-Student)" userId="31fd6039-2a08-4ab3-9eaa-064defc830c7" providerId="ADAL" clId="{E3DB8CEB-887D-41DC-BB59-655ECD9CDB43}" dt="2020-03-31T02:51:25.086" v="2223" actId="478"/>
          <ac:spMkLst>
            <pc:docMk/>
            <pc:sldMk cId="2387297447" sldId="547"/>
            <ac:spMk id="6" creationId="{00000000-0000-0000-0000-000000000000}"/>
          </ac:spMkLst>
        </pc:spChg>
        <pc:spChg chg="add">
          <ac:chgData name="Albishri, Ahmed (UMKC-Student)" userId="31fd6039-2a08-4ab3-9eaa-064defc830c7" providerId="ADAL" clId="{E3DB8CEB-887D-41DC-BB59-655ECD9CDB43}" dt="2020-03-31T05:25:41.030" v="2466"/>
          <ac:spMkLst>
            <pc:docMk/>
            <pc:sldMk cId="2387297447" sldId="547"/>
            <ac:spMk id="13" creationId="{D3DCC56A-4A6E-4C8F-9747-585405F6A7CA}"/>
          </ac:spMkLst>
        </pc:spChg>
        <pc:graphicFrameChg chg="add del mod">
          <ac:chgData name="Albishri, Ahmed (UMKC-Student)" userId="31fd6039-2a08-4ab3-9eaa-064defc830c7" providerId="ADAL" clId="{E3DB8CEB-887D-41DC-BB59-655ECD9CDB43}" dt="2020-03-31T02:51:04.567" v="2214"/>
          <ac:graphicFrameMkLst>
            <pc:docMk/>
            <pc:sldMk cId="2387297447" sldId="547"/>
            <ac:graphicFrameMk id="7" creationId="{55D0B411-AC5B-4BDE-B719-8C71E34304C8}"/>
          </ac:graphicFrameMkLst>
        </pc:graphicFrameChg>
        <pc:graphicFrameChg chg="add del mod">
          <ac:chgData name="Albishri, Ahmed (UMKC-Student)" userId="31fd6039-2a08-4ab3-9eaa-064defc830c7" providerId="ADAL" clId="{E3DB8CEB-887D-41DC-BB59-655ECD9CDB43}" dt="2020-03-31T02:51:13.039" v="2216" actId="478"/>
          <ac:graphicFrameMkLst>
            <pc:docMk/>
            <pc:sldMk cId="2387297447" sldId="547"/>
            <ac:graphicFrameMk id="8" creationId="{3F906647-C8F9-4226-AD0E-0C306C7B5A6E}"/>
          </ac:graphicFrameMkLst>
        </pc:graphicFrameChg>
        <pc:picChg chg="add del mod">
          <ac:chgData name="Albishri, Ahmed (UMKC-Student)" userId="31fd6039-2a08-4ab3-9eaa-064defc830c7" providerId="ADAL" clId="{E3DB8CEB-887D-41DC-BB59-655ECD9CDB43}" dt="2020-03-31T02:52:13.665" v="2224" actId="478"/>
          <ac:picMkLst>
            <pc:docMk/>
            <pc:sldMk cId="2387297447" sldId="547"/>
            <ac:picMk id="10" creationId="{A65FEAEF-3DFE-4303-A7BC-81A86DC52C03}"/>
          </ac:picMkLst>
        </pc:picChg>
        <pc:picChg chg="add mod">
          <ac:chgData name="Albishri, Ahmed (UMKC-Student)" userId="31fd6039-2a08-4ab3-9eaa-064defc830c7" providerId="ADAL" clId="{E3DB8CEB-887D-41DC-BB59-655ECD9CDB43}" dt="2020-03-31T02:52:20.113" v="2230" actId="1076"/>
          <ac:picMkLst>
            <pc:docMk/>
            <pc:sldMk cId="2387297447" sldId="547"/>
            <ac:picMk id="12" creationId="{2FCFADFA-7B4C-4C10-9BEF-63422ABC563E}"/>
          </ac:picMkLst>
        </pc:picChg>
      </pc:sldChg>
      <pc:sldChg chg="addSp delSp modSp add mod ord">
        <pc:chgData name="Albishri, Ahmed (UMKC-Student)" userId="31fd6039-2a08-4ab3-9eaa-064defc830c7" providerId="ADAL" clId="{E3DB8CEB-887D-41DC-BB59-655ECD9CDB43}" dt="2020-04-02T00:45:17.379" v="3079" actId="1076"/>
        <pc:sldMkLst>
          <pc:docMk/>
          <pc:sldMk cId="2738006628" sldId="548"/>
        </pc:sldMkLst>
        <pc:spChg chg="add mod">
          <ac:chgData name="Albishri, Ahmed (UMKC-Student)" userId="31fd6039-2a08-4ab3-9eaa-064defc830c7" providerId="ADAL" clId="{E3DB8CEB-887D-41DC-BB59-655ECD9CDB43}" dt="2020-04-01T23:21:53.651" v="3064" actId="113"/>
          <ac:spMkLst>
            <pc:docMk/>
            <pc:sldMk cId="2738006628" sldId="548"/>
            <ac:spMk id="2" creationId="{6A85BAA9-013E-4343-83CD-1F3E37456D18}"/>
          </ac:spMkLst>
        </pc:spChg>
        <pc:spChg chg="del">
          <ac:chgData name="Albishri, Ahmed (UMKC-Student)" userId="31fd6039-2a08-4ab3-9eaa-064defc830c7" providerId="ADAL" clId="{E3DB8CEB-887D-41DC-BB59-655ECD9CDB43}" dt="2020-03-31T07:06:30.469" v="2821" actId="478"/>
          <ac:spMkLst>
            <pc:docMk/>
            <pc:sldMk cId="2738006628" sldId="548"/>
            <ac:spMk id="4" creationId="{7D8E768E-4BD9-4182-A390-C56EF2366329}"/>
          </ac:spMkLst>
        </pc:spChg>
        <pc:spChg chg="mod">
          <ac:chgData name="Albishri, Ahmed (UMKC-Student)" userId="31fd6039-2a08-4ab3-9eaa-064defc830c7" providerId="ADAL" clId="{E3DB8CEB-887D-41DC-BB59-655ECD9CDB43}" dt="2020-04-02T00:41:08.699" v="3073" actId="404"/>
          <ac:spMkLst>
            <pc:docMk/>
            <pc:sldMk cId="2738006628" sldId="548"/>
            <ac:spMk id="5" creationId="{0674C17F-BBA8-47C5-855C-1DC90F7B1177}"/>
          </ac:spMkLst>
        </pc:spChg>
        <pc:spChg chg="add mod">
          <ac:chgData name="Albishri, Ahmed (UMKC-Student)" userId="31fd6039-2a08-4ab3-9eaa-064defc830c7" providerId="ADAL" clId="{E3DB8CEB-887D-41DC-BB59-655ECD9CDB43}" dt="2020-03-31T07:11:23.591" v="2876"/>
          <ac:spMkLst>
            <pc:docMk/>
            <pc:sldMk cId="2738006628" sldId="548"/>
            <ac:spMk id="6" creationId="{83F62209-8AE6-414D-8720-2135C226A0A0}"/>
          </ac:spMkLst>
        </pc:spChg>
        <pc:spChg chg="add mod">
          <ac:chgData name="Albishri, Ahmed (UMKC-Student)" userId="31fd6039-2a08-4ab3-9eaa-064defc830c7" providerId="ADAL" clId="{E3DB8CEB-887D-41DC-BB59-655ECD9CDB43}" dt="2020-04-02T00:45:17.379" v="3079" actId="1076"/>
          <ac:spMkLst>
            <pc:docMk/>
            <pc:sldMk cId="2738006628" sldId="548"/>
            <ac:spMk id="9" creationId="{2145A0D9-E4FB-4898-8887-EEB8F9B543C6}"/>
          </ac:spMkLst>
        </pc:spChg>
        <pc:spChg chg="del mod">
          <ac:chgData name="Albishri, Ahmed (UMKC-Student)" userId="31fd6039-2a08-4ab3-9eaa-064defc830c7" providerId="ADAL" clId="{E3DB8CEB-887D-41DC-BB59-655ECD9CDB43}" dt="2020-03-31T07:08:57.765" v="2857" actId="21"/>
          <ac:spMkLst>
            <pc:docMk/>
            <pc:sldMk cId="2738006628" sldId="548"/>
            <ac:spMk id="10" creationId="{00000000-0000-0000-0000-000000000000}"/>
          </ac:spMkLst>
        </pc:spChg>
        <pc:picChg chg="del">
          <ac:chgData name="Albishri, Ahmed (UMKC-Student)" userId="31fd6039-2a08-4ab3-9eaa-064defc830c7" providerId="ADAL" clId="{E3DB8CEB-887D-41DC-BB59-655ECD9CDB43}" dt="2020-03-31T07:06:29.473" v="2820" actId="478"/>
          <ac:picMkLst>
            <pc:docMk/>
            <pc:sldMk cId="2738006628" sldId="548"/>
            <ac:picMk id="3" creationId="{F52CBE92-7ABF-4C64-9787-95C6A53AE0F4}"/>
          </ac:picMkLst>
        </pc:picChg>
        <pc:picChg chg="add mod">
          <ac:chgData name="Albishri, Ahmed (UMKC-Student)" userId="31fd6039-2a08-4ab3-9eaa-064defc830c7" providerId="ADAL" clId="{E3DB8CEB-887D-41DC-BB59-655ECD9CDB43}" dt="2020-04-02T00:41:15.904" v="3075" actId="14100"/>
          <ac:picMkLst>
            <pc:docMk/>
            <pc:sldMk cId="2738006628" sldId="548"/>
            <ac:picMk id="8" creationId="{2F694BF2-7CE5-48B0-A050-72359593FB79}"/>
          </ac:picMkLst>
        </pc:picChg>
      </pc:sldChg>
      <pc:sldChg chg="add">
        <pc:chgData name="Albishri, Ahmed (UMKC-Student)" userId="31fd6039-2a08-4ab3-9eaa-064defc830c7" providerId="ADAL" clId="{E3DB8CEB-887D-41DC-BB59-655ECD9CDB43}" dt="2020-04-02T00:57:26.591" v="3090"/>
        <pc:sldMkLst>
          <pc:docMk/>
          <pc:sldMk cId="1383896778" sldId="549"/>
        </pc:sldMkLst>
      </pc:sldChg>
      <pc:sldChg chg="add del">
        <pc:chgData name="Albishri, Ahmed (UMKC-Student)" userId="31fd6039-2a08-4ab3-9eaa-064defc830c7" providerId="ADAL" clId="{E3DB8CEB-887D-41DC-BB59-655ECD9CDB43}" dt="2020-04-02T00:57:21.859" v="3089" actId="2696"/>
        <pc:sldMkLst>
          <pc:docMk/>
          <pc:sldMk cId="3159257054" sldId="54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CB587984-F03A-47A3-BBFE-BADDBCCB2CB8}" type="datetimeFigureOut">
              <a:rPr lang="en-US" smtClean="0"/>
              <a:t>4/1/2020</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8C3E43BD-32CA-48AF-BF57-23FDD8AFA725}" type="slidenum">
              <a:rPr lang="en-US" smtClean="0"/>
              <a:t>‹#›</a:t>
            </a:fld>
            <a:endParaRPr lang="en-US"/>
          </a:p>
        </p:txBody>
      </p:sp>
    </p:spTree>
    <p:extLst>
      <p:ext uri="{BB962C8B-B14F-4D97-AF65-F5344CB8AC3E}">
        <p14:creationId xmlns:p14="http://schemas.microsoft.com/office/powerpoint/2010/main" val="2241307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2" name="Shape 6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33808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solidFill>
                  <a:srgbClr val="FFFFFF"/>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rgbClr val="FFFFFF"/>
                </a:solidFill>
                <a:latin typeface="Helvetica"/>
                <a:cs typeface="Helvetica"/>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4163382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374526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789048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999402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603233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431929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825997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488252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4266861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505342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26727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3228577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6349239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457617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8211851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90585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68951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545144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97210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94507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642883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720081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618544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4/1/2020</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0165044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4"/>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4/1/2020</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7584023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ctr" defTabSz="342900" rtl="0" eaLnBrk="1" latinLnBrk="0" hangingPunct="1">
        <a:spcBef>
          <a:spcPct val="0"/>
        </a:spcBef>
        <a:buNone/>
        <a:defRPr sz="3300" kern="1200">
          <a:solidFill>
            <a:schemeClr val="tx1"/>
          </a:solidFill>
          <a:latin typeface="Helvetica"/>
          <a:ea typeface="+mj-ea"/>
          <a:cs typeface="Helvetica"/>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Helvetica"/>
          <a:ea typeface="+mn-ea"/>
          <a:cs typeface="Helvetica"/>
        </a:defRPr>
      </a:lvl1pPr>
      <a:lvl2pPr marL="557213" indent="-214313" algn="l" defTabSz="342900" rtl="0" eaLnBrk="1" latinLnBrk="0" hangingPunct="1">
        <a:spcBef>
          <a:spcPct val="20000"/>
        </a:spcBef>
        <a:buFont typeface="Arial"/>
        <a:buChar char="–"/>
        <a:defRPr sz="2100" kern="1200">
          <a:solidFill>
            <a:schemeClr val="tx1"/>
          </a:solidFill>
          <a:latin typeface="Helvetica"/>
          <a:ea typeface="+mn-ea"/>
          <a:cs typeface="Helvetica"/>
        </a:defRPr>
      </a:lvl2pPr>
      <a:lvl3pPr marL="857250" indent="-171450" algn="l" defTabSz="342900" rtl="0" eaLnBrk="1" latinLnBrk="0" hangingPunct="1">
        <a:spcBef>
          <a:spcPct val="20000"/>
        </a:spcBef>
        <a:buFont typeface="Arial"/>
        <a:buChar char="•"/>
        <a:defRPr sz="1800" kern="1200">
          <a:solidFill>
            <a:schemeClr val="tx1"/>
          </a:solidFill>
          <a:latin typeface="Helvetica"/>
          <a:ea typeface="+mn-ea"/>
          <a:cs typeface="Helvetica"/>
        </a:defRPr>
      </a:lvl3pPr>
      <a:lvl4pPr marL="12001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4pPr>
      <a:lvl5pPr marL="15430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jpg"/><Relationship Id="rId4" Type="http://schemas.openxmlformats.org/officeDocument/2006/relationships/image" Target="../media/image31.png"/><Relationship Id="rId9"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mc.ai/how-to-build-your-own-neural-network-from-scratch-in-python/" TargetMode="External"/><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23.xml"/><Relationship Id="rId5" Type="http://schemas.openxmlformats.org/officeDocument/2006/relationships/hyperlink" Target="https://mc.ai/how-to-build-your-own-neural-network-from-scratch-in-python/" TargetMode="External"/><Relationship Id="rId4" Type="http://schemas.openxmlformats.org/officeDocument/2006/relationships/hyperlink" Target="https://www.udemy.com/"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18.xml"/><Relationship Id="rId6" Type="http://schemas.openxmlformats.org/officeDocument/2006/relationships/hyperlink" Target="http://jalammar.github.io/visual-interactive-guide-basics-neural-networks/" TargetMode="External"/><Relationship Id="rId5" Type="http://schemas.openxmlformats.org/officeDocument/2006/relationships/image" Target="../media/image44.gif"/><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hyperlink" Target="http://jalammar.github.io/visual-interactive-guide-basics-neural-networks/" TargetMode="External"/><Relationship Id="rId2" Type="http://schemas.openxmlformats.org/officeDocument/2006/relationships/image" Target="../media/image45.gif"/><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gif"/><Relationship Id="rId1" Type="http://schemas.openxmlformats.org/officeDocument/2006/relationships/slideLayout" Target="../slideLayouts/slideLayout18.xml"/><Relationship Id="rId5" Type="http://schemas.openxmlformats.org/officeDocument/2006/relationships/hyperlink" Target="http://jalammar.github.io/visual-interactive-guide-basics-neural-networks/" TargetMode="Externa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jalammar.github.io/visual-interactive-guide-basics-neural-networks/" TargetMode="External"/><Relationship Id="rId1" Type="http://schemas.openxmlformats.org/officeDocument/2006/relationships/slideLayout" Target="../slideLayouts/slideLayout18.xml"/><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hyperlink" Target="https://ml-cheatsheet.readthedocs.io/en/latest/gradient_descent.html" TargetMode="External"/><Relationship Id="rId2" Type="http://schemas.openxmlformats.org/officeDocument/2006/relationships/hyperlink" Target="https://mc.ai/how-to-build-your-own-neural-network-from-scratch-in-python/" TargetMode="External"/><Relationship Id="rId1" Type="http://schemas.openxmlformats.org/officeDocument/2006/relationships/slideLayout" Target="../slideLayouts/slideLayout18.xml"/><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3.xml"/><Relationship Id="rId5" Type="http://schemas.openxmlformats.org/officeDocument/2006/relationships/image" Target="../media/image55.png"/><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8.xml"/><Relationship Id="rId4" Type="http://schemas.openxmlformats.org/officeDocument/2006/relationships/image" Target="../media/image60.png"/></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61.png"/><Relationship Id="rId1" Type="http://schemas.openxmlformats.org/officeDocument/2006/relationships/slideLayout" Target="../slideLayouts/slideLayout13.xml"/><Relationship Id="rId5" Type="http://schemas.openxmlformats.org/officeDocument/2006/relationships/image" Target="../media/image55.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0.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5.png"/><Relationship Id="rId1" Type="http://schemas.openxmlformats.org/officeDocument/2006/relationships/slideLayout" Target="../slideLayouts/slideLayout13.xml"/><Relationship Id="rId4" Type="http://schemas.openxmlformats.org/officeDocument/2006/relationships/image" Target="../media/image54.png"/></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63.png"/><Relationship Id="rId1" Type="http://schemas.openxmlformats.org/officeDocument/2006/relationships/slideLayout" Target="../slideLayouts/slideLayout13.xml"/><Relationship Id="rId5" Type="http://schemas.openxmlformats.org/officeDocument/2006/relationships/image" Target="../media/image55.png"/><Relationship Id="rId4" Type="http://schemas.openxmlformats.org/officeDocument/2006/relationships/image" Target="../media/image54.png"/></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4.png"/><Relationship Id="rId1" Type="http://schemas.openxmlformats.org/officeDocument/2006/relationships/slideLayout" Target="../slideLayouts/slideLayout13.xml"/><Relationship Id="rId4" Type="http://schemas.openxmlformats.org/officeDocument/2006/relationships/image" Target="../media/image55.png"/></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8.xml"/><Relationship Id="rId4" Type="http://schemas.openxmlformats.org/officeDocument/2006/relationships/image" Target="../media/image6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3.xml"/><Relationship Id="rId5" Type="http://schemas.openxmlformats.org/officeDocument/2006/relationships/image" Target="../media/image71.png"/><Relationship Id="rId4" Type="http://schemas.openxmlformats.org/officeDocument/2006/relationships/image" Target="../media/image70.png"/></Relationships>
</file>

<file path=ppt/slides/_rels/slide54.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69.png"/><Relationship Id="rId3" Type="http://schemas.openxmlformats.org/officeDocument/2006/relationships/image" Target="../media/image72.png"/><Relationship Id="rId7" Type="http://schemas.openxmlformats.org/officeDocument/2006/relationships/image" Target="../media/image76.png"/><Relationship Id="rId12" Type="http://schemas.openxmlformats.org/officeDocument/2006/relationships/image" Target="../media/image81.png"/><Relationship Id="rId2" Type="http://schemas.openxmlformats.org/officeDocument/2006/relationships/image" Target="../media/image68.png"/><Relationship Id="rId1" Type="http://schemas.openxmlformats.org/officeDocument/2006/relationships/slideLayout" Target="../slideLayouts/slideLayout13.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5" Type="http://schemas.openxmlformats.org/officeDocument/2006/relationships/image" Target="../media/image82.png"/><Relationship Id="rId10"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8.png"/><Relationship Id="rId14" Type="http://schemas.openxmlformats.org/officeDocument/2006/relationships/image" Target="../media/image70.png"/></Relationships>
</file>

<file path=ppt/slides/_rels/slide5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83.png"/><Relationship Id="rId7"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3.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 Id="rId9" Type="http://schemas.openxmlformats.org/officeDocument/2006/relationships/image" Target="../media/image87.png"/></Relationships>
</file>

<file path=ppt/slides/_rels/slide56.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image" Target="../media/image68.png"/><Relationship Id="rId1" Type="http://schemas.openxmlformats.org/officeDocument/2006/relationships/slideLayout" Target="../slideLayouts/slideLayout13.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8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hyperlink" Target="https://keras.io/activations/" TargetMode="Externa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hyperlink" Target="https://keras.io/activations/" TargetMode="External"/><Relationship Id="rId2" Type="http://schemas.openxmlformats.org/officeDocument/2006/relationships/image" Target="../media/image91.jp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hyperlink" Target="https://keras.io/activations/" TargetMode="External"/><Relationship Id="rId2" Type="http://schemas.openxmlformats.org/officeDocument/2006/relationships/image" Target="../media/image92.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93.jpg"/><Relationship Id="rId2" Type="http://schemas.openxmlformats.org/officeDocument/2006/relationships/image" Target="../media/image780.png"/><Relationship Id="rId1" Type="http://schemas.openxmlformats.org/officeDocument/2006/relationships/slideLayout" Target="../slideLayouts/slideLayout13.xml"/><Relationship Id="rId4" Type="http://schemas.openxmlformats.org/officeDocument/2006/relationships/hyperlink" Target="https://keras.io/activations/"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keras.io/activations/" TargetMode="External"/><Relationship Id="rId2" Type="http://schemas.openxmlformats.org/officeDocument/2006/relationships/image" Target="../media/image94.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hyperlink" Target="https://keras.io/optimizers/" TargetMode="Externa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hyperlink" Target="https://keras.io/losses/" TargetMode="Externa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hyperlink" Target="https://keras.io/initializers/" TargetMode="Externa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hyperlink" Target="http://keras.io/callbacks/" TargetMode="External"/><Relationship Id="rId2" Type="http://schemas.openxmlformats.org/officeDocument/2006/relationships/hyperlink" Target="https://keras.io/callbacks/" TargetMode="Externa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hyperlink" Target="https://keras.io/metrics/" TargetMode="Externa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hyperlink" Target="https://medium.com/@14prakash/back-propagation-is-very-simple-who-made-it-complicated-97b794c97e5c" TargetMode="External"/><Relationship Id="rId2" Type="http://schemas.openxmlformats.org/officeDocument/2006/relationships/hyperlink" Target="https://www.youtube.com/watch?v=aircAruvnKk&amp;t=866s" TargetMode="External"/><Relationship Id="rId1" Type="http://schemas.openxmlformats.org/officeDocument/2006/relationships/slideLayout" Target="../slideLayouts/slideLayout13.xml"/><Relationship Id="rId6" Type="http://schemas.openxmlformats.org/officeDocument/2006/relationships/hyperlink" Target="http://jalammar.github.io/feedforward-neural-networks-visual-interactive/" TargetMode="External"/><Relationship Id="rId5" Type="http://schemas.openxmlformats.org/officeDocument/2006/relationships/hyperlink" Target="https://ml-cheatsheet.readthedocs.io/en" TargetMode="External"/><Relationship Id="rId4" Type="http://schemas.openxmlformats.org/officeDocument/2006/relationships/hyperlink" Target="https://www.youtube.com/watch?v=aircAruvnKk" TargetMode="External"/></Relationships>
</file>

<file path=ppt/slides/_rels/slide83.xml.rels><?xml version="1.0" encoding="UTF-8" standalone="yes"?>
<Relationships xmlns="http://schemas.openxmlformats.org/package/2006/relationships"><Relationship Id="rId2" Type="http://schemas.openxmlformats.org/officeDocument/2006/relationships/image" Target="../media/image98.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904874" y="2171640"/>
            <a:ext cx="5334252" cy="800219"/>
          </a:xfrm>
          <a:prstGeom prst="rect">
            <a:avLst/>
          </a:prstGeom>
        </p:spPr>
        <p:txBody>
          <a:bodyPr vert="horz" wrap="square" lIns="0" tIns="0" rIns="0" bIns="0" rtlCol="0">
            <a:spAutoFit/>
          </a:bodyPr>
          <a:lstStyle/>
          <a:p>
            <a:pPr marL="12700">
              <a:lnSpc>
                <a:spcPct val="100000"/>
              </a:lnSpc>
            </a:pPr>
            <a:r>
              <a:rPr lang="en-US" sz="5200" dirty="0">
                <a:solidFill>
                  <a:schemeClr val="bg1"/>
                </a:solidFill>
                <a:latin typeface="Georgia"/>
                <a:cs typeface="Georgia"/>
              </a:rPr>
              <a:t>Neural Networks</a:t>
            </a:r>
            <a:endParaRPr sz="5200" dirty="0">
              <a:solidFill>
                <a:schemeClr val="bg1"/>
              </a:solidFill>
              <a:latin typeface="Georgia"/>
              <a:cs typeface="Georgia"/>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95885">
              <a:lnSpc>
                <a:spcPts val="1110"/>
              </a:lnSpc>
            </a:pPr>
            <a:fld id="{81D60167-4931-47E6-BA6A-407CBD079E47}" type="slidenum">
              <a:rPr spc="-5" dirty="0"/>
              <a:t>1</a:t>
            </a:fld>
            <a:endParaRPr spc="-5" dirty="0"/>
          </a:p>
        </p:txBody>
      </p:sp>
      <p:sp>
        <p:nvSpPr>
          <p:cNvPr id="3" name="object 3"/>
          <p:cNvSpPr txBox="1"/>
          <p:nvPr/>
        </p:nvSpPr>
        <p:spPr>
          <a:xfrm>
            <a:off x="2209800" y="3244503"/>
            <a:ext cx="5105400" cy="559512"/>
          </a:xfrm>
          <a:prstGeom prst="rect">
            <a:avLst/>
          </a:prstGeom>
        </p:spPr>
        <p:txBody>
          <a:bodyPr vert="horz" wrap="square" lIns="0" tIns="0" rIns="0" bIns="0" rtlCol="0">
            <a:spAutoFit/>
          </a:bodyPr>
          <a:lstStyle/>
          <a:p>
            <a:pPr marL="12065" marR="5080" algn="ctr">
              <a:lnSpc>
                <a:spcPct val="100699"/>
              </a:lnSpc>
            </a:pPr>
            <a:r>
              <a:rPr lang="en-US" sz="1800" spc="-5" dirty="0" err="1">
                <a:solidFill>
                  <a:schemeClr val="bg1"/>
                </a:solidFill>
                <a:latin typeface="Georgia"/>
                <a:cs typeface="Georgia"/>
              </a:rPr>
              <a:t>Keras</a:t>
            </a:r>
            <a:r>
              <a:rPr lang="en-US" sz="1800" spc="-5" dirty="0">
                <a:solidFill>
                  <a:schemeClr val="bg1"/>
                </a:solidFill>
                <a:latin typeface="Georgia"/>
                <a:cs typeface="Georgia"/>
              </a:rPr>
              <a:t> </a:t>
            </a:r>
            <a:r>
              <a:rPr sz="1800" spc="-5" dirty="0">
                <a:solidFill>
                  <a:schemeClr val="bg1"/>
                </a:solidFill>
                <a:latin typeface="Georgia"/>
                <a:cs typeface="Georgia"/>
              </a:rPr>
              <a:t>for Deep Learning Research  </a:t>
            </a:r>
            <a:endParaRPr lang="en-US" sz="1800" spc="-5" dirty="0">
              <a:solidFill>
                <a:schemeClr val="bg1"/>
              </a:solidFill>
              <a:latin typeface="Georgia"/>
              <a:cs typeface="Georgia"/>
            </a:endParaRPr>
          </a:p>
          <a:p>
            <a:pPr marL="12065" marR="5080" algn="ctr">
              <a:lnSpc>
                <a:spcPct val="100699"/>
              </a:lnSpc>
            </a:pPr>
            <a:endParaRPr sz="1800" dirty="0">
              <a:latin typeface="Georgia"/>
              <a:cs typeface="Georgia"/>
            </a:endParaRPr>
          </a:p>
        </p:txBody>
      </p:sp>
      <p:sp>
        <p:nvSpPr>
          <p:cNvPr id="4" name="object 4"/>
          <p:cNvSpPr/>
          <p:nvPr/>
        </p:nvSpPr>
        <p:spPr>
          <a:xfrm>
            <a:off x="3820967" y="384424"/>
            <a:ext cx="1339197" cy="1339197"/>
          </a:xfrm>
          <a:prstGeom prst="rect">
            <a:avLst/>
          </a:prstGeom>
          <a:blipFill>
            <a:blip r:embed="rId4" cstate="print"/>
            <a:stretch>
              <a:fillRect/>
            </a:stretch>
          </a:blipFill>
        </p:spPr>
        <p:txBody>
          <a:bodyPr wrap="square" lIns="0" tIns="0" rIns="0" bIns="0" rtlCol="0"/>
          <a:lstStyle/>
          <a:p>
            <a:endParaRPr dirty="0"/>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078965" y="1094305"/>
            <a:ext cx="678656" cy="2756534"/>
          </a:xfrm>
          <a:custGeom>
            <a:avLst/>
            <a:gdLst/>
            <a:ahLst/>
            <a:cxnLst/>
            <a:rect l="l" t="t" r="r" b="b"/>
            <a:pathLst>
              <a:path w="904875" h="3675379">
                <a:moveTo>
                  <a:pt x="0" y="0"/>
                </a:moveTo>
                <a:lnTo>
                  <a:pt x="904798" y="0"/>
                </a:lnTo>
                <a:lnTo>
                  <a:pt x="904798" y="3674992"/>
                </a:lnTo>
                <a:lnTo>
                  <a:pt x="0" y="3674992"/>
                </a:lnTo>
                <a:lnTo>
                  <a:pt x="0" y="0"/>
                </a:lnTo>
                <a:close/>
              </a:path>
            </a:pathLst>
          </a:custGeom>
          <a:ln w="28574">
            <a:solidFill>
              <a:srgbClr val="CC0000"/>
            </a:solidFill>
          </a:ln>
        </p:spPr>
        <p:txBody>
          <a:bodyPr wrap="square" lIns="0" tIns="0" rIns="0" bIns="0" rtlCol="0"/>
          <a:lstStyle/>
          <a:p>
            <a:endParaRPr sz="1350"/>
          </a:p>
        </p:txBody>
      </p:sp>
      <p:sp>
        <p:nvSpPr>
          <p:cNvPr id="4" name="object 4"/>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5" name="object 5"/>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6" name="object 6"/>
          <p:cNvSpPr txBox="1"/>
          <p:nvPr/>
        </p:nvSpPr>
        <p:spPr>
          <a:xfrm>
            <a:off x="3552015"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7" name="object 7"/>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8" name="object 8"/>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9" name="object 9"/>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0" name="object 10"/>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11" name="object 11"/>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2" name="object 12"/>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3" name="object 13"/>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4" name="object 14"/>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5" name="object 15"/>
          <p:cNvSpPr txBox="1"/>
          <p:nvPr/>
        </p:nvSpPr>
        <p:spPr>
          <a:xfrm>
            <a:off x="3507185"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6" name="object 16"/>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7" name="object 17"/>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8" name="object 18"/>
          <p:cNvSpPr txBox="1"/>
          <p:nvPr/>
        </p:nvSpPr>
        <p:spPr>
          <a:xfrm>
            <a:off x="4958753"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9" name="object 19"/>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20" name="object 20"/>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21" name="object 21"/>
          <p:cNvSpPr txBox="1"/>
          <p:nvPr/>
        </p:nvSpPr>
        <p:spPr>
          <a:xfrm>
            <a:off x="4958753"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2" name="object 22"/>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23" name="object 23"/>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4" name="object 24"/>
          <p:cNvSpPr txBox="1"/>
          <p:nvPr/>
        </p:nvSpPr>
        <p:spPr>
          <a:xfrm>
            <a:off x="4958753"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5" name="object 25"/>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26" name="object 26"/>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7" name="object 27"/>
          <p:cNvSpPr txBox="1"/>
          <p:nvPr/>
        </p:nvSpPr>
        <p:spPr>
          <a:xfrm>
            <a:off x="4913922"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28" name="object 28"/>
          <p:cNvSpPr/>
          <p:nvPr/>
        </p:nvSpPr>
        <p:spPr>
          <a:xfrm>
            <a:off x="2454428" y="1454399"/>
            <a:ext cx="873443" cy="32766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sz="1350"/>
          </a:p>
        </p:txBody>
      </p:sp>
      <p:sp>
        <p:nvSpPr>
          <p:cNvPr id="29" name="object 29"/>
          <p:cNvSpPr/>
          <p:nvPr/>
        </p:nvSpPr>
        <p:spPr>
          <a:xfrm>
            <a:off x="3323434" y="1443017"/>
            <a:ext cx="34766" cy="2286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sz="1350"/>
          </a:p>
        </p:txBody>
      </p:sp>
      <p:sp>
        <p:nvSpPr>
          <p:cNvPr id="30" name="object 30"/>
          <p:cNvSpPr/>
          <p:nvPr/>
        </p:nvSpPr>
        <p:spPr>
          <a:xfrm>
            <a:off x="3323434" y="1443017"/>
            <a:ext cx="34766" cy="2286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sz="1350"/>
          </a:p>
        </p:txBody>
      </p:sp>
      <p:sp>
        <p:nvSpPr>
          <p:cNvPr id="31" name="object 31"/>
          <p:cNvSpPr/>
          <p:nvPr/>
        </p:nvSpPr>
        <p:spPr>
          <a:xfrm>
            <a:off x="2454428" y="1781799"/>
            <a:ext cx="873443" cy="334328"/>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sz="1350"/>
          </a:p>
        </p:txBody>
      </p:sp>
      <p:sp>
        <p:nvSpPr>
          <p:cNvPr id="32" name="object 32"/>
          <p:cNvSpPr/>
          <p:nvPr/>
        </p:nvSpPr>
        <p:spPr>
          <a:xfrm>
            <a:off x="3323452" y="2104664"/>
            <a:ext cx="34766" cy="2286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33" name="object 33"/>
          <p:cNvSpPr/>
          <p:nvPr/>
        </p:nvSpPr>
        <p:spPr>
          <a:xfrm>
            <a:off x="3323452" y="2104664"/>
            <a:ext cx="34766" cy="2286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34" name="object 34"/>
          <p:cNvSpPr/>
          <p:nvPr/>
        </p:nvSpPr>
        <p:spPr>
          <a:xfrm>
            <a:off x="2454429" y="1781799"/>
            <a:ext cx="885349" cy="1008698"/>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sz="1350"/>
          </a:p>
        </p:txBody>
      </p:sp>
      <p:sp>
        <p:nvSpPr>
          <p:cNvPr id="35" name="object 35"/>
          <p:cNvSpPr/>
          <p:nvPr/>
        </p:nvSpPr>
        <p:spPr>
          <a:xfrm>
            <a:off x="3330558" y="2782644"/>
            <a:ext cx="30480" cy="32385"/>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sz="1350"/>
          </a:p>
        </p:txBody>
      </p:sp>
      <p:sp>
        <p:nvSpPr>
          <p:cNvPr id="36" name="object 36"/>
          <p:cNvSpPr/>
          <p:nvPr/>
        </p:nvSpPr>
        <p:spPr>
          <a:xfrm>
            <a:off x="3330558" y="2782644"/>
            <a:ext cx="30480" cy="32385"/>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sz="1350"/>
          </a:p>
        </p:txBody>
      </p:sp>
      <p:sp>
        <p:nvSpPr>
          <p:cNvPr id="37" name="object 37"/>
          <p:cNvSpPr/>
          <p:nvPr/>
        </p:nvSpPr>
        <p:spPr>
          <a:xfrm>
            <a:off x="2454429" y="1471476"/>
            <a:ext cx="885349" cy="100203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sz="1350"/>
          </a:p>
        </p:txBody>
      </p:sp>
      <p:sp>
        <p:nvSpPr>
          <p:cNvPr id="38" name="object 38"/>
          <p:cNvSpPr/>
          <p:nvPr/>
        </p:nvSpPr>
        <p:spPr>
          <a:xfrm>
            <a:off x="3330483" y="1447178"/>
            <a:ext cx="30480" cy="32385"/>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sz="1350"/>
          </a:p>
        </p:txBody>
      </p:sp>
      <p:sp>
        <p:nvSpPr>
          <p:cNvPr id="39" name="object 39"/>
          <p:cNvSpPr/>
          <p:nvPr/>
        </p:nvSpPr>
        <p:spPr>
          <a:xfrm>
            <a:off x="3330483" y="1447178"/>
            <a:ext cx="30480" cy="32385"/>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sz="1350"/>
          </a:p>
        </p:txBody>
      </p:sp>
      <p:sp>
        <p:nvSpPr>
          <p:cNvPr id="40" name="object 40"/>
          <p:cNvSpPr/>
          <p:nvPr/>
        </p:nvSpPr>
        <p:spPr>
          <a:xfrm>
            <a:off x="2454428" y="2146046"/>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1" name="object 41"/>
          <p:cNvSpPr/>
          <p:nvPr/>
        </p:nvSpPr>
        <p:spPr>
          <a:xfrm>
            <a:off x="3323434" y="2134664"/>
            <a:ext cx="34766" cy="2286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2" name="object 42"/>
          <p:cNvSpPr/>
          <p:nvPr/>
        </p:nvSpPr>
        <p:spPr>
          <a:xfrm>
            <a:off x="3323434" y="2134664"/>
            <a:ext cx="34766" cy="2286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3" name="object 43"/>
          <p:cNvSpPr/>
          <p:nvPr/>
        </p:nvSpPr>
        <p:spPr>
          <a:xfrm>
            <a:off x="2454428" y="2473457"/>
            <a:ext cx="873443" cy="334328"/>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sz="1350"/>
          </a:p>
        </p:txBody>
      </p:sp>
      <p:sp>
        <p:nvSpPr>
          <p:cNvPr id="44" name="object 44"/>
          <p:cNvSpPr/>
          <p:nvPr/>
        </p:nvSpPr>
        <p:spPr>
          <a:xfrm>
            <a:off x="3323452" y="2796313"/>
            <a:ext cx="34766" cy="2286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45" name="object 45"/>
          <p:cNvSpPr/>
          <p:nvPr/>
        </p:nvSpPr>
        <p:spPr>
          <a:xfrm>
            <a:off x="3323452" y="2796313"/>
            <a:ext cx="34766" cy="2286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46" name="object 46"/>
          <p:cNvSpPr/>
          <p:nvPr/>
        </p:nvSpPr>
        <p:spPr>
          <a:xfrm>
            <a:off x="2454428" y="2837694"/>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7" name="object 47"/>
          <p:cNvSpPr/>
          <p:nvPr/>
        </p:nvSpPr>
        <p:spPr>
          <a:xfrm>
            <a:off x="3323434" y="2826313"/>
            <a:ext cx="34766" cy="2286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8" name="object 48"/>
          <p:cNvSpPr/>
          <p:nvPr/>
        </p:nvSpPr>
        <p:spPr>
          <a:xfrm>
            <a:off x="3323434" y="2826313"/>
            <a:ext cx="34766" cy="2286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9" name="object 49"/>
          <p:cNvSpPr/>
          <p:nvPr/>
        </p:nvSpPr>
        <p:spPr>
          <a:xfrm>
            <a:off x="2454429" y="2163127"/>
            <a:ext cx="885349" cy="100203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sz="1350"/>
          </a:p>
        </p:txBody>
      </p:sp>
      <p:sp>
        <p:nvSpPr>
          <p:cNvPr id="50" name="object 50"/>
          <p:cNvSpPr/>
          <p:nvPr/>
        </p:nvSpPr>
        <p:spPr>
          <a:xfrm>
            <a:off x="3330483" y="2138827"/>
            <a:ext cx="30480" cy="32385"/>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sz="1350"/>
          </a:p>
        </p:txBody>
      </p:sp>
      <p:sp>
        <p:nvSpPr>
          <p:cNvPr id="51" name="object 51"/>
          <p:cNvSpPr/>
          <p:nvPr/>
        </p:nvSpPr>
        <p:spPr>
          <a:xfrm>
            <a:off x="3330483" y="2138827"/>
            <a:ext cx="30480" cy="32385"/>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sz="1350"/>
          </a:p>
        </p:txBody>
      </p:sp>
      <p:sp>
        <p:nvSpPr>
          <p:cNvPr id="52" name="object 52"/>
          <p:cNvSpPr/>
          <p:nvPr/>
        </p:nvSpPr>
        <p:spPr>
          <a:xfrm>
            <a:off x="2454428" y="1477235"/>
            <a:ext cx="893445" cy="1688306"/>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sz="1350"/>
          </a:p>
        </p:txBody>
      </p:sp>
      <p:sp>
        <p:nvSpPr>
          <p:cNvPr id="53" name="object 53"/>
          <p:cNvSpPr/>
          <p:nvPr/>
        </p:nvSpPr>
        <p:spPr>
          <a:xfrm>
            <a:off x="3337233" y="1448581"/>
            <a:ext cx="25718" cy="3429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sz="1350"/>
          </a:p>
        </p:txBody>
      </p:sp>
      <p:sp>
        <p:nvSpPr>
          <p:cNvPr id="54" name="object 54"/>
          <p:cNvSpPr/>
          <p:nvPr/>
        </p:nvSpPr>
        <p:spPr>
          <a:xfrm>
            <a:off x="3337233" y="1448581"/>
            <a:ext cx="25718" cy="3429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sz="1350"/>
          </a:p>
        </p:txBody>
      </p:sp>
      <p:sp>
        <p:nvSpPr>
          <p:cNvPr id="55" name="object 55"/>
          <p:cNvSpPr/>
          <p:nvPr/>
        </p:nvSpPr>
        <p:spPr>
          <a:xfrm>
            <a:off x="3861163" y="143923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56" name="object 56"/>
          <p:cNvSpPr/>
          <p:nvPr/>
        </p:nvSpPr>
        <p:spPr>
          <a:xfrm>
            <a:off x="4731574" y="1427438"/>
            <a:ext cx="32861" cy="23813"/>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57" name="object 57"/>
          <p:cNvSpPr/>
          <p:nvPr/>
        </p:nvSpPr>
        <p:spPr>
          <a:xfrm>
            <a:off x="4731574" y="1427438"/>
            <a:ext cx="32861" cy="23813"/>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58" name="object 58"/>
          <p:cNvSpPr/>
          <p:nvPr/>
        </p:nvSpPr>
        <p:spPr>
          <a:xfrm>
            <a:off x="3861163" y="1439237"/>
            <a:ext cx="879158" cy="665798"/>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sz="1350"/>
          </a:p>
        </p:txBody>
      </p:sp>
      <p:sp>
        <p:nvSpPr>
          <p:cNvPr id="59" name="object 59"/>
          <p:cNvSpPr/>
          <p:nvPr/>
        </p:nvSpPr>
        <p:spPr>
          <a:xfrm>
            <a:off x="4733149" y="2095609"/>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60" name="object 60"/>
          <p:cNvSpPr/>
          <p:nvPr/>
        </p:nvSpPr>
        <p:spPr>
          <a:xfrm>
            <a:off x="4733149" y="2095609"/>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61" name="object 61"/>
          <p:cNvSpPr/>
          <p:nvPr/>
        </p:nvSpPr>
        <p:spPr>
          <a:xfrm>
            <a:off x="3861163" y="1439237"/>
            <a:ext cx="890111" cy="1347788"/>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sz="1350"/>
          </a:p>
        </p:txBody>
      </p:sp>
      <p:sp>
        <p:nvSpPr>
          <p:cNvPr id="62" name="object 62"/>
          <p:cNvSpPr/>
          <p:nvPr/>
        </p:nvSpPr>
        <p:spPr>
          <a:xfrm>
            <a:off x="4740968" y="2780263"/>
            <a:ext cx="28099" cy="33814"/>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sz="1350"/>
          </a:p>
        </p:txBody>
      </p:sp>
      <p:sp>
        <p:nvSpPr>
          <p:cNvPr id="63" name="object 63"/>
          <p:cNvSpPr/>
          <p:nvPr/>
        </p:nvSpPr>
        <p:spPr>
          <a:xfrm>
            <a:off x="4740968" y="2780263"/>
            <a:ext cx="28099" cy="33814"/>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sz="1350"/>
          </a:p>
        </p:txBody>
      </p:sp>
      <p:sp>
        <p:nvSpPr>
          <p:cNvPr id="64" name="object 64"/>
          <p:cNvSpPr/>
          <p:nvPr/>
        </p:nvSpPr>
        <p:spPr>
          <a:xfrm>
            <a:off x="3861163" y="1465114"/>
            <a:ext cx="879158" cy="665798"/>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sz="1350"/>
          </a:p>
        </p:txBody>
      </p:sp>
      <p:sp>
        <p:nvSpPr>
          <p:cNvPr id="65" name="object 65"/>
          <p:cNvSpPr/>
          <p:nvPr/>
        </p:nvSpPr>
        <p:spPr>
          <a:xfrm>
            <a:off x="4733149" y="1445544"/>
            <a:ext cx="33338" cy="29051"/>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sz="1350"/>
          </a:p>
        </p:txBody>
      </p:sp>
      <p:sp>
        <p:nvSpPr>
          <p:cNvPr id="66" name="object 66"/>
          <p:cNvSpPr/>
          <p:nvPr/>
        </p:nvSpPr>
        <p:spPr>
          <a:xfrm>
            <a:off x="4733149" y="1445544"/>
            <a:ext cx="33338" cy="29051"/>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sz="1350"/>
          </a:p>
        </p:txBody>
      </p:sp>
      <p:sp>
        <p:nvSpPr>
          <p:cNvPr id="67" name="object 67"/>
          <p:cNvSpPr/>
          <p:nvPr/>
        </p:nvSpPr>
        <p:spPr>
          <a:xfrm>
            <a:off x="3861163" y="213087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68" name="object 68"/>
          <p:cNvSpPr/>
          <p:nvPr/>
        </p:nvSpPr>
        <p:spPr>
          <a:xfrm>
            <a:off x="4731574" y="2119083"/>
            <a:ext cx="32861" cy="23813"/>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69" name="object 69"/>
          <p:cNvSpPr/>
          <p:nvPr/>
        </p:nvSpPr>
        <p:spPr>
          <a:xfrm>
            <a:off x="4731574" y="2119083"/>
            <a:ext cx="32861" cy="23813"/>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70" name="object 70"/>
          <p:cNvSpPr/>
          <p:nvPr/>
        </p:nvSpPr>
        <p:spPr>
          <a:xfrm>
            <a:off x="3861163" y="2130877"/>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71" name="object 71"/>
          <p:cNvSpPr/>
          <p:nvPr/>
        </p:nvSpPr>
        <p:spPr>
          <a:xfrm>
            <a:off x="4733149" y="2787257"/>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72" name="object 72"/>
          <p:cNvSpPr/>
          <p:nvPr/>
        </p:nvSpPr>
        <p:spPr>
          <a:xfrm>
            <a:off x="4733149" y="2787257"/>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73" name="object 73"/>
          <p:cNvSpPr/>
          <p:nvPr/>
        </p:nvSpPr>
        <p:spPr>
          <a:xfrm>
            <a:off x="3861163" y="1475007"/>
            <a:ext cx="890111" cy="1347788"/>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sz="1350"/>
          </a:p>
        </p:txBody>
      </p:sp>
      <p:sp>
        <p:nvSpPr>
          <p:cNvPr id="74" name="object 74"/>
          <p:cNvSpPr/>
          <p:nvPr/>
        </p:nvSpPr>
        <p:spPr>
          <a:xfrm>
            <a:off x="4740968" y="1447953"/>
            <a:ext cx="28099" cy="33814"/>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sz="1350"/>
          </a:p>
        </p:txBody>
      </p:sp>
      <p:sp>
        <p:nvSpPr>
          <p:cNvPr id="75" name="object 75"/>
          <p:cNvSpPr/>
          <p:nvPr/>
        </p:nvSpPr>
        <p:spPr>
          <a:xfrm>
            <a:off x="4740968" y="1447953"/>
            <a:ext cx="28099" cy="33814"/>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sz="1350"/>
          </a:p>
        </p:txBody>
      </p:sp>
      <p:sp>
        <p:nvSpPr>
          <p:cNvPr id="76" name="object 76"/>
          <p:cNvSpPr/>
          <p:nvPr/>
        </p:nvSpPr>
        <p:spPr>
          <a:xfrm>
            <a:off x="3861163" y="2156770"/>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77" name="object 77"/>
          <p:cNvSpPr/>
          <p:nvPr/>
        </p:nvSpPr>
        <p:spPr>
          <a:xfrm>
            <a:off x="4733149" y="2137196"/>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78" name="object 78"/>
          <p:cNvSpPr/>
          <p:nvPr/>
        </p:nvSpPr>
        <p:spPr>
          <a:xfrm>
            <a:off x="4733149" y="2137196"/>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79" name="object 79"/>
          <p:cNvSpPr/>
          <p:nvPr/>
        </p:nvSpPr>
        <p:spPr>
          <a:xfrm>
            <a:off x="3861163" y="282254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80" name="object 80"/>
          <p:cNvSpPr/>
          <p:nvPr/>
        </p:nvSpPr>
        <p:spPr>
          <a:xfrm>
            <a:off x="4731574" y="2810731"/>
            <a:ext cx="32861" cy="23813"/>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81" name="object 81"/>
          <p:cNvSpPr/>
          <p:nvPr/>
        </p:nvSpPr>
        <p:spPr>
          <a:xfrm>
            <a:off x="4731574" y="2810731"/>
            <a:ext cx="32861" cy="23813"/>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82" name="object 82"/>
          <p:cNvSpPr/>
          <p:nvPr/>
        </p:nvSpPr>
        <p:spPr>
          <a:xfrm>
            <a:off x="3861163" y="2848419"/>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83" name="object 83"/>
          <p:cNvSpPr/>
          <p:nvPr/>
        </p:nvSpPr>
        <p:spPr>
          <a:xfrm>
            <a:off x="4733149" y="2828845"/>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84" name="object 84"/>
          <p:cNvSpPr/>
          <p:nvPr/>
        </p:nvSpPr>
        <p:spPr>
          <a:xfrm>
            <a:off x="4733149" y="2828845"/>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85" name="object 85"/>
          <p:cNvSpPr/>
          <p:nvPr/>
        </p:nvSpPr>
        <p:spPr>
          <a:xfrm>
            <a:off x="3861163" y="2166652"/>
            <a:ext cx="890111" cy="1347788"/>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sz="1350"/>
          </a:p>
        </p:txBody>
      </p:sp>
      <p:sp>
        <p:nvSpPr>
          <p:cNvPr id="86" name="object 86"/>
          <p:cNvSpPr/>
          <p:nvPr/>
        </p:nvSpPr>
        <p:spPr>
          <a:xfrm>
            <a:off x="4740968" y="2139596"/>
            <a:ext cx="28099" cy="33814"/>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sz="1350"/>
          </a:p>
        </p:txBody>
      </p:sp>
      <p:sp>
        <p:nvSpPr>
          <p:cNvPr id="87" name="object 87"/>
          <p:cNvSpPr/>
          <p:nvPr/>
        </p:nvSpPr>
        <p:spPr>
          <a:xfrm>
            <a:off x="4740968" y="2139596"/>
            <a:ext cx="28099" cy="33814"/>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sz="1350"/>
          </a:p>
        </p:txBody>
      </p:sp>
      <p:sp>
        <p:nvSpPr>
          <p:cNvPr id="88" name="object 88"/>
          <p:cNvSpPr/>
          <p:nvPr/>
        </p:nvSpPr>
        <p:spPr>
          <a:xfrm>
            <a:off x="3861163" y="1478469"/>
            <a:ext cx="896303" cy="2035969"/>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sz="1350"/>
          </a:p>
        </p:txBody>
      </p:sp>
      <p:sp>
        <p:nvSpPr>
          <p:cNvPr id="89" name="object 89"/>
          <p:cNvSpPr/>
          <p:nvPr/>
        </p:nvSpPr>
        <p:spPr>
          <a:xfrm>
            <a:off x="4746368" y="1448797"/>
            <a:ext cx="24288" cy="34766"/>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sz="1350"/>
          </a:p>
        </p:txBody>
      </p:sp>
      <p:sp>
        <p:nvSpPr>
          <p:cNvPr id="90" name="object 90"/>
          <p:cNvSpPr/>
          <p:nvPr/>
        </p:nvSpPr>
        <p:spPr>
          <a:xfrm>
            <a:off x="4746368" y="1448797"/>
            <a:ext cx="24288" cy="34766"/>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sz="1350"/>
          </a:p>
        </p:txBody>
      </p:sp>
      <p:sp>
        <p:nvSpPr>
          <p:cNvPr id="91" name="object 91"/>
          <p:cNvSpPr/>
          <p:nvPr/>
        </p:nvSpPr>
        <p:spPr>
          <a:xfrm>
            <a:off x="5267897" y="1439237"/>
            <a:ext cx="873443" cy="32766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sz="1350"/>
          </a:p>
        </p:txBody>
      </p:sp>
      <p:sp>
        <p:nvSpPr>
          <p:cNvPr id="92" name="object 92"/>
          <p:cNvSpPr/>
          <p:nvPr/>
        </p:nvSpPr>
        <p:spPr>
          <a:xfrm>
            <a:off x="6136903" y="1755806"/>
            <a:ext cx="34766" cy="2286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sz="1350"/>
          </a:p>
        </p:txBody>
      </p:sp>
      <p:sp>
        <p:nvSpPr>
          <p:cNvPr id="93" name="object 93"/>
          <p:cNvSpPr/>
          <p:nvPr/>
        </p:nvSpPr>
        <p:spPr>
          <a:xfrm>
            <a:off x="6136903" y="1755806"/>
            <a:ext cx="34766" cy="2286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sz="1350"/>
          </a:p>
        </p:txBody>
      </p:sp>
      <p:sp>
        <p:nvSpPr>
          <p:cNvPr id="94" name="object 94"/>
          <p:cNvSpPr/>
          <p:nvPr/>
        </p:nvSpPr>
        <p:spPr>
          <a:xfrm>
            <a:off x="5267898" y="1439238"/>
            <a:ext cx="885349" cy="1002506"/>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sz="1350"/>
          </a:p>
        </p:txBody>
      </p:sp>
      <p:sp>
        <p:nvSpPr>
          <p:cNvPr id="95" name="object 95"/>
          <p:cNvSpPr/>
          <p:nvPr/>
        </p:nvSpPr>
        <p:spPr>
          <a:xfrm>
            <a:off x="6143952" y="2433614"/>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96" name="object 96"/>
          <p:cNvSpPr/>
          <p:nvPr/>
        </p:nvSpPr>
        <p:spPr>
          <a:xfrm>
            <a:off x="6143952" y="2433614"/>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97" name="object 97"/>
          <p:cNvSpPr/>
          <p:nvPr/>
        </p:nvSpPr>
        <p:spPr>
          <a:xfrm>
            <a:off x="5267897" y="1439238"/>
            <a:ext cx="893445" cy="1688306"/>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sz="1350"/>
          </a:p>
        </p:txBody>
      </p:sp>
      <p:sp>
        <p:nvSpPr>
          <p:cNvPr id="98" name="object 98"/>
          <p:cNvSpPr/>
          <p:nvPr/>
        </p:nvSpPr>
        <p:spPr>
          <a:xfrm>
            <a:off x="6150702" y="3121812"/>
            <a:ext cx="25718" cy="3429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sz="1350"/>
          </a:p>
        </p:txBody>
      </p:sp>
      <p:sp>
        <p:nvSpPr>
          <p:cNvPr id="99" name="object 99"/>
          <p:cNvSpPr/>
          <p:nvPr/>
        </p:nvSpPr>
        <p:spPr>
          <a:xfrm>
            <a:off x="6150702" y="3121812"/>
            <a:ext cx="25718" cy="3429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sz="1350"/>
          </a:p>
        </p:txBody>
      </p:sp>
      <p:sp>
        <p:nvSpPr>
          <p:cNvPr id="100" name="object 100"/>
          <p:cNvSpPr/>
          <p:nvPr/>
        </p:nvSpPr>
        <p:spPr>
          <a:xfrm>
            <a:off x="5267897" y="1797211"/>
            <a:ext cx="873443" cy="333851"/>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sz="1350"/>
          </a:p>
        </p:txBody>
      </p:sp>
      <p:sp>
        <p:nvSpPr>
          <p:cNvPr id="101" name="object 101"/>
          <p:cNvSpPr/>
          <p:nvPr/>
        </p:nvSpPr>
        <p:spPr>
          <a:xfrm>
            <a:off x="6136921" y="1785639"/>
            <a:ext cx="34766" cy="2286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sz="1350"/>
          </a:p>
        </p:txBody>
      </p:sp>
      <p:sp>
        <p:nvSpPr>
          <p:cNvPr id="102" name="object 102"/>
          <p:cNvSpPr/>
          <p:nvPr/>
        </p:nvSpPr>
        <p:spPr>
          <a:xfrm>
            <a:off x="6136921" y="1785639"/>
            <a:ext cx="34766" cy="2286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sz="1350"/>
          </a:p>
        </p:txBody>
      </p:sp>
      <p:sp>
        <p:nvSpPr>
          <p:cNvPr id="103" name="object 103"/>
          <p:cNvSpPr/>
          <p:nvPr/>
        </p:nvSpPr>
        <p:spPr>
          <a:xfrm>
            <a:off x="5267897" y="2130877"/>
            <a:ext cx="873443" cy="32766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sz="1350"/>
          </a:p>
        </p:txBody>
      </p:sp>
      <p:sp>
        <p:nvSpPr>
          <p:cNvPr id="104" name="object 104"/>
          <p:cNvSpPr/>
          <p:nvPr/>
        </p:nvSpPr>
        <p:spPr>
          <a:xfrm>
            <a:off x="6136903" y="2447451"/>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05" name="object 105"/>
          <p:cNvSpPr/>
          <p:nvPr/>
        </p:nvSpPr>
        <p:spPr>
          <a:xfrm>
            <a:off x="6136903" y="2447451"/>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06" name="object 106"/>
          <p:cNvSpPr/>
          <p:nvPr/>
        </p:nvSpPr>
        <p:spPr>
          <a:xfrm>
            <a:off x="5267898" y="2130877"/>
            <a:ext cx="885349" cy="1002506"/>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sz="1350"/>
          </a:p>
        </p:txBody>
      </p:sp>
      <p:sp>
        <p:nvSpPr>
          <p:cNvPr id="107" name="object 107"/>
          <p:cNvSpPr/>
          <p:nvPr/>
        </p:nvSpPr>
        <p:spPr>
          <a:xfrm>
            <a:off x="6143952" y="3125262"/>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108" name="object 108"/>
          <p:cNvSpPr/>
          <p:nvPr/>
        </p:nvSpPr>
        <p:spPr>
          <a:xfrm>
            <a:off x="6143952" y="3125262"/>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109" name="object 109"/>
          <p:cNvSpPr/>
          <p:nvPr/>
        </p:nvSpPr>
        <p:spPr>
          <a:xfrm>
            <a:off x="5267898" y="1814128"/>
            <a:ext cx="885349" cy="1008698"/>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sz="1350"/>
          </a:p>
        </p:txBody>
      </p:sp>
      <p:sp>
        <p:nvSpPr>
          <p:cNvPr id="110" name="object 110"/>
          <p:cNvSpPr/>
          <p:nvPr/>
        </p:nvSpPr>
        <p:spPr>
          <a:xfrm>
            <a:off x="6144027" y="1789760"/>
            <a:ext cx="30480" cy="32385"/>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sz="1350"/>
          </a:p>
        </p:txBody>
      </p:sp>
      <p:sp>
        <p:nvSpPr>
          <p:cNvPr id="111" name="object 111"/>
          <p:cNvSpPr/>
          <p:nvPr/>
        </p:nvSpPr>
        <p:spPr>
          <a:xfrm>
            <a:off x="6144027" y="1789760"/>
            <a:ext cx="30480" cy="32385"/>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sz="1350"/>
          </a:p>
        </p:txBody>
      </p:sp>
      <p:sp>
        <p:nvSpPr>
          <p:cNvPr id="112" name="object 112"/>
          <p:cNvSpPr/>
          <p:nvPr/>
        </p:nvSpPr>
        <p:spPr>
          <a:xfrm>
            <a:off x="5267897" y="2488851"/>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13" name="object 113"/>
          <p:cNvSpPr/>
          <p:nvPr/>
        </p:nvSpPr>
        <p:spPr>
          <a:xfrm>
            <a:off x="6136921" y="2477282"/>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14" name="object 114"/>
          <p:cNvSpPr/>
          <p:nvPr/>
        </p:nvSpPr>
        <p:spPr>
          <a:xfrm>
            <a:off x="6136921" y="2477282"/>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15" name="object 115"/>
          <p:cNvSpPr/>
          <p:nvPr/>
        </p:nvSpPr>
        <p:spPr>
          <a:xfrm>
            <a:off x="5267897" y="2822544"/>
            <a:ext cx="873443" cy="32766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sz="1350"/>
          </a:p>
        </p:txBody>
      </p:sp>
      <p:sp>
        <p:nvSpPr>
          <p:cNvPr id="116" name="object 116"/>
          <p:cNvSpPr/>
          <p:nvPr/>
        </p:nvSpPr>
        <p:spPr>
          <a:xfrm>
            <a:off x="6136903" y="3139100"/>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17" name="object 117"/>
          <p:cNvSpPr/>
          <p:nvPr/>
        </p:nvSpPr>
        <p:spPr>
          <a:xfrm>
            <a:off x="6136903" y="3139100"/>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18" name="object 118"/>
          <p:cNvSpPr/>
          <p:nvPr/>
        </p:nvSpPr>
        <p:spPr>
          <a:xfrm>
            <a:off x="5267897" y="3180499"/>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19" name="object 119"/>
          <p:cNvSpPr/>
          <p:nvPr/>
        </p:nvSpPr>
        <p:spPr>
          <a:xfrm>
            <a:off x="6136921" y="3168931"/>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20" name="object 120"/>
          <p:cNvSpPr/>
          <p:nvPr/>
        </p:nvSpPr>
        <p:spPr>
          <a:xfrm>
            <a:off x="6136921" y="3168931"/>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21" name="object 121"/>
          <p:cNvSpPr/>
          <p:nvPr/>
        </p:nvSpPr>
        <p:spPr>
          <a:xfrm>
            <a:off x="5267898" y="2505782"/>
            <a:ext cx="885349" cy="1008698"/>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sz="1350"/>
          </a:p>
        </p:txBody>
      </p:sp>
      <p:sp>
        <p:nvSpPr>
          <p:cNvPr id="122" name="object 122"/>
          <p:cNvSpPr/>
          <p:nvPr/>
        </p:nvSpPr>
        <p:spPr>
          <a:xfrm>
            <a:off x="6144027" y="2481407"/>
            <a:ext cx="30480" cy="32385"/>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sz="1350"/>
          </a:p>
        </p:txBody>
      </p:sp>
      <p:sp>
        <p:nvSpPr>
          <p:cNvPr id="123" name="object 123"/>
          <p:cNvSpPr/>
          <p:nvPr/>
        </p:nvSpPr>
        <p:spPr>
          <a:xfrm>
            <a:off x="6144027" y="2481407"/>
            <a:ext cx="30480" cy="32385"/>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sz="1350"/>
          </a:p>
        </p:txBody>
      </p:sp>
      <p:sp>
        <p:nvSpPr>
          <p:cNvPr id="124" name="object 124"/>
          <p:cNvSpPr/>
          <p:nvPr/>
        </p:nvSpPr>
        <p:spPr>
          <a:xfrm>
            <a:off x="5267897" y="1819828"/>
            <a:ext cx="893445" cy="1694498"/>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sz="1350"/>
          </a:p>
        </p:txBody>
      </p:sp>
      <p:sp>
        <p:nvSpPr>
          <p:cNvPr id="125" name="object 125"/>
          <p:cNvSpPr/>
          <p:nvPr/>
        </p:nvSpPr>
        <p:spPr>
          <a:xfrm>
            <a:off x="6150740" y="1791150"/>
            <a:ext cx="25718" cy="3429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sz="1350"/>
          </a:p>
        </p:txBody>
      </p:sp>
      <p:sp>
        <p:nvSpPr>
          <p:cNvPr id="126" name="object 126"/>
          <p:cNvSpPr/>
          <p:nvPr/>
        </p:nvSpPr>
        <p:spPr>
          <a:xfrm>
            <a:off x="6150739" y="1791150"/>
            <a:ext cx="25718" cy="3429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sz="1350"/>
          </a:p>
        </p:txBody>
      </p:sp>
      <p:sp>
        <p:nvSpPr>
          <p:cNvPr id="127" name="object 127"/>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128" name="object 128"/>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29" name="object 129"/>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30" name="object 130"/>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131" name="object 131"/>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32" name="object 132"/>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33" name="object 133"/>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4" name="object 134"/>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35" name="object 135"/>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36" name="object 136"/>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7" name="object 137"/>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38" name="object 138"/>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39" name="object 139"/>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40" name="object 140"/>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41" name="object 141"/>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42" name="object 142"/>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143" name="object 143"/>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(2)</a:t>
            </a:r>
            <a:endParaRPr sz="900">
              <a:latin typeface="Arial"/>
              <a:cs typeface="Arial"/>
            </a:endParaRPr>
          </a:p>
        </p:txBody>
      </p:sp>
      <p:sp>
        <p:nvSpPr>
          <p:cNvPr id="144" name="object 144"/>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(3)</a:t>
            </a:r>
            <a:endParaRPr sz="900">
              <a:latin typeface="Arial"/>
              <a:cs typeface="Arial"/>
            </a:endParaRPr>
          </a:p>
        </p:txBody>
      </p:sp>
      <p:sp>
        <p:nvSpPr>
          <p:cNvPr id="145" name="object 145"/>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(2)</a:t>
            </a:r>
            <a:endParaRPr sz="900">
              <a:latin typeface="Arial"/>
              <a:cs typeface="Arial"/>
            </a:endParaRPr>
          </a:p>
        </p:txBody>
      </p:sp>
      <p:sp>
        <p:nvSpPr>
          <p:cNvPr id="146" name="object 146"/>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(3)</a:t>
            </a:r>
            <a:endParaRPr sz="900">
              <a:latin typeface="Arial"/>
              <a:cs typeface="Arial"/>
            </a:endParaRPr>
          </a:p>
        </p:txBody>
      </p:sp>
      <p:sp>
        <p:nvSpPr>
          <p:cNvPr id="147" name="object 147"/>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latin typeface="Arial"/>
                <a:cs typeface="Arial"/>
              </a:rPr>
              <a:t>a</a:t>
            </a:r>
            <a:r>
              <a:rPr sz="900" dirty="0">
                <a:latin typeface="Arial"/>
                <a:cs typeface="Arial"/>
              </a:rPr>
              <a:t>(4)</a:t>
            </a:r>
            <a:endParaRPr sz="900">
              <a:latin typeface="Arial"/>
              <a:cs typeface="Arial"/>
            </a:endParaRPr>
          </a:p>
        </p:txBody>
      </p:sp>
      <p:sp>
        <p:nvSpPr>
          <p:cNvPr id="148" name="object 148"/>
          <p:cNvSpPr txBox="1"/>
          <p:nvPr/>
        </p:nvSpPr>
        <p:spPr>
          <a:xfrm>
            <a:off x="7228413" y="1601012"/>
            <a:ext cx="278606" cy="103304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025">
              <a:latin typeface="Times New Roman"/>
              <a:cs typeface="Times New Roman"/>
            </a:endParaRPr>
          </a:p>
          <a:p>
            <a:pPr>
              <a:spcBef>
                <a:spcPts val="30"/>
              </a:spcBef>
            </a:pPr>
            <a:endParaRPr sz="2888">
              <a:latin typeface="Times New Roman"/>
              <a:cs typeface="Times New Roman"/>
            </a:endParaRPr>
          </a:p>
          <a:p>
            <a:pPr marL="81915"/>
            <a:r>
              <a:rPr dirty="0">
                <a:latin typeface="Arial"/>
                <a:cs typeface="Arial"/>
              </a:rPr>
              <a:t>ŷ</a:t>
            </a:r>
            <a:endParaRPr>
              <a:latin typeface="Arial"/>
              <a:cs typeface="Arial"/>
            </a:endParaRPr>
          </a:p>
        </p:txBody>
      </p:sp>
      <p:sp>
        <p:nvSpPr>
          <p:cNvPr id="149" name="object 149"/>
          <p:cNvSpPr/>
          <p:nvPr/>
        </p:nvSpPr>
        <p:spPr>
          <a:xfrm>
            <a:off x="5811328" y="757235"/>
            <a:ext cx="166688" cy="195263"/>
          </a:xfrm>
          <a:custGeom>
            <a:avLst/>
            <a:gdLst/>
            <a:ahLst/>
            <a:cxnLst/>
            <a:rect l="l" t="t" r="r" b="b"/>
            <a:pathLst>
              <a:path w="222250" h="260350">
                <a:moveTo>
                  <a:pt x="0" y="0"/>
                </a:moveTo>
                <a:lnTo>
                  <a:pt x="222024" y="260176"/>
                </a:lnTo>
              </a:path>
            </a:pathLst>
          </a:custGeom>
          <a:ln w="28574">
            <a:solidFill>
              <a:srgbClr val="CC0000"/>
            </a:solidFill>
          </a:ln>
        </p:spPr>
        <p:txBody>
          <a:bodyPr wrap="square" lIns="0" tIns="0" rIns="0" bIns="0" rtlCol="0"/>
          <a:lstStyle/>
          <a:p>
            <a:endParaRPr sz="1350"/>
          </a:p>
        </p:txBody>
      </p:sp>
      <p:sp>
        <p:nvSpPr>
          <p:cNvPr id="150" name="object 150"/>
          <p:cNvSpPr/>
          <p:nvPr/>
        </p:nvSpPr>
        <p:spPr>
          <a:xfrm>
            <a:off x="5940206" y="918676"/>
            <a:ext cx="111487" cy="118391"/>
          </a:xfrm>
          <a:prstGeom prst="rect">
            <a:avLst/>
          </a:prstGeom>
          <a:blipFill>
            <a:blip r:embed="rId2" cstate="print"/>
            <a:stretch>
              <a:fillRect/>
            </a:stretch>
          </a:blipFill>
        </p:spPr>
        <p:txBody>
          <a:bodyPr wrap="square" lIns="0" tIns="0" rIns="0" bIns="0" rtlCol="0"/>
          <a:lstStyle/>
          <a:p>
            <a:endParaRPr sz="1350"/>
          </a:p>
        </p:txBody>
      </p:sp>
      <p:sp>
        <p:nvSpPr>
          <p:cNvPr id="151" name="object 151"/>
          <p:cNvSpPr txBox="1"/>
          <p:nvPr/>
        </p:nvSpPr>
        <p:spPr>
          <a:xfrm>
            <a:off x="5594644" y="493578"/>
            <a:ext cx="618173" cy="217367"/>
          </a:xfrm>
          <a:prstGeom prst="rect">
            <a:avLst/>
          </a:prstGeom>
        </p:spPr>
        <p:txBody>
          <a:bodyPr vert="horz" wrap="square" lIns="0" tIns="9525" rIns="0" bIns="0" rtlCol="0">
            <a:spAutoFit/>
          </a:bodyPr>
          <a:lstStyle/>
          <a:p>
            <a:pPr marL="9525">
              <a:spcBef>
                <a:spcPts val="75"/>
              </a:spcBef>
            </a:pPr>
            <a:r>
              <a:rPr sz="1350" b="1" spc="-4" dirty="0">
                <a:solidFill>
                  <a:srgbClr val="CC0000"/>
                </a:solidFill>
                <a:latin typeface="Arial"/>
                <a:cs typeface="Arial"/>
              </a:rPr>
              <a:t>Layer</a:t>
            </a:r>
            <a:r>
              <a:rPr sz="1350" b="1" spc="-64" dirty="0">
                <a:solidFill>
                  <a:srgbClr val="CC0000"/>
                </a:solidFill>
                <a:latin typeface="Arial"/>
                <a:cs typeface="Arial"/>
              </a:rPr>
              <a:t> </a:t>
            </a:r>
            <a:r>
              <a:rPr sz="1350" b="1" dirty="0">
                <a:solidFill>
                  <a:srgbClr val="CC0000"/>
                </a:solidFill>
                <a:latin typeface="Arial"/>
                <a:cs typeface="Arial"/>
              </a:rPr>
              <a:t>4</a:t>
            </a:r>
            <a:endParaRPr sz="1350">
              <a:latin typeface="Arial"/>
              <a:cs typeface="Arial"/>
            </a:endParaRPr>
          </a:p>
        </p:txBody>
      </p:sp>
      <p:sp>
        <p:nvSpPr>
          <p:cNvPr id="152" name="object 152"/>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sz="1350"/>
          </a:p>
        </p:txBody>
      </p:sp>
      <p:sp>
        <p:nvSpPr>
          <p:cNvPr id="153" name="object 153"/>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54" name="object 154"/>
          <p:cNvSpPr txBox="1"/>
          <p:nvPr/>
        </p:nvSpPr>
        <p:spPr>
          <a:xfrm>
            <a:off x="6308240" y="168835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5" name="object 155"/>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sz="1350"/>
          </a:p>
        </p:txBody>
      </p:sp>
      <p:sp>
        <p:nvSpPr>
          <p:cNvPr id="156" name="object 156"/>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57" name="object 157"/>
          <p:cNvSpPr txBox="1"/>
          <p:nvPr/>
        </p:nvSpPr>
        <p:spPr>
          <a:xfrm>
            <a:off x="6308240" y="238000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8" name="object 158"/>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sz="1350"/>
          </a:p>
        </p:txBody>
      </p:sp>
      <p:sp>
        <p:nvSpPr>
          <p:cNvPr id="159" name="object 159"/>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60" name="object 160"/>
          <p:cNvSpPr txBox="1"/>
          <p:nvPr/>
        </p:nvSpPr>
        <p:spPr>
          <a:xfrm>
            <a:off x="6308240" y="3071658"/>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61" name="object 161"/>
          <p:cNvSpPr/>
          <p:nvPr/>
        </p:nvSpPr>
        <p:spPr>
          <a:xfrm>
            <a:off x="6674633" y="1781799"/>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2" name="object 162"/>
          <p:cNvSpPr/>
          <p:nvPr/>
        </p:nvSpPr>
        <p:spPr>
          <a:xfrm>
            <a:off x="6999645" y="1770000"/>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63" name="object 163"/>
          <p:cNvSpPr/>
          <p:nvPr/>
        </p:nvSpPr>
        <p:spPr>
          <a:xfrm>
            <a:off x="6999645" y="1770000"/>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64" name="object 164"/>
          <p:cNvSpPr/>
          <p:nvPr/>
        </p:nvSpPr>
        <p:spPr>
          <a:xfrm>
            <a:off x="6674670" y="2476720"/>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5" name="object 165"/>
          <p:cNvSpPr/>
          <p:nvPr/>
        </p:nvSpPr>
        <p:spPr>
          <a:xfrm>
            <a:off x="6999682" y="2464907"/>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66" name="object 166"/>
          <p:cNvSpPr/>
          <p:nvPr/>
        </p:nvSpPr>
        <p:spPr>
          <a:xfrm>
            <a:off x="6999682" y="2464907"/>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67" name="object 167"/>
          <p:cNvSpPr/>
          <p:nvPr/>
        </p:nvSpPr>
        <p:spPr>
          <a:xfrm>
            <a:off x="6674670" y="3165106"/>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8" name="object 168"/>
          <p:cNvSpPr/>
          <p:nvPr/>
        </p:nvSpPr>
        <p:spPr>
          <a:xfrm>
            <a:off x="6999682" y="3153293"/>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69" name="object 169"/>
          <p:cNvSpPr/>
          <p:nvPr/>
        </p:nvSpPr>
        <p:spPr>
          <a:xfrm>
            <a:off x="6999682" y="3153293"/>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70" name="object 170"/>
          <p:cNvSpPr txBox="1"/>
          <p:nvPr/>
        </p:nvSpPr>
        <p:spPr>
          <a:xfrm>
            <a:off x="6191240" y="4307204"/>
            <a:ext cx="226695" cy="318036"/>
          </a:xfrm>
          <a:prstGeom prst="rect">
            <a:avLst/>
          </a:prstGeom>
        </p:spPr>
        <p:txBody>
          <a:bodyPr vert="horz" wrap="square" lIns="0" tIns="0" rIns="0" bIns="0" rtlCol="0">
            <a:spAutoFit/>
          </a:bodyPr>
          <a:lstStyle/>
          <a:p>
            <a:pPr marL="9525">
              <a:lnSpc>
                <a:spcPts val="799"/>
              </a:lnSpc>
            </a:pPr>
            <a:r>
              <a:rPr sz="1350" baseline="-20833" dirty="0">
                <a:solidFill>
                  <a:srgbClr val="424242"/>
                </a:solidFill>
                <a:latin typeface="Arial"/>
                <a:cs typeface="Arial"/>
              </a:rPr>
              <a:t>W</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a:p>
            <a:pPr marL="9525">
              <a:spcBef>
                <a:spcPts val="551"/>
              </a:spcBef>
            </a:pPr>
            <a:r>
              <a:rPr sz="1350" spc="-5" baseline="-20833" dirty="0">
                <a:solidFill>
                  <a:srgbClr val="424242"/>
                </a:solidFill>
                <a:latin typeface="Arial"/>
                <a:cs typeface="Arial"/>
              </a:rPr>
              <a:t>z</a:t>
            </a:r>
            <a:r>
              <a:rPr sz="600" spc="-4" dirty="0">
                <a:solidFill>
                  <a:srgbClr val="424242"/>
                </a:solidFill>
                <a:latin typeface="Arial"/>
                <a:cs typeface="Arial"/>
              </a:rPr>
              <a:t>(l)</a:t>
            </a:r>
            <a:r>
              <a:rPr sz="1350" spc="-5" baseline="-20833" dirty="0">
                <a:solidFill>
                  <a:srgbClr val="424242"/>
                </a:solidFill>
                <a:latin typeface="Arial"/>
                <a:cs typeface="Arial"/>
              </a:rPr>
              <a:t>:</a:t>
            </a:r>
            <a:endParaRPr sz="1350" baseline="-20833">
              <a:latin typeface="Arial"/>
              <a:cs typeface="Arial"/>
            </a:endParaRPr>
          </a:p>
        </p:txBody>
      </p:sp>
      <p:sp>
        <p:nvSpPr>
          <p:cNvPr id="171" name="object 171"/>
          <p:cNvSpPr txBox="1"/>
          <p:nvPr/>
        </p:nvSpPr>
        <p:spPr>
          <a:xfrm>
            <a:off x="1647824" y="4315575"/>
            <a:ext cx="803910" cy="141064"/>
          </a:xfrm>
          <a:prstGeom prst="rect">
            <a:avLst/>
          </a:prstGeom>
        </p:spPr>
        <p:txBody>
          <a:bodyPr vert="horz" wrap="square" lIns="0" tIns="0" rIns="0" bIns="0" rtlCol="0">
            <a:spAutoFit/>
          </a:bodyPr>
          <a:lstStyle/>
          <a:p>
            <a:pPr marL="9525">
              <a:lnSpc>
                <a:spcPts val="1069"/>
              </a:lnSpc>
              <a:tabLst>
                <a:tab pos="241459" algn="l"/>
              </a:tabLst>
            </a:pPr>
            <a:r>
              <a:rPr sz="900" spc="-4" dirty="0">
                <a:solidFill>
                  <a:srgbClr val="424242"/>
                </a:solidFill>
                <a:latin typeface="Arial"/>
                <a:cs typeface="Arial"/>
              </a:rPr>
              <a:t>x</a:t>
            </a:r>
            <a:r>
              <a:rPr sz="900" spc="-5" baseline="-31250" dirty="0">
                <a:solidFill>
                  <a:srgbClr val="424242"/>
                </a:solidFill>
                <a:latin typeface="Arial"/>
                <a:cs typeface="Arial"/>
              </a:rPr>
              <a:t>i</a:t>
            </a:r>
            <a:r>
              <a:rPr sz="900" spc="-4" dirty="0">
                <a:solidFill>
                  <a:srgbClr val="424242"/>
                </a:solidFill>
                <a:latin typeface="Arial"/>
                <a:cs typeface="Arial"/>
              </a:rPr>
              <a:t>:	input</a:t>
            </a:r>
            <a:r>
              <a:rPr sz="900" spc="-56" dirty="0">
                <a:solidFill>
                  <a:srgbClr val="424242"/>
                </a:solidFill>
                <a:latin typeface="Arial"/>
                <a:cs typeface="Arial"/>
              </a:rPr>
              <a:t> </a:t>
            </a:r>
            <a:r>
              <a:rPr sz="900" dirty="0">
                <a:solidFill>
                  <a:srgbClr val="424242"/>
                </a:solidFill>
                <a:latin typeface="Arial"/>
                <a:cs typeface="Arial"/>
              </a:rPr>
              <a:t>value</a:t>
            </a:r>
            <a:endParaRPr sz="900">
              <a:latin typeface="Arial"/>
              <a:cs typeface="Arial"/>
            </a:endParaRPr>
          </a:p>
        </p:txBody>
      </p:sp>
      <p:sp>
        <p:nvSpPr>
          <p:cNvPr id="172" name="object 172"/>
          <p:cNvSpPr txBox="1"/>
          <p:nvPr/>
        </p:nvSpPr>
        <p:spPr>
          <a:xfrm>
            <a:off x="2701518" y="4315575"/>
            <a:ext cx="121444"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σ:</a:t>
            </a:r>
            <a:endParaRPr sz="900">
              <a:latin typeface="Arial"/>
              <a:cs typeface="Arial"/>
            </a:endParaRPr>
          </a:p>
        </p:txBody>
      </p:sp>
      <p:sp>
        <p:nvSpPr>
          <p:cNvPr id="173" name="object 173"/>
          <p:cNvSpPr txBox="1"/>
          <p:nvPr/>
        </p:nvSpPr>
        <p:spPr>
          <a:xfrm>
            <a:off x="2930377" y="4315575"/>
            <a:ext cx="1301591"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sigmoid </a:t>
            </a:r>
            <a:r>
              <a:rPr sz="900" spc="-4" dirty="0">
                <a:solidFill>
                  <a:srgbClr val="424242"/>
                </a:solidFill>
                <a:latin typeface="Arial"/>
                <a:cs typeface="Arial"/>
              </a:rPr>
              <a:t>(logistic)</a:t>
            </a:r>
            <a:r>
              <a:rPr sz="900" spc="-64"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
        <p:nvSpPr>
          <p:cNvPr id="174" name="object 174"/>
          <p:cNvSpPr txBox="1"/>
          <p:nvPr/>
        </p:nvSpPr>
        <p:spPr>
          <a:xfrm>
            <a:off x="4425665" y="4315575"/>
            <a:ext cx="182403" cy="305212"/>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+1:</a:t>
            </a:r>
            <a:endParaRPr sz="900">
              <a:latin typeface="Arial"/>
              <a:cs typeface="Arial"/>
            </a:endParaRPr>
          </a:p>
          <a:p>
            <a:pPr marL="9525">
              <a:spcBef>
                <a:spcPts val="213"/>
              </a:spcBef>
            </a:pPr>
            <a:r>
              <a:rPr sz="1350" baseline="-20833" dirty="0">
                <a:solidFill>
                  <a:srgbClr val="424242"/>
                </a:solidFill>
                <a:latin typeface="Arial"/>
                <a:cs typeface="Arial"/>
              </a:rPr>
              <a:t>a</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p:txBody>
      </p:sp>
      <p:sp>
        <p:nvSpPr>
          <p:cNvPr id="175" name="object 175"/>
          <p:cNvSpPr txBox="1"/>
          <p:nvPr/>
        </p:nvSpPr>
        <p:spPr>
          <a:xfrm>
            <a:off x="4650386" y="4315575"/>
            <a:ext cx="1346835" cy="356508"/>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bias (constant)</a:t>
            </a:r>
            <a:r>
              <a:rPr sz="900" spc="-15" dirty="0">
                <a:solidFill>
                  <a:srgbClr val="424242"/>
                </a:solidFill>
                <a:latin typeface="Arial"/>
                <a:cs typeface="Arial"/>
              </a:rPr>
              <a:t> </a:t>
            </a:r>
            <a:r>
              <a:rPr sz="900" spc="-4" dirty="0">
                <a:solidFill>
                  <a:srgbClr val="424242"/>
                </a:solidFill>
                <a:latin typeface="Arial"/>
                <a:cs typeface="Arial"/>
              </a:rPr>
              <a:t>unit</a:t>
            </a:r>
            <a:endParaRPr sz="900">
              <a:latin typeface="Arial"/>
              <a:cs typeface="Arial"/>
            </a:endParaRPr>
          </a:p>
          <a:p>
            <a:pPr marL="10478">
              <a:spcBef>
                <a:spcPts val="551"/>
              </a:spcBef>
            </a:pPr>
            <a:r>
              <a:rPr sz="900" spc="-4" dirty="0">
                <a:solidFill>
                  <a:srgbClr val="424242"/>
                </a:solidFill>
                <a:latin typeface="Arial"/>
                <a:cs typeface="Arial"/>
              </a:rPr>
              <a:t>activation </a:t>
            </a:r>
            <a:r>
              <a:rPr sz="900" dirty="0">
                <a:solidFill>
                  <a:srgbClr val="424242"/>
                </a:solidFill>
                <a:latin typeface="Arial"/>
                <a:cs typeface="Arial"/>
              </a:rPr>
              <a:t>vector </a:t>
            </a:r>
            <a:r>
              <a:rPr sz="900" spc="-4" dirty="0">
                <a:solidFill>
                  <a:srgbClr val="424242"/>
                </a:solidFill>
                <a:latin typeface="Arial"/>
                <a:cs typeface="Arial"/>
              </a:rPr>
              <a:t>for layer</a:t>
            </a:r>
            <a:r>
              <a:rPr sz="900" spc="-64"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76" name="object 176"/>
          <p:cNvSpPr txBox="1"/>
          <p:nvPr/>
        </p:nvSpPr>
        <p:spPr>
          <a:xfrm>
            <a:off x="6442552" y="4315575"/>
            <a:ext cx="1212056" cy="356508"/>
          </a:xfrm>
          <a:prstGeom prst="rect">
            <a:avLst/>
          </a:prstGeom>
        </p:spPr>
        <p:txBody>
          <a:bodyPr vert="horz" wrap="square" lIns="0" tIns="0" rIns="0" bIns="0" rtlCol="0">
            <a:spAutoFit/>
          </a:bodyPr>
          <a:lstStyle/>
          <a:p>
            <a:pPr marL="28575">
              <a:lnSpc>
                <a:spcPts val="1069"/>
              </a:lnSpc>
            </a:pPr>
            <a:r>
              <a:rPr sz="900" spc="-4" dirty="0">
                <a:solidFill>
                  <a:srgbClr val="424242"/>
                </a:solidFill>
                <a:latin typeface="Arial"/>
                <a:cs typeface="Arial"/>
              </a:rPr>
              <a:t>weight matrix for layer</a:t>
            </a:r>
            <a:r>
              <a:rPr sz="900" spc="-56"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a:p>
            <a:pPr marL="9525">
              <a:spcBef>
                <a:spcPts val="551"/>
              </a:spcBef>
            </a:pPr>
            <a:r>
              <a:rPr sz="900" spc="-4" dirty="0">
                <a:solidFill>
                  <a:srgbClr val="424242"/>
                </a:solidFill>
                <a:latin typeface="Arial"/>
                <a:cs typeface="Arial"/>
              </a:rPr>
              <a:t>input into layer</a:t>
            </a:r>
            <a:r>
              <a:rPr sz="900" spc="-19"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77" name="object 177"/>
          <p:cNvSpPr txBox="1"/>
          <p:nvPr/>
        </p:nvSpPr>
        <p:spPr>
          <a:xfrm>
            <a:off x="1647824" y="4522744"/>
            <a:ext cx="108109"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ŷ:</a:t>
            </a:r>
            <a:endParaRPr sz="900">
              <a:latin typeface="Arial"/>
              <a:cs typeface="Arial"/>
            </a:endParaRPr>
          </a:p>
        </p:txBody>
      </p:sp>
      <p:sp>
        <p:nvSpPr>
          <p:cNvPr id="178" name="object 178"/>
          <p:cNvSpPr txBox="1"/>
          <p:nvPr/>
        </p:nvSpPr>
        <p:spPr>
          <a:xfrm>
            <a:off x="1863374" y="4522744"/>
            <a:ext cx="679608"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output</a:t>
            </a:r>
            <a:r>
              <a:rPr sz="900" spc="-56" dirty="0">
                <a:solidFill>
                  <a:srgbClr val="424242"/>
                </a:solidFill>
                <a:latin typeface="Arial"/>
                <a:cs typeface="Arial"/>
              </a:rPr>
              <a:t> </a:t>
            </a:r>
            <a:r>
              <a:rPr sz="900" dirty="0">
                <a:solidFill>
                  <a:srgbClr val="424242"/>
                </a:solidFill>
                <a:latin typeface="Arial"/>
                <a:cs typeface="Arial"/>
              </a:rPr>
              <a:t>vector</a:t>
            </a:r>
            <a:endParaRPr sz="900">
              <a:latin typeface="Arial"/>
              <a:cs typeface="Arial"/>
            </a:endParaRPr>
          </a:p>
        </p:txBody>
      </p:sp>
      <p:sp>
        <p:nvSpPr>
          <p:cNvPr id="179" name="object 179"/>
          <p:cNvSpPr txBox="1"/>
          <p:nvPr/>
        </p:nvSpPr>
        <p:spPr>
          <a:xfrm>
            <a:off x="2701518" y="4522744"/>
            <a:ext cx="1102519"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SM: Softmax</a:t>
            </a:r>
            <a:r>
              <a:rPr sz="900" spc="-60"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Tree>
    <p:extLst>
      <p:ext uri="{BB962C8B-B14F-4D97-AF65-F5344CB8AC3E}">
        <p14:creationId xmlns:p14="http://schemas.microsoft.com/office/powerpoint/2010/main" val="39786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4" name="object 4"/>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5" name="object 5"/>
          <p:cNvSpPr txBox="1"/>
          <p:nvPr/>
        </p:nvSpPr>
        <p:spPr>
          <a:xfrm>
            <a:off x="3552015"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6" name="object 6"/>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7" name="object 7"/>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8" name="object 8"/>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9" name="object 9"/>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10" name="object 10"/>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1" name="object 11"/>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2" name="object 12"/>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 name="object 13"/>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4" name="object 14"/>
          <p:cNvSpPr txBox="1"/>
          <p:nvPr/>
        </p:nvSpPr>
        <p:spPr>
          <a:xfrm>
            <a:off x="3507185"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5" name="object 15"/>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6" name="object 16"/>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7" name="object 17"/>
          <p:cNvSpPr txBox="1"/>
          <p:nvPr/>
        </p:nvSpPr>
        <p:spPr>
          <a:xfrm>
            <a:off x="4958753"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8" name="object 18"/>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19" name="object 19"/>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20" name="object 20"/>
          <p:cNvSpPr txBox="1"/>
          <p:nvPr/>
        </p:nvSpPr>
        <p:spPr>
          <a:xfrm>
            <a:off x="4958753"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1" name="object 21"/>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22" name="object 22"/>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3" name="object 23"/>
          <p:cNvSpPr txBox="1"/>
          <p:nvPr/>
        </p:nvSpPr>
        <p:spPr>
          <a:xfrm>
            <a:off x="4958753"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4" name="object 24"/>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25" name="object 25"/>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6" name="object 26"/>
          <p:cNvSpPr txBox="1"/>
          <p:nvPr/>
        </p:nvSpPr>
        <p:spPr>
          <a:xfrm>
            <a:off x="4913922"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27" name="object 27"/>
          <p:cNvSpPr/>
          <p:nvPr/>
        </p:nvSpPr>
        <p:spPr>
          <a:xfrm>
            <a:off x="2454428" y="1454399"/>
            <a:ext cx="873443" cy="32766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sz="1350"/>
          </a:p>
        </p:txBody>
      </p:sp>
      <p:sp>
        <p:nvSpPr>
          <p:cNvPr id="28" name="object 28"/>
          <p:cNvSpPr/>
          <p:nvPr/>
        </p:nvSpPr>
        <p:spPr>
          <a:xfrm>
            <a:off x="3323434" y="1443017"/>
            <a:ext cx="34766" cy="2286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sz="1350"/>
          </a:p>
        </p:txBody>
      </p:sp>
      <p:sp>
        <p:nvSpPr>
          <p:cNvPr id="29" name="object 29"/>
          <p:cNvSpPr/>
          <p:nvPr/>
        </p:nvSpPr>
        <p:spPr>
          <a:xfrm>
            <a:off x="3323434" y="1443017"/>
            <a:ext cx="34766" cy="2286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sz="1350"/>
          </a:p>
        </p:txBody>
      </p:sp>
      <p:sp>
        <p:nvSpPr>
          <p:cNvPr id="30" name="object 30"/>
          <p:cNvSpPr/>
          <p:nvPr/>
        </p:nvSpPr>
        <p:spPr>
          <a:xfrm>
            <a:off x="2454428" y="1781799"/>
            <a:ext cx="873443" cy="334328"/>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sz="1350"/>
          </a:p>
        </p:txBody>
      </p:sp>
      <p:sp>
        <p:nvSpPr>
          <p:cNvPr id="31" name="object 31"/>
          <p:cNvSpPr/>
          <p:nvPr/>
        </p:nvSpPr>
        <p:spPr>
          <a:xfrm>
            <a:off x="3323452" y="2104664"/>
            <a:ext cx="34766" cy="2286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32" name="object 32"/>
          <p:cNvSpPr/>
          <p:nvPr/>
        </p:nvSpPr>
        <p:spPr>
          <a:xfrm>
            <a:off x="3323452" y="2104664"/>
            <a:ext cx="34766" cy="2286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33" name="object 33"/>
          <p:cNvSpPr/>
          <p:nvPr/>
        </p:nvSpPr>
        <p:spPr>
          <a:xfrm>
            <a:off x="2454429" y="1781799"/>
            <a:ext cx="885349" cy="1008698"/>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sz="1350"/>
          </a:p>
        </p:txBody>
      </p:sp>
      <p:sp>
        <p:nvSpPr>
          <p:cNvPr id="34" name="object 34"/>
          <p:cNvSpPr/>
          <p:nvPr/>
        </p:nvSpPr>
        <p:spPr>
          <a:xfrm>
            <a:off x="3330558" y="2782644"/>
            <a:ext cx="30480" cy="32385"/>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sz="1350"/>
          </a:p>
        </p:txBody>
      </p:sp>
      <p:sp>
        <p:nvSpPr>
          <p:cNvPr id="35" name="object 35"/>
          <p:cNvSpPr/>
          <p:nvPr/>
        </p:nvSpPr>
        <p:spPr>
          <a:xfrm>
            <a:off x="3330558" y="2782644"/>
            <a:ext cx="30480" cy="32385"/>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sz="1350"/>
          </a:p>
        </p:txBody>
      </p:sp>
      <p:sp>
        <p:nvSpPr>
          <p:cNvPr id="36" name="object 36"/>
          <p:cNvSpPr/>
          <p:nvPr/>
        </p:nvSpPr>
        <p:spPr>
          <a:xfrm>
            <a:off x="2454429" y="1471476"/>
            <a:ext cx="885349" cy="100203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sz="1350"/>
          </a:p>
        </p:txBody>
      </p:sp>
      <p:sp>
        <p:nvSpPr>
          <p:cNvPr id="37" name="object 37"/>
          <p:cNvSpPr/>
          <p:nvPr/>
        </p:nvSpPr>
        <p:spPr>
          <a:xfrm>
            <a:off x="3330483" y="1447178"/>
            <a:ext cx="30480" cy="32385"/>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sz="1350"/>
          </a:p>
        </p:txBody>
      </p:sp>
      <p:sp>
        <p:nvSpPr>
          <p:cNvPr id="38" name="object 38"/>
          <p:cNvSpPr/>
          <p:nvPr/>
        </p:nvSpPr>
        <p:spPr>
          <a:xfrm>
            <a:off x="3330483" y="1447178"/>
            <a:ext cx="30480" cy="32385"/>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sz="1350"/>
          </a:p>
        </p:txBody>
      </p:sp>
      <p:sp>
        <p:nvSpPr>
          <p:cNvPr id="39" name="object 39"/>
          <p:cNvSpPr/>
          <p:nvPr/>
        </p:nvSpPr>
        <p:spPr>
          <a:xfrm>
            <a:off x="2454428" y="2146046"/>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0" name="object 40"/>
          <p:cNvSpPr/>
          <p:nvPr/>
        </p:nvSpPr>
        <p:spPr>
          <a:xfrm>
            <a:off x="3323434" y="2134664"/>
            <a:ext cx="34766" cy="2286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1" name="object 41"/>
          <p:cNvSpPr/>
          <p:nvPr/>
        </p:nvSpPr>
        <p:spPr>
          <a:xfrm>
            <a:off x="3323434" y="2134664"/>
            <a:ext cx="34766" cy="2286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2" name="object 42"/>
          <p:cNvSpPr/>
          <p:nvPr/>
        </p:nvSpPr>
        <p:spPr>
          <a:xfrm>
            <a:off x="2454428" y="2473457"/>
            <a:ext cx="873443" cy="334328"/>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sz="1350"/>
          </a:p>
        </p:txBody>
      </p:sp>
      <p:sp>
        <p:nvSpPr>
          <p:cNvPr id="43" name="object 43"/>
          <p:cNvSpPr/>
          <p:nvPr/>
        </p:nvSpPr>
        <p:spPr>
          <a:xfrm>
            <a:off x="3323452" y="2796313"/>
            <a:ext cx="34766" cy="2286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44" name="object 44"/>
          <p:cNvSpPr/>
          <p:nvPr/>
        </p:nvSpPr>
        <p:spPr>
          <a:xfrm>
            <a:off x="3323452" y="2796313"/>
            <a:ext cx="34766" cy="2286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45" name="object 45"/>
          <p:cNvSpPr/>
          <p:nvPr/>
        </p:nvSpPr>
        <p:spPr>
          <a:xfrm>
            <a:off x="2454428" y="2837694"/>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6" name="object 46"/>
          <p:cNvSpPr/>
          <p:nvPr/>
        </p:nvSpPr>
        <p:spPr>
          <a:xfrm>
            <a:off x="3323434" y="2826313"/>
            <a:ext cx="34766" cy="2286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7" name="object 47"/>
          <p:cNvSpPr/>
          <p:nvPr/>
        </p:nvSpPr>
        <p:spPr>
          <a:xfrm>
            <a:off x="3323434" y="2826313"/>
            <a:ext cx="34766" cy="2286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8" name="object 48"/>
          <p:cNvSpPr/>
          <p:nvPr/>
        </p:nvSpPr>
        <p:spPr>
          <a:xfrm>
            <a:off x="2454429" y="2163127"/>
            <a:ext cx="885349" cy="100203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sz="1350"/>
          </a:p>
        </p:txBody>
      </p:sp>
      <p:sp>
        <p:nvSpPr>
          <p:cNvPr id="49" name="object 49"/>
          <p:cNvSpPr/>
          <p:nvPr/>
        </p:nvSpPr>
        <p:spPr>
          <a:xfrm>
            <a:off x="3330483" y="2138827"/>
            <a:ext cx="30480" cy="32385"/>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sz="1350"/>
          </a:p>
        </p:txBody>
      </p:sp>
      <p:sp>
        <p:nvSpPr>
          <p:cNvPr id="50" name="object 50"/>
          <p:cNvSpPr/>
          <p:nvPr/>
        </p:nvSpPr>
        <p:spPr>
          <a:xfrm>
            <a:off x="3330483" y="2138827"/>
            <a:ext cx="30480" cy="32385"/>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sz="1350"/>
          </a:p>
        </p:txBody>
      </p:sp>
      <p:sp>
        <p:nvSpPr>
          <p:cNvPr id="51" name="object 51"/>
          <p:cNvSpPr/>
          <p:nvPr/>
        </p:nvSpPr>
        <p:spPr>
          <a:xfrm>
            <a:off x="2454428" y="1477235"/>
            <a:ext cx="893445" cy="1688306"/>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sz="1350"/>
          </a:p>
        </p:txBody>
      </p:sp>
      <p:sp>
        <p:nvSpPr>
          <p:cNvPr id="52" name="object 52"/>
          <p:cNvSpPr/>
          <p:nvPr/>
        </p:nvSpPr>
        <p:spPr>
          <a:xfrm>
            <a:off x="3337233" y="1448581"/>
            <a:ext cx="25718" cy="3429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sz="1350"/>
          </a:p>
        </p:txBody>
      </p:sp>
      <p:sp>
        <p:nvSpPr>
          <p:cNvPr id="53" name="object 53"/>
          <p:cNvSpPr/>
          <p:nvPr/>
        </p:nvSpPr>
        <p:spPr>
          <a:xfrm>
            <a:off x="3337233" y="1448581"/>
            <a:ext cx="25718" cy="3429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sz="1350"/>
          </a:p>
        </p:txBody>
      </p:sp>
      <p:sp>
        <p:nvSpPr>
          <p:cNvPr id="54" name="object 54"/>
          <p:cNvSpPr/>
          <p:nvPr/>
        </p:nvSpPr>
        <p:spPr>
          <a:xfrm>
            <a:off x="3861163" y="143923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55" name="object 55"/>
          <p:cNvSpPr/>
          <p:nvPr/>
        </p:nvSpPr>
        <p:spPr>
          <a:xfrm>
            <a:off x="4731574" y="1427438"/>
            <a:ext cx="32861" cy="23813"/>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56" name="object 56"/>
          <p:cNvSpPr/>
          <p:nvPr/>
        </p:nvSpPr>
        <p:spPr>
          <a:xfrm>
            <a:off x="4731574" y="1427438"/>
            <a:ext cx="32861" cy="23813"/>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57" name="object 57"/>
          <p:cNvSpPr/>
          <p:nvPr/>
        </p:nvSpPr>
        <p:spPr>
          <a:xfrm>
            <a:off x="3861163" y="1439237"/>
            <a:ext cx="879158" cy="665798"/>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sz="1350"/>
          </a:p>
        </p:txBody>
      </p:sp>
      <p:sp>
        <p:nvSpPr>
          <p:cNvPr id="58" name="object 58"/>
          <p:cNvSpPr/>
          <p:nvPr/>
        </p:nvSpPr>
        <p:spPr>
          <a:xfrm>
            <a:off x="4733149" y="2095609"/>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59" name="object 59"/>
          <p:cNvSpPr/>
          <p:nvPr/>
        </p:nvSpPr>
        <p:spPr>
          <a:xfrm>
            <a:off x="4733149" y="2095609"/>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60" name="object 60"/>
          <p:cNvSpPr/>
          <p:nvPr/>
        </p:nvSpPr>
        <p:spPr>
          <a:xfrm>
            <a:off x="3861163" y="1439237"/>
            <a:ext cx="890111" cy="1347788"/>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sz="1350"/>
          </a:p>
        </p:txBody>
      </p:sp>
      <p:sp>
        <p:nvSpPr>
          <p:cNvPr id="61" name="object 61"/>
          <p:cNvSpPr/>
          <p:nvPr/>
        </p:nvSpPr>
        <p:spPr>
          <a:xfrm>
            <a:off x="4740968" y="2780263"/>
            <a:ext cx="28099" cy="33814"/>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sz="1350"/>
          </a:p>
        </p:txBody>
      </p:sp>
      <p:sp>
        <p:nvSpPr>
          <p:cNvPr id="62" name="object 62"/>
          <p:cNvSpPr/>
          <p:nvPr/>
        </p:nvSpPr>
        <p:spPr>
          <a:xfrm>
            <a:off x="4740968" y="2780263"/>
            <a:ext cx="28099" cy="33814"/>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sz="1350"/>
          </a:p>
        </p:txBody>
      </p:sp>
      <p:sp>
        <p:nvSpPr>
          <p:cNvPr id="63" name="object 63"/>
          <p:cNvSpPr/>
          <p:nvPr/>
        </p:nvSpPr>
        <p:spPr>
          <a:xfrm>
            <a:off x="3861163" y="1465114"/>
            <a:ext cx="879158" cy="665798"/>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sz="1350"/>
          </a:p>
        </p:txBody>
      </p:sp>
      <p:sp>
        <p:nvSpPr>
          <p:cNvPr id="64" name="object 64"/>
          <p:cNvSpPr/>
          <p:nvPr/>
        </p:nvSpPr>
        <p:spPr>
          <a:xfrm>
            <a:off x="4733149" y="1445544"/>
            <a:ext cx="33338" cy="29051"/>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sz="1350"/>
          </a:p>
        </p:txBody>
      </p:sp>
      <p:sp>
        <p:nvSpPr>
          <p:cNvPr id="65" name="object 65"/>
          <p:cNvSpPr/>
          <p:nvPr/>
        </p:nvSpPr>
        <p:spPr>
          <a:xfrm>
            <a:off x="4733149" y="1445544"/>
            <a:ext cx="33338" cy="29051"/>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sz="1350"/>
          </a:p>
        </p:txBody>
      </p:sp>
      <p:sp>
        <p:nvSpPr>
          <p:cNvPr id="66" name="object 66"/>
          <p:cNvSpPr/>
          <p:nvPr/>
        </p:nvSpPr>
        <p:spPr>
          <a:xfrm>
            <a:off x="3861163" y="213087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67" name="object 67"/>
          <p:cNvSpPr/>
          <p:nvPr/>
        </p:nvSpPr>
        <p:spPr>
          <a:xfrm>
            <a:off x="4731574" y="2119083"/>
            <a:ext cx="32861" cy="23813"/>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68" name="object 68"/>
          <p:cNvSpPr/>
          <p:nvPr/>
        </p:nvSpPr>
        <p:spPr>
          <a:xfrm>
            <a:off x="4731574" y="2119083"/>
            <a:ext cx="32861" cy="23813"/>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69" name="object 69"/>
          <p:cNvSpPr/>
          <p:nvPr/>
        </p:nvSpPr>
        <p:spPr>
          <a:xfrm>
            <a:off x="3861163" y="2130877"/>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70" name="object 70"/>
          <p:cNvSpPr/>
          <p:nvPr/>
        </p:nvSpPr>
        <p:spPr>
          <a:xfrm>
            <a:off x="4733149" y="2787257"/>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71" name="object 71"/>
          <p:cNvSpPr/>
          <p:nvPr/>
        </p:nvSpPr>
        <p:spPr>
          <a:xfrm>
            <a:off x="4733149" y="2787257"/>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72" name="object 72"/>
          <p:cNvSpPr/>
          <p:nvPr/>
        </p:nvSpPr>
        <p:spPr>
          <a:xfrm>
            <a:off x="3861163" y="1475007"/>
            <a:ext cx="890111" cy="1347788"/>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sz="1350"/>
          </a:p>
        </p:txBody>
      </p:sp>
      <p:sp>
        <p:nvSpPr>
          <p:cNvPr id="73" name="object 73"/>
          <p:cNvSpPr/>
          <p:nvPr/>
        </p:nvSpPr>
        <p:spPr>
          <a:xfrm>
            <a:off x="4740968" y="1447953"/>
            <a:ext cx="28099" cy="33814"/>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sz="1350"/>
          </a:p>
        </p:txBody>
      </p:sp>
      <p:sp>
        <p:nvSpPr>
          <p:cNvPr id="74" name="object 74"/>
          <p:cNvSpPr/>
          <p:nvPr/>
        </p:nvSpPr>
        <p:spPr>
          <a:xfrm>
            <a:off x="4740968" y="1447953"/>
            <a:ext cx="28099" cy="33814"/>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sz="1350"/>
          </a:p>
        </p:txBody>
      </p:sp>
      <p:sp>
        <p:nvSpPr>
          <p:cNvPr id="75" name="object 75"/>
          <p:cNvSpPr/>
          <p:nvPr/>
        </p:nvSpPr>
        <p:spPr>
          <a:xfrm>
            <a:off x="3861163" y="2156770"/>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76" name="object 76"/>
          <p:cNvSpPr/>
          <p:nvPr/>
        </p:nvSpPr>
        <p:spPr>
          <a:xfrm>
            <a:off x="4733149" y="2137196"/>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77" name="object 77"/>
          <p:cNvSpPr/>
          <p:nvPr/>
        </p:nvSpPr>
        <p:spPr>
          <a:xfrm>
            <a:off x="4733149" y="2137196"/>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78" name="object 78"/>
          <p:cNvSpPr/>
          <p:nvPr/>
        </p:nvSpPr>
        <p:spPr>
          <a:xfrm>
            <a:off x="3861163" y="282254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79" name="object 79"/>
          <p:cNvSpPr/>
          <p:nvPr/>
        </p:nvSpPr>
        <p:spPr>
          <a:xfrm>
            <a:off x="4731574" y="2810731"/>
            <a:ext cx="32861" cy="23813"/>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80" name="object 80"/>
          <p:cNvSpPr/>
          <p:nvPr/>
        </p:nvSpPr>
        <p:spPr>
          <a:xfrm>
            <a:off x="4731574" y="2810731"/>
            <a:ext cx="32861" cy="23813"/>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81" name="object 81"/>
          <p:cNvSpPr/>
          <p:nvPr/>
        </p:nvSpPr>
        <p:spPr>
          <a:xfrm>
            <a:off x="3861163" y="2848419"/>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82" name="object 82"/>
          <p:cNvSpPr/>
          <p:nvPr/>
        </p:nvSpPr>
        <p:spPr>
          <a:xfrm>
            <a:off x="4733149" y="2828845"/>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83" name="object 83"/>
          <p:cNvSpPr/>
          <p:nvPr/>
        </p:nvSpPr>
        <p:spPr>
          <a:xfrm>
            <a:off x="4733149" y="2828845"/>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84" name="object 84"/>
          <p:cNvSpPr/>
          <p:nvPr/>
        </p:nvSpPr>
        <p:spPr>
          <a:xfrm>
            <a:off x="3861163" y="2166652"/>
            <a:ext cx="890111" cy="1347788"/>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sz="1350"/>
          </a:p>
        </p:txBody>
      </p:sp>
      <p:sp>
        <p:nvSpPr>
          <p:cNvPr id="85" name="object 85"/>
          <p:cNvSpPr/>
          <p:nvPr/>
        </p:nvSpPr>
        <p:spPr>
          <a:xfrm>
            <a:off x="4740968" y="2139596"/>
            <a:ext cx="28099" cy="33814"/>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sz="1350"/>
          </a:p>
        </p:txBody>
      </p:sp>
      <p:sp>
        <p:nvSpPr>
          <p:cNvPr id="86" name="object 86"/>
          <p:cNvSpPr/>
          <p:nvPr/>
        </p:nvSpPr>
        <p:spPr>
          <a:xfrm>
            <a:off x="4740968" y="2139596"/>
            <a:ext cx="28099" cy="33814"/>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sz="1350"/>
          </a:p>
        </p:txBody>
      </p:sp>
      <p:sp>
        <p:nvSpPr>
          <p:cNvPr id="87" name="object 87"/>
          <p:cNvSpPr/>
          <p:nvPr/>
        </p:nvSpPr>
        <p:spPr>
          <a:xfrm>
            <a:off x="3861163" y="1478469"/>
            <a:ext cx="896303" cy="2035969"/>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sz="1350"/>
          </a:p>
        </p:txBody>
      </p:sp>
      <p:sp>
        <p:nvSpPr>
          <p:cNvPr id="88" name="object 88"/>
          <p:cNvSpPr/>
          <p:nvPr/>
        </p:nvSpPr>
        <p:spPr>
          <a:xfrm>
            <a:off x="4746368" y="1448797"/>
            <a:ext cx="24288" cy="34766"/>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sz="1350"/>
          </a:p>
        </p:txBody>
      </p:sp>
      <p:sp>
        <p:nvSpPr>
          <p:cNvPr id="89" name="object 89"/>
          <p:cNvSpPr/>
          <p:nvPr/>
        </p:nvSpPr>
        <p:spPr>
          <a:xfrm>
            <a:off x="4746368" y="1448797"/>
            <a:ext cx="24288" cy="34766"/>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sz="1350"/>
          </a:p>
        </p:txBody>
      </p:sp>
      <p:sp>
        <p:nvSpPr>
          <p:cNvPr id="90" name="object 90"/>
          <p:cNvSpPr/>
          <p:nvPr/>
        </p:nvSpPr>
        <p:spPr>
          <a:xfrm>
            <a:off x="5267897" y="1439237"/>
            <a:ext cx="873443" cy="32766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sz="1350"/>
          </a:p>
        </p:txBody>
      </p:sp>
      <p:sp>
        <p:nvSpPr>
          <p:cNvPr id="91" name="object 91"/>
          <p:cNvSpPr/>
          <p:nvPr/>
        </p:nvSpPr>
        <p:spPr>
          <a:xfrm>
            <a:off x="6136903" y="1755806"/>
            <a:ext cx="34766" cy="2286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sz="1350"/>
          </a:p>
        </p:txBody>
      </p:sp>
      <p:sp>
        <p:nvSpPr>
          <p:cNvPr id="92" name="object 92"/>
          <p:cNvSpPr/>
          <p:nvPr/>
        </p:nvSpPr>
        <p:spPr>
          <a:xfrm>
            <a:off x="6136903" y="1755806"/>
            <a:ext cx="34766" cy="2286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sz="1350"/>
          </a:p>
        </p:txBody>
      </p:sp>
      <p:sp>
        <p:nvSpPr>
          <p:cNvPr id="93" name="object 93"/>
          <p:cNvSpPr/>
          <p:nvPr/>
        </p:nvSpPr>
        <p:spPr>
          <a:xfrm>
            <a:off x="5267898" y="1439238"/>
            <a:ext cx="885349" cy="1002506"/>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sz="1350"/>
          </a:p>
        </p:txBody>
      </p:sp>
      <p:sp>
        <p:nvSpPr>
          <p:cNvPr id="94" name="object 94"/>
          <p:cNvSpPr/>
          <p:nvPr/>
        </p:nvSpPr>
        <p:spPr>
          <a:xfrm>
            <a:off x="6143952" y="2433614"/>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95" name="object 95"/>
          <p:cNvSpPr/>
          <p:nvPr/>
        </p:nvSpPr>
        <p:spPr>
          <a:xfrm>
            <a:off x="6143952" y="2433614"/>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96" name="object 96"/>
          <p:cNvSpPr/>
          <p:nvPr/>
        </p:nvSpPr>
        <p:spPr>
          <a:xfrm>
            <a:off x="5267897" y="1439238"/>
            <a:ext cx="893445" cy="1688306"/>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sz="1350"/>
          </a:p>
        </p:txBody>
      </p:sp>
      <p:sp>
        <p:nvSpPr>
          <p:cNvPr id="97" name="object 97"/>
          <p:cNvSpPr/>
          <p:nvPr/>
        </p:nvSpPr>
        <p:spPr>
          <a:xfrm>
            <a:off x="6150702" y="3121812"/>
            <a:ext cx="25718" cy="3429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sz="1350"/>
          </a:p>
        </p:txBody>
      </p:sp>
      <p:sp>
        <p:nvSpPr>
          <p:cNvPr id="98" name="object 98"/>
          <p:cNvSpPr/>
          <p:nvPr/>
        </p:nvSpPr>
        <p:spPr>
          <a:xfrm>
            <a:off x="6150702" y="3121812"/>
            <a:ext cx="25718" cy="3429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sz="1350"/>
          </a:p>
        </p:txBody>
      </p:sp>
      <p:sp>
        <p:nvSpPr>
          <p:cNvPr id="99" name="object 99"/>
          <p:cNvSpPr/>
          <p:nvPr/>
        </p:nvSpPr>
        <p:spPr>
          <a:xfrm>
            <a:off x="5267897" y="1797211"/>
            <a:ext cx="873443" cy="333851"/>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sz="1350"/>
          </a:p>
        </p:txBody>
      </p:sp>
      <p:sp>
        <p:nvSpPr>
          <p:cNvPr id="100" name="object 100"/>
          <p:cNvSpPr/>
          <p:nvPr/>
        </p:nvSpPr>
        <p:spPr>
          <a:xfrm>
            <a:off x="6136921" y="1785639"/>
            <a:ext cx="34766" cy="2286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sz="1350"/>
          </a:p>
        </p:txBody>
      </p:sp>
      <p:sp>
        <p:nvSpPr>
          <p:cNvPr id="101" name="object 101"/>
          <p:cNvSpPr/>
          <p:nvPr/>
        </p:nvSpPr>
        <p:spPr>
          <a:xfrm>
            <a:off x="6136921" y="1785639"/>
            <a:ext cx="34766" cy="2286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sz="1350"/>
          </a:p>
        </p:txBody>
      </p:sp>
      <p:sp>
        <p:nvSpPr>
          <p:cNvPr id="102" name="object 102"/>
          <p:cNvSpPr/>
          <p:nvPr/>
        </p:nvSpPr>
        <p:spPr>
          <a:xfrm>
            <a:off x="5267897" y="2130877"/>
            <a:ext cx="873443" cy="32766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sz="1350"/>
          </a:p>
        </p:txBody>
      </p:sp>
      <p:sp>
        <p:nvSpPr>
          <p:cNvPr id="103" name="object 103"/>
          <p:cNvSpPr/>
          <p:nvPr/>
        </p:nvSpPr>
        <p:spPr>
          <a:xfrm>
            <a:off x="6136903" y="2447451"/>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04" name="object 104"/>
          <p:cNvSpPr/>
          <p:nvPr/>
        </p:nvSpPr>
        <p:spPr>
          <a:xfrm>
            <a:off x="6136903" y="2447451"/>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05" name="object 105"/>
          <p:cNvSpPr/>
          <p:nvPr/>
        </p:nvSpPr>
        <p:spPr>
          <a:xfrm>
            <a:off x="5267898" y="2130877"/>
            <a:ext cx="885349" cy="1002506"/>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sz="1350"/>
          </a:p>
        </p:txBody>
      </p:sp>
      <p:sp>
        <p:nvSpPr>
          <p:cNvPr id="106" name="object 106"/>
          <p:cNvSpPr/>
          <p:nvPr/>
        </p:nvSpPr>
        <p:spPr>
          <a:xfrm>
            <a:off x="6143952" y="3125262"/>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107" name="object 107"/>
          <p:cNvSpPr/>
          <p:nvPr/>
        </p:nvSpPr>
        <p:spPr>
          <a:xfrm>
            <a:off x="6143952" y="3125262"/>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108" name="object 108"/>
          <p:cNvSpPr/>
          <p:nvPr/>
        </p:nvSpPr>
        <p:spPr>
          <a:xfrm>
            <a:off x="5267898" y="1814128"/>
            <a:ext cx="885349" cy="1008698"/>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sz="1350"/>
          </a:p>
        </p:txBody>
      </p:sp>
      <p:sp>
        <p:nvSpPr>
          <p:cNvPr id="109" name="object 109"/>
          <p:cNvSpPr/>
          <p:nvPr/>
        </p:nvSpPr>
        <p:spPr>
          <a:xfrm>
            <a:off x="6144027" y="1789760"/>
            <a:ext cx="30480" cy="32385"/>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sz="1350"/>
          </a:p>
        </p:txBody>
      </p:sp>
      <p:sp>
        <p:nvSpPr>
          <p:cNvPr id="110" name="object 110"/>
          <p:cNvSpPr/>
          <p:nvPr/>
        </p:nvSpPr>
        <p:spPr>
          <a:xfrm>
            <a:off x="6144027" y="1789760"/>
            <a:ext cx="30480" cy="32385"/>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sz="1350"/>
          </a:p>
        </p:txBody>
      </p:sp>
      <p:sp>
        <p:nvSpPr>
          <p:cNvPr id="111" name="object 111"/>
          <p:cNvSpPr/>
          <p:nvPr/>
        </p:nvSpPr>
        <p:spPr>
          <a:xfrm>
            <a:off x="5267897" y="2488851"/>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12" name="object 112"/>
          <p:cNvSpPr/>
          <p:nvPr/>
        </p:nvSpPr>
        <p:spPr>
          <a:xfrm>
            <a:off x="6136921" y="2477282"/>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13" name="object 113"/>
          <p:cNvSpPr/>
          <p:nvPr/>
        </p:nvSpPr>
        <p:spPr>
          <a:xfrm>
            <a:off x="6136921" y="2477282"/>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14" name="object 114"/>
          <p:cNvSpPr/>
          <p:nvPr/>
        </p:nvSpPr>
        <p:spPr>
          <a:xfrm>
            <a:off x="5267897" y="2822544"/>
            <a:ext cx="873443" cy="32766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sz="1350"/>
          </a:p>
        </p:txBody>
      </p:sp>
      <p:sp>
        <p:nvSpPr>
          <p:cNvPr id="115" name="object 115"/>
          <p:cNvSpPr/>
          <p:nvPr/>
        </p:nvSpPr>
        <p:spPr>
          <a:xfrm>
            <a:off x="6136903" y="3139100"/>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16" name="object 116"/>
          <p:cNvSpPr/>
          <p:nvPr/>
        </p:nvSpPr>
        <p:spPr>
          <a:xfrm>
            <a:off x="6136903" y="3139100"/>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17" name="object 117"/>
          <p:cNvSpPr/>
          <p:nvPr/>
        </p:nvSpPr>
        <p:spPr>
          <a:xfrm>
            <a:off x="5267897" y="3180499"/>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18" name="object 118"/>
          <p:cNvSpPr/>
          <p:nvPr/>
        </p:nvSpPr>
        <p:spPr>
          <a:xfrm>
            <a:off x="6136921" y="3168931"/>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19" name="object 119"/>
          <p:cNvSpPr/>
          <p:nvPr/>
        </p:nvSpPr>
        <p:spPr>
          <a:xfrm>
            <a:off x="6136921" y="3168931"/>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20" name="object 120"/>
          <p:cNvSpPr/>
          <p:nvPr/>
        </p:nvSpPr>
        <p:spPr>
          <a:xfrm>
            <a:off x="5267898" y="2505782"/>
            <a:ext cx="885349" cy="1008698"/>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sz="1350"/>
          </a:p>
        </p:txBody>
      </p:sp>
      <p:sp>
        <p:nvSpPr>
          <p:cNvPr id="121" name="object 121"/>
          <p:cNvSpPr/>
          <p:nvPr/>
        </p:nvSpPr>
        <p:spPr>
          <a:xfrm>
            <a:off x="6144027" y="2481407"/>
            <a:ext cx="30480" cy="32385"/>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sz="1350"/>
          </a:p>
        </p:txBody>
      </p:sp>
      <p:sp>
        <p:nvSpPr>
          <p:cNvPr id="122" name="object 122"/>
          <p:cNvSpPr/>
          <p:nvPr/>
        </p:nvSpPr>
        <p:spPr>
          <a:xfrm>
            <a:off x="6144027" y="2481407"/>
            <a:ext cx="30480" cy="32385"/>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sz="1350"/>
          </a:p>
        </p:txBody>
      </p:sp>
      <p:sp>
        <p:nvSpPr>
          <p:cNvPr id="123" name="object 123"/>
          <p:cNvSpPr/>
          <p:nvPr/>
        </p:nvSpPr>
        <p:spPr>
          <a:xfrm>
            <a:off x="5267897" y="1819828"/>
            <a:ext cx="893445" cy="1694498"/>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sz="1350"/>
          </a:p>
        </p:txBody>
      </p:sp>
      <p:sp>
        <p:nvSpPr>
          <p:cNvPr id="124" name="object 124"/>
          <p:cNvSpPr/>
          <p:nvPr/>
        </p:nvSpPr>
        <p:spPr>
          <a:xfrm>
            <a:off x="6150740" y="1791150"/>
            <a:ext cx="25718" cy="3429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sz="1350"/>
          </a:p>
        </p:txBody>
      </p:sp>
      <p:sp>
        <p:nvSpPr>
          <p:cNvPr id="125" name="object 125"/>
          <p:cNvSpPr/>
          <p:nvPr/>
        </p:nvSpPr>
        <p:spPr>
          <a:xfrm>
            <a:off x="6150739" y="1791150"/>
            <a:ext cx="25718" cy="3429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sz="1350"/>
          </a:p>
        </p:txBody>
      </p:sp>
      <p:sp>
        <p:nvSpPr>
          <p:cNvPr id="126" name="object 126"/>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127" name="object 127"/>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28" name="object 128"/>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29" name="object 129"/>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130" name="object 130"/>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31" name="object 131"/>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32" name="object 132"/>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3" name="object 133"/>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34" name="object 134"/>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35" name="object 135"/>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6" name="object 136"/>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37" name="object 137"/>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38" name="object 138"/>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9" name="object 139"/>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40" name="object 140"/>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41" name="object 141"/>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142" name="object 142"/>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(2)</a:t>
            </a:r>
            <a:endParaRPr sz="900">
              <a:latin typeface="Arial"/>
              <a:cs typeface="Arial"/>
            </a:endParaRPr>
          </a:p>
        </p:txBody>
      </p:sp>
      <p:sp>
        <p:nvSpPr>
          <p:cNvPr id="143" name="object 143"/>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(3)</a:t>
            </a:r>
            <a:endParaRPr sz="900">
              <a:latin typeface="Arial"/>
              <a:cs typeface="Arial"/>
            </a:endParaRPr>
          </a:p>
        </p:txBody>
      </p:sp>
      <p:sp>
        <p:nvSpPr>
          <p:cNvPr id="144" name="object 144"/>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(2)</a:t>
            </a:r>
            <a:endParaRPr sz="900">
              <a:latin typeface="Arial"/>
              <a:cs typeface="Arial"/>
            </a:endParaRPr>
          </a:p>
        </p:txBody>
      </p:sp>
      <p:sp>
        <p:nvSpPr>
          <p:cNvPr id="145" name="object 145"/>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(3)</a:t>
            </a:r>
            <a:endParaRPr sz="900">
              <a:latin typeface="Arial"/>
              <a:cs typeface="Arial"/>
            </a:endParaRPr>
          </a:p>
        </p:txBody>
      </p:sp>
      <p:sp>
        <p:nvSpPr>
          <p:cNvPr id="146" name="object 146"/>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latin typeface="Arial"/>
                <a:cs typeface="Arial"/>
              </a:rPr>
              <a:t>a</a:t>
            </a:r>
            <a:r>
              <a:rPr sz="900" dirty="0">
                <a:latin typeface="Arial"/>
                <a:cs typeface="Arial"/>
              </a:rPr>
              <a:t>(4)</a:t>
            </a:r>
            <a:endParaRPr sz="900">
              <a:latin typeface="Arial"/>
              <a:cs typeface="Arial"/>
            </a:endParaRPr>
          </a:p>
        </p:txBody>
      </p:sp>
      <p:sp>
        <p:nvSpPr>
          <p:cNvPr id="147" name="object 147"/>
          <p:cNvSpPr txBox="1"/>
          <p:nvPr/>
        </p:nvSpPr>
        <p:spPr>
          <a:xfrm>
            <a:off x="7228413" y="1601012"/>
            <a:ext cx="278606" cy="103304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025">
              <a:latin typeface="Times New Roman"/>
              <a:cs typeface="Times New Roman"/>
            </a:endParaRPr>
          </a:p>
          <a:p>
            <a:pPr>
              <a:spcBef>
                <a:spcPts val="30"/>
              </a:spcBef>
            </a:pPr>
            <a:endParaRPr sz="2888">
              <a:latin typeface="Times New Roman"/>
              <a:cs typeface="Times New Roman"/>
            </a:endParaRPr>
          </a:p>
          <a:p>
            <a:pPr marL="81915"/>
            <a:r>
              <a:rPr dirty="0">
                <a:latin typeface="Arial"/>
                <a:cs typeface="Arial"/>
              </a:rPr>
              <a:t>ŷ</a:t>
            </a:r>
            <a:endParaRPr>
              <a:latin typeface="Arial"/>
              <a:cs typeface="Arial"/>
            </a:endParaRPr>
          </a:p>
        </p:txBody>
      </p:sp>
      <p:sp>
        <p:nvSpPr>
          <p:cNvPr id="148" name="object 148"/>
          <p:cNvSpPr/>
          <p:nvPr/>
        </p:nvSpPr>
        <p:spPr>
          <a:xfrm>
            <a:off x="2285501" y="3514193"/>
            <a:ext cx="293846" cy="386715"/>
          </a:xfrm>
          <a:custGeom>
            <a:avLst/>
            <a:gdLst/>
            <a:ahLst/>
            <a:cxnLst/>
            <a:rect l="l" t="t" r="r" b="b"/>
            <a:pathLst>
              <a:path w="391794" h="515620">
                <a:moveTo>
                  <a:pt x="391286" y="515073"/>
                </a:moveTo>
                <a:lnTo>
                  <a:pt x="0" y="0"/>
                </a:lnTo>
              </a:path>
            </a:pathLst>
          </a:custGeom>
          <a:ln w="28574">
            <a:solidFill>
              <a:srgbClr val="CC0000"/>
            </a:solidFill>
          </a:ln>
        </p:spPr>
        <p:txBody>
          <a:bodyPr wrap="square" lIns="0" tIns="0" rIns="0" bIns="0" rtlCol="0"/>
          <a:lstStyle/>
          <a:p>
            <a:endParaRPr sz="1350"/>
          </a:p>
        </p:txBody>
      </p:sp>
      <p:sp>
        <p:nvSpPr>
          <p:cNvPr id="149" name="object 149"/>
          <p:cNvSpPr/>
          <p:nvPr/>
        </p:nvSpPr>
        <p:spPr>
          <a:xfrm>
            <a:off x="2215954" y="3426040"/>
            <a:ext cx="108449" cy="120281"/>
          </a:xfrm>
          <a:prstGeom prst="rect">
            <a:avLst/>
          </a:prstGeom>
          <a:blipFill>
            <a:blip r:embed="rId2" cstate="print"/>
            <a:stretch>
              <a:fillRect/>
            </a:stretch>
          </a:blipFill>
        </p:spPr>
        <p:txBody>
          <a:bodyPr wrap="square" lIns="0" tIns="0" rIns="0" bIns="0" rtlCol="0"/>
          <a:lstStyle/>
          <a:p>
            <a:endParaRPr sz="1350"/>
          </a:p>
        </p:txBody>
      </p:sp>
      <p:sp>
        <p:nvSpPr>
          <p:cNvPr id="150" name="object 150"/>
          <p:cNvSpPr txBox="1"/>
          <p:nvPr/>
        </p:nvSpPr>
        <p:spPr>
          <a:xfrm>
            <a:off x="1965634" y="3904663"/>
            <a:ext cx="1904048" cy="217367"/>
          </a:xfrm>
          <a:prstGeom prst="rect">
            <a:avLst/>
          </a:prstGeom>
        </p:spPr>
        <p:txBody>
          <a:bodyPr vert="horz" wrap="square" lIns="0" tIns="9525" rIns="0" bIns="0" rtlCol="0">
            <a:spAutoFit/>
          </a:bodyPr>
          <a:lstStyle/>
          <a:p>
            <a:pPr marL="9525">
              <a:spcBef>
                <a:spcPts val="75"/>
              </a:spcBef>
            </a:pPr>
            <a:r>
              <a:rPr sz="1350" b="1" spc="-4" dirty="0">
                <a:solidFill>
                  <a:srgbClr val="CC0000"/>
                </a:solidFill>
                <a:latin typeface="Arial"/>
                <a:cs typeface="Arial"/>
              </a:rPr>
              <a:t>Biases (constant</a:t>
            </a:r>
            <a:r>
              <a:rPr sz="1350" b="1" spc="-64" dirty="0">
                <a:solidFill>
                  <a:srgbClr val="CC0000"/>
                </a:solidFill>
                <a:latin typeface="Arial"/>
                <a:cs typeface="Arial"/>
              </a:rPr>
              <a:t> </a:t>
            </a:r>
            <a:r>
              <a:rPr sz="1350" b="1" spc="-4" dirty="0">
                <a:solidFill>
                  <a:srgbClr val="CC0000"/>
                </a:solidFill>
                <a:latin typeface="Arial"/>
                <a:cs typeface="Arial"/>
              </a:rPr>
              <a:t>units)</a:t>
            </a:r>
            <a:endParaRPr sz="1350">
              <a:latin typeface="Arial"/>
              <a:cs typeface="Arial"/>
            </a:endParaRPr>
          </a:p>
        </p:txBody>
      </p:sp>
      <p:sp>
        <p:nvSpPr>
          <p:cNvPr id="151" name="object 151"/>
          <p:cNvSpPr/>
          <p:nvPr/>
        </p:nvSpPr>
        <p:spPr>
          <a:xfrm>
            <a:off x="2578926" y="3719374"/>
            <a:ext cx="736283" cy="181451"/>
          </a:xfrm>
          <a:custGeom>
            <a:avLst/>
            <a:gdLst/>
            <a:ahLst/>
            <a:cxnLst/>
            <a:rect l="l" t="t" r="r" b="b"/>
            <a:pathLst>
              <a:path w="981710" h="241935">
                <a:moveTo>
                  <a:pt x="0" y="241624"/>
                </a:moveTo>
                <a:lnTo>
                  <a:pt x="981625" y="0"/>
                </a:lnTo>
              </a:path>
            </a:pathLst>
          </a:custGeom>
          <a:ln w="28574">
            <a:solidFill>
              <a:srgbClr val="CC0000"/>
            </a:solidFill>
          </a:ln>
        </p:spPr>
        <p:txBody>
          <a:bodyPr wrap="square" lIns="0" tIns="0" rIns="0" bIns="0" rtlCol="0"/>
          <a:lstStyle/>
          <a:p>
            <a:endParaRPr sz="1350"/>
          </a:p>
        </p:txBody>
      </p:sp>
      <p:sp>
        <p:nvSpPr>
          <p:cNvPr id="152" name="object 152"/>
          <p:cNvSpPr/>
          <p:nvPr/>
        </p:nvSpPr>
        <p:spPr>
          <a:xfrm>
            <a:off x="3295954" y="3674289"/>
            <a:ext cx="124331" cy="90168"/>
          </a:xfrm>
          <a:prstGeom prst="rect">
            <a:avLst/>
          </a:prstGeom>
          <a:blipFill>
            <a:blip r:embed="rId3" cstate="print"/>
            <a:stretch>
              <a:fillRect/>
            </a:stretch>
          </a:blipFill>
        </p:spPr>
        <p:txBody>
          <a:bodyPr wrap="square" lIns="0" tIns="0" rIns="0" bIns="0" rtlCol="0"/>
          <a:lstStyle/>
          <a:p>
            <a:endParaRPr sz="1350"/>
          </a:p>
        </p:txBody>
      </p:sp>
      <p:sp>
        <p:nvSpPr>
          <p:cNvPr id="153" name="object 153"/>
          <p:cNvSpPr/>
          <p:nvPr/>
        </p:nvSpPr>
        <p:spPr>
          <a:xfrm>
            <a:off x="2578964" y="3700999"/>
            <a:ext cx="2139791" cy="206693"/>
          </a:xfrm>
          <a:custGeom>
            <a:avLst/>
            <a:gdLst/>
            <a:ahLst/>
            <a:cxnLst/>
            <a:rect l="l" t="t" r="r" b="b"/>
            <a:pathLst>
              <a:path w="2853054" h="275589">
                <a:moveTo>
                  <a:pt x="0" y="275424"/>
                </a:moveTo>
                <a:lnTo>
                  <a:pt x="2853046" y="0"/>
                </a:lnTo>
              </a:path>
            </a:pathLst>
          </a:custGeom>
          <a:ln w="28574">
            <a:solidFill>
              <a:srgbClr val="CC0000"/>
            </a:solidFill>
          </a:ln>
        </p:spPr>
        <p:txBody>
          <a:bodyPr wrap="square" lIns="0" tIns="0" rIns="0" bIns="0" rtlCol="0"/>
          <a:lstStyle/>
          <a:p>
            <a:endParaRPr sz="1350"/>
          </a:p>
        </p:txBody>
      </p:sp>
      <p:sp>
        <p:nvSpPr>
          <p:cNvPr id="154" name="object 154"/>
          <p:cNvSpPr/>
          <p:nvPr/>
        </p:nvSpPr>
        <p:spPr>
          <a:xfrm>
            <a:off x="4704621" y="3655033"/>
            <a:ext cx="121649" cy="91912"/>
          </a:xfrm>
          <a:prstGeom prst="rect">
            <a:avLst/>
          </a:prstGeom>
          <a:blipFill>
            <a:blip r:embed="rId4" cstate="print"/>
            <a:stretch>
              <a:fillRect/>
            </a:stretch>
          </a:blipFill>
        </p:spPr>
        <p:txBody>
          <a:bodyPr wrap="square" lIns="0" tIns="0" rIns="0" bIns="0" rtlCol="0"/>
          <a:lstStyle/>
          <a:p>
            <a:endParaRPr sz="1350"/>
          </a:p>
        </p:txBody>
      </p:sp>
      <p:sp>
        <p:nvSpPr>
          <p:cNvPr id="155" name="object 155"/>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sz="1350"/>
          </a:p>
        </p:txBody>
      </p:sp>
      <p:sp>
        <p:nvSpPr>
          <p:cNvPr id="156" name="object 156"/>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57" name="object 157"/>
          <p:cNvSpPr txBox="1"/>
          <p:nvPr/>
        </p:nvSpPr>
        <p:spPr>
          <a:xfrm>
            <a:off x="6308240" y="168835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8" name="object 158"/>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sz="1350"/>
          </a:p>
        </p:txBody>
      </p:sp>
      <p:sp>
        <p:nvSpPr>
          <p:cNvPr id="159" name="object 159"/>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60" name="object 160"/>
          <p:cNvSpPr txBox="1"/>
          <p:nvPr/>
        </p:nvSpPr>
        <p:spPr>
          <a:xfrm>
            <a:off x="6308240" y="238000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61" name="object 161"/>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sz="1350"/>
          </a:p>
        </p:txBody>
      </p:sp>
      <p:sp>
        <p:nvSpPr>
          <p:cNvPr id="162" name="object 162"/>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63" name="object 163"/>
          <p:cNvSpPr txBox="1"/>
          <p:nvPr/>
        </p:nvSpPr>
        <p:spPr>
          <a:xfrm>
            <a:off x="6308240" y="3071658"/>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64" name="object 164"/>
          <p:cNvSpPr/>
          <p:nvPr/>
        </p:nvSpPr>
        <p:spPr>
          <a:xfrm>
            <a:off x="6674633" y="1781799"/>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5" name="object 165"/>
          <p:cNvSpPr/>
          <p:nvPr/>
        </p:nvSpPr>
        <p:spPr>
          <a:xfrm>
            <a:off x="6999645" y="1770000"/>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66" name="object 166"/>
          <p:cNvSpPr/>
          <p:nvPr/>
        </p:nvSpPr>
        <p:spPr>
          <a:xfrm>
            <a:off x="6999645" y="1770000"/>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67" name="object 167"/>
          <p:cNvSpPr/>
          <p:nvPr/>
        </p:nvSpPr>
        <p:spPr>
          <a:xfrm>
            <a:off x="6674670" y="2476720"/>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8" name="object 168"/>
          <p:cNvSpPr/>
          <p:nvPr/>
        </p:nvSpPr>
        <p:spPr>
          <a:xfrm>
            <a:off x="6999682" y="2464907"/>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69" name="object 169"/>
          <p:cNvSpPr/>
          <p:nvPr/>
        </p:nvSpPr>
        <p:spPr>
          <a:xfrm>
            <a:off x="6999682" y="2464907"/>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70" name="object 170"/>
          <p:cNvSpPr/>
          <p:nvPr/>
        </p:nvSpPr>
        <p:spPr>
          <a:xfrm>
            <a:off x="6674670" y="3165106"/>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71" name="object 171"/>
          <p:cNvSpPr/>
          <p:nvPr/>
        </p:nvSpPr>
        <p:spPr>
          <a:xfrm>
            <a:off x="6999682" y="3153293"/>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72" name="object 172"/>
          <p:cNvSpPr/>
          <p:nvPr/>
        </p:nvSpPr>
        <p:spPr>
          <a:xfrm>
            <a:off x="6999682" y="3153293"/>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73" name="object 173"/>
          <p:cNvSpPr txBox="1"/>
          <p:nvPr/>
        </p:nvSpPr>
        <p:spPr>
          <a:xfrm>
            <a:off x="6191240" y="4307204"/>
            <a:ext cx="226695" cy="318036"/>
          </a:xfrm>
          <a:prstGeom prst="rect">
            <a:avLst/>
          </a:prstGeom>
        </p:spPr>
        <p:txBody>
          <a:bodyPr vert="horz" wrap="square" lIns="0" tIns="0" rIns="0" bIns="0" rtlCol="0">
            <a:spAutoFit/>
          </a:bodyPr>
          <a:lstStyle/>
          <a:p>
            <a:pPr marL="9525">
              <a:lnSpc>
                <a:spcPts val="799"/>
              </a:lnSpc>
            </a:pPr>
            <a:r>
              <a:rPr sz="1350" baseline="-20833" dirty="0">
                <a:solidFill>
                  <a:srgbClr val="424242"/>
                </a:solidFill>
                <a:latin typeface="Arial"/>
                <a:cs typeface="Arial"/>
              </a:rPr>
              <a:t>W</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a:p>
            <a:pPr marL="9525">
              <a:spcBef>
                <a:spcPts val="551"/>
              </a:spcBef>
            </a:pPr>
            <a:r>
              <a:rPr sz="1350" spc="-5" baseline="-20833" dirty="0">
                <a:solidFill>
                  <a:srgbClr val="424242"/>
                </a:solidFill>
                <a:latin typeface="Arial"/>
                <a:cs typeface="Arial"/>
              </a:rPr>
              <a:t>z</a:t>
            </a:r>
            <a:r>
              <a:rPr sz="600" spc="-4" dirty="0">
                <a:solidFill>
                  <a:srgbClr val="424242"/>
                </a:solidFill>
                <a:latin typeface="Arial"/>
                <a:cs typeface="Arial"/>
              </a:rPr>
              <a:t>(l)</a:t>
            </a:r>
            <a:r>
              <a:rPr sz="1350" spc="-5" baseline="-20833" dirty="0">
                <a:solidFill>
                  <a:srgbClr val="424242"/>
                </a:solidFill>
                <a:latin typeface="Arial"/>
                <a:cs typeface="Arial"/>
              </a:rPr>
              <a:t>:</a:t>
            </a:r>
            <a:endParaRPr sz="1350" baseline="-20833">
              <a:latin typeface="Arial"/>
              <a:cs typeface="Arial"/>
            </a:endParaRPr>
          </a:p>
        </p:txBody>
      </p:sp>
      <p:sp>
        <p:nvSpPr>
          <p:cNvPr id="174" name="object 174"/>
          <p:cNvSpPr txBox="1"/>
          <p:nvPr/>
        </p:nvSpPr>
        <p:spPr>
          <a:xfrm>
            <a:off x="1647824" y="4315575"/>
            <a:ext cx="803910" cy="141064"/>
          </a:xfrm>
          <a:prstGeom prst="rect">
            <a:avLst/>
          </a:prstGeom>
        </p:spPr>
        <p:txBody>
          <a:bodyPr vert="horz" wrap="square" lIns="0" tIns="0" rIns="0" bIns="0" rtlCol="0">
            <a:spAutoFit/>
          </a:bodyPr>
          <a:lstStyle/>
          <a:p>
            <a:pPr marL="9525">
              <a:lnSpc>
                <a:spcPts val="1069"/>
              </a:lnSpc>
              <a:tabLst>
                <a:tab pos="241459" algn="l"/>
              </a:tabLst>
            </a:pPr>
            <a:r>
              <a:rPr sz="900" spc="-4" dirty="0">
                <a:solidFill>
                  <a:srgbClr val="424242"/>
                </a:solidFill>
                <a:latin typeface="Arial"/>
                <a:cs typeface="Arial"/>
              </a:rPr>
              <a:t>x</a:t>
            </a:r>
            <a:r>
              <a:rPr sz="900" spc="-5" baseline="-31250" dirty="0">
                <a:solidFill>
                  <a:srgbClr val="424242"/>
                </a:solidFill>
                <a:latin typeface="Arial"/>
                <a:cs typeface="Arial"/>
              </a:rPr>
              <a:t>i</a:t>
            </a:r>
            <a:r>
              <a:rPr sz="900" spc="-4" dirty="0">
                <a:solidFill>
                  <a:srgbClr val="424242"/>
                </a:solidFill>
                <a:latin typeface="Arial"/>
                <a:cs typeface="Arial"/>
              </a:rPr>
              <a:t>:	input</a:t>
            </a:r>
            <a:r>
              <a:rPr sz="900" spc="-56" dirty="0">
                <a:solidFill>
                  <a:srgbClr val="424242"/>
                </a:solidFill>
                <a:latin typeface="Arial"/>
                <a:cs typeface="Arial"/>
              </a:rPr>
              <a:t> </a:t>
            </a:r>
            <a:r>
              <a:rPr sz="900" dirty="0">
                <a:solidFill>
                  <a:srgbClr val="424242"/>
                </a:solidFill>
                <a:latin typeface="Arial"/>
                <a:cs typeface="Arial"/>
              </a:rPr>
              <a:t>value</a:t>
            </a:r>
            <a:endParaRPr sz="900">
              <a:latin typeface="Arial"/>
              <a:cs typeface="Arial"/>
            </a:endParaRPr>
          </a:p>
        </p:txBody>
      </p:sp>
      <p:sp>
        <p:nvSpPr>
          <p:cNvPr id="175" name="object 175"/>
          <p:cNvSpPr txBox="1"/>
          <p:nvPr/>
        </p:nvSpPr>
        <p:spPr>
          <a:xfrm>
            <a:off x="2701518" y="4315575"/>
            <a:ext cx="121444"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σ:</a:t>
            </a:r>
            <a:endParaRPr sz="900">
              <a:latin typeface="Arial"/>
              <a:cs typeface="Arial"/>
            </a:endParaRPr>
          </a:p>
        </p:txBody>
      </p:sp>
      <p:sp>
        <p:nvSpPr>
          <p:cNvPr id="176" name="object 176"/>
          <p:cNvSpPr txBox="1"/>
          <p:nvPr/>
        </p:nvSpPr>
        <p:spPr>
          <a:xfrm>
            <a:off x="2930377" y="4315575"/>
            <a:ext cx="1301591"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sigmoid </a:t>
            </a:r>
            <a:r>
              <a:rPr sz="900" spc="-4" dirty="0">
                <a:solidFill>
                  <a:srgbClr val="424242"/>
                </a:solidFill>
                <a:latin typeface="Arial"/>
                <a:cs typeface="Arial"/>
              </a:rPr>
              <a:t>(logistic)</a:t>
            </a:r>
            <a:r>
              <a:rPr sz="900" spc="-64"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
        <p:nvSpPr>
          <p:cNvPr id="177" name="object 177"/>
          <p:cNvSpPr txBox="1"/>
          <p:nvPr/>
        </p:nvSpPr>
        <p:spPr>
          <a:xfrm>
            <a:off x="4425665" y="4315575"/>
            <a:ext cx="182403" cy="305212"/>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+1:</a:t>
            </a:r>
            <a:endParaRPr sz="900">
              <a:latin typeface="Arial"/>
              <a:cs typeface="Arial"/>
            </a:endParaRPr>
          </a:p>
          <a:p>
            <a:pPr marL="9525">
              <a:spcBef>
                <a:spcPts val="213"/>
              </a:spcBef>
            </a:pPr>
            <a:r>
              <a:rPr sz="1350" baseline="-20833" dirty="0">
                <a:solidFill>
                  <a:srgbClr val="424242"/>
                </a:solidFill>
                <a:latin typeface="Arial"/>
                <a:cs typeface="Arial"/>
              </a:rPr>
              <a:t>a</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p:txBody>
      </p:sp>
      <p:sp>
        <p:nvSpPr>
          <p:cNvPr id="178" name="object 178"/>
          <p:cNvSpPr txBox="1"/>
          <p:nvPr/>
        </p:nvSpPr>
        <p:spPr>
          <a:xfrm>
            <a:off x="4650386" y="4315575"/>
            <a:ext cx="1346835" cy="356508"/>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bias (constant)</a:t>
            </a:r>
            <a:r>
              <a:rPr sz="900" spc="-15" dirty="0">
                <a:solidFill>
                  <a:srgbClr val="424242"/>
                </a:solidFill>
                <a:latin typeface="Arial"/>
                <a:cs typeface="Arial"/>
              </a:rPr>
              <a:t> </a:t>
            </a:r>
            <a:r>
              <a:rPr sz="900" spc="-4" dirty="0">
                <a:solidFill>
                  <a:srgbClr val="424242"/>
                </a:solidFill>
                <a:latin typeface="Arial"/>
                <a:cs typeface="Arial"/>
              </a:rPr>
              <a:t>unit</a:t>
            </a:r>
            <a:endParaRPr sz="900">
              <a:latin typeface="Arial"/>
              <a:cs typeface="Arial"/>
            </a:endParaRPr>
          </a:p>
          <a:p>
            <a:pPr marL="10478">
              <a:spcBef>
                <a:spcPts val="551"/>
              </a:spcBef>
            </a:pPr>
            <a:r>
              <a:rPr sz="900" spc="-4" dirty="0">
                <a:solidFill>
                  <a:srgbClr val="424242"/>
                </a:solidFill>
                <a:latin typeface="Arial"/>
                <a:cs typeface="Arial"/>
              </a:rPr>
              <a:t>activation </a:t>
            </a:r>
            <a:r>
              <a:rPr sz="900" dirty="0">
                <a:solidFill>
                  <a:srgbClr val="424242"/>
                </a:solidFill>
                <a:latin typeface="Arial"/>
                <a:cs typeface="Arial"/>
              </a:rPr>
              <a:t>vector </a:t>
            </a:r>
            <a:r>
              <a:rPr sz="900" spc="-4" dirty="0">
                <a:solidFill>
                  <a:srgbClr val="424242"/>
                </a:solidFill>
                <a:latin typeface="Arial"/>
                <a:cs typeface="Arial"/>
              </a:rPr>
              <a:t>for layer</a:t>
            </a:r>
            <a:r>
              <a:rPr sz="900" spc="-64"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79" name="object 179"/>
          <p:cNvSpPr txBox="1"/>
          <p:nvPr/>
        </p:nvSpPr>
        <p:spPr>
          <a:xfrm>
            <a:off x="6442552" y="4315575"/>
            <a:ext cx="1212056" cy="356508"/>
          </a:xfrm>
          <a:prstGeom prst="rect">
            <a:avLst/>
          </a:prstGeom>
        </p:spPr>
        <p:txBody>
          <a:bodyPr vert="horz" wrap="square" lIns="0" tIns="0" rIns="0" bIns="0" rtlCol="0">
            <a:spAutoFit/>
          </a:bodyPr>
          <a:lstStyle/>
          <a:p>
            <a:pPr marL="28575">
              <a:lnSpc>
                <a:spcPts val="1069"/>
              </a:lnSpc>
            </a:pPr>
            <a:r>
              <a:rPr sz="900" spc="-4" dirty="0">
                <a:solidFill>
                  <a:srgbClr val="424242"/>
                </a:solidFill>
                <a:latin typeface="Arial"/>
                <a:cs typeface="Arial"/>
              </a:rPr>
              <a:t>weight matrix for layer</a:t>
            </a:r>
            <a:r>
              <a:rPr sz="900" spc="-56"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a:p>
            <a:pPr marL="9525">
              <a:spcBef>
                <a:spcPts val="551"/>
              </a:spcBef>
            </a:pPr>
            <a:r>
              <a:rPr sz="900" spc="-4" dirty="0">
                <a:solidFill>
                  <a:srgbClr val="424242"/>
                </a:solidFill>
                <a:latin typeface="Arial"/>
                <a:cs typeface="Arial"/>
              </a:rPr>
              <a:t>input into layer</a:t>
            </a:r>
            <a:r>
              <a:rPr sz="900" spc="-19"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80" name="object 180"/>
          <p:cNvSpPr txBox="1"/>
          <p:nvPr/>
        </p:nvSpPr>
        <p:spPr>
          <a:xfrm>
            <a:off x="1647824" y="4522744"/>
            <a:ext cx="108109"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ŷ:</a:t>
            </a:r>
            <a:endParaRPr sz="900">
              <a:latin typeface="Arial"/>
              <a:cs typeface="Arial"/>
            </a:endParaRPr>
          </a:p>
        </p:txBody>
      </p:sp>
      <p:sp>
        <p:nvSpPr>
          <p:cNvPr id="181" name="object 181"/>
          <p:cNvSpPr txBox="1"/>
          <p:nvPr/>
        </p:nvSpPr>
        <p:spPr>
          <a:xfrm>
            <a:off x="1863374" y="4522744"/>
            <a:ext cx="679608"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output</a:t>
            </a:r>
            <a:r>
              <a:rPr sz="900" spc="-56" dirty="0">
                <a:solidFill>
                  <a:srgbClr val="424242"/>
                </a:solidFill>
                <a:latin typeface="Arial"/>
                <a:cs typeface="Arial"/>
              </a:rPr>
              <a:t> </a:t>
            </a:r>
            <a:r>
              <a:rPr sz="900" dirty="0">
                <a:solidFill>
                  <a:srgbClr val="424242"/>
                </a:solidFill>
                <a:latin typeface="Arial"/>
                <a:cs typeface="Arial"/>
              </a:rPr>
              <a:t>vector</a:t>
            </a:r>
            <a:endParaRPr sz="900">
              <a:latin typeface="Arial"/>
              <a:cs typeface="Arial"/>
            </a:endParaRPr>
          </a:p>
        </p:txBody>
      </p:sp>
      <p:sp>
        <p:nvSpPr>
          <p:cNvPr id="182" name="object 182"/>
          <p:cNvSpPr txBox="1"/>
          <p:nvPr/>
        </p:nvSpPr>
        <p:spPr>
          <a:xfrm>
            <a:off x="2701518" y="4522744"/>
            <a:ext cx="1102519"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SM: Softmax</a:t>
            </a:r>
            <a:r>
              <a:rPr sz="900" spc="-60"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Tree>
    <p:extLst>
      <p:ext uri="{BB962C8B-B14F-4D97-AF65-F5344CB8AC3E}">
        <p14:creationId xmlns:p14="http://schemas.microsoft.com/office/powerpoint/2010/main" val="4067491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4" name="object 4"/>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5" name="object 5"/>
          <p:cNvSpPr txBox="1"/>
          <p:nvPr/>
        </p:nvSpPr>
        <p:spPr>
          <a:xfrm>
            <a:off x="3552015"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6" name="object 6"/>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7" name="object 7"/>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8" name="object 8"/>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9" name="object 9"/>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10" name="object 10"/>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1" name="object 11"/>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2" name="object 12"/>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 name="object 13"/>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4" name="object 14"/>
          <p:cNvSpPr txBox="1"/>
          <p:nvPr/>
        </p:nvSpPr>
        <p:spPr>
          <a:xfrm>
            <a:off x="3507185"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5" name="object 15"/>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6" name="object 16"/>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7" name="object 17"/>
          <p:cNvSpPr txBox="1"/>
          <p:nvPr/>
        </p:nvSpPr>
        <p:spPr>
          <a:xfrm>
            <a:off x="4958753"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8" name="object 18"/>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19" name="object 19"/>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20" name="object 20"/>
          <p:cNvSpPr txBox="1"/>
          <p:nvPr/>
        </p:nvSpPr>
        <p:spPr>
          <a:xfrm>
            <a:off x="4958753"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1" name="object 21"/>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22" name="object 22"/>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3" name="object 23"/>
          <p:cNvSpPr txBox="1"/>
          <p:nvPr/>
        </p:nvSpPr>
        <p:spPr>
          <a:xfrm>
            <a:off x="4958753"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4" name="object 24"/>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25" name="object 25"/>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6" name="object 26"/>
          <p:cNvSpPr txBox="1"/>
          <p:nvPr/>
        </p:nvSpPr>
        <p:spPr>
          <a:xfrm>
            <a:off x="4913922"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27" name="object 27"/>
          <p:cNvSpPr/>
          <p:nvPr/>
        </p:nvSpPr>
        <p:spPr>
          <a:xfrm>
            <a:off x="2454428" y="1454399"/>
            <a:ext cx="873443" cy="32766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sz="1350"/>
          </a:p>
        </p:txBody>
      </p:sp>
      <p:sp>
        <p:nvSpPr>
          <p:cNvPr id="28" name="object 28"/>
          <p:cNvSpPr/>
          <p:nvPr/>
        </p:nvSpPr>
        <p:spPr>
          <a:xfrm>
            <a:off x="3323434" y="1443017"/>
            <a:ext cx="34766" cy="2286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sz="1350"/>
          </a:p>
        </p:txBody>
      </p:sp>
      <p:sp>
        <p:nvSpPr>
          <p:cNvPr id="29" name="object 29"/>
          <p:cNvSpPr/>
          <p:nvPr/>
        </p:nvSpPr>
        <p:spPr>
          <a:xfrm>
            <a:off x="3323434" y="1443017"/>
            <a:ext cx="34766" cy="2286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sz="1350"/>
          </a:p>
        </p:txBody>
      </p:sp>
      <p:sp>
        <p:nvSpPr>
          <p:cNvPr id="30" name="object 30"/>
          <p:cNvSpPr/>
          <p:nvPr/>
        </p:nvSpPr>
        <p:spPr>
          <a:xfrm>
            <a:off x="2454428" y="1781799"/>
            <a:ext cx="873443" cy="334328"/>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sz="1350"/>
          </a:p>
        </p:txBody>
      </p:sp>
      <p:sp>
        <p:nvSpPr>
          <p:cNvPr id="31" name="object 31"/>
          <p:cNvSpPr/>
          <p:nvPr/>
        </p:nvSpPr>
        <p:spPr>
          <a:xfrm>
            <a:off x="3323452" y="2104664"/>
            <a:ext cx="34766" cy="2286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32" name="object 32"/>
          <p:cNvSpPr/>
          <p:nvPr/>
        </p:nvSpPr>
        <p:spPr>
          <a:xfrm>
            <a:off x="3323452" y="2104664"/>
            <a:ext cx="34766" cy="2286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33" name="object 33"/>
          <p:cNvSpPr/>
          <p:nvPr/>
        </p:nvSpPr>
        <p:spPr>
          <a:xfrm>
            <a:off x="2454429" y="1781799"/>
            <a:ext cx="885349" cy="1008698"/>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sz="1350"/>
          </a:p>
        </p:txBody>
      </p:sp>
      <p:sp>
        <p:nvSpPr>
          <p:cNvPr id="34" name="object 34"/>
          <p:cNvSpPr/>
          <p:nvPr/>
        </p:nvSpPr>
        <p:spPr>
          <a:xfrm>
            <a:off x="3330558" y="2782644"/>
            <a:ext cx="30480" cy="32385"/>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sz="1350"/>
          </a:p>
        </p:txBody>
      </p:sp>
      <p:sp>
        <p:nvSpPr>
          <p:cNvPr id="35" name="object 35"/>
          <p:cNvSpPr/>
          <p:nvPr/>
        </p:nvSpPr>
        <p:spPr>
          <a:xfrm>
            <a:off x="3330558" y="2782644"/>
            <a:ext cx="30480" cy="32385"/>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sz="1350"/>
          </a:p>
        </p:txBody>
      </p:sp>
      <p:sp>
        <p:nvSpPr>
          <p:cNvPr id="36" name="object 36"/>
          <p:cNvSpPr/>
          <p:nvPr/>
        </p:nvSpPr>
        <p:spPr>
          <a:xfrm>
            <a:off x="2454429" y="1471476"/>
            <a:ext cx="885349" cy="100203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sz="1350"/>
          </a:p>
        </p:txBody>
      </p:sp>
      <p:sp>
        <p:nvSpPr>
          <p:cNvPr id="37" name="object 37"/>
          <p:cNvSpPr/>
          <p:nvPr/>
        </p:nvSpPr>
        <p:spPr>
          <a:xfrm>
            <a:off x="3330483" y="1447178"/>
            <a:ext cx="30480" cy="32385"/>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sz="1350"/>
          </a:p>
        </p:txBody>
      </p:sp>
      <p:sp>
        <p:nvSpPr>
          <p:cNvPr id="38" name="object 38"/>
          <p:cNvSpPr/>
          <p:nvPr/>
        </p:nvSpPr>
        <p:spPr>
          <a:xfrm>
            <a:off x="3330483" y="1447178"/>
            <a:ext cx="30480" cy="32385"/>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sz="1350"/>
          </a:p>
        </p:txBody>
      </p:sp>
      <p:sp>
        <p:nvSpPr>
          <p:cNvPr id="39" name="object 39"/>
          <p:cNvSpPr/>
          <p:nvPr/>
        </p:nvSpPr>
        <p:spPr>
          <a:xfrm>
            <a:off x="2454428" y="2146046"/>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0" name="object 40"/>
          <p:cNvSpPr/>
          <p:nvPr/>
        </p:nvSpPr>
        <p:spPr>
          <a:xfrm>
            <a:off x="3323434" y="2134664"/>
            <a:ext cx="34766" cy="2286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1" name="object 41"/>
          <p:cNvSpPr/>
          <p:nvPr/>
        </p:nvSpPr>
        <p:spPr>
          <a:xfrm>
            <a:off x="3323434" y="2134664"/>
            <a:ext cx="34766" cy="2286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2" name="object 42"/>
          <p:cNvSpPr/>
          <p:nvPr/>
        </p:nvSpPr>
        <p:spPr>
          <a:xfrm>
            <a:off x="2454428" y="2473457"/>
            <a:ext cx="873443" cy="334328"/>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sz="1350"/>
          </a:p>
        </p:txBody>
      </p:sp>
      <p:sp>
        <p:nvSpPr>
          <p:cNvPr id="43" name="object 43"/>
          <p:cNvSpPr/>
          <p:nvPr/>
        </p:nvSpPr>
        <p:spPr>
          <a:xfrm>
            <a:off x="3323452" y="2796313"/>
            <a:ext cx="34766" cy="2286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44" name="object 44"/>
          <p:cNvSpPr/>
          <p:nvPr/>
        </p:nvSpPr>
        <p:spPr>
          <a:xfrm>
            <a:off x="3323452" y="2796313"/>
            <a:ext cx="34766" cy="2286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45" name="object 45"/>
          <p:cNvSpPr/>
          <p:nvPr/>
        </p:nvSpPr>
        <p:spPr>
          <a:xfrm>
            <a:off x="2454428" y="2837694"/>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6" name="object 46"/>
          <p:cNvSpPr/>
          <p:nvPr/>
        </p:nvSpPr>
        <p:spPr>
          <a:xfrm>
            <a:off x="3323434" y="2826313"/>
            <a:ext cx="34766" cy="2286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7" name="object 47"/>
          <p:cNvSpPr/>
          <p:nvPr/>
        </p:nvSpPr>
        <p:spPr>
          <a:xfrm>
            <a:off x="3323434" y="2826313"/>
            <a:ext cx="34766" cy="2286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8" name="object 48"/>
          <p:cNvSpPr/>
          <p:nvPr/>
        </p:nvSpPr>
        <p:spPr>
          <a:xfrm>
            <a:off x="2454429" y="2163127"/>
            <a:ext cx="885349" cy="100203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sz="1350"/>
          </a:p>
        </p:txBody>
      </p:sp>
      <p:sp>
        <p:nvSpPr>
          <p:cNvPr id="49" name="object 49"/>
          <p:cNvSpPr/>
          <p:nvPr/>
        </p:nvSpPr>
        <p:spPr>
          <a:xfrm>
            <a:off x="3330483" y="2138827"/>
            <a:ext cx="30480" cy="32385"/>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sz="1350"/>
          </a:p>
        </p:txBody>
      </p:sp>
      <p:sp>
        <p:nvSpPr>
          <p:cNvPr id="50" name="object 50"/>
          <p:cNvSpPr/>
          <p:nvPr/>
        </p:nvSpPr>
        <p:spPr>
          <a:xfrm>
            <a:off x="3330483" y="2138827"/>
            <a:ext cx="30480" cy="32385"/>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sz="1350"/>
          </a:p>
        </p:txBody>
      </p:sp>
      <p:sp>
        <p:nvSpPr>
          <p:cNvPr id="51" name="object 51"/>
          <p:cNvSpPr/>
          <p:nvPr/>
        </p:nvSpPr>
        <p:spPr>
          <a:xfrm>
            <a:off x="2454428" y="1477235"/>
            <a:ext cx="893445" cy="1688306"/>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sz="1350"/>
          </a:p>
        </p:txBody>
      </p:sp>
      <p:sp>
        <p:nvSpPr>
          <p:cNvPr id="52" name="object 52"/>
          <p:cNvSpPr/>
          <p:nvPr/>
        </p:nvSpPr>
        <p:spPr>
          <a:xfrm>
            <a:off x="3337233" y="1448581"/>
            <a:ext cx="25718" cy="3429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sz="1350"/>
          </a:p>
        </p:txBody>
      </p:sp>
      <p:sp>
        <p:nvSpPr>
          <p:cNvPr id="53" name="object 53"/>
          <p:cNvSpPr/>
          <p:nvPr/>
        </p:nvSpPr>
        <p:spPr>
          <a:xfrm>
            <a:off x="3337233" y="1448581"/>
            <a:ext cx="25718" cy="3429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sz="1350"/>
          </a:p>
        </p:txBody>
      </p:sp>
      <p:sp>
        <p:nvSpPr>
          <p:cNvPr id="54" name="object 54"/>
          <p:cNvSpPr/>
          <p:nvPr/>
        </p:nvSpPr>
        <p:spPr>
          <a:xfrm>
            <a:off x="3861163" y="143923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55" name="object 55"/>
          <p:cNvSpPr/>
          <p:nvPr/>
        </p:nvSpPr>
        <p:spPr>
          <a:xfrm>
            <a:off x="4731574" y="1427438"/>
            <a:ext cx="32861" cy="23813"/>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56" name="object 56"/>
          <p:cNvSpPr/>
          <p:nvPr/>
        </p:nvSpPr>
        <p:spPr>
          <a:xfrm>
            <a:off x="4731574" y="1427438"/>
            <a:ext cx="32861" cy="23813"/>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57" name="object 57"/>
          <p:cNvSpPr/>
          <p:nvPr/>
        </p:nvSpPr>
        <p:spPr>
          <a:xfrm>
            <a:off x="3861163" y="1439237"/>
            <a:ext cx="879158" cy="665798"/>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sz="1350"/>
          </a:p>
        </p:txBody>
      </p:sp>
      <p:sp>
        <p:nvSpPr>
          <p:cNvPr id="58" name="object 58"/>
          <p:cNvSpPr/>
          <p:nvPr/>
        </p:nvSpPr>
        <p:spPr>
          <a:xfrm>
            <a:off x="4733149" y="2095609"/>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59" name="object 59"/>
          <p:cNvSpPr/>
          <p:nvPr/>
        </p:nvSpPr>
        <p:spPr>
          <a:xfrm>
            <a:off x="4733149" y="2095609"/>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60" name="object 60"/>
          <p:cNvSpPr/>
          <p:nvPr/>
        </p:nvSpPr>
        <p:spPr>
          <a:xfrm>
            <a:off x="3861163" y="1439237"/>
            <a:ext cx="890111" cy="1347788"/>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sz="1350"/>
          </a:p>
        </p:txBody>
      </p:sp>
      <p:sp>
        <p:nvSpPr>
          <p:cNvPr id="61" name="object 61"/>
          <p:cNvSpPr/>
          <p:nvPr/>
        </p:nvSpPr>
        <p:spPr>
          <a:xfrm>
            <a:off x="4740968" y="2780263"/>
            <a:ext cx="28099" cy="33814"/>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sz="1350"/>
          </a:p>
        </p:txBody>
      </p:sp>
      <p:sp>
        <p:nvSpPr>
          <p:cNvPr id="62" name="object 62"/>
          <p:cNvSpPr/>
          <p:nvPr/>
        </p:nvSpPr>
        <p:spPr>
          <a:xfrm>
            <a:off x="4740968" y="2780263"/>
            <a:ext cx="28099" cy="33814"/>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sz="1350"/>
          </a:p>
        </p:txBody>
      </p:sp>
      <p:sp>
        <p:nvSpPr>
          <p:cNvPr id="63" name="object 63"/>
          <p:cNvSpPr/>
          <p:nvPr/>
        </p:nvSpPr>
        <p:spPr>
          <a:xfrm>
            <a:off x="3861163" y="1465114"/>
            <a:ext cx="879158" cy="665798"/>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sz="1350"/>
          </a:p>
        </p:txBody>
      </p:sp>
      <p:sp>
        <p:nvSpPr>
          <p:cNvPr id="64" name="object 64"/>
          <p:cNvSpPr/>
          <p:nvPr/>
        </p:nvSpPr>
        <p:spPr>
          <a:xfrm>
            <a:off x="4733149" y="1445544"/>
            <a:ext cx="33338" cy="29051"/>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sz="1350"/>
          </a:p>
        </p:txBody>
      </p:sp>
      <p:sp>
        <p:nvSpPr>
          <p:cNvPr id="65" name="object 65"/>
          <p:cNvSpPr/>
          <p:nvPr/>
        </p:nvSpPr>
        <p:spPr>
          <a:xfrm>
            <a:off x="4733149" y="1445544"/>
            <a:ext cx="33338" cy="29051"/>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sz="1350"/>
          </a:p>
        </p:txBody>
      </p:sp>
      <p:sp>
        <p:nvSpPr>
          <p:cNvPr id="66" name="object 66"/>
          <p:cNvSpPr/>
          <p:nvPr/>
        </p:nvSpPr>
        <p:spPr>
          <a:xfrm>
            <a:off x="3861163" y="213087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67" name="object 67"/>
          <p:cNvSpPr/>
          <p:nvPr/>
        </p:nvSpPr>
        <p:spPr>
          <a:xfrm>
            <a:off x="4731574" y="2119083"/>
            <a:ext cx="32861" cy="23813"/>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68" name="object 68"/>
          <p:cNvSpPr/>
          <p:nvPr/>
        </p:nvSpPr>
        <p:spPr>
          <a:xfrm>
            <a:off x="4731574" y="2119083"/>
            <a:ext cx="32861" cy="23813"/>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69" name="object 69"/>
          <p:cNvSpPr/>
          <p:nvPr/>
        </p:nvSpPr>
        <p:spPr>
          <a:xfrm>
            <a:off x="3861163" y="2130877"/>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70" name="object 70"/>
          <p:cNvSpPr/>
          <p:nvPr/>
        </p:nvSpPr>
        <p:spPr>
          <a:xfrm>
            <a:off x="4733149" y="2787257"/>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71" name="object 71"/>
          <p:cNvSpPr/>
          <p:nvPr/>
        </p:nvSpPr>
        <p:spPr>
          <a:xfrm>
            <a:off x="4733149" y="2787257"/>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72" name="object 72"/>
          <p:cNvSpPr/>
          <p:nvPr/>
        </p:nvSpPr>
        <p:spPr>
          <a:xfrm>
            <a:off x="3861163" y="1475007"/>
            <a:ext cx="890111" cy="1347788"/>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sz="1350"/>
          </a:p>
        </p:txBody>
      </p:sp>
      <p:sp>
        <p:nvSpPr>
          <p:cNvPr id="73" name="object 73"/>
          <p:cNvSpPr/>
          <p:nvPr/>
        </p:nvSpPr>
        <p:spPr>
          <a:xfrm>
            <a:off x="4740968" y="1447953"/>
            <a:ext cx="28099" cy="33814"/>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sz="1350"/>
          </a:p>
        </p:txBody>
      </p:sp>
      <p:sp>
        <p:nvSpPr>
          <p:cNvPr id="74" name="object 74"/>
          <p:cNvSpPr/>
          <p:nvPr/>
        </p:nvSpPr>
        <p:spPr>
          <a:xfrm>
            <a:off x="4740968" y="1447953"/>
            <a:ext cx="28099" cy="33814"/>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sz="1350"/>
          </a:p>
        </p:txBody>
      </p:sp>
      <p:sp>
        <p:nvSpPr>
          <p:cNvPr id="75" name="object 75"/>
          <p:cNvSpPr/>
          <p:nvPr/>
        </p:nvSpPr>
        <p:spPr>
          <a:xfrm>
            <a:off x="3861163" y="2156770"/>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76" name="object 76"/>
          <p:cNvSpPr/>
          <p:nvPr/>
        </p:nvSpPr>
        <p:spPr>
          <a:xfrm>
            <a:off x="4733149" y="2137196"/>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77" name="object 77"/>
          <p:cNvSpPr/>
          <p:nvPr/>
        </p:nvSpPr>
        <p:spPr>
          <a:xfrm>
            <a:off x="4733149" y="2137196"/>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78" name="object 78"/>
          <p:cNvSpPr/>
          <p:nvPr/>
        </p:nvSpPr>
        <p:spPr>
          <a:xfrm>
            <a:off x="3861163" y="282254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79" name="object 79"/>
          <p:cNvSpPr/>
          <p:nvPr/>
        </p:nvSpPr>
        <p:spPr>
          <a:xfrm>
            <a:off x="4731574" y="2810731"/>
            <a:ext cx="32861" cy="23813"/>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80" name="object 80"/>
          <p:cNvSpPr/>
          <p:nvPr/>
        </p:nvSpPr>
        <p:spPr>
          <a:xfrm>
            <a:off x="4731574" y="2810731"/>
            <a:ext cx="32861" cy="23813"/>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81" name="object 81"/>
          <p:cNvSpPr/>
          <p:nvPr/>
        </p:nvSpPr>
        <p:spPr>
          <a:xfrm>
            <a:off x="3861163" y="2848419"/>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82" name="object 82"/>
          <p:cNvSpPr/>
          <p:nvPr/>
        </p:nvSpPr>
        <p:spPr>
          <a:xfrm>
            <a:off x="4733149" y="2828845"/>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83" name="object 83"/>
          <p:cNvSpPr/>
          <p:nvPr/>
        </p:nvSpPr>
        <p:spPr>
          <a:xfrm>
            <a:off x="4733149" y="2828845"/>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84" name="object 84"/>
          <p:cNvSpPr/>
          <p:nvPr/>
        </p:nvSpPr>
        <p:spPr>
          <a:xfrm>
            <a:off x="3861163" y="2166652"/>
            <a:ext cx="890111" cy="1347788"/>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sz="1350"/>
          </a:p>
        </p:txBody>
      </p:sp>
      <p:sp>
        <p:nvSpPr>
          <p:cNvPr id="85" name="object 85"/>
          <p:cNvSpPr/>
          <p:nvPr/>
        </p:nvSpPr>
        <p:spPr>
          <a:xfrm>
            <a:off x="4740968" y="2139596"/>
            <a:ext cx="28099" cy="33814"/>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sz="1350"/>
          </a:p>
        </p:txBody>
      </p:sp>
      <p:sp>
        <p:nvSpPr>
          <p:cNvPr id="86" name="object 86"/>
          <p:cNvSpPr/>
          <p:nvPr/>
        </p:nvSpPr>
        <p:spPr>
          <a:xfrm>
            <a:off x="4740968" y="2139596"/>
            <a:ext cx="28099" cy="33814"/>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sz="1350"/>
          </a:p>
        </p:txBody>
      </p:sp>
      <p:sp>
        <p:nvSpPr>
          <p:cNvPr id="87" name="object 87"/>
          <p:cNvSpPr/>
          <p:nvPr/>
        </p:nvSpPr>
        <p:spPr>
          <a:xfrm>
            <a:off x="3861163" y="1478469"/>
            <a:ext cx="896303" cy="2035969"/>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sz="1350"/>
          </a:p>
        </p:txBody>
      </p:sp>
      <p:sp>
        <p:nvSpPr>
          <p:cNvPr id="88" name="object 88"/>
          <p:cNvSpPr/>
          <p:nvPr/>
        </p:nvSpPr>
        <p:spPr>
          <a:xfrm>
            <a:off x="4746368" y="1448797"/>
            <a:ext cx="24288" cy="34766"/>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sz="1350"/>
          </a:p>
        </p:txBody>
      </p:sp>
      <p:sp>
        <p:nvSpPr>
          <p:cNvPr id="89" name="object 89"/>
          <p:cNvSpPr/>
          <p:nvPr/>
        </p:nvSpPr>
        <p:spPr>
          <a:xfrm>
            <a:off x="4746368" y="1448797"/>
            <a:ext cx="24288" cy="34766"/>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sz="1350"/>
          </a:p>
        </p:txBody>
      </p:sp>
      <p:sp>
        <p:nvSpPr>
          <p:cNvPr id="90" name="object 90"/>
          <p:cNvSpPr/>
          <p:nvPr/>
        </p:nvSpPr>
        <p:spPr>
          <a:xfrm>
            <a:off x="5267897" y="1439237"/>
            <a:ext cx="873443" cy="32766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sz="1350"/>
          </a:p>
        </p:txBody>
      </p:sp>
      <p:sp>
        <p:nvSpPr>
          <p:cNvPr id="91" name="object 91"/>
          <p:cNvSpPr/>
          <p:nvPr/>
        </p:nvSpPr>
        <p:spPr>
          <a:xfrm>
            <a:off x="6136903" y="1755806"/>
            <a:ext cx="34766" cy="2286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sz="1350"/>
          </a:p>
        </p:txBody>
      </p:sp>
      <p:sp>
        <p:nvSpPr>
          <p:cNvPr id="92" name="object 92"/>
          <p:cNvSpPr/>
          <p:nvPr/>
        </p:nvSpPr>
        <p:spPr>
          <a:xfrm>
            <a:off x="6136903" y="1755806"/>
            <a:ext cx="34766" cy="2286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sz="1350"/>
          </a:p>
        </p:txBody>
      </p:sp>
      <p:sp>
        <p:nvSpPr>
          <p:cNvPr id="93" name="object 93"/>
          <p:cNvSpPr/>
          <p:nvPr/>
        </p:nvSpPr>
        <p:spPr>
          <a:xfrm>
            <a:off x="5267898" y="1439238"/>
            <a:ext cx="885349" cy="1002506"/>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sz="1350"/>
          </a:p>
        </p:txBody>
      </p:sp>
      <p:sp>
        <p:nvSpPr>
          <p:cNvPr id="94" name="object 94"/>
          <p:cNvSpPr/>
          <p:nvPr/>
        </p:nvSpPr>
        <p:spPr>
          <a:xfrm>
            <a:off x="6143952" y="2433614"/>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95" name="object 95"/>
          <p:cNvSpPr/>
          <p:nvPr/>
        </p:nvSpPr>
        <p:spPr>
          <a:xfrm>
            <a:off x="6143952" y="2433614"/>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96" name="object 96"/>
          <p:cNvSpPr/>
          <p:nvPr/>
        </p:nvSpPr>
        <p:spPr>
          <a:xfrm>
            <a:off x="5267897" y="1439238"/>
            <a:ext cx="893445" cy="1688306"/>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sz="1350"/>
          </a:p>
        </p:txBody>
      </p:sp>
      <p:sp>
        <p:nvSpPr>
          <p:cNvPr id="97" name="object 97"/>
          <p:cNvSpPr/>
          <p:nvPr/>
        </p:nvSpPr>
        <p:spPr>
          <a:xfrm>
            <a:off x="6150702" y="3121812"/>
            <a:ext cx="25718" cy="3429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sz="1350"/>
          </a:p>
        </p:txBody>
      </p:sp>
      <p:sp>
        <p:nvSpPr>
          <p:cNvPr id="98" name="object 98"/>
          <p:cNvSpPr/>
          <p:nvPr/>
        </p:nvSpPr>
        <p:spPr>
          <a:xfrm>
            <a:off x="6150702" y="3121812"/>
            <a:ext cx="25718" cy="3429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sz="1350"/>
          </a:p>
        </p:txBody>
      </p:sp>
      <p:sp>
        <p:nvSpPr>
          <p:cNvPr id="99" name="object 99"/>
          <p:cNvSpPr/>
          <p:nvPr/>
        </p:nvSpPr>
        <p:spPr>
          <a:xfrm>
            <a:off x="5267897" y="1797211"/>
            <a:ext cx="873443" cy="333851"/>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sz="1350"/>
          </a:p>
        </p:txBody>
      </p:sp>
      <p:sp>
        <p:nvSpPr>
          <p:cNvPr id="100" name="object 100"/>
          <p:cNvSpPr/>
          <p:nvPr/>
        </p:nvSpPr>
        <p:spPr>
          <a:xfrm>
            <a:off x="6136921" y="1785639"/>
            <a:ext cx="34766" cy="2286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sz="1350"/>
          </a:p>
        </p:txBody>
      </p:sp>
      <p:sp>
        <p:nvSpPr>
          <p:cNvPr id="101" name="object 101"/>
          <p:cNvSpPr/>
          <p:nvPr/>
        </p:nvSpPr>
        <p:spPr>
          <a:xfrm>
            <a:off x="6136921" y="1785639"/>
            <a:ext cx="34766" cy="2286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sz="1350"/>
          </a:p>
        </p:txBody>
      </p:sp>
      <p:sp>
        <p:nvSpPr>
          <p:cNvPr id="102" name="object 102"/>
          <p:cNvSpPr/>
          <p:nvPr/>
        </p:nvSpPr>
        <p:spPr>
          <a:xfrm>
            <a:off x="5267897" y="2130877"/>
            <a:ext cx="873443" cy="32766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sz="1350"/>
          </a:p>
        </p:txBody>
      </p:sp>
      <p:sp>
        <p:nvSpPr>
          <p:cNvPr id="103" name="object 103"/>
          <p:cNvSpPr/>
          <p:nvPr/>
        </p:nvSpPr>
        <p:spPr>
          <a:xfrm>
            <a:off x="6136903" y="2447451"/>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04" name="object 104"/>
          <p:cNvSpPr/>
          <p:nvPr/>
        </p:nvSpPr>
        <p:spPr>
          <a:xfrm>
            <a:off x="6136903" y="2447451"/>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05" name="object 105"/>
          <p:cNvSpPr/>
          <p:nvPr/>
        </p:nvSpPr>
        <p:spPr>
          <a:xfrm>
            <a:off x="5267898" y="2130877"/>
            <a:ext cx="885349" cy="1002506"/>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sz="1350"/>
          </a:p>
        </p:txBody>
      </p:sp>
      <p:sp>
        <p:nvSpPr>
          <p:cNvPr id="106" name="object 106"/>
          <p:cNvSpPr/>
          <p:nvPr/>
        </p:nvSpPr>
        <p:spPr>
          <a:xfrm>
            <a:off x="6143952" y="3125262"/>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107" name="object 107"/>
          <p:cNvSpPr/>
          <p:nvPr/>
        </p:nvSpPr>
        <p:spPr>
          <a:xfrm>
            <a:off x="6143952" y="3125262"/>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108" name="object 108"/>
          <p:cNvSpPr/>
          <p:nvPr/>
        </p:nvSpPr>
        <p:spPr>
          <a:xfrm>
            <a:off x="5267898" y="1814128"/>
            <a:ext cx="885349" cy="1008698"/>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sz="1350"/>
          </a:p>
        </p:txBody>
      </p:sp>
      <p:sp>
        <p:nvSpPr>
          <p:cNvPr id="109" name="object 109"/>
          <p:cNvSpPr/>
          <p:nvPr/>
        </p:nvSpPr>
        <p:spPr>
          <a:xfrm>
            <a:off x="6144027" y="1789760"/>
            <a:ext cx="30480" cy="32385"/>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sz="1350"/>
          </a:p>
        </p:txBody>
      </p:sp>
      <p:sp>
        <p:nvSpPr>
          <p:cNvPr id="110" name="object 110"/>
          <p:cNvSpPr/>
          <p:nvPr/>
        </p:nvSpPr>
        <p:spPr>
          <a:xfrm>
            <a:off x="6144027" y="1789760"/>
            <a:ext cx="30480" cy="32385"/>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sz="1350"/>
          </a:p>
        </p:txBody>
      </p:sp>
      <p:sp>
        <p:nvSpPr>
          <p:cNvPr id="111" name="object 111"/>
          <p:cNvSpPr/>
          <p:nvPr/>
        </p:nvSpPr>
        <p:spPr>
          <a:xfrm>
            <a:off x="5267897" y="2488851"/>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12" name="object 112"/>
          <p:cNvSpPr/>
          <p:nvPr/>
        </p:nvSpPr>
        <p:spPr>
          <a:xfrm>
            <a:off x="6136921" y="2477282"/>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13" name="object 113"/>
          <p:cNvSpPr/>
          <p:nvPr/>
        </p:nvSpPr>
        <p:spPr>
          <a:xfrm>
            <a:off x="6136921" y="2477282"/>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14" name="object 114"/>
          <p:cNvSpPr/>
          <p:nvPr/>
        </p:nvSpPr>
        <p:spPr>
          <a:xfrm>
            <a:off x="5267897" y="2822544"/>
            <a:ext cx="873443" cy="32766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sz="1350"/>
          </a:p>
        </p:txBody>
      </p:sp>
      <p:sp>
        <p:nvSpPr>
          <p:cNvPr id="115" name="object 115"/>
          <p:cNvSpPr/>
          <p:nvPr/>
        </p:nvSpPr>
        <p:spPr>
          <a:xfrm>
            <a:off x="6136903" y="3139100"/>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16" name="object 116"/>
          <p:cNvSpPr/>
          <p:nvPr/>
        </p:nvSpPr>
        <p:spPr>
          <a:xfrm>
            <a:off x="6136903" y="3139100"/>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17" name="object 117"/>
          <p:cNvSpPr/>
          <p:nvPr/>
        </p:nvSpPr>
        <p:spPr>
          <a:xfrm>
            <a:off x="5267897" y="3180499"/>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18" name="object 118"/>
          <p:cNvSpPr/>
          <p:nvPr/>
        </p:nvSpPr>
        <p:spPr>
          <a:xfrm>
            <a:off x="6136921" y="3168931"/>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19" name="object 119"/>
          <p:cNvSpPr/>
          <p:nvPr/>
        </p:nvSpPr>
        <p:spPr>
          <a:xfrm>
            <a:off x="6136921" y="3168931"/>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20" name="object 120"/>
          <p:cNvSpPr/>
          <p:nvPr/>
        </p:nvSpPr>
        <p:spPr>
          <a:xfrm>
            <a:off x="5267898" y="2505782"/>
            <a:ext cx="885349" cy="1008698"/>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sz="1350"/>
          </a:p>
        </p:txBody>
      </p:sp>
      <p:sp>
        <p:nvSpPr>
          <p:cNvPr id="121" name="object 121"/>
          <p:cNvSpPr/>
          <p:nvPr/>
        </p:nvSpPr>
        <p:spPr>
          <a:xfrm>
            <a:off x="6144027" y="2481407"/>
            <a:ext cx="30480" cy="32385"/>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sz="1350"/>
          </a:p>
        </p:txBody>
      </p:sp>
      <p:sp>
        <p:nvSpPr>
          <p:cNvPr id="122" name="object 122"/>
          <p:cNvSpPr/>
          <p:nvPr/>
        </p:nvSpPr>
        <p:spPr>
          <a:xfrm>
            <a:off x="6144027" y="2481407"/>
            <a:ext cx="30480" cy="32385"/>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sz="1350"/>
          </a:p>
        </p:txBody>
      </p:sp>
      <p:sp>
        <p:nvSpPr>
          <p:cNvPr id="123" name="object 123"/>
          <p:cNvSpPr/>
          <p:nvPr/>
        </p:nvSpPr>
        <p:spPr>
          <a:xfrm>
            <a:off x="5267897" y="1819828"/>
            <a:ext cx="893445" cy="1694498"/>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sz="1350"/>
          </a:p>
        </p:txBody>
      </p:sp>
      <p:sp>
        <p:nvSpPr>
          <p:cNvPr id="124" name="object 124"/>
          <p:cNvSpPr/>
          <p:nvPr/>
        </p:nvSpPr>
        <p:spPr>
          <a:xfrm>
            <a:off x="6150740" y="1791150"/>
            <a:ext cx="25718" cy="3429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sz="1350"/>
          </a:p>
        </p:txBody>
      </p:sp>
      <p:sp>
        <p:nvSpPr>
          <p:cNvPr id="125" name="object 125"/>
          <p:cNvSpPr/>
          <p:nvPr/>
        </p:nvSpPr>
        <p:spPr>
          <a:xfrm>
            <a:off x="6150739" y="1791150"/>
            <a:ext cx="25718" cy="3429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sz="1350"/>
          </a:p>
        </p:txBody>
      </p:sp>
      <p:sp>
        <p:nvSpPr>
          <p:cNvPr id="126" name="object 126"/>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127" name="object 127"/>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28" name="object 128"/>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29" name="object 129"/>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130" name="object 130"/>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31" name="object 131"/>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32" name="object 132"/>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3" name="object 133"/>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34" name="object 134"/>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35" name="object 135"/>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6" name="object 136"/>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37" name="object 137"/>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38" name="object 138"/>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9" name="object 139"/>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40" name="object 140"/>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41" name="object 141"/>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142" name="object 142"/>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(2)</a:t>
            </a:r>
            <a:endParaRPr sz="900">
              <a:latin typeface="Arial"/>
              <a:cs typeface="Arial"/>
            </a:endParaRPr>
          </a:p>
        </p:txBody>
      </p:sp>
      <p:sp>
        <p:nvSpPr>
          <p:cNvPr id="143" name="object 143"/>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(3)</a:t>
            </a:r>
            <a:endParaRPr sz="900">
              <a:latin typeface="Arial"/>
              <a:cs typeface="Arial"/>
            </a:endParaRPr>
          </a:p>
        </p:txBody>
      </p:sp>
      <p:sp>
        <p:nvSpPr>
          <p:cNvPr id="144" name="object 144"/>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(2)</a:t>
            </a:r>
            <a:endParaRPr sz="900">
              <a:latin typeface="Arial"/>
              <a:cs typeface="Arial"/>
            </a:endParaRPr>
          </a:p>
        </p:txBody>
      </p:sp>
      <p:sp>
        <p:nvSpPr>
          <p:cNvPr id="145" name="object 145"/>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(3)</a:t>
            </a:r>
            <a:endParaRPr sz="900">
              <a:latin typeface="Arial"/>
              <a:cs typeface="Arial"/>
            </a:endParaRPr>
          </a:p>
        </p:txBody>
      </p:sp>
      <p:sp>
        <p:nvSpPr>
          <p:cNvPr id="146" name="object 146"/>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latin typeface="Arial"/>
                <a:cs typeface="Arial"/>
              </a:rPr>
              <a:t>a</a:t>
            </a:r>
            <a:r>
              <a:rPr sz="900" dirty="0">
                <a:latin typeface="Arial"/>
                <a:cs typeface="Arial"/>
              </a:rPr>
              <a:t>(4)</a:t>
            </a:r>
            <a:endParaRPr sz="900">
              <a:latin typeface="Arial"/>
              <a:cs typeface="Arial"/>
            </a:endParaRPr>
          </a:p>
        </p:txBody>
      </p:sp>
      <p:sp>
        <p:nvSpPr>
          <p:cNvPr id="147" name="object 147"/>
          <p:cNvSpPr txBox="1"/>
          <p:nvPr/>
        </p:nvSpPr>
        <p:spPr>
          <a:xfrm>
            <a:off x="7228413" y="1601012"/>
            <a:ext cx="278606" cy="103304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025">
              <a:latin typeface="Times New Roman"/>
              <a:cs typeface="Times New Roman"/>
            </a:endParaRPr>
          </a:p>
          <a:p>
            <a:pPr>
              <a:spcBef>
                <a:spcPts val="30"/>
              </a:spcBef>
            </a:pPr>
            <a:endParaRPr sz="2888">
              <a:latin typeface="Times New Roman"/>
              <a:cs typeface="Times New Roman"/>
            </a:endParaRPr>
          </a:p>
          <a:p>
            <a:pPr marL="81915"/>
            <a:r>
              <a:rPr dirty="0">
                <a:latin typeface="Arial"/>
                <a:cs typeface="Arial"/>
              </a:rPr>
              <a:t>ŷ</a:t>
            </a:r>
            <a:endParaRPr>
              <a:latin typeface="Arial"/>
              <a:cs typeface="Arial"/>
            </a:endParaRPr>
          </a:p>
        </p:txBody>
      </p:sp>
      <p:sp>
        <p:nvSpPr>
          <p:cNvPr id="148" name="object 148"/>
          <p:cNvSpPr/>
          <p:nvPr/>
        </p:nvSpPr>
        <p:spPr>
          <a:xfrm>
            <a:off x="1671691" y="1321598"/>
            <a:ext cx="317182" cy="857250"/>
          </a:xfrm>
          <a:custGeom>
            <a:avLst/>
            <a:gdLst/>
            <a:ahLst/>
            <a:cxnLst/>
            <a:rect l="l" t="t" r="r" b="b"/>
            <a:pathLst>
              <a:path w="422909" h="1143000">
                <a:moveTo>
                  <a:pt x="0" y="0"/>
                </a:moveTo>
                <a:lnTo>
                  <a:pt x="422614" y="1142387"/>
                </a:lnTo>
              </a:path>
            </a:pathLst>
          </a:custGeom>
          <a:ln w="28574">
            <a:solidFill>
              <a:srgbClr val="CC0000"/>
            </a:solidFill>
          </a:ln>
        </p:spPr>
        <p:txBody>
          <a:bodyPr wrap="square" lIns="0" tIns="0" rIns="0" bIns="0" rtlCol="0"/>
          <a:lstStyle/>
          <a:p>
            <a:endParaRPr sz="1350"/>
          </a:p>
        </p:txBody>
      </p:sp>
      <p:sp>
        <p:nvSpPr>
          <p:cNvPr id="149" name="object 149"/>
          <p:cNvSpPr/>
          <p:nvPr/>
        </p:nvSpPr>
        <p:spPr>
          <a:xfrm>
            <a:off x="1944735" y="2155392"/>
            <a:ext cx="88374" cy="124931"/>
          </a:xfrm>
          <a:prstGeom prst="rect">
            <a:avLst/>
          </a:prstGeom>
          <a:blipFill>
            <a:blip r:embed="rId2" cstate="print"/>
            <a:stretch>
              <a:fillRect/>
            </a:stretch>
          </a:blipFill>
        </p:spPr>
        <p:txBody>
          <a:bodyPr wrap="square" lIns="0" tIns="0" rIns="0" bIns="0" rtlCol="0"/>
          <a:lstStyle/>
          <a:p>
            <a:endParaRPr sz="1350"/>
          </a:p>
        </p:txBody>
      </p:sp>
      <p:sp>
        <p:nvSpPr>
          <p:cNvPr id="150" name="object 150"/>
          <p:cNvSpPr txBox="1"/>
          <p:nvPr/>
        </p:nvSpPr>
        <p:spPr>
          <a:xfrm>
            <a:off x="1429012" y="1096504"/>
            <a:ext cx="437674" cy="217367"/>
          </a:xfrm>
          <a:prstGeom prst="rect">
            <a:avLst/>
          </a:prstGeom>
        </p:spPr>
        <p:txBody>
          <a:bodyPr vert="horz" wrap="square" lIns="0" tIns="9525" rIns="0" bIns="0" rtlCol="0">
            <a:spAutoFit/>
          </a:bodyPr>
          <a:lstStyle/>
          <a:p>
            <a:pPr marL="9525">
              <a:spcBef>
                <a:spcPts val="75"/>
              </a:spcBef>
            </a:pPr>
            <a:r>
              <a:rPr sz="1350" b="1" spc="-4" dirty="0">
                <a:solidFill>
                  <a:srgbClr val="CC0000"/>
                </a:solidFill>
                <a:latin typeface="Arial"/>
                <a:cs typeface="Arial"/>
              </a:rPr>
              <a:t>Input</a:t>
            </a:r>
            <a:endParaRPr sz="1350">
              <a:latin typeface="Arial"/>
              <a:cs typeface="Arial"/>
            </a:endParaRPr>
          </a:p>
        </p:txBody>
      </p:sp>
      <p:sp>
        <p:nvSpPr>
          <p:cNvPr id="151" name="object 151"/>
          <p:cNvSpPr/>
          <p:nvPr/>
        </p:nvSpPr>
        <p:spPr>
          <a:xfrm>
            <a:off x="1678891" y="1335774"/>
            <a:ext cx="252413" cy="193834"/>
          </a:xfrm>
          <a:custGeom>
            <a:avLst/>
            <a:gdLst/>
            <a:ahLst/>
            <a:cxnLst/>
            <a:rect l="l" t="t" r="r" b="b"/>
            <a:pathLst>
              <a:path w="336550" h="258444">
                <a:moveTo>
                  <a:pt x="0" y="0"/>
                </a:moveTo>
                <a:lnTo>
                  <a:pt x="336414" y="257811"/>
                </a:lnTo>
              </a:path>
            </a:pathLst>
          </a:custGeom>
          <a:ln w="28574">
            <a:solidFill>
              <a:srgbClr val="CC0000"/>
            </a:solidFill>
          </a:ln>
        </p:spPr>
        <p:txBody>
          <a:bodyPr wrap="square" lIns="0" tIns="0" rIns="0" bIns="0" rtlCol="0"/>
          <a:lstStyle/>
          <a:p>
            <a:endParaRPr sz="1350"/>
          </a:p>
        </p:txBody>
      </p:sp>
      <p:sp>
        <p:nvSpPr>
          <p:cNvPr id="152" name="object 152"/>
          <p:cNvSpPr/>
          <p:nvPr/>
        </p:nvSpPr>
        <p:spPr>
          <a:xfrm>
            <a:off x="1898953" y="1490318"/>
            <a:ext cx="120159" cy="108688"/>
          </a:xfrm>
          <a:prstGeom prst="rect">
            <a:avLst/>
          </a:prstGeom>
          <a:blipFill>
            <a:blip r:embed="rId3" cstate="print"/>
            <a:stretch>
              <a:fillRect/>
            </a:stretch>
          </a:blipFill>
        </p:spPr>
        <p:txBody>
          <a:bodyPr wrap="square" lIns="0" tIns="0" rIns="0" bIns="0" rtlCol="0"/>
          <a:lstStyle/>
          <a:p>
            <a:endParaRPr sz="1350"/>
          </a:p>
        </p:txBody>
      </p:sp>
      <p:sp>
        <p:nvSpPr>
          <p:cNvPr id="153" name="object 153"/>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sz="1350"/>
          </a:p>
        </p:txBody>
      </p:sp>
      <p:sp>
        <p:nvSpPr>
          <p:cNvPr id="154" name="object 154"/>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55" name="object 155"/>
          <p:cNvSpPr txBox="1"/>
          <p:nvPr/>
        </p:nvSpPr>
        <p:spPr>
          <a:xfrm>
            <a:off x="6308240" y="168835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6" name="object 156"/>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sz="1350"/>
          </a:p>
        </p:txBody>
      </p:sp>
      <p:sp>
        <p:nvSpPr>
          <p:cNvPr id="157" name="object 157"/>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58" name="object 158"/>
          <p:cNvSpPr txBox="1"/>
          <p:nvPr/>
        </p:nvSpPr>
        <p:spPr>
          <a:xfrm>
            <a:off x="6308240" y="238000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9" name="object 159"/>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sz="1350"/>
          </a:p>
        </p:txBody>
      </p:sp>
      <p:sp>
        <p:nvSpPr>
          <p:cNvPr id="160" name="object 160"/>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61" name="object 161"/>
          <p:cNvSpPr txBox="1"/>
          <p:nvPr/>
        </p:nvSpPr>
        <p:spPr>
          <a:xfrm>
            <a:off x="6308240" y="3071658"/>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62" name="object 162"/>
          <p:cNvSpPr/>
          <p:nvPr/>
        </p:nvSpPr>
        <p:spPr>
          <a:xfrm>
            <a:off x="6674633" y="1781799"/>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3" name="object 163"/>
          <p:cNvSpPr/>
          <p:nvPr/>
        </p:nvSpPr>
        <p:spPr>
          <a:xfrm>
            <a:off x="6999645" y="1770000"/>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64" name="object 164"/>
          <p:cNvSpPr/>
          <p:nvPr/>
        </p:nvSpPr>
        <p:spPr>
          <a:xfrm>
            <a:off x="6999645" y="1770000"/>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65" name="object 165"/>
          <p:cNvSpPr/>
          <p:nvPr/>
        </p:nvSpPr>
        <p:spPr>
          <a:xfrm>
            <a:off x="6674670" y="2476720"/>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6" name="object 166"/>
          <p:cNvSpPr/>
          <p:nvPr/>
        </p:nvSpPr>
        <p:spPr>
          <a:xfrm>
            <a:off x="6999682" y="2464907"/>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67" name="object 167"/>
          <p:cNvSpPr/>
          <p:nvPr/>
        </p:nvSpPr>
        <p:spPr>
          <a:xfrm>
            <a:off x="6999682" y="2464907"/>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68" name="object 168"/>
          <p:cNvSpPr/>
          <p:nvPr/>
        </p:nvSpPr>
        <p:spPr>
          <a:xfrm>
            <a:off x="6674670" y="3165106"/>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9" name="object 169"/>
          <p:cNvSpPr/>
          <p:nvPr/>
        </p:nvSpPr>
        <p:spPr>
          <a:xfrm>
            <a:off x="6999682" y="3153293"/>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70" name="object 170"/>
          <p:cNvSpPr/>
          <p:nvPr/>
        </p:nvSpPr>
        <p:spPr>
          <a:xfrm>
            <a:off x="6999682" y="3153293"/>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71" name="object 171"/>
          <p:cNvSpPr txBox="1"/>
          <p:nvPr/>
        </p:nvSpPr>
        <p:spPr>
          <a:xfrm>
            <a:off x="6191240" y="4307204"/>
            <a:ext cx="226695" cy="318036"/>
          </a:xfrm>
          <a:prstGeom prst="rect">
            <a:avLst/>
          </a:prstGeom>
        </p:spPr>
        <p:txBody>
          <a:bodyPr vert="horz" wrap="square" lIns="0" tIns="0" rIns="0" bIns="0" rtlCol="0">
            <a:spAutoFit/>
          </a:bodyPr>
          <a:lstStyle/>
          <a:p>
            <a:pPr marL="9525">
              <a:lnSpc>
                <a:spcPts val="799"/>
              </a:lnSpc>
            </a:pPr>
            <a:r>
              <a:rPr sz="1350" baseline="-20833" dirty="0">
                <a:solidFill>
                  <a:srgbClr val="424242"/>
                </a:solidFill>
                <a:latin typeface="Arial"/>
                <a:cs typeface="Arial"/>
              </a:rPr>
              <a:t>W</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a:p>
            <a:pPr marL="9525">
              <a:spcBef>
                <a:spcPts val="551"/>
              </a:spcBef>
            </a:pPr>
            <a:r>
              <a:rPr sz="1350" spc="-5" baseline="-20833" dirty="0">
                <a:solidFill>
                  <a:srgbClr val="424242"/>
                </a:solidFill>
                <a:latin typeface="Arial"/>
                <a:cs typeface="Arial"/>
              </a:rPr>
              <a:t>z</a:t>
            </a:r>
            <a:r>
              <a:rPr sz="600" spc="-4" dirty="0">
                <a:solidFill>
                  <a:srgbClr val="424242"/>
                </a:solidFill>
                <a:latin typeface="Arial"/>
                <a:cs typeface="Arial"/>
              </a:rPr>
              <a:t>(l)</a:t>
            </a:r>
            <a:r>
              <a:rPr sz="1350" spc="-5" baseline="-20833" dirty="0">
                <a:solidFill>
                  <a:srgbClr val="424242"/>
                </a:solidFill>
                <a:latin typeface="Arial"/>
                <a:cs typeface="Arial"/>
              </a:rPr>
              <a:t>:</a:t>
            </a:r>
            <a:endParaRPr sz="1350" baseline="-20833">
              <a:latin typeface="Arial"/>
              <a:cs typeface="Arial"/>
            </a:endParaRPr>
          </a:p>
        </p:txBody>
      </p:sp>
      <p:sp>
        <p:nvSpPr>
          <p:cNvPr id="172" name="object 172"/>
          <p:cNvSpPr txBox="1"/>
          <p:nvPr/>
        </p:nvSpPr>
        <p:spPr>
          <a:xfrm>
            <a:off x="1647824" y="4315575"/>
            <a:ext cx="803910" cy="141064"/>
          </a:xfrm>
          <a:prstGeom prst="rect">
            <a:avLst/>
          </a:prstGeom>
        </p:spPr>
        <p:txBody>
          <a:bodyPr vert="horz" wrap="square" lIns="0" tIns="0" rIns="0" bIns="0" rtlCol="0">
            <a:spAutoFit/>
          </a:bodyPr>
          <a:lstStyle/>
          <a:p>
            <a:pPr marL="9525">
              <a:lnSpc>
                <a:spcPts val="1069"/>
              </a:lnSpc>
              <a:tabLst>
                <a:tab pos="241459" algn="l"/>
              </a:tabLst>
            </a:pPr>
            <a:r>
              <a:rPr sz="900" spc="-4" dirty="0">
                <a:solidFill>
                  <a:srgbClr val="424242"/>
                </a:solidFill>
                <a:latin typeface="Arial"/>
                <a:cs typeface="Arial"/>
              </a:rPr>
              <a:t>x</a:t>
            </a:r>
            <a:r>
              <a:rPr sz="900" spc="-5" baseline="-31250" dirty="0">
                <a:solidFill>
                  <a:srgbClr val="424242"/>
                </a:solidFill>
                <a:latin typeface="Arial"/>
                <a:cs typeface="Arial"/>
              </a:rPr>
              <a:t>i</a:t>
            </a:r>
            <a:r>
              <a:rPr sz="900" spc="-4" dirty="0">
                <a:solidFill>
                  <a:srgbClr val="424242"/>
                </a:solidFill>
                <a:latin typeface="Arial"/>
                <a:cs typeface="Arial"/>
              </a:rPr>
              <a:t>:	input</a:t>
            </a:r>
            <a:r>
              <a:rPr sz="900" spc="-56" dirty="0">
                <a:solidFill>
                  <a:srgbClr val="424242"/>
                </a:solidFill>
                <a:latin typeface="Arial"/>
                <a:cs typeface="Arial"/>
              </a:rPr>
              <a:t> </a:t>
            </a:r>
            <a:r>
              <a:rPr sz="900" dirty="0">
                <a:solidFill>
                  <a:srgbClr val="424242"/>
                </a:solidFill>
                <a:latin typeface="Arial"/>
                <a:cs typeface="Arial"/>
              </a:rPr>
              <a:t>value</a:t>
            </a:r>
            <a:endParaRPr sz="900">
              <a:latin typeface="Arial"/>
              <a:cs typeface="Arial"/>
            </a:endParaRPr>
          </a:p>
        </p:txBody>
      </p:sp>
      <p:sp>
        <p:nvSpPr>
          <p:cNvPr id="173" name="object 173"/>
          <p:cNvSpPr txBox="1"/>
          <p:nvPr/>
        </p:nvSpPr>
        <p:spPr>
          <a:xfrm>
            <a:off x="2701518" y="4315575"/>
            <a:ext cx="121444"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σ:</a:t>
            </a:r>
            <a:endParaRPr sz="900">
              <a:latin typeface="Arial"/>
              <a:cs typeface="Arial"/>
            </a:endParaRPr>
          </a:p>
        </p:txBody>
      </p:sp>
      <p:sp>
        <p:nvSpPr>
          <p:cNvPr id="174" name="object 174"/>
          <p:cNvSpPr txBox="1"/>
          <p:nvPr/>
        </p:nvSpPr>
        <p:spPr>
          <a:xfrm>
            <a:off x="2930377" y="4315575"/>
            <a:ext cx="1301591"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sigmoid </a:t>
            </a:r>
            <a:r>
              <a:rPr sz="900" spc="-4" dirty="0">
                <a:solidFill>
                  <a:srgbClr val="424242"/>
                </a:solidFill>
                <a:latin typeface="Arial"/>
                <a:cs typeface="Arial"/>
              </a:rPr>
              <a:t>(logistic)</a:t>
            </a:r>
            <a:r>
              <a:rPr sz="900" spc="-64"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
        <p:nvSpPr>
          <p:cNvPr id="175" name="object 175"/>
          <p:cNvSpPr txBox="1"/>
          <p:nvPr/>
        </p:nvSpPr>
        <p:spPr>
          <a:xfrm>
            <a:off x="4425665" y="4315575"/>
            <a:ext cx="182403" cy="305212"/>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+1:</a:t>
            </a:r>
            <a:endParaRPr sz="900">
              <a:latin typeface="Arial"/>
              <a:cs typeface="Arial"/>
            </a:endParaRPr>
          </a:p>
          <a:p>
            <a:pPr marL="9525">
              <a:spcBef>
                <a:spcPts val="213"/>
              </a:spcBef>
            </a:pPr>
            <a:r>
              <a:rPr sz="1350" baseline="-20833" dirty="0">
                <a:solidFill>
                  <a:srgbClr val="424242"/>
                </a:solidFill>
                <a:latin typeface="Arial"/>
                <a:cs typeface="Arial"/>
              </a:rPr>
              <a:t>a</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p:txBody>
      </p:sp>
      <p:sp>
        <p:nvSpPr>
          <p:cNvPr id="176" name="object 176"/>
          <p:cNvSpPr txBox="1"/>
          <p:nvPr/>
        </p:nvSpPr>
        <p:spPr>
          <a:xfrm>
            <a:off x="4650386" y="4315575"/>
            <a:ext cx="1346835" cy="356508"/>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bias (constant)</a:t>
            </a:r>
            <a:r>
              <a:rPr sz="900" spc="-15" dirty="0">
                <a:solidFill>
                  <a:srgbClr val="424242"/>
                </a:solidFill>
                <a:latin typeface="Arial"/>
                <a:cs typeface="Arial"/>
              </a:rPr>
              <a:t> </a:t>
            </a:r>
            <a:r>
              <a:rPr sz="900" spc="-4" dirty="0">
                <a:solidFill>
                  <a:srgbClr val="424242"/>
                </a:solidFill>
                <a:latin typeface="Arial"/>
                <a:cs typeface="Arial"/>
              </a:rPr>
              <a:t>unit</a:t>
            </a:r>
            <a:endParaRPr sz="900">
              <a:latin typeface="Arial"/>
              <a:cs typeface="Arial"/>
            </a:endParaRPr>
          </a:p>
          <a:p>
            <a:pPr marL="10478">
              <a:spcBef>
                <a:spcPts val="551"/>
              </a:spcBef>
            </a:pPr>
            <a:r>
              <a:rPr sz="900" spc="-4" dirty="0">
                <a:solidFill>
                  <a:srgbClr val="424242"/>
                </a:solidFill>
                <a:latin typeface="Arial"/>
                <a:cs typeface="Arial"/>
              </a:rPr>
              <a:t>activation </a:t>
            </a:r>
            <a:r>
              <a:rPr sz="900" dirty="0">
                <a:solidFill>
                  <a:srgbClr val="424242"/>
                </a:solidFill>
                <a:latin typeface="Arial"/>
                <a:cs typeface="Arial"/>
              </a:rPr>
              <a:t>vector </a:t>
            </a:r>
            <a:r>
              <a:rPr sz="900" spc="-4" dirty="0">
                <a:solidFill>
                  <a:srgbClr val="424242"/>
                </a:solidFill>
                <a:latin typeface="Arial"/>
                <a:cs typeface="Arial"/>
              </a:rPr>
              <a:t>for layer</a:t>
            </a:r>
            <a:r>
              <a:rPr sz="900" spc="-64"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77" name="object 177"/>
          <p:cNvSpPr txBox="1"/>
          <p:nvPr/>
        </p:nvSpPr>
        <p:spPr>
          <a:xfrm>
            <a:off x="6442552" y="4315575"/>
            <a:ext cx="1212056" cy="356508"/>
          </a:xfrm>
          <a:prstGeom prst="rect">
            <a:avLst/>
          </a:prstGeom>
        </p:spPr>
        <p:txBody>
          <a:bodyPr vert="horz" wrap="square" lIns="0" tIns="0" rIns="0" bIns="0" rtlCol="0">
            <a:spAutoFit/>
          </a:bodyPr>
          <a:lstStyle/>
          <a:p>
            <a:pPr marL="28575">
              <a:lnSpc>
                <a:spcPts val="1069"/>
              </a:lnSpc>
            </a:pPr>
            <a:r>
              <a:rPr sz="900" spc="-4" dirty="0">
                <a:solidFill>
                  <a:srgbClr val="424242"/>
                </a:solidFill>
                <a:latin typeface="Arial"/>
                <a:cs typeface="Arial"/>
              </a:rPr>
              <a:t>weight matrix for layer</a:t>
            </a:r>
            <a:r>
              <a:rPr sz="900" spc="-56"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a:p>
            <a:pPr marL="9525">
              <a:spcBef>
                <a:spcPts val="551"/>
              </a:spcBef>
            </a:pPr>
            <a:r>
              <a:rPr sz="900" spc="-4" dirty="0">
                <a:solidFill>
                  <a:srgbClr val="424242"/>
                </a:solidFill>
                <a:latin typeface="Arial"/>
                <a:cs typeface="Arial"/>
              </a:rPr>
              <a:t>input into layer</a:t>
            </a:r>
            <a:r>
              <a:rPr sz="900" spc="-19"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78" name="object 178"/>
          <p:cNvSpPr txBox="1"/>
          <p:nvPr/>
        </p:nvSpPr>
        <p:spPr>
          <a:xfrm>
            <a:off x="1647824" y="4522744"/>
            <a:ext cx="108109"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ŷ:</a:t>
            </a:r>
            <a:endParaRPr sz="900">
              <a:latin typeface="Arial"/>
              <a:cs typeface="Arial"/>
            </a:endParaRPr>
          </a:p>
        </p:txBody>
      </p:sp>
      <p:sp>
        <p:nvSpPr>
          <p:cNvPr id="179" name="object 179"/>
          <p:cNvSpPr txBox="1"/>
          <p:nvPr/>
        </p:nvSpPr>
        <p:spPr>
          <a:xfrm>
            <a:off x="1863374" y="4522744"/>
            <a:ext cx="679608"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output</a:t>
            </a:r>
            <a:r>
              <a:rPr sz="900" spc="-56" dirty="0">
                <a:solidFill>
                  <a:srgbClr val="424242"/>
                </a:solidFill>
                <a:latin typeface="Arial"/>
                <a:cs typeface="Arial"/>
              </a:rPr>
              <a:t> </a:t>
            </a:r>
            <a:r>
              <a:rPr sz="900" dirty="0">
                <a:solidFill>
                  <a:srgbClr val="424242"/>
                </a:solidFill>
                <a:latin typeface="Arial"/>
                <a:cs typeface="Arial"/>
              </a:rPr>
              <a:t>vector</a:t>
            </a:r>
            <a:endParaRPr sz="900">
              <a:latin typeface="Arial"/>
              <a:cs typeface="Arial"/>
            </a:endParaRPr>
          </a:p>
        </p:txBody>
      </p:sp>
      <p:sp>
        <p:nvSpPr>
          <p:cNvPr id="180" name="object 180"/>
          <p:cNvSpPr txBox="1"/>
          <p:nvPr/>
        </p:nvSpPr>
        <p:spPr>
          <a:xfrm>
            <a:off x="2701518" y="4522744"/>
            <a:ext cx="1102519"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SM: Softmax</a:t>
            </a:r>
            <a:r>
              <a:rPr sz="900" spc="-60"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Tree>
    <p:extLst>
      <p:ext uri="{BB962C8B-B14F-4D97-AF65-F5344CB8AC3E}">
        <p14:creationId xmlns:p14="http://schemas.microsoft.com/office/powerpoint/2010/main" val="1167950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4" name="object 4"/>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5" name="object 5"/>
          <p:cNvSpPr txBox="1"/>
          <p:nvPr/>
        </p:nvSpPr>
        <p:spPr>
          <a:xfrm>
            <a:off x="3552015"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6" name="object 6"/>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7" name="object 7"/>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8" name="object 8"/>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9" name="object 9"/>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10" name="object 10"/>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1" name="object 11"/>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2" name="object 12"/>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 name="object 13"/>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4" name="object 14"/>
          <p:cNvSpPr txBox="1"/>
          <p:nvPr/>
        </p:nvSpPr>
        <p:spPr>
          <a:xfrm>
            <a:off x="3507185"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5" name="object 15"/>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6" name="object 16"/>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7" name="object 17"/>
          <p:cNvSpPr txBox="1"/>
          <p:nvPr/>
        </p:nvSpPr>
        <p:spPr>
          <a:xfrm>
            <a:off x="4958753"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8" name="object 18"/>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19" name="object 19"/>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20" name="object 20"/>
          <p:cNvSpPr txBox="1"/>
          <p:nvPr/>
        </p:nvSpPr>
        <p:spPr>
          <a:xfrm>
            <a:off x="4958753"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1" name="object 21"/>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22" name="object 22"/>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3" name="object 23"/>
          <p:cNvSpPr txBox="1"/>
          <p:nvPr/>
        </p:nvSpPr>
        <p:spPr>
          <a:xfrm>
            <a:off x="4958753"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4" name="object 24"/>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25" name="object 25"/>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6" name="object 26"/>
          <p:cNvSpPr txBox="1"/>
          <p:nvPr/>
        </p:nvSpPr>
        <p:spPr>
          <a:xfrm>
            <a:off x="4913922"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27" name="object 27"/>
          <p:cNvSpPr/>
          <p:nvPr/>
        </p:nvSpPr>
        <p:spPr>
          <a:xfrm>
            <a:off x="2454428" y="1454399"/>
            <a:ext cx="873443" cy="32766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sz="1350"/>
          </a:p>
        </p:txBody>
      </p:sp>
      <p:sp>
        <p:nvSpPr>
          <p:cNvPr id="28" name="object 28"/>
          <p:cNvSpPr/>
          <p:nvPr/>
        </p:nvSpPr>
        <p:spPr>
          <a:xfrm>
            <a:off x="3323434" y="1443017"/>
            <a:ext cx="34766" cy="2286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sz="1350"/>
          </a:p>
        </p:txBody>
      </p:sp>
      <p:sp>
        <p:nvSpPr>
          <p:cNvPr id="29" name="object 29"/>
          <p:cNvSpPr/>
          <p:nvPr/>
        </p:nvSpPr>
        <p:spPr>
          <a:xfrm>
            <a:off x="3323434" y="1443017"/>
            <a:ext cx="34766" cy="2286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sz="1350"/>
          </a:p>
        </p:txBody>
      </p:sp>
      <p:sp>
        <p:nvSpPr>
          <p:cNvPr id="30" name="object 30"/>
          <p:cNvSpPr/>
          <p:nvPr/>
        </p:nvSpPr>
        <p:spPr>
          <a:xfrm>
            <a:off x="2454428" y="1781799"/>
            <a:ext cx="873443" cy="334328"/>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sz="1350"/>
          </a:p>
        </p:txBody>
      </p:sp>
      <p:sp>
        <p:nvSpPr>
          <p:cNvPr id="31" name="object 31"/>
          <p:cNvSpPr/>
          <p:nvPr/>
        </p:nvSpPr>
        <p:spPr>
          <a:xfrm>
            <a:off x="3323452" y="2104664"/>
            <a:ext cx="34766" cy="2286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32" name="object 32"/>
          <p:cNvSpPr/>
          <p:nvPr/>
        </p:nvSpPr>
        <p:spPr>
          <a:xfrm>
            <a:off x="3323452" y="2104664"/>
            <a:ext cx="34766" cy="2286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33" name="object 33"/>
          <p:cNvSpPr/>
          <p:nvPr/>
        </p:nvSpPr>
        <p:spPr>
          <a:xfrm>
            <a:off x="2454429" y="1781799"/>
            <a:ext cx="885349" cy="1008698"/>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sz="1350"/>
          </a:p>
        </p:txBody>
      </p:sp>
      <p:sp>
        <p:nvSpPr>
          <p:cNvPr id="34" name="object 34"/>
          <p:cNvSpPr/>
          <p:nvPr/>
        </p:nvSpPr>
        <p:spPr>
          <a:xfrm>
            <a:off x="3330558" y="2782644"/>
            <a:ext cx="30480" cy="32385"/>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sz="1350"/>
          </a:p>
        </p:txBody>
      </p:sp>
      <p:sp>
        <p:nvSpPr>
          <p:cNvPr id="35" name="object 35"/>
          <p:cNvSpPr/>
          <p:nvPr/>
        </p:nvSpPr>
        <p:spPr>
          <a:xfrm>
            <a:off x="3330558" y="2782644"/>
            <a:ext cx="30480" cy="32385"/>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sz="1350"/>
          </a:p>
        </p:txBody>
      </p:sp>
      <p:sp>
        <p:nvSpPr>
          <p:cNvPr id="36" name="object 36"/>
          <p:cNvSpPr/>
          <p:nvPr/>
        </p:nvSpPr>
        <p:spPr>
          <a:xfrm>
            <a:off x="2454429" y="1471476"/>
            <a:ext cx="885349" cy="100203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sz="1350"/>
          </a:p>
        </p:txBody>
      </p:sp>
      <p:sp>
        <p:nvSpPr>
          <p:cNvPr id="37" name="object 37"/>
          <p:cNvSpPr/>
          <p:nvPr/>
        </p:nvSpPr>
        <p:spPr>
          <a:xfrm>
            <a:off x="3330483" y="1447178"/>
            <a:ext cx="30480" cy="32385"/>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sz="1350"/>
          </a:p>
        </p:txBody>
      </p:sp>
      <p:sp>
        <p:nvSpPr>
          <p:cNvPr id="38" name="object 38"/>
          <p:cNvSpPr/>
          <p:nvPr/>
        </p:nvSpPr>
        <p:spPr>
          <a:xfrm>
            <a:off x="3330483" y="1447178"/>
            <a:ext cx="30480" cy="32385"/>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sz="1350"/>
          </a:p>
        </p:txBody>
      </p:sp>
      <p:sp>
        <p:nvSpPr>
          <p:cNvPr id="39" name="object 39"/>
          <p:cNvSpPr/>
          <p:nvPr/>
        </p:nvSpPr>
        <p:spPr>
          <a:xfrm>
            <a:off x="2454428" y="2146046"/>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0" name="object 40"/>
          <p:cNvSpPr/>
          <p:nvPr/>
        </p:nvSpPr>
        <p:spPr>
          <a:xfrm>
            <a:off x="3323434" y="2134664"/>
            <a:ext cx="34766" cy="2286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1" name="object 41"/>
          <p:cNvSpPr/>
          <p:nvPr/>
        </p:nvSpPr>
        <p:spPr>
          <a:xfrm>
            <a:off x="3323434" y="2134664"/>
            <a:ext cx="34766" cy="2286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2" name="object 42"/>
          <p:cNvSpPr/>
          <p:nvPr/>
        </p:nvSpPr>
        <p:spPr>
          <a:xfrm>
            <a:off x="2454428" y="2473457"/>
            <a:ext cx="873443" cy="334328"/>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sz="1350"/>
          </a:p>
        </p:txBody>
      </p:sp>
      <p:sp>
        <p:nvSpPr>
          <p:cNvPr id="43" name="object 43"/>
          <p:cNvSpPr/>
          <p:nvPr/>
        </p:nvSpPr>
        <p:spPr>
          <a:xfrm>
            <a:off x="3323452" y="2796313"/>
            <a:ext cx="34766" cy="2286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44" name="object 44"/>
          <p:cNvSpPr/>
          <p:nvPr/>
        </p:nvSpPr>
        <p:spPr>
          <a:xfrm>
            <a:off x="3323452" y="2796313"/>
            <a:ext cx="34766" cy="2286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45" name="object 45"/>
          <p:cNvSpPr/>
          <p:nvPr/>
        </p:nvSpPr>
        <p:spPr>
          <a:xfrm>
            <a:off x="2454428" y="2837694"/>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6" name="object 46"/>
          <p:cNvSpPr/>
          <p:nvPr/>
        </p:nvSpPr>
        <p:spPr>
          <a:xfrm>
            <a:off x="3323434" y="2826313"/>
            <a:ext cx="34766" cy="2286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7" name="object 47"/>
          <p:cNvSpPr/>
          <p:nvPr/>
        </p:nvSpPr>
        <p:spPr>
          <a:xfrm>
            <a:off x="3323434" y="2826313"/>
            <a:ext cx="34766" cy="2286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8" name="object 48"/>
          <p:cNvSpPr/>
          <p:nvPr/>
        </p:nvSpPr>
        <p:spPr>
          <a:xfrm>
            <a:off x="2454429" y="2163127"/>
            <a:ext cx="885349" cy="100203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sz="1350"/>
          </a:p>
        </p:txBody>
      </p:sp>
      <p:sp>
        <p:nvSpPr>
          <p:cNvPr id="49" name="object 49"/>
          <p:cNvSpPr/>
          <p:nvPr/>
        </p:nvSpPr>
        <p:spPr>
          <a:xfrm>
            <a:off x="3330483" y="2138827"/>
            <a:ext cx="30480" cy="32385"/>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sz="1350"/>
          </a:p>
        </p:txBody>
      </p:sp>
      <p:sp>
        <p:nvSpPr>
          <p:cNvPr id="50" name="object 50"/>
          <p:cNvSpPr/>
          <p:nvPr/>
        </p:nvSpPr>
        <p:spPr>
          <a:xfrm>
            <a:off x="3330483" y="2138827"/>
            <a:ext cx="30480" cy="32385"/>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sz="1350"/>
          </a:p>
        </p:txBody>
      </p:sp>
      <p:sp>
        <p:nvSpPr>
          <p:cNvPr id="51" name="object 51"/>
          <p:cNvSpPr/>
          <p:nvPr/>
        </p:nvSpPr>
        <p:spPr>
          <a:xfrm>
            <a:off x="2454428" y="1477235"/>
            <a:ext cx="893445" cy="1688306"/>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sz="1350"/>
          </a:p>
        </p:txBody>
      </p:sp>
      <p:sp>
        <p:nvSpPr>
          <p:cNvPr id="52" name="object 52"/>
          <p:cNvSpPr/>
          <p:nvPr/>
        </p:nvSpPr>
        <p:spPr>
          <a:xfrm>
            <a:off x="3337233" y="1448581"/>
            <a:ext cx="25718" cy="3429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sz="1350"/>
          </a:p>
        </p:txBody>
      </p:sp>
      <p:sp>
        <p:nvSpPr>
          <p:cNvPr id="53" name="object 53"/>
          <p:cNvSpPr/>
          <p:nvPr/>
        </p:nvSpPr>
        <p:spPr>
          <a:xfrm>
            <a:off x="3337233" y="1448581"/>
            <a:ext cx="25718" cy="3429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sz="1350"/>
          </a:p>
        </p:txBody>
      </p:sp>
      <p:sp>
        <p:nvSpPr>
          <p:cNvPr id="54" name="object 54"/>
          <p:cNvSpPr/>
          <p:nvPr/>
        </p:nvSpPr>
        <p:spPr>
          <a:xfrm>
            <a:off x="3861163" y="143923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55" name="object 55"/>
          <p:cNvSpPr/>
          <p:nvPr/>
        </p:nvSpPr>
        <p:spPr>
          <a:xfrm>
            <a:off x="4731574" y="1427438"/>
            <a:ext cx="32861" cy="23813"/>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56" name="object 56"/>
          <p:cNvSpPr/>
          <p:nvPr/>
        </p:nvSpPr>
        <p:spPr>
          <a:xfrm>
            <a:off x="4731574" y="1427438"/>
            <a:ext cx="32861" cy="23813"/>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57" name="object 57"/>
          <p:cNvSpPr/>
          <p:nvPr/>
        </p:nvSpPr>
        <p:spPr>
          <a:xfrm>
            <a:off x="3861163" y="1439237"/>
            <a:ext cx="879158" cy="665798"/>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sz="1350"/>
          </a:p>
        </p:txBody>
      </p:sp>
      <p:sp>
        <p:nvSpPr>
          <p:cNvPr id="58" name="object 58"/>
          <p:cNvSpPr/>
          <p:nvPr/>
        </p:nvSpPr>
        <p:spPr>
          <a:xfrm>
            <a:off x="4733149" y="2095609"/>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59" name="object 59"/>
          <p:cNvSpPr/>
          <p:nvPr/>
        </p:nvSpPr>
        <p:spPr>
          <a:xfrm>
            <a:off x="4733149" y="2095609"/>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60" name="object 60"/>
          <p:cNvSpPr/>
          <p:nvPr/>
        </p:nvSpPr>
        <p:spPr>
          <a:xfrm>
            <a:off x="3861163" y="1439237"/>
            <a:ext cx="890111" cy="1347788"/>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sz="1350"/>
          </a:p>
        </p:txBody>
      </p:sp>
      <p:sp>
        <p:nvSpPr>
          <p:cNvPr id="61" name="object 61"/>
          <p:cNvSpPr/>
          <p:nvPr/>
        </p:nvSpPr>
        <p:spPr>
          <a:xfrm>
            <a:off x="4740968" y="2780263"/>
            <a:ext cx="28099" cy="33814"/>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sz="1350"/>
          </a:p>
        </p:txBody>
      </p:sp>
      <p:sp>
        <p:nvSpPr>
          <p:cNvPr id="62" name="object 62"/>
          <p:cNvSpPr/>
          <p:nvPr/>
        </p:nvSpPr>
        <p:spPr>
          <a:xfrm>
            <a:off x="4740968" y="2780263"/>
            <a:ext cx="28099" cy="33814"/>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sz="1350"/>
          </a:p>
        </p:txBody>
      </p:sp>
      <p:sp>
        <p:nvSpPr>
          <p:cNvPr id="63" name="object 63"/>
          <p:cNvSpPr/>
          <p:nvPr/>
        </p:nvSpPr>
        <p:spPr>
          <a:xfrm>
            <a:off x="3861163" y="1465114"/>
            <a:ext cx="879158" cy="665798"/>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sz="1350"/>
          </a:p>
        </p:txBody>
      </p:sp>
      <p:sp>
        <p:nvSpPr>
          <p:cNvPr id="64" name="object 64"/>
          <p:cNvSpPr/>
          <p:nvPr/>
        </p:nvSpPr>
        <p:spPr>
          <a:xfrm>
            <a:off x="4733149" y="1445544"/>
            <a:ext cx="33338" cy="29051"/>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sz="1350"/>
          </a:p>
        </p:txBody>
      </p:sp>
      <p:sp>
        <p:nvSpPr>
          <p:cNvPr id="65" name="object 65"/>
          <p:cNvSpPr/>
          <p:nvPr/>
        </p:nvSpPr>
        <p:spPr>
          <a:xfrm>
            <a:off x="4733149" y="1445544"/>
            <a:ext cx="33338" cy="29051"/>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sz="1350"/>
          </a:p>
        </p:txBody>
      </p:sp>
      <p:sp>
        <p:nvSpPr>
          <p:cNvPr id="66" name="object 66"/>
          <p:cNvSpPr/>
          <p:nvPr/>
        </p:nvSpPr>
        <p:spPr>
          <a:xfrm>
            <a:off x="3861163" y="213087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67" name="object 67"/>
          <p:cNvSpPr/>
          <p:nvPr/>
        </p:nvSpPr>
        <p:spPr>
          <a:xfrm>
            <a:off x="4731574" y="2119083"/>
            <a:ext cx="32861" cy="23813"/>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68" name="object 68"/>
          <p:cNvSpPr/>
          <p:nvPr/>
        </p:nvSpPr>
        <p:spPr>
          <a:xfrm>
            <a:off x="4731574" y="2119083"/>
            <a:ext cx="32861" cy="23813"/>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69" name="object 69"/>
          <p:cNvSpPr/>
          <p:nvPr/>
        </p:nvSpPr>
        <p:spPr>
          <a:xfrm>
            <a:off x="3861163" y="2130877"/>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70" name="object 70"/>
          <p:cNvSpPr/>
          <p:nvPr/>
        </p:nvSpPr>
        <p:spPr>
          <a:xfrm>
            <a:off x="4733149" y="2787257"/>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71" name="object 71"/>
          <p:cNvSpPr/>
          <p:nvPr/>
        </p:nvSpPr>
        <p:spPr>
          <a:xfrm>
            <a:off x="4733149" y="2787257"/>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72" name="object 72"/>
          <p:cNvSpPr/>
          <p:nvPr/>
        </p:nvSpPr>
        <p:spPr>
          <a:xfrm>
            <a:off x="3861163" y="1475007"/>
            <a:ext cx="890111" cy="1347788"/>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sz="1350"/>
          </a:p>
        </p:txBody>
      </p:sp>
      <p:sp>
        <p:nvSpPr>
          <p:cNvPr id="73" name="object 73"/>
          <p:cNvSpPr/>
          <p:nvPr/>
        </p:nvSpPr>
        <p:spPr>
          <a:xfrm>
            <a:off x="4740968" y="1447953"/>
            <a:ext cx="28099" cy="33814"/>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sz="1350"/>
          </a:p>
        </p:txBody>
      </p:sp>
      <p:sp>
        <p:nvSpPr>
          <p:cNvPr id="74" name="object 74"/>
          <p:cNvSpPr/>
          <p:nvPr/>
        </p:nvSpPr>
        <p:spPr>
          <a:xfrm>
            <a:off x="4740968" y="1447953"/>
            <a:ext cx="28099" cy="33814"/>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sz="1350"/>
          </a:p>
        </p:txBody>
      </p:sp>
      <p:sp>
        <p:nvSpPr>
          <p:cNvPr id="75" name="object 75"/>
          <p:cNvSpPr/>
          <p:nvPr/>
        </p:nvSpPr>
        <p:spPr>
          <a:xfrm>
            <a:off x="3861163" y="2156770"/>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76" name="object 76"/>
          <p:cNvSpPr/>
          <p:nvPr/>
        </p:nvSpPr>
        <p:spPr>
          <a:xfrm>
            <a:off x="4733149" y="2137196"/>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77" name="object 77"/>
          <p:cNvSpPr/>
          <p:nvPr/>
        </p:nvSpPr>
        <p:spPr>
          <a:xfrm>
            <a:off x="4733149" y="2137196"/>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78" name="object 78"/>
          <p:cNvSpPr/>
          <p:nvPr/>
        </p:nvSpPr>
        <p:spPr>
          <a:xfrm>
            <a:off x="3861163" y="282254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79" name="object 79"/>
          <p:cNvSpPr/>
          <p:nvPr/>
        </p:nvSpPr>
        <p:spPr>
          <a:xfrm>
            <a:off x="4731574" y="2810731"/>
            <a:ext cx="32861" cy="23813"/>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80" name="object 80"/>
          <p:cNvSpPr/>
          <p:nvPr/>
        </p:nvSpPr>
        <p:spPr>
          <a:xfrm>
            <a:off x="4731574" y="2810731"/>
            <a:ext cx="32861" cy="23813"/>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81" name="object 81"/>
          <p:cNvSpPr/>
          <p:nvPr/>
        </p:nvSpPr>
        <p:spPr>
          <a:xfrm>
            <a:off x="3861163" y="2848419"/>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82" name="object 82"/>
          <p:cNvSpPr/>
          <p:nvPr/>
        </p:nvSpPr>
        <p:spPr>
          <a:xfrm>
            <a:off x="4733149" y="2828845"/>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83" name="object 83"/>
          <p:cNvSpPr/>
          <p:nvPr/>
        </p:nvSpPr>
        <p:spPr>
          <a:xfrm>
            <a:off x="4733149" y="2828845"/>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84" name="object 84"/>
          <p:cNvSpPr/>
          <p:nvPr/>
        </p:nvSpPr>
        <p:spPr>
          <a:xfrm>
            <a:off x="3861163" y="2166652"/>
            <a:ext cx="890111" cy="1347788"/>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sz="1350"/>
          </a:p>
        </p:txBody>
      </p:sp>
      <p:sp>
        <p:nvSpPr>
          <p:cNvPr id="85" name="object 85"/>
          <p:cNvSpPr/>
          <p:nvPr/>
        </p:nvSpPr>
        <p:spPr>
          <a:xfrm>
            <a:off x="4740968" y="2139596"/>
            <a:ext cx="28099" cy="33814"/>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sz="1350"/>
          </a:p>
        </p:txBody>
      </p:sp>
      <p:sp>
        <p:nvSpPr>
          <p:cNvPr id="86" name="object 86"/>
          <p:cNvSpPr/>
          <p:nvPr/>
        </p:nvSpPr>
        <p:spPr>
          <a:xfrm>
            <a:off x="4740968" y="2139596"/>
            <a:ext cx="28099" cy="33814"/>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sz="1350"/>
          </a:p>
        </p:txBody>
      </p:sp>
      <p:sp>
        <p:nvSpPr>
          <p:cNvPr id="87" name="object 87"/>
          <p:cNvSpPr/>
          <p:nvPr/>
        </p:nvSpPr>
        <p:spPr>
          <a:xfrm>
            <a:off x="3861163" y="1478469"/>
            <a:ext cx="896303" cy="2035969"/>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sz="1350"/>
          </a:p>
        </p:txBody>
      </p:sp>
      <p:sp>
        <p:nvSpPr>
          <p:cNvPr id="88" name="object 88"/>
          <p:cNvSpPr/>
          <p:nvPr/>
        </p:nvSpPr>
        <p:spPr>
          <a:xfrm>
            <a:off x="4746368" y="1448797"/>
            <a:ext cx="24288" cy="34766"/>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sz="1350"/>
          </a:p>
        </p:txBody>
      </p:sp>
      <p:sp>
        <p:nvSpPr>
          <p:cNvPr id="89" name="object 89"/>
          <p:cNvSpPr/>
          <p:nvPr/>
        </p:nvSpPr>
        <p:spPr>
          <a:xfrm>
            <a:off x="4746368" y="1448797"/>
            <a:ext cx="24288" cy="34766"/>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sz="1350"/>
          </a:p>
        </p:txBody>
      </p:sp>
      <p:sp>
        <p:nvSpPr>
          <p:cNvPr id="90" name="object 90"/>
          <p:cNvSpPr/>
          <p:nvPr/>
        </p:nvSpPr>
        <p:spPr>
          <a:xfrm>
            <a:off x="5267897" y="1439237"/>
            <a:ext cx="873443" cy="32766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sz="1350"/>
          </a:p>
        </p:txBody>
      </p:sp>
      <p:sp>
        <p:nvSpPr>
          <p:cNvPr id="91" name="object 91"/>
          <p:cNvSpPr/>
          <p:nvPr/>
        </p:nvSpPr>
        <p:spPr>
          <a:xfrm>
            <a:off x="6136903" y="1755806"/>
            <a:ext cx="34766" cy="2286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sz="1350"/>
          </a:p>
        </p:txBody>
      </p:sp>
      <p:sp>
        <p:nvSpPr>
          <p:cNvPr id="92" name="object 92"/>
          <p:cNvSpPr/>
          <p:nvPr/>
        </p:nvSpPr>
        <p:spPr>
          <a:xfrm>
            <a:off x="6136903" y="1755806"/>
            <a:ext cx="34766" cy="2286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sz="1350"/>
          </a:p>
        </p:txBody>
      </p:sp>
      <p:sp>
        <p:nvSpPr>
          <p:cNvPr id="93" name="object 93"/>
          <p:cNvSpPr/>
          <p:nvPr/>
        </p:nvSpPr>
        <p:spPr>
          <a:xfrm>
            <a:off x="5267898" y="1439238"/>
            <a:ext cx="885349" cy="1002506"/>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sz="1350"/>
          </a:p>
        </p:txBody>
      </p:sp>
      <p:sp>
        <p:nvSpPr>
          <p:cNvPr id="94" name="object 94"/>
          <p:cNvSpPr/>
          <p:nvPr/>
        </p:nvSpPr>
        <p:spPr>
          <a:xfrm>
            <a:off x="6143952" y="2433614"/>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95" name="object 95"/>
          <p:cNvSpPr/>
          <p:nvPr/>
        </p:nvSpPr>
        <p:spPr>
          <a:xfrm>
            <a:off x="6143952" y="2433614"/>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96" name="object 96"/>
          <p:cNvSpPr/>
          <p:nvPr/>
        </p:nvSpPr>
        <p:spPr>
          <a:xfrm>
            <a:off x="5267897" y="1439238"/>
            <a:ext cx="893445" cy="1688306"/>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sz="1350"/>
          </a:p>
        </p:txBody>
      </p:sp>
      <p:sp>
        <p:nvSpPr>
          <p:cNvPr id="97" name="object 97"/>
          <p:cNvSpPr/>
          <p:nvPr/>
        </p:nvSpPr>
        <p:spPr>
          <a:xfrm>
            <a:off x="6150702" y="3121812"/>
            <a:ext cx="25718" cy="3429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sz="1350"/>
          </a:p>
        </p:txBody>
      </p:sp>
      <p:sp>
        <p:nvSpPr>
          <p:cNvPr id="98" name="object 98"/>
          <p:cNvSpPr/>
          <p:nvPr/>
        </p:nvSpPr>
        <p:spPr>
          <a:xfrm>
            <a:off x="6150702" y="3121812"/>
            <a:ext cx="25718" cy="3429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sz="1350"/>
          </a:p>
        </p:txBody>
      </p:sp>
      <p:sp>
        <p:nvSpPr>
          <p:cNvPr id="99" name="object 99"/>
          <p:cNvSpPr/>
          <p:nvPr/>
        </p:nvSpPr>
        <p:spPr>
          <a:xfrm>
            <a:off x="5267897" y="1797211"/>
            <a:ext cx="873443" cy="333851"/>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sz="1350"/>
          </a:p>
        </p:txBody>
      </p:sp>
      <p:sp>
        <p:nvSpPr>
          <p:cNvPr id="100" name="object 100"/>
          <p:cNvSpPr/>
          <p:nvPr/>
        </p:nvSpPr>
        <p:spPr>
          <a:xfrm>
            <a:off x="6136921" y="1785639"/>
            <a:ext cx="34766" cy="2286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sz="1350"/>
          </a:p>
        </p:txBody>
      </p:sp>
      <p:sp>
        <p:nvSpPr>
          <p:cNvPr id="101" name="object 101"/>
          <p:cNvSpPr/>
          <p:nvPr/>
        </p:nvSpPr>
        <p:spPr>
          <a:xfrm>
            <a:off x="6136921" y="1785639"/>
            <a:ext cx="34766" cy="2286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sz="1350"/>
          </a:p>
        </p:txBody>
      </p:sp>
      <p:sp>
        <p:nvSpPr>
          <p:cNvPr id="102" name="object 102"/>
          <p:cNvSpPr/>
          <p:nvPr/>
        </p:nvSpPr>
        <p:spPr>
          <a:xfrm>
            <a:off x="5267897" y="2130877"/>
            <a:ext cx="873443" cy="32766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sz="1350"/>
          </a:p>
        </p:txBody>
      </p:sp>
      <p:sp>
        <p:nvSpPr>
          <p:cNvPr id="103" name="object 103"/>
          <p:cNvSpPr/>
          <p:nvPr/>
        </p:nvSpPr>
        <p:spPr>
          <a:xfrm>
            <a:off x="6136903" y="2447451"/>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04" name="object 104"/>
          <p:cNvSpPr/>
          <p:nvPr/>
        </p:nvSpPr>
        <p:spPr>
          <a:xfrm>
            <a:off x="6136903" y="2447451"/>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05" name="object 105"/>
          <p:cNvSpPr/>
          <p:nvPr/>
        </p:nvSpPr>
        <p:spPr>
          <a:xfrm>
            <a:off x="5267898" y="2130877"/>
            <a:ext cx="885349" cy="1002506"/>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sz="1350"/>
          </a:p>
        </p:txBody>
      </p:sp>
      <p:sp>
        <p:nvSpPr>
          <p:cNvPr id="106" name="object 106"/>
          <p:cNvSpPr/>
          <p:nvPr/>
        </p:nvSpPr>
        <p:spPr>
          <a:xfrm>
            <a:off x="6143952" y="3125262"/>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107" name="object 107"/>
          <p:cNvSpPr/>
          <p:nvPr/>
        </p:nvSpPr>
        <p:spPr>
          <a:xfrm>
            <a:off x="6143952" y="3125262"/>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108" name="object 108"/>
          <p:cNvSpPr/>
          <p:nvPr/>
        </p:nvSpPr>
        <p:spPr>
          <a:xfrm>
            <a:off x="5267898" y="1814128"/>
            <a:ext cx="885349" cy="1008698"/>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sz="1350"/>
          </a:p>
        </p:txBody>
      </p:sp>
      <p:sp>
        <p:nvSpPr>
          <p:cNvPr id="109" name="object 109"/>
          <p:cNvSpPr/>
          <p:nvPr/>
        </p:nvSpPr>
        <p:spPr>
          <a:xfrm>
            <a:off x="6144027" y="1789760"/>
            <a:ext cx="30480" cy="32385"/>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sz="1350"/>
          </a:p>
        </p:txBody>
      </p:sp>
      <p:sp>
        <p:nvSpPr>
          <p:cNvPr id="110" name="object 110"/>
          <p:cNvSpPr/>
          <p:nvPr/>
        </p:nvSpPr>
        <p:spPr>
          <a:xfrm>
            <a:off x="6144027" y="1789760"/>
            <a:ext cx="30480" cy="32385"/>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sz="1350"/>
          </a:p>
        </p:txBody>
      </p:sp>
      <p:sp>
        <p:nvSpPr>
          <p:cNvPr id="111" name="object 111"/>
          <p:cNvSpPr/>
          <p:nvPr/>
        </p:nvSpPr>
        <p:spPr>
          <a:xfrm>
            <a:off x="5267897" y="2488851"/>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12" name="object 112"/>
          <p:cNvSpPr/>
          <p:nvPr/>
        </p:nvSpPr>
        <p:spPr>
          <a:xfrm>
            <a:off x="6136921" y="2477282"/>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13" name="object 113"/>
          <p:cNvSpPr/>
          <p:nvPr/>
        </p:nvSpPr>
        <p:spPr>
          <a:xfrm>
            <a:off x="6136921" y="2477282"/>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14" name="object 114"/>
          <p:cNvSpPr/>
          <p:nvPr/>
        </p:nvSpPr>
        <p:spPr>
          <a:xfrm>
            <a:off x="5267897" y="2822544"/>
            <a:ext cx="873443" cy="32766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sz="1350"/>
          </a:p>
        </p:txBody>
      </p:sp>
      <p:sp>
        <p:nvSpPr>
          <p:cNvPr id="115" name="object 115"/>
          <p:cNvSpPr/>
          <p:nvPr/>
        </p:nvSpPr>
        <p:spPr>
          <a:xfrm>
            <a:off x="6136903" y="3139100"/>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16" name="object 116"/>
          <p:cNvSpPr/>
          <p:nvPr/>
        </p:nvSpPr>
        <p:spPr>
          <a:xfrm>
            <a:off x="6136903" y="3139100"/>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17" name="object 117"/>
          <p:cNvSpPr/>
          <p:nvPr/>
        </p:nvSpPr>
        <p:spPr>
          <a:xfrm>
            <a:off x="5267897" y="3180499"/>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18" name="object 118"/>
          <p:cNvSpPr/>
          <p:nvPr/>
        </p:nvSpPr>
        <p:spPr>
          <a:xfrm>
            <a:off x="6136921" y="3168931"/>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19" name="object 119"/>
          <p:cNvSpPr/>
          <p:nvPr/>
        </p:nvSpPr>
        <p:spPr>
          <a:xfrm>
            <a:off x="6136921" y="3168931"/>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20" name="object 120"/>
          <p:cNvSpPr/>
          <p:nvPr/>
        </p:nvSpPr>
        <p:spPr>
          <a:xfrm>
            <a:off x="5267898" y="2505782"/>
            <a:ext cx="885349" cy="1008698"/>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sz="1350"/>
          </a:p>
        </p:txBody>
      </p:sp>
      <p:sp>
        <p:nvSpPr>
          <p:cNvPr id="121" name="object 121"/>
          <p:cNvSpPr/>
          <p:nvPr/>
        </p:nvSpPr>
        <p:spPr>
          <a:xfrm>
            <a:off x="6144027" y="2481407"/>
            <a:ext cx="30480" cy="32385"/>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sz="1350"/>
          </a:p>
        </p:txBody>
      </p:sp>
      <p:sp>
        <p:nvSpPr>
          <p:cNvPr id="122" name="object 122"/>
          <p:cNvSpPr/>
          <p:nvPr/>
        </p:nvSpPr>
        <p:spPr>
          <a:xfrm>
            <a:off x="6144027" y="2481407"/>
            <a:ext cx="30480" cy="32385"/>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sz="1350"/>
          </a:p>
        </p:txBody>
      </p:sp>
      <p:sp>
        <p:nvSpPr>
          <p:cNvPr id="123" name="object 123"/>
          <p:cNvSpPr/>
          <p:nvPr/>
        </p:nvSpPr>
        <p:spPr>
          <a:xfrm>
            <a:off x="5267897" y="1819828"/>
            <a:ext cx="893445" cy="1694498"/>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sz="1350"/>
          </a:p>
        </p:txBody>
      </p:sp>
      <p:sp>
        <p:nvSpPr>
          <p:cNvPr id="124" name="object 124"/>
          <p:cNvSpPr/>
          <p:nvPr/>
        </p:nvSpPr>
        <p:spPr>
          <a:xfrm>
            <a:off x="6150740" y="1791150"/>
            <a:ext cx="25718" cy="3429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sz="1350"/>
          </a:p>
        </p:txBody>
      </p:sp>
      <p:sp>
        <p:nvSpPr>
          <p:cNvPr id="125" name="object 125"/>
          <p:cNvSpPr/>
          <p:nvPr/>
        </p:nvSpPr>
        <p:spPr>
          <a:xfrm>
            <a:off x="6150739" y="1791150"/>
            <a:ext cx="25718" cy="3429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sz="1350"/>
          </a:p>
        </p:txBody>
      </p:sp>
      <p:sp>
        <p:nvSpPr>
          <p:cNvPr id="126" name="object 126"/>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127" name="object 127"/>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28" name="object 128"/>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29" name="object 129"/>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130" name="object 130"/>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31" name="object 131"/>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32" name="object 132"/>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3" name="object 133"/>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34" name="object 134"/>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35" name="object 135"/>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6" name="object 136"/>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37" name="object 137"/>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38" name="object 138"/>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9" name="object 139"/>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40" name="object 140"/>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41" name="object 141"/>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142" name="object 142"/>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(2)</a:t>
            </a:r>
            <a:endParaRPr sz="900">
              <a:latin typeface="Arial"/>
              <a:cs typeface="Arial"/>
            </a:endParaRPr>
          </a:p>
        </p:txBody>
      </p:sp>
      <p:sp>
        <p:nvSpPr>
          <p:cNvPr id="143" name="object 143"/>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(3)</a:t>
            </a:r>
            <a:endParaRPr sz="900">
              <a:latin typeface="Arial"/>
              <a:cs typeface="Arial"/>
            </a:endParaRPr>
          </a:p>
        </p:txBody>
      </p:sp>
      <p:sp>
        <p:nvSpPr>
          <p:cNvPr id="144" name="object 144"/>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(2)</a:t>
            </a:r>
            <a:endParaRPr sz="900">
              <a:latin typeface="Arial"/>
              <a:cs typeface="Arial"/>
            </a:endParaRPr>
          </a:p>
        </p:txBody>
      </p:sp>
      <p:sp>
        <p:nvSpPr>
          <p:cNvPr id="145" name="object 145"/>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(3)</a:t>
            </a:r>
            <a:endParaRPr sz="900">
              <a:latin typeface="Arial"/>
              <a:cs typeface="Arial"/>
            </a:endParaRPr>
          </a:p>
        </p:txBody>
      </p:sp>
      <p:sp>
        <p:nvSpPr>
          <p:cNvPr id="146" name="object 146"/>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latin typeface="Arial"/>
                <a:cs typeface="Arial"/>
              </a:rPr>
              <a:t>a</a:t>
            </a:r>
            <a:r>
              <a:rPr sz="900" dirty="0">
                <a:latin typeface="Arial"/>
                <a:cs typeface="Arial"/>
              </a:rPr>
              <a:t>(4)</a:t>
            </a:r>
            <a:endParaRPr sz="900">
              <a:latin typeface="Arial"/>
              <a:cs typeface="Arial"/>
            </a:endParaRPr>
          </a:p>
        </p:txBody>
      </p:sp>
      <p:sp>
        <p:nvSpPr>
          <p:cNvPr id="147" name="object 147"/>
          <p:cNvSpPr txBox="1"/>
          <p:nvPr/>
        </p:nvSpPr>
        <p:spPr>
          <a:xfrm>
            <a:off x="7228413" y="1601012"/>
            <a:ext cx="278606" cy="103304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025">
              <a:latin typeface="Times New Roman"/>
              <a:cs typeface="Times New Roman"/>
            </a:endParaRPr>
          </a:p>
          <a:p>
            <a:pPr>
              <a:spcBef>
                <a:spcPts val="30"/>
              </a:spcBef>
            </a:pPr>
            <a:endParaRPr sz="2888">
              <a:latin typeface="Times New Roman"/>
              <a:cs typeface="Times New Roman"/>
            </a:endParaRPr>
          </a:p>
          <a:p>
            <a:pPr marL="81915"/>
            <a:r>
              <a:rPr dirty="0">
                <a:latin typeface="Arial"/>
                <a:cs typeface="Arial"/>
              </a:rPr>
              <a:t>ŷ</a:t>
            </a:r>
            <a:endParaRPr>
              <a:latin typeface="Arial"/>
              <a:cs typeface="Arial"/>
            </a:endParaRPr>
          </a:p>
        </p:txBody>
      </p:sp>
      <p:sp>
        <p:nvSpPr>
          <p:cNvPr id="148" name="object 148"/>
          <p:cNvSpPr/>
          <p:nvPr/>
        </p:nvSpPr>
        <p:spPr>
          <a:xfrm>
            <a:off x="3176883" y="371474"/>
            <a:ext cx="1273969" cy="715804"/>
          </a:xfrm>
          <a:custGeom>
            <a:avLst/>
            <a:gdLst/>
            <a:ahLst/>
            <a:cxnLst/>
            <a:rect l="l" t="t" r="r" b="b"/>
            <a:pathLst>
              <a:path w="1698625" h="954405">
                <a:moveTo>
                  <a:pt x="1698221" y="0"/>
                </a:moveTo>
                <a:lnTo>
                  <a:pt x="0" y="954305"/>
                </a:lnTo>
              </a:path>
            </a:pathLst>
          </a:custGeom>
          <a:ln w="28574">
            <a:solidFill>
              <a:srgbClr val="CC0000"/>
            </a:solidFill>
          </a:ln>
        </p:spPr>
        <p:txBody>
          <a:bodyPr wrap="square" lIns="0" tIns="0" rIns="0" bIns="0" rtlCol="0"/>
          <a:lstStyle/>
          <a:p>
            <a:endParaRPr sz="1350"/>
          </a:p>
        </p:txBody>
      </p:sp>
      <p:sp>
        <p:nvSpPr>
          <p:cNvPr id="149" name="object 149"/>
          <p:cNvSpPr/>
          <p:nvPr/>
        </p:nvSpPr>
        <p:spPr>
          <a:xfrm>
            <a:off x="3081381" y="1045630"/>
            <a:ext cx="123562" cy="99935"/>
          </a:xfrm>
          <a:prstGeom prst="rect">
            <a:avLst/>
          </a:prstGeom>
          <a:blipFill>
            <a:blip r:embed="rId2" cstate="print"/>
            <a:stretch>
              <a:fillRect/>
            </a:stretch>
          </a:blipFill>
        </p:spPr>
        <p:txBody>
          <a:bodyPr wrap="square" lIns="0" tIns="0" rIns="0" bIns="0" rtlCol="0"/>
          <a:lstStyle/>
          <a:p>
            <a:endParaRPr sz="1350"/>
          </a:p>
        </p:txBody>
      </p:sp>
      <p:sp>
        <p:nvSpPr>
          <p:cNvPr id="150" name="object 150"/>
          <p:cNvSpPr txBox="1"/>
          <p:nvPr/>
        </p:nvSpPr>
        <p:spPr>
          <a:xfrm>
            <a:off x="2993661" y="227048"/>
            <a:ext cx="1341596" cy="217367"/>
          </a:xfrm>
          <a:prstGeom prst="rect">
            <a:avLst/>
          </a:prstGeom>
        </p:spPr>
        <p:txBody>
          <a:bodyPr vert="horz" wrap="square" lIns="0" tIns="9525" rIns="0" bIns="0" rtlCol="0">
            <a:spAutoFit/>
          </a:bodyPr>
          <a:lstStyle/>
          <a:p>
            <a:pPr marL="9525">
              <a:spcBef>
                <a:spcPts val="75"/>
              </a:spcBef>
            </a:pPr>
            <a:r>
              <a:rPr sz="1350" b="1" spc="-4" dirty="0">
                <a:solidFill>
                  <a:srgbClr val="CC0000"/>
                </a:solidFill>
                <a:latin typeface="Arial"/>
                <a:cs typeface="Arial"/>
              </a:rPr>
              <a:t>Weight</a:t>
            </a:r>
            <a:r>
              <a:rPr sz="1350" b="1" spc="-60" dirty="0">
                <a:solidFill>
                  <a:srgbClr val="CC0000"/>
                </a:solidFill>
                <a:latin typeface="Arial"/>
                <a:cs typeface="Arial"/>
              </a:rPr>
              <a:t> </a:t>
            </a:r>
            <a:r>
              <a:rPr sz="1350" b="1" spc="-4" dirty="0">
                <a:solidFill>
                  <a:srgbClr val="CC0000"/>
                </a:solidFill>
                <a:latin typeface="Arial"/>
                <a:cs typeface="Arial"/>
              </a:rPr>
              <a:t>matrices</a:t>
            </a:r>
            <a:endParaRPr sz="1350">
              <a:latin typeface="Arial"/>
              <a:cs typeface="Arial"/>
            </a:endParaRPr>
          </a:p>
        </p:txBody>
      </p:sp>
      <p:sp>
        <p:nvSpPr>
          <p:cNvPr id="151" name="object 151"/>
          <p:cNvSpPr/>
          <p:nvPr/>
        </p:nvSpPr>
        <p:spPr>
          <a:xfrm>
            <a:off x="4338800" y="378580"/>
            <a:ext cx="97631" cy="589121"/>
          </a:xfrm>
          <a:custGeom>
            <a:avLst/>
            <a:gdLst/>
            <a:ahLst/>
            <a:cxnLst/>
            <a:rect l="l" t="t" r="r" b="b"/>
            <a:pathLst>
              <a:path w="130175" h="785494">
                <a:moveTo>
                  <a:pt x="129824" y="0"/>
                </a:moveTo>
                <a:lnTo>
                  <a:pt x="0" y="785145"/>
                </a:lnTo>
              </a:path>
            </a:pathLst>
          </a:custGeom>
          <a:ln w="28574">
            <a:solidFill>
              <a:srgbClr val="CC0000"/>
            </a:solidFill>
          </a:ln>
        </p:spPr>
        <p:txBody>
          <a:bodyPr wrap="square" lIns="0" tIns="0" rIns="0" bIns="0" rtlCol="0"/>
          <a:lstStyle/>
          <a:p>
            <a:endParaRPr sz="1350"/>
          </a:p>
        </p:txBody>
      </p:sp>
      <p:sp>
        <p:nvSpPr>
          <p:cNvPr id="152" name="object 152"/>
          <p:cNvSpPr/>
          <p:nvPr/>
        </p:nvSpPr>
        <p:spPr>
          <a:xfrm>
            <a:off x="4293154" y="950949"/>
            <a:ext cx="91274" cy="123159"/>
          </a:xfrm>
          <a:prstGeom prst="rect">
            <a:avLst/>
          </a:prstGeom>
          <a:blipFill>
            <a:blip r:embed="rId3" cstate="print"/>
            <a:stretch>
              <a:fillRect/>
            </a:stretch>
          </a:blipFill>
        </p:spPr>
        <p:txBody>
          <a:bodyPr wrap="square" lIns="0" tIns="0" rIns="0" bIns="0" rtlCol="0"/>
          <a:lstStyle/>
          <a:p>
            <a:endParaRPr sz="1350"/>
          </a:p>
        </p:txBody>
      </p:sp>
      <p:sp>
        <p:nvSpPr>
          <p:cNvPr id="153" name="object 153"/>
          <p:cNvSpPr/>
          <p:nvPr/>
        </p:nvSpPr>
        <p:spPr>
          <a:xfrm>
            <a:off x="4436263" y="378617"/>
            <a:ext cx="1015841" cy="692468"/>
          </a:xfrm>
          <a:custGeom>
            <a:avLst/>
            <a:gdLst/>
            <a:ahLst/>
            <a:cxnLst/>
            <a:rect l="l" t="t" r="r" b="b"/>
            <a:pathLst>
              <a:path w="1354454" h="923290">
                <a:moveTo>
                  <a:pt x="0" y="0"/>
                </a:moveTo>
                <a:lnTo>
                  <a:pt x="1353822" y="922830"/>
                </a:lnTo>
              </a:path>
            </a:pathLst>
          </a:custGeom>
          <a:ln w="28574">
            <a:solidFill>
              <a:srgbClr val="CC0000"/>
            </a:solidFill>
          </a:ln>
        </p:spPr>
        <p:txBody>
          <a:bodyPr wrap="square" lIns="0" tIns="0" rIns="0" bIns="0" rtlCol="0"/>
          <a:lstStyle/>
          <a:p>
            <a:endParaRPr sz="1350"/>
          </a:p>
        </p:txBody>
      </p:sp>
      <p:sp>
        <p:nvSpPr>
          <p:cNvPr id="154" name="object 154"/>
          <p:cNvSpPr/>
          <p:nvPr/>
        </p:nvSpPr>
        <p:spPr>
          <a:xfrm>
            <a:off x="5420982" y="1030775"/>
            <a:ext cx="121724" cy="105461"/>
          </a:xfrm>
          <a:prstGeom prst="rect">
            <a:avLst/>
          </a:prstGeom>
          <a:blipFill>
            <a:blip r:embed="rId4" cstate="print"/>
            <a:stretch>
              <a:fillRect/>
            </a:stretch>
          </a:blipFill>
        </p:spPr>
        <p:txBody>
          <a:bodyPr wrap="square" lIns="0" tIns="0" rIns="0" bIns="0" rtlCol="0"/>
          <a:lstStyle/>
          <a:p>
            <a:endParaRPr sz="1350"/>
          </a:p>
        </p:txBody>
      </p:sp>
      <p:sp>
        <p:nvSpPr>
          <p:cNvPr id="155" name="object 155"/>
          <p:cNvSpPr/>
          <p:nvPr/>
        </p:nvSpPr>
        <p:spPr>
          <a:xfrm>
            <a:off x="2458572" y="1350166"/>
            <a:ext cx="913448" cy="1821656"/>
          </a:xfrm>
          <a:custGeom>
            <a:avLst/>
            <a:gdLst/>
            <a:ahLst/>
            <a:cxnLst/>
            <a:rect l="l" t="t" r="r" b="b"/>
            <a:pathLst>
              <a:path w="1217930" h="2428875">
                <a:moveTo>
                  <a:pt x="0" y="202954"/>
                </a:moveTo>
                <a:lnTo>
                  <a:pt x="5360" y="156418"/>
                </a:lnTo>
                <a:lnTo>
                  <a:pt x="20628" y="113699"/>
                </a:lnTo>
                <a:lnTo>
                  <a:pt x="44586" y="76016"/>
                </a:lnTo>
                <a:lnTo>
                  <a:pt x="76016" y="44586"/>
                </a:lnTo>
                <a:lnTo>
                  <a:pt x="113699" y="20628"/>
                </a:lnTo>
                <a:lnTo>
                  <a:pt x="156418" y="5360"/>
                </a:lnTo>
                <a:lnTo>
                  <a:pt x="202954" y="0"/>
                </a:lnTo>
                <a:lnTo>
                  <a:pt x="1014747" y="0"/>
                </a:lnTo>
                <a:lnTo>
                  <a:pt x="1054526" y="3935"/>
                </a:lnTo>
                <a:lnTo>
                  <a:pt x="1092413" y="15449"/>
                </a:lnTo>
                <a:lnTo>
                  <a:pt x="1127342" y="34099"/>
                </a:lnTo>
                <a:lnTo>
                  <a:pt x="1158247" y="59444"/>
                </a:lnTo>
                <a:lnTo>
                  <a:pt x="1183599" y="90355"/>
                </a:lnTo>
                <a:lnTo>
                  <a:pt x="1202250" y="125286"/>
                </a:lnTo>
                <a:lnTo>
                  <a:pt x="1213762" y="163174"/>
                </a:lnTo>
                <a:lnTo>
                  <a:pt x="1217697" y="202954"/>
                </a:lnTo>
                <a:lnTo>
                  <a:pt x="1217697" y="2225845"/>
                </a:lnTo>
                <a:lnTo>
                  <a:pt x="1212336" y="2272376"/>
                </a:lnTo>
                <a:lnTo>
                  <a:pt x="1197067" y="2315092"/>
                </a:lnTo>
                <a:lnTo>
                  <a:pt x="1173108" y="2352775"/>
                </a:lnTo>
                <a:lnTo>
                  <a:pt x="1141677" y="2384205"/>
                </a:lnTo>
                <a:lnTo>
                  <a:pt x="1103995" y="2408165"/>
                </a:lnTo>
                <a:lnTo>
                  <a:pt x="1061278" y="2423434"/>
                </a:lnTo>
                <a:lnTo>
                  <a:pt x="1014747" y="2428795"/>
                </a:lnTo>
                <a:lnTo>
                  <a:pt x="202954" y="2428795"/>
                </a:lnTo>
                <a:lnTo>
                  <a:pt x="156418" y="2423434"/>
                </a:lnTo>
                <a:lnTo>
                  <a:pt x="113699" y="2408165"/>
                </a:lnTo>
                <a:lnTo>
                  <a:pt x="76016" y="2384205"/>
                </a:lnTo>
                <a:lnTo>
                  <a:pt x="44586" y="2352775"/>
                </a:lnTo>
                <a:lnTo>
                  <a:pt x="20628" y="2315092"/>
                </a:lnTo>
                <a:lnTo>
                  <a:pt x="5360" y="2272376"/>
                </a:lnTo>
                <a:lnTo>
                  <a:pt x="0" y="2225845"/>
                </a:lnTo>
                <a:lnTo>
                  <a:pt x="0" y="202954"/>
                </a:lnTo>
                <a:close/>
              </a:path>
            </a:pathLst>
          </a:custGeom>
          <a:ln w="19049">
            <a:solidFill>
              <a:srgbClr val="CC0000"/>
            </a:solidFill>
          </a:ln>
        </p:spPr>
        <p:txBody>
          <a:bodyPr wrap="square" lIns="0" tIns="0" rIns="0" bIns="0" rtlCol="0"/>
          <a:lstStyle/>
          <a:p>
            <a:endParaRPr sz="1350"/>
          </a:p>
        </p:txBody>
      </p:sp>
      <p:sp>
        <p:nvSpPr>
          <p:cNvPr id="156" name="object 156"/>
          <p:cNvSpPr/>
          <p:nvPr/>
        </p:nvSpPr>
        <p:spPr>
          <a:xfrm>
            <a:off x="3863244" y="1350166"/>
            <a:ext cx="913448" cy="2250281"/>
          </a:xfrm>
          <a:custGeom>
            <a:avLst/>
            <a:gdLst/>
            <a:ahLst/>
            <a:cxnLst/>
            <a:rect l="l" t="t" r="r" b="b"/>
            <a:pathLst>
              <a:path w="1217929" h="3000375">
                <a:moveTo>
                  <a:pt x="0" y="202954"/>
                </a:moveTo>
                <a:lnTo>
                  <a:pt x="5360" y="156418"/>
                </a:lnTo>
                <a:lnTo>
                  <a:pt x="20629" y="113699"/>
                </a:lnTo>
                <a:lnTo>
                  <a:pt x="44589" y="76016"/>
                </a:lnTo>
                <a:lnTo>
                  <a:pt x="76019" y="44586"/>
                </a:lnTo>
                <a:lnTo>
                  <a:pt x="113702" y="20628"/>
                </a:lnTo>
                <a:lnTo>
                  <a:pt x="156418" y="5360"/>
                </a:lnTo>
                <a:lnTo>
                  <a:pt x="202949" y="0"/>
                </a:lnTo>
                <a:lnTo>
                  <a:pt x="1014747" y="0"/>
                </a:lnTo>
                <a:lnTo>
                  <a:pt x="1054526" y="3935"/>
                </a:lnTo>
                <a:lnTo>
                  <a:pt x="1092413" y="15449"/>
                </a:lnTo>
                <a:lnTo>
                  <a:pt x="1127342" y="34099"/>
                </a:lnTo>
                <a:lnTo>
                  <a:pt x="1158247" y="59444"/>
                </a:lnTo>
                <a:lnTo>
                  <a:pt x="1183599" y="90355"/>
                </a:lnTo>
                <a:lnTo>
                  <a:pt x="1202250" y="125286"/>
                </a:lnTo>
                <a:lnTo>
                  <a:pt x="1213762" y="163174"/>
                </a:lnTo>
                <a:lnTo>
                  <a:pt x="1217697" y="202954"/>
                </a:lnTo>
                <a:lnTo>
                  <a:pt x="1217697" y="2797344"/>
                </a:lnTo>
                <a:lnTo>
                  <a:pt x="1212336" y="2843875"/>
                </a:lnTo>
                <a:lnTo>
                  <a:pt x="1197067" y="2886591"/>
                </a:lnTo>
                <a:lnTo>
                  <a:pt x="1173108" y="2924274"/>
                </a:lnTo>
                <a:lnTo>
                  <a:pt x="1141677" y="2955704"/>
                </a:lnTo>
                <a:lnTo>
                  <a:pt x="1103995" y="2979663"/>
                </a:lnTo>
                <a:lnTo>
                  <a:pt x="1061278" y="2994933"/>
                </a:lnTo>
                <a:lnTo>
                  <a:pt x="1014747" y="3000293"/>
                </a:lnTo>
                <a:lnTo>
                  <a:pt x="202949" y="3000293"/>
                </a:lnTo>
                <a:lnTo>
                  <a:pt x="156418" y="2994933"/>
                </a:lnTo>
                <a:lnTo>
                  <a:pt x="113702" y="2979663"/>
                </a:lnTo>
                <a:lnTo>
                  <a:pt x="76019" y="2955704"/>
                </a:lnTo>
                <a:lnTo>
                  <a:pt x="44589" y="2924274"/>
                </a:lnTo>
                <a:lnTo>
                  <a:pt x="20629" y="2886591"/>
                </a:lnTo>
                <a:lnTo>
                  <a:pt x="5360" y="2843875"/>
                </a:lnTo>
                <a:lnTo>
                  <a:pt x="0" y="2797344"/>
                </a:lnTo>
                <a:lnTo>
                  <a:pt x="0" y="202954"/>
                </a:lnTo>
                <a:close/>
              </a:path>
            </a:pathLst>
          </a:custGeom>
          <a:ln w="19049">
            <a:solidFill>
              <a:srgbClr val="CC0000"/>
            </a:solidFill>
          </a:ln>
        </p:spPr>
        <p:txBody>
          <a:bodyPr wrap="square" lIns="0" tIns="0" rIns="0" bIns="0" rtlCol="0"/>
          <a:lstStyle/>
          <a:p>
            <a:endParaRPr sz="1350"/>
          </a:p>
        </p:txBody>
      </p:sp>
      <p:sp>
        <p:nvSpPr>
          <p:cNvPr id="157" name="object 157"/>
          <p:cNvSpPr/>
          <p:nvPr/>
        </p:nvSpPr>
        <p:spPr>
          <a:xfrm>
            <a:off x="5267917" y="1351610"/>
            <a:ext cx="913448" cy="2250281"/>
          </a:xfrm>
          <a:custGeom>
            <a:avLst/>
            <a:gdLst/>
            <a:ahLst/>
            <a:cxnLst/>
            <a:rect l="l" t="t" r="r" b="b"/>
            <a:pathLst>
              <a:path w="1217929" h="3000375">
                <a:moveTo>
                  <a:pt x="0" y="202954"/>
                </a:moveTo>
                <a:lnTo>
                  <a:pt x="5360" y="156418"/>
                </a:lnTo>
                <a:lnTo>
                  <a:pt x="20629" y="113699"/>
                </a:lnTo>
                <a:lnTo>
                  <a:pt x="44589" y="76016"/>
                </a:lnTo>
                <a:lnTo>
                  <a:pt x="76019" y="44586"/>
                </a:lnTo>
                <a:lnTo>
                  <a:pt x="113702" y="20628"/>
                </a:lnTo>
                <a:lnTo>
                  <a:pt x="156418" y="5360"/>
                </a:lnTo>
                <a:lnTo>
                  <a:pt x="202949" y="0"/>
                </a:lnTo>
                <a:lnTo>
                  <a:pt x="1014747" y="0"/>
                </a:lnTo>
                <a:lnTo>
                  <a:pt x="1054526" y="3935"/>
                </a:lnTo>
                <a:lnTo>
                  <a:pt x="1092413" y="15449"/>
                </a:lnTo>
                <a:lnTo>
                  <a:pt x="1127342" y="34099"/>
                </a:lnTo>
                <a:lnTo>
                  <a:pt x="1158247" y="59444"/>
                </a:lnTo>
                <a:lnTo>
                  <a:pt x="1183599" y="90355"/>
                </a:lnTo>
                <a:lnTo>
                  <a:pt x="1202250" y="125286"/>
                </a:lnTo>
                <a:lnTo>
                  <a:pt x="1213762" y="163174"/>
                </a:lnTo>
                <a:lnTo>
                  <a:pt x="1217697" y="202954"/>
                </a:lnTo>
                <a:lnTo>
                  <a:pt x="1217697" y="2797344"/>
                </a:lnTo>
                <a:lnTo>
                  <a:pt x="1212336" y="2843875"/>
                </a:lnTo>
                <a:lnTo>
                  <a:pt x="1197067" y="2886591"/>
                </a:lnTo>
                <a:lnTo>
                  <a:pt x="1173108" y="2924274"/>
                </a:lnTo>
                <a:lnTo>
                  <a:pt x="1141677" y="2955704"/>
                </a:lnTo>
                <a:lnTo>
                  <a:pt x="1103995" y="2979663"/>
                </a:lnTo>
                <a:lnTo>
                  <a:pt x="1061278" y="2994933"/>
                </a:lnTo>
                <a:lnTo>
                  <a:pt x="1014747" y="3000293"/>
                </a:lnTo>
                <a:lnTo>
                  <a:pt x="202949" y="3000293"/>
                </a:lnTo>
                <a:lnTo>
                  <a:pt x="156418" y="2994933"/>
                </a:lnTo>
                <a:lnTo>
                  <a:pt x="113702" y="2979663"/>
                </a:lnTo>
                <a:lnTo>
                  <a:pt x="76019" y="2955704"/>
                </a:lnTo>
                <a:lnTo>
                  <a:pt x="44589" y="2924274"/>
                </a:lnTo>
                <a:lnTo>
                  <a:pt x="20629" y="2886591"/>
                </a:lnTo>
                <a:lnTo>
                  <a:pt x="5360" y="2843875"/>
                </a:lnTo>
                <a:lnTo>
                  <a:pt x="0" y="2797344"/>
                </a:lnTo>
                <a:lnTo>
                  <a:pt x="0" y="202954"/>
                </a:lnTo>
                <a:close/>
              </a:path>
            </a:pathLst>
          </a:custGeom>
          <a:ln w="19049">
            <a:solidFill>
              <a:srgbClr val="CC0000"/>
            </a:solidFill>
          </a:ln>
        </p:spPr>
        <p:txBody>
          <a:bodyPr wrap="square" lIns="0" tIns="0" rIns="0" bIns="0" rtlCol="0"/>
          <a:lstStyle/>
          <a:p>
            <a:endParaRPr sz="1350"/>
          </a:p>
        </p:txBody>
      </p:sp>
      <p:sp>
        <p:nvSpPr>
          <p:cNvPr id="158" name="object 158"/>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sz="1350"/>
          </a:p>
        </p:txBody>
      </p:sp>
      <p:sp>
        <p:nvSpPr>
          <p:cNvPr id="159" name="object 159"/>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60" name="object 160"/>
          <p:cNvSpPr txBox="1"/>
          <p:nvPr/>
        </p:nvSpPr>
        <p:spPr>
          <a:xfrm>
            <a:off x="6308240" y="168835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61" name="object 161"/>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sz="1350"/>
          </a:p>
        </p:txBody>
      </p:sp>
      <p:sp>
        <p:nvSpPr>
          <p:cNvPr id="162" name="object 162"/>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63" name="object 163"/>
          <p:cNvSpPr txBox="1"/>
          <p:nvPr/>
        </p:nvSpPr>
        <p:spPr>
          <a:xfrm>
            <a:off x="6308240" y="238000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64" name="object 164"/>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sz="1350"/>
          </a:p>
        </p:txBody>
      </p:sp>
      <p:sp>
        <p:nvSpPr>
          <p:cNvPr id="165" name="object 165"/>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66" name="object 166"/>
          <p:cNvSpPr txBox="1"/>
          <p:nvPr/>
        </p:nvSpPr>
        <p:spPr>
          <a:xfrm>
            <a:off x="6308240" y="3071658"/>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67" name="object 167"/>
          <p:cNvSpPr/>
          <p:nvPr/>
        </p:nvSpPr>
        <p:spPr>
          <a:xfrm>
            <a:off x="6674633" y="1781799"/>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8" name="object 168"/>
          <p:cNvSpPr/>
          <p:nvPr/>
        </p:nvSpPr>
        <p:spPr>
          <a:xfrm>
            <a:off x="6999645" y="1770000"/>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69" name="object 169"/>
          <p:cNvSpPr/>
          <p:nvPr/>
        </p:nvSpPr>
        <p:spPr>
          <a:xfrm>
            <a:off x="6999645" y="1770000"/>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70" name="object 170"/>
          <p:cNvSpPr/>
          <p:nvPr/>
        </p:nvSpPr>
        <p:spPr>
          <a:xfrm>
            <a:off x="6674670" y="2476720"/>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71" name="object 171"/>
          <p:cNvSpPr/>
          <p:nvPr/>
        </p:nvSpPr>
        <p:spPr>
          <a:xfrm>
            <a:off x="6999682" y="2464907"/>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72" name="object 172"/>
          <p:cNvSpPr/>
          <p:nvPr/>
        </p:nvSpPr>
        <p:spPr>
          <a:xfrm>
            <a:off x="6999682" y="2464907"/>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73" name="object 173"/>
          <p:cNvSpPr/>
          <p:nvPr/>
        </p:nvSpPr>
        <p:spPr>
          <a:xfrm>
            <a:off x="6674670" y="3165106"/>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74" name="object 174"/>
          <p:cNvSpPr/>
          <p:nvPr/>
        </p:nvSpPr>
        <p:spPr>
          <a:xfrm>
            <a:off x="6999682" y="3153293"/>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75" name="object 175"/>
          <p:cNvSpPr/>
          <p:nvPr/>
        </p:nvSpPr>
        <p:spPr>
          <a:xfrm>
            <a:off x="6999682" y="3153293"/>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76" name="object 176"/>
          <p:cNvSpPr txBox="1"/>
          <p:nvPr/>
        </p:nvSpPr>
        <p:spPr>
          <a:xfrm>
            <a:off x="6191240" y="4307204"/>
            <a:ext cx="226695" cy="318036"/>
          </a:xfrm>
          <a:prstGeom prst="rect">
            <a:avLst/>
          </a:prstGeom>
        </p:spPr>
        <p:txBody>
          <a:bodyPr vert="horz" wrap="square" lIns="0" tIns="0" rIns="0" bIns="0" rtlCol="0">
            <a:spAutoFit/>
          </a:bodyPr>
          <a:lstStyle/>
          <a:p>
            <a:pPr marL="9525">
              <a:lnSpc>
                <a:spcPts val="799"/>
              </a:lnSpc>
            </a:pPr>
            <a:r>
              <a:rPr sz="1350" baseline="-20833" dirty="0">
                <a:solidFill>
                  <a:srgbClr val="424242"/>
                </a:solidFill>
                <a:latin typeface="Arial"/>
                <a:cs typeface="Arial"/>
              </a:rPr>
              <a:t>W</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a:p>
            <a:pPr marL="9525">
              <a:spcBef>
                <a:spcPts val="551"/>
              </a:spcBef>
            </a:pPr>
            <a:r>
              <a:rPr sz="1350" spc="-5" baseline="-20833" dirty="0">
                <a:solidFill>
                  <a:srgbClr val="424242"/>
                </a:solidFill>
                <a:latin typeface="Arial"/>
                <a:cs typeface="Arial"/>
              </a:rPr>
              <a:t>z</a:t>
            </a:r>
            <a:r>
              <a:rPr sz="600" spc="-4" dirty="0">
                <a:solidFill>
                  <a:srgbClr val="424242"/>
                </a:solidFill>
                <a:latin typeface="Arial"/>
                <a:cs typeface="Arial"/>
              </a:rPr>
              <a:t>(l)</a:t>
            </a:r>
            <a:r>
              <a:rPr sz="1350" spc="-5" baseline="-20833" dirty="0">
                <a:solidFill>
                  <a:srgbClr val="424242"/>
                </a:solidFill>
                <a:latin typeface="Arial"/>
                <a:cs typeface="Arial"/>
              </a:rPr>
              <a:t>:</a:t>
            </a:r>
            <a:endParaRPr sz="1350" baseline="-20833">
              <a:latin typeface="Arial"/>
              <a:cs typeface="Arial"/>
            </a:endParaRPr>
          </a:p>
        </p:txBody>
      </p:sp>
      <p:sp>
        <p:nvSpPr>
          <p:cNvPr id="177" name="object 177"/>
          <p:cNvSpPr txBox="1"/>
          <p:nvPr/>
        </p:nvSpPr>
        <p:spPr>
          <a:xfrm>
            <a:off x="1647824" y="4315575"/>
            <a:ext cx="803910" cy="141064"/>
          </a:xfrm>
          <a:prstGeom prst="rect">
            <a:avLst/>
          </a:prstGeom>
        </p:spPr>
        <p:txBody>
          <a:bodyPr vert="horz" wrap="square" lIns="0" tIns="0" rIns="0" bIns="0" rtlCol="0">
            <a:spAutoFit/>
          </a:bodyPr>
          <a:lstStyle/>
          <a:p>
            <a:pPr marL="9525">
              <a:lnSpc>
                <a:spcPts val="1069"/>
              </a:lnSpc>
              <a:tabLst>
                <a:tab pos="241459" algn="l"/>
              </a:tabLst>
            </a:pPr>
            <a:r>
              <a:rPr sz="900" spc="-4" dirty="0">
                <a:solidFill>
                  <a:srgbClr val="424242"/>
                </a:solidFill>
                <a:latin typeface="Arial"/>
                <a:cs typeface="Arial"/>
              </a:rPr>
              <a:t>x</a:t>
            </a:r>
            <a:r>
              <a:rPr sz="900" spc="-5" baseline="-31250" dirty="0">
                <a:solidFill>
                  <a:srgbClr val="424242"/>
                </a:solidFill>
                <a:latin typeface="Arial"/>
                <a:cs typeface="Arial"/>
              </a:rPr>
              <a:t>i</a:t>
            </a:r>
            <a:r>
              <a:rPr sz="900" spc="-4" dirty="0">
                <a:solidFill>
                  <a:srgbClr val="424242"/>
                </a:solidFill>
                <a:latin typeface="Arial"/>
                <a:cs typeface="Arial"/>
              </a:rPr>
              <a:t>:	input</a:t>
            </a:r>
            <a:r>
              <a:rPr sz="900" spc="-56" dirty="0">
                <a:solidFill>
                  <a:srgbClr val="424242"/>
                </a:solidFill>
                <a:latin typeface="Arial"/>
                <a:cs typeface="Arial"/>
              </a:rPr>
              <a:t> </a:t>
            </a:r>
            <a:r>
              <a:rPr sz="900" dirty="0">
                <a:solidFill>
                  <a:srgbClr val="424242"/>
                </a:solidFill>
                <a:latin typeface="Arial"/>
                <a:cs typeface="Arial"/>
              </a:rPr>
              <a:t>value</a:t>
            </a:r>
            <a:endParaRPr sz="900">
              <a:latin typeface="Arial"/>
              <a:cs typeface="Arial"/>
            </a:endParaRPr>
          </a:p>
        </p:txBody>
      </p:sp>
      <p:sp>
        <p:nvSpPr>
          <p:cNvPr id="178" name="object 178"/>
          <p:cNvSpPr txBox="1"/>
          <p:nvPr/>
        </p:nvSpPr>
        <p:spPr>
          <a:xfrm>
            <a:off x="2701518" y="4315575"/>
            <a:ext cx="121444"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σ:</a:t>
            </a:r>
            <a:endParaRPr sz="900">
              <a:latin typeface="Arial"/>
              <a:cs typeface="Arial"/>
            </a:endParaRPr>
          </a:p>
        </p:txBody>
      </p:sp>
      <p:sp>
        <p:nvSpPr>
          <p:cNvPr id="179" name="object 179"/>
          <p:cNvSpPr txBox="1"/>
          <p:nvPr/>
        </p:nvSpPr>
        <p:spPr>
          <a:xfrm>
            <a:off x="2930377" y="4315575"/>
            <a:ext cx="1301591"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sigmoid </a:t>
            </a:r>
            <a:r>
              <a:rPr sz="900" spc="-4" dirty="0">
                <a:solidFill>
                  <a:srgbClr val="424242"/>
                </a:solidFill>
                <a:latin typeface="Arial"/>
                <a:cs typeface="Arial"/>
              </a:rPr>
              <a:t>(logistic)</a:t>
            </a:r>
            <a:r>
              <a:rPr sz="900" spc="-64"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
        <p:nvSpPr>
          <p:cNvPr id="180" name="object 180"/>
          <p:cNvSpPr txBox="1"/>
          <p:nvPr/>
        </p:nvSpPr>
        <p:spPr>
          <a:xfrm>
            <a:off x="4425665" y="4315575"/>
            <a:ext cx="182403" cy="305212"/>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+1:</a:t>
            </a:r>
            <a:endParaRPr sz="900">
              <a:latin typeface="Arial"/>
              <a:cs typeface="Arial"/>
            </a:endParaRPr>
          </a:p>
          <a:p>
            <a:pPr marL="9525">
              <a:spcBef>
                <a:spcPts val="213"/>
              </a:spcBef>
            </a:pPr>
            <a:r>
              <a:rPr sz="1350" baseline="-20833" dirty="0">
                <a:solidFill>
                  <a:srgbClr val="424242"/>
                </a:solidFill>
                <a:latin typeface="Arial"/>
                <a:cs typeface="Arial"/>
              </a:rPr>
              <a:t>a</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p:txBody>
      </p:sp>
      <p:sp>
        <p:nvSpPr>
          <p:cNvPr id="181" name="object 181"/>
          <p:cNvSpPr txBox="1"/>
          <p:nvPr/>
        </p:nvSpPr>
        <p:spPr>
          <a:xfrm>
            <a:off x="4650386" y="4315575"/>
            <a:ext cx="1346835" cy="356508"/>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bias (constant)</a:t>
            </a:r>
            <a:r>
              <a:rPr sz="900" spc="-15" dirty="0">
                <a:solidFill>
                  <a:srgbClr val="424242"/>
                </a:solidFill>
                <a:latin typeface="Arial"/>
                <a:cs typeface="Arial"/>
              </a:rPr>
              <a:t> </a:t>
            </a:r>
            <a:r>
              <a:rPr sz="900" spc="-4" dirty="0">
                <a:solidFill>
                  <a:srgbClr val="424242"/>
                </a:solidFill>
                <a:latin typeface="Arial"/>
                <a:cs typeface="Arial"/>
              </a:rPr>
              <a:t>unit</a:t>
            </a:r>
            <a:endParaRPr sz="900">
              <a:latin typeface="Arial"/>
              <a:cs typeface="Arial"/>
            </a:endParaRPr>
          </a:p>
          <a:p>
            <a:pPr marL="10478">
              <a:spcBef>
                <a:spcPts val="551"/>
              </a:spcBef>
            </a:pPr>
            <a:r>
              <a:rPr sz="900" spc="-4" dirty="0">
                <a:solidFill>
                  <a:srgbClr val="424242"/>
                </a:solidFill>
                <a:latin typeface="Arial"/>
                <a:cs typeface="Arial"/>
              </a:rPr>
              <a:t>activation </a:t>
            </a:r>
            <a:r>
              <a:rPr sz="900" dirty="0">
                <a:solidFill>
                  <a:srgbClr val="424242"/>
                </a:solidFill>
                <a:latin typeface="Arial"/>
                <a:cs typeface="Arial"/>
              </a:rPr>
              <a:t>vector </a:t>
            </a:r>
            <a:r>
              <a:rPr sz="900" spc="-4" dirty="0">
                <a:solidFill>
                  <a:srgbClr val="424242"/>
                </a:solidFill>
                <a:latin typeface="Arial"/>
                <a:cs typeface="Arial"/>
              </a:rPr>
              <a:t>for layer</a:t>
            </a:r>
            <a:r>
              <a:rPr sz="900" spc="-64"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82" name="object 182"/>
          <p:cNvSpPr txBox="1"/>
          <p:nvPr/>
        </p:nvSpPr>
        <p:spPr>
          <a:xfrm>
            <a:off x="6442552" y="4315575"/>
            <a:ext cx="1212056" cy="356508"/>
          </a:xfrm>
          <a:prstGeom prst="rect">
            <a:avLst/>
          </a:prstGeom>
        </p:spPr>
        <p:txBody>
          <a:bodyPr vert="horz" wrap="square" lIns="0" tIns="0" rIns="0" bIns="0" rtlCol="0">
            <a:spAutoFit/>
          </a:bodyPr>
          <a:lstStyle/>
          <a:p>
            <a:pPr marL="28575">
              <a:lnSpc>
                <a:spcPts val="1069"/>
              </a:lnSpc>
            </a:pPr>
            <a:r>
              <a:rPr sz="900" spc="-4" dirty="0">
                <a:solidFill>
                  <a:srgbClr val="424242"/>
                </a:solidFill>
                <a:latin typeface="Arial"/>
                <a:cs typeface="Arial"/>
              </a:rPr>
              <a:t>weight matrix for layer</a:t>
            </a:r>
            <a:r>
              <a:rPr sz="900" spc="-56"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a:p>
            <a:pPr marL="9525">
              <a:spcBef>
                <a:spcPts val="551"/>
              </a:spcBef>
            </a:pPr>
            <a:r>
              <a:rPr sz="900" spc="-4" dirty="0">
                <a:solidFill>
                  <a:srgbClr val="424242"/>
                </a:solidFill>
                <a:latin typeface="Arial"/>
                <a:cs typeface="Arial"/>
              </a:rPr>
              <a:t>input into layer</a:t>
            </a:r>
            <a:r>
              <a:rPr sz="900" spc="-19"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83" name="object 183"/>
          <p:cNvSpPr txBox="1"/>
          <p:nvPr/>
        </p:nvSpPr>
        <p:spPr>
          <a:xfrm>
            <a:off x="1647824" y="4522744"/>
            <a:ext cx="108109"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ŷ:</a:t>
            </a:r>
            <a:endParaRPr sz="900">
              <a:latin typeface="Arial"/>
              <a:cs typeface="Arial"/>
            </a:endParaRPr>
          </a:p>
        </p:txBody>
      </p:sp>
      <p:sp>
        <p:nvSpPr>
          <p:cNvPr id="184" name="object 184"/>
          <p:cNvSpPr txBox="1"/>
          <p:nvPr/>
        </p:nvSpPr>
        <p:spPr>
          <a:xfrm>
            <a:off x="1863374" y="4522744"/>
            <a:ext cx="679608"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output</a:t>
            </a:r>
            <a:r>
              <a:rPr sz="900" spc="-56" dirty="0">
                <a:solidFill>
                  <a:srgbClr val="424242"/>
                </a:solidFill>
                <a:latin typeface="Arial"/>
                <a:cs typeface="Arial"/>
              </a:rPr>
              <a:t> </a:t>
            </a:r>
            <a:r>
              <a:rPr sz="900" dirty="0">
                <a:solidFill>
                  <a:srgbClr val="424242"/>
                </a:solidFill>
                <a:latin typeface="Arial"/>
                <a:cs typeface="Arial"/>
              </a:rPr>
              <a:t>vector</a:t>
            </a:r>
            <a:endParaRPr sz="900">
              <a:latin typeface="Arial"/>
              <a:cs typeface="Arial"/>
            </a:endParaRPr>
          </a:p>
        </p:txBody>
      </p:sp>
      <p:sp>
        <p:nvSpPr>
          <p:cNvPr id="185" name="object 185"/>
          <p:cNvSpPr txBox="1"/>
          <p:nvPr/>
        </p:nvSpPr>
        <p:spPr>
          <a:xfrm>
            <a:off x="2701518" y="4522744"/>
            <a:ext cx="1102519"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SM: Softmax</a:t>
            </a:r>
            <a:r>
              <a:rPr sz="900" spc="-60"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Tree>
    <p:extLst>
      <p:ext uri="{BB962C8B-B14F-4D97-AF65-F5344CB8AC3E}">
        <p14:creationId xmlns:p14="http://schemas.microsoft.com/office/powerpoint/2010/main" val="233933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436319" y="378673"/>
            <a:ext cx="1583531" cy="1201103"/>
          </a:xfrm>
          <a:custGeom>
            <a:avLst/>
            <a:gdLst/>
            <a:ahLst/>
            <a:cxnLst/>
            <a:rect l="l" t="t" r="r" b="b"/>
            <a:pathLst>
              <a:path w="2111375" h="1601470">
                <a:moveTo>
                  <a:pt x="0" y="0"/>
                </a:moveTo>
                <a:lnTo>
                  <a:pt x="2110995" y="1601281"/>
                </a:lnTo>
              </a:path>
            </a:pathLst>
          </a:custGeom>
          <a:ln w="28574">
            <a:solidFill>
              <a:srgbClr val="CC0000"/>
            </a:solidFill>
          </a:ln>
        </p:spPr>
        <p:txBody>
          <a:bodyPr wrap="square" lIns="0" tIns="0" rIns="0" bIns="0" rtlCol="0"/>
          <a:lstStyle/>
          <a:p>
            <a:endParaRPr sz="1350"/>
          </a:p>
        </p:txBody>
      </p:sp>
      <p:sp>
        <p:nvSpPr>
          <p:cNvPr id="4" name="object 4"/>
          <p:cNvSpPr/>
          <p:nvPr/>
        </p:nvSpPr>
        <p:spPr>
          <a:xfrm>
            <a:off x="5987456" y="1540716"/>
            <a:ext cx="120318" cy="108412"/>
          </a:xfrm>
          <a:prstGeom prst="rect">
            <a:avLst/>
          </a:prstGeom>
          <a:blipFill>
            <a:blip r:embed="rId2" cstate="print"/>
            <a:stretch>
              <a:fillRect/>
            </a:stretch>
          </a:blipFill>
        </p:spPr>
        <p:txBody>
          <a:bodyPr wrap="square" lIns="0" tIns="0" rIns="0" bIns="0" rtlCol="0"/>
          <a:lstStyle/>
          <a:p>
            <a:endParaRPr sz="1350"/>
          </a:p>
        </p:txBody>
      </p:sp>
      <p:sp>
        <p:nvSpPr>
          <p:cNvPr id="5" name="object 5"/>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6" name="object 6"/>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7" name="object 7"/>
          <p:cNvSpPr txBox="1"/>
          <p:nvPr/>
        </p:nvSpPr>
        <p:spPr>
          <a:xfrm>
            <a:off x="3552015"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8" name="object 8"/>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9" name="object 9"/>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10" name="object 10"/>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1" name="object 11"/>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12" name="object 12"/>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3" name="object 13"/>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4" name="object 14"/>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5" name="object 15"/>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6" name="object 16"/>
          <p:cNvSpPr txBox="1"/>
          <p:nvPr/>
        </p:nvSpPr>
        <p:spPr>
          <a:xfrm>
            <a:off x="3507185"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7" name="object 17"/>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8" name="object 18"/>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9" name="object 19"/>
          <p:cNvSpPr txBox="1"/>
          <p:nvPr/>
        </p:nvSpPr>
        <p:spPr>
          <a:xfrm>
            <a:off x="4958753"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0" name="object 20"/>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21" name="object 21"/>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22" name="object 22"/>
          <p:cNvSpPr txBox="1"/>
          <p:nvPr/>
        </p:nvSpPr>
        <p:spPr>
          <a:xfrm>
            <a:off x="4958753"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3" name="object 23"/>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24" name="object 24"/>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5" name="object 25"/>
          <p:cNvSpPr txBox="1"/>
          <p:nvPr/>
        </p:nvSpPr>
        <p:spPr>
          <a:xfrm>
            <a:off x="4958753"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6" name="object 26"/>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27" name="object 27"/>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8" name="object 28"/>
          <p:cNvSpPr txBox="1"/>
          <p:nvPr/>
        </p:nvSpPr>
        <p:spPr>
          <a:xfrm>
            <a:off x="4913922"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29" name="object 29"/>
          <p:cNvSpPr/>
          <p:nvPr/>
        </p:nvSpPr>
        <p:spPr>
          <a:xfrm>
            <a:off x="2454428" y="1454399"/>
            <a:ext cx="873443" cy="32766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sz="1350"/>
          </a:p>
        </p:txBody>
      </p:sp>
      <p:sp>
        <p:nvSpPr>
          <p:cNvPr id="30" name="object 30"/>
          <p:cNvSpPr/>
          <p:nvPr/>
        </p:nvSpPr>
        <p:spPr>
          <a:xfrm>
            <a:off x="3323434" y="1443017"/>
            <a:ext cx="34766" cy="2286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sz="1350"/>
          </a:p>
        </p:txBody>
      </p:sp>
      <p:sp>
        <p:nvSpPr>
          <p:cNvPr id="31" name="object 31"/>
          <p:cNvSpPr/>
          <p:nvPr/>
        </p:nvSpPr>
        <p:spPr>
          <a:xfrm>
            <a:off x="3323434" y="1443017"/>
            <a:ext cx="34766" cy="2286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sz="1350"/>
          </a:p>
        </p:txBody>
      </p:sp>
      <p:sp>
        <p:nvSpPr>
          <p:cNvPr id="32" name="object 32"/>
          <p:cNvSpPr/>
          <p:nvPr/>
        </p:nvSpPr>
        <p:spPr>
          <a:xfrm>
            <a:off x="2454428" y="1781799"/>
            <a:ext cx="873443" cy="334328"/>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sz="1350"/>
          </a:p>
        </p:txBody>
      </p:sp>
      <p:sp>
        <p:nvSpPr>
          <p:cNvPr id="33" name="object 33"/>
          <p:cNvSpPr/>
          <p:nvPr/>
        </p:nvSpPr>
        <p:spPr>
          <a:xfrm>
            <a:off x="3323452" y="2104664"/>
            <a:ext cx="34766" cy="2286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34" name="object 34"/>
          <p:cNvSpPr/>
          <p:nvPr/>
        </p:nvSpPr>
        <p:spPr>
          <a:xfrm>
            <a:off x="3323452" y="2104664"/>
            <a:ext cx="34766" cy="2286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35" name="object 35"/>
          <p:cNvSpPr/>
          <p:nvPr/>
        </p:nvSpPr>
        <p:spPr>
          <a:xfrm>
            <a:off x="2454429" y="1781799"/>
            <a:ext cx="885349" cy="1008698"/>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sz="1350"/>
          </a:p>
        </p:txBody>
      </p:sp>
      <p:sp>
        <p:nvSpPr>
          <p:cNvPr id="36" name="object 36"/>
          <p:cNvSpPr/>
          <p:nvPr/>
        </p:nvSpPr>
        <p:spPr>
          <a:xfrm>
            <a:off x="3330558" y="2782644"/>
            <a:ext cx="30480" cy="32385"/>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sz="1350"/>
          </a:p>
        </p:txBody>
      </p:sp>
      <p:sp>
        <p:nvSpPr>
          <p:cNvPr id="37" name="object 37"/>
          <p:cNvSpPr/>
          <p:nvPr/>
        </p:nvSpPr>
        <p:spPr>
          <a:xfrm>
            <a:off x="3330558" y="2782644"/>
            <a:ext cx="30480" cy="32385"/>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sz="1350"/>
          </a:p>
        </p:txBody>
      </p:sp>
      <p:sp>
        <p:nvSpPr>
          <p:cNvPr id="38" name="object 38"/>
          <p:cNvSpPr/>
          <p:nvPr/>
        </p:nvSpPr>
        <p:spPr>
          <a:xfrm>
            <a:off x="2454429" y="1471476"/>
            <a:ext cx="885349" cy="100203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sz="1350"/>
          </a:p>
        </p:txBody>
      </p:sp>
      <p:sp>
        <p:nvSpPr>
          <p:cNvPr id="39" name="object 39"/>
          <p:cNvSpPr/>
          <p:nvPr/>
        </p:nvSpPr>
        <p:spPr>
          <a:xfrm>
            <a:off x="3330483" y="1447178"/>
            <a:ext cx="30480" cy="32385"/>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sz="1350"/>
          </a:p>
        </p:txBody>
      </p:sp>
      <p:sp>
        <p:nvSpPr>
          <p:cNvPr id="40" name="object 40"/>
          <p:cNvSpPr/>
          <p:nvPr/>
        </p:nvSpPr>
        <p:spPr>
          <a:xfrm>
            <a:off x="3330483" y="1447178"/>
            <a:ext cx="30480" cy="32385"/>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sz="1350"/>
          </a:p>
        </p:txBody>
      </p:sp>
      <p:sp>
        <p:nvSpPr>
          <p:cNvPr id="41" name="object 41"/>
          <p:cNvSpPr/>
          <p:nvPr/>
        </p:nvSpPr>
        <p:spPr>
          <a:xfrm>
            <a:off x="2454428" y="2146046"/>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2" name="object 42"/>
          <p:cNvSpPr/>
          <p:nvPr/>
        </p:nvSpPr>
        <p:spPr>
          <a:xfrm>
            <a:off x="3323434" y="2134664"/>
            <a:ext cx="34766" cy="2286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3" name="object 43"/>
          <p:cNvSpPr/>
          <p:nvPr/>
        </p:nvSpPr>
        <p:spPr>
          <a:xfrm>
            <a:off x="3323434" y="2134664"/>
            <a:ext cx="34766" cy="2286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4" name="object 44"/>
          <p:cNvSpPr/>
          <p:nvPr/>
        </p:nvSpPr>
        <p:spPr>
          <a:xfrm>
            <a:off x="2454428" y="2473457"/>
            <a:ext cx="873443" cy="334328"/>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sz="1350"/>
          </a:p>
        </p:txBody>
      </p:sp>
      <p:sp>
        <p:nvSpPr>
          <p:cNvPr id="45" name="object 45"/>
          <p:cNvSpPr/>
          <p:nvPr/>
        </p:nvSpPr>
        <p:spPr>
          <a:xfrm>
            <a:off x="3323452" y="2796313"/>
            <a:ext cx="34766" cy="2286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46" name="object 46"/>
          <p:cNvSpPr/>
          <p:nvPr/>
        </p:nvSpPr>
        <p:spPr>
          <a:xfrm>
            <a:off x="3323452" y="2796313"/>
            <a:ext cx="34766" cy="2286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47" name="object 47"/>
          <p:cNvSpPr/>
          <p:nvPr/>
        </p:nvSpPr>
        <p:spPr>
          <a:xfrm>
            <a:off x="2454428" y="2837694"/>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8" name="object 48"/>
          <p:cNvSpPr/>
          <p:nvPr/>
        </p:nvSpPr>
        <p:spPr>
          <a:xfrm>
            <a:off x="3323434" y="2826313"/>
            <a:ext cx="34766" cy="2286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9" name="object 49"/>
          <p:cNvSpPr/>
          <p:nvPr/>
        </p:nvSpPr>
        <p:spPr>
          <a:xfrm>
            <a:off x="3323434" y="2826313"/>
            <a:ext cx="34766" cy="2286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50" name="object 50"/>
          <p:cNvSpPr/>
          <p:nvPr/>
        </p:nvSpPr>
        <p:spPr>
          <a:xfrm>
            <a:off x="2454429" y="2163127"/>
            <a:ext cx="885349" cy="100203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sz="1350"/>
          </a:p>
        </p:txBody>
      </p:sp>
      <p:sp>
        <p:nvSpPr>
          <p:cNvPr id="51" name="object 51"/>
          <p:cNvSpPr/>
          <p:nvPr/>
        </p:nvSpPr>
        <p:spPr>
          <a:xfrm>
            <a:off x="3330483" y="2138827"/>
            <a:ext cx="30480" cy="32385"/>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sz="1350"/>
          </a:p>
        </p:txBody>
      </p:sp>
      <p:sp>
        <p:nvSpPr>
          <p:cNvPr id="52" name="object 52"/>
          <p:cNvSpPr/>
          <p:nvPr/>
        </p:nvSpPr>
        <p:spPr>
          <a:xfrm>
            <a:off x="3330483" y="2138827"/>
            <a:ext cx="30480" cy="32385"/>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sz="1350"/>
          </a:p>
        </p:txBody>
      </p:sp>
      <p:sp>
        <p:nvSpPr>
          <p:cNvPr id="53" name="object 53"/>
          <p:cNvSpPr/>
          <p:nvPr/>
        </p:nvSpPr>
        <p:spPr>
          <a:xfrm>
            <a:off x="2454428" y="1477235"/>
            <a:ext cx="893445" cy="1688306"/>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sz="1350"/>
          </a:p>
        </p:txBody>
      </p:sp>
      <p:sp>
        <p:nvSpPr>
          <p:cNvPr id="54" name="object 54"/>
          <p:cNvSpPr/>
          <p:nvPr/>
        </p:nvSpPr>
        <p:spPr>
          <a:xfrm>
            <a:off x="3337233" y="1448581"/>
            <a:ext cx="25718" cy="3429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sz="1350"/>
          </a:p>
        </p:txBody>
      </p:sp>
      <p:sp>
        <p:nvSpPr>
          <p:cNvPr id="55" name="object 55"/>
          <p:cNvSpPr/>
          <p:nvPr/>
        </p:nvSpPr>
        <p:spPr>
          <a:xfrm>
            <a:off x="3337233" y="1448581"/>
            <a:ext cx="25718" cy="3429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sz="1350"/>
          </a:p>
        </p:txBody>
      </p:sp>
      <p:sp>
        <p:nvSpPr>
          <p:cNvPr id="56" name="object 56"/>
          <p:cNvSpPr/>
          <p:nvPr/>
        </p:nvSpPr>
        <p:spPr>
          <a:xfrm>
            <a:off x="3861163" y="143923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57" name="object 57"/>
          <p:cNvSpPr/>
          <p:nvPr/>
        </p:nvSpPr>
        <p:spPr>
          <a:xfrm>
            <a:off x="4731574" y="1427438"/>
            <a:ext cx="32861" cy="23813"/>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58" name="object 58"/>
          <p:cNvSpPr/>
          <p:nvPr/>
        </p:nvSpPr>
        <p:spPr>
          <a:xfrm>
            <a:off x="4731574" y="1427438"/>
            <a:ext cx="32861" cy="23813"/>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59" name="object 59"/>
          <p:cNvSpPr/>
          <p:nvPr/>
        </p:nvSpPr>
        <p:spPr>
          <a:xfrm>
            <a:off x="3861163" y="1439237"/>
            <a:ext cx="879158" cy="665798"/>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sz="1350"/>
          </a:p>
        </p:txBody>
      </p:sp>
      <p:sp>
        <p:nvSpPr>
          <p:cNvPr id="60" name="object 60"/>
          <p:cNvSpPr/>
          <p:nvPr/>
        </p:nvSpPr>
        <p:spPr>
          <a:xfrm>
            <a:off x="4733149" y="2095609"/>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61" name="object 61"/>
          <p:cNvSpPr/>
          <p:nvPr/>
        </p:nvSpPr>
        <p:spPr>
          <a:xfrm>
            <a:off x="4733149" y="2095609"/>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62" name="object 62"/>
          <p:cNvSpPr/>
          <p:nvPr/>
        </p:nvSpPr>
        <p:spPr>
          <a:xfrm>
            <a:off x="3861163" y="1439237"/>
            <a:ext cx="890111" cy="1347788"/>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sz="1350"/>
          </a:p>
        </p:txBody>
      </p:sp>
      <p:sp>
        <p:nvSpPr>
          <p:cNvPr id="63" name="object 63"/>
          <p:cNvSpPr/>
          <p:nvPr/>
        </p:nvSpPr>
        <p:spPr>
          <a:xfrm>
            <a:off x="4740968" y="2780263"/>
            <a:ext cx="28099" cy="33814"/>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sz="1350"/>
          </a:p>
        </p:txBody>
      </p:sp>
      <p:sp>
        <p:nvSpPr>
          <p:cNvPr id="64" name="object 64"/>
          <p:cNvSpPr/>
          <p:nvPr/>
        </p:nvSpPr>
        <p:spPr>
          <a:xfrm>
            <a:off x="4740968" y="2780263"/>
            <a:ext cx="28099" cy="33814"/>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sz="1350"/>
          </a:p>
        </p:txBody>
      </p:sp>
      <p:sp>
        <p:nvSpPr>
          <p:cNvPr id="65" name="object 65"/>
          <p:cNvSpPr/>
          <p:nvPr/>
        </p:nvSpPr>
        <p:spPr>
          <a:xfrm>
            <a:off x="3861163" y="1465114"/>
            <a:ext cx="879158" cy="665798"/>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sz="1350"/>
          </a:p>
        </p:txBody>
      </p:sp>
      <p:sp>
        <p:nvSpPr>
          <p:cNvPr id="66" name="object 66"/>
          <p:cNvSpPr/>
          <p:nvPr/>
        </p:nvSpPr>
        <p:spPr>
          <a:xfrm>
            <a:off x="4733149" y="1445544"/>
            <a:ext cx="33338" cy="29051"/>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sz="1350"/>
          </a:p>
        </p:txBody>
      </p:sp>
      <p:sp>
        <p:nvSpPr>
          <p:cNvPr id="67" name="object 67"/>
          <p:cNvSpPr/>
          <p:nvPr/>
        </p:nvSpPr>
        <p:spPr>
          <a:xfrm>
            <a:off x="4733149" y="1445544"/>
            <a:ext cx="33338" cy="29051"/>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sz="1350"/>
          </a:p>
        </p:txBody>
      </p:sp>
      <p:sp>
        <p:nvSpPr>
          <p:cNvPr id="68" name="object 68"/>
          <p:cNvSpPr/>
          <p:nvPr/>
        </p:nvSpPr>
        <p:spPr>
          <a:xfrm>
            <a:off x="3861163" y="213087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69" name="object 69"/>
          <p:cNvSpPr/>
          <p:nvPr/>
        </p:nvSpPr>
        <p:spPr>
          <a:xfrm>
            <a:off x="4731574" y="2119083"/>
            <a:ext cx="32861" cy="23813"/>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70" name="object 70"/>
          <p:cNvSpPr/>
          <p:nvPr/>
        </p:nvSpPr>
        <p:spPr>
          <a:xfrm>
            <a:off x="4731574" y="2119083"/>
            <a:ext cx="32861" cy="23813"/>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71" name="object 71"/>
          <p:cNvSpPr/>
          <p:nvPr/>
        </p:nvSpPr>
        <p:spPr>
          <a:xfrm>
            <a:off x="3861163" y="2130877"/>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72" name="object 72"/>
          <p:cNvSpPr/>
          <p:nvPr/>
        </p:nvSpPr>
        <p:spPr>
          <a:xfrm>
            <a:off x="4733149" y="2787257"/>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73" name="object 73"/>
          <p:cNvSpPr/>
          <p:nvPr/>
        </p:nvSpPr>
        <p:spPr>
          <a:xfrm>
            <a:off x="4733149" y="2787257"/>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74" name="object 74"/>
          <p:cNvSpPr/>
          <p:nvPr/>
        </p:nvSpPr>
        <p:spPr>
          <a:xfrm>
            <a:off x="3861163" y="1475007"/>
            <a:ext cx="890111" cy="1347788"/>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sz="1350"/>
          </a:p>
        </p:txBody>
      </p:sp>
      <p:sp>
        <p:nvSpPr>
          <p:cNvPr id="75" name="object 75"/>
          <p:cNvSpPr/>
          <p:nvPr/>
        </p:nvSpPr>
        <p:spPr>
          <a:xfrm>
            <a:off x="4740968" y="1447953"/>
            <a:ext cx="28099" cy="33814"/>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sz="1350"/>
          </a:p>
        </p:txBody>
      </p:sp>
      <p:sp>
        <p:nvSpPr>
          <p:cNvPr id="76" name="object 76"/>
          <p:cNvSpPr/>
          <p:nvPr/>
        </p:nvSpPr>
        <p:spPr>
          <a:xfrm>
            <a:off x="4740968" y="1447953"/>
            <a:ext cx="28099" cy="33814"/>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sz="1350"/>
          </a:p>
        </p:txBody>
      </p:sp>
      <p:sp>
        <p:nvSpPr>
          <p:cNvPr id="77" name="object 77"/>
          <p:cNvSpPr/>
          <p:nvPr/>
        </p:nvSpPr>
        <p:spPr>
          <a:xfrm>
            <a:off x="3861163" y="2156770"/>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78" name="object 78"/>
          <p:cNvSpPr/>
          <p:nvPr/>
        </p:nvSpPr>
        <p:spPr>
          <a:xfrm>
            <a:off x="4733149" y="2137196"/>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79" name="object 79"/>
          <p:cNvSpPr/>
          <p:nvPr/>
        </p:nvSpPr>
        <p:spPr>
          <a:xfrm>
            <a:off x="4733149" y="2137196"/>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80" name="object 80"/>
          <p:cNvSpPr/>
          <p:nvPr/>
        </p:nvSpPr>
        <p:spPr>
          <a:xfrm>
            <a:off x="3861163" y="282254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81" name="object 81"/>
          <p:cNvSpPr/>
          <p:nvPr/>
        </p:nvSpPr>
        <p:spPr>
          <a:xfrm>
            <a:off x="4731574" y="2810731"/>
            <a:ext cx="32861" cy="23813"/>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82" name="object 82"/>
          <p:cNvSpPr/>
          <p:nvPr/>
        </p:nvSpPr>
        <p:spPr>
          <a:xfrm>
            <a:off x="4731574" y="2810731"/>
            <a:ext cx="32861" cy="23813"/>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83" name="object 83"/>
          <p:cNvSpPr/>
          <p:nvPr/>
        </p:nvSpPr>
        <p:spPr>
          <a:xfrm>
            <a:off x="3861163" y="2848419"/>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84" name="object 84"/>
          <p:cNvSpPr/>
          <p:nvPr/>
        </p:nvSpPr>
        <p:spPr>
          <a:xfrm>
            <a:off x="4733149" y="2828845"/>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85" name="object 85"/>
          <p:cNvSpPr/>
          <p:nvPr/>
        </p:nvSpPr>
        <p:spPr>
          <a:xfrm>
            <a:off x="4733149" y="2828845"/>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86" name="object 86"/>
          <p:cNvSpPr/>
          <p:nvPr/>
        </p:nvSpPr>
        <p:spPr>
          <a:xfrm>
            <a:off x="3861163" y="2166652"/>
            <a:ext cx="890111" cy="1347788"/>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sz="1350"/>
          </a:p>
        </p:txBody>
      </p:sp>
      <p:sp>
        <p:nvSpPr>
          <p:cNvPr id="87" name="object 87"/>
          <p:cNvSpPr/>
          <p:nvPr/>
        </p:nvSpPr>
        <p:spPr>
          <a:xfrm>
            <a:off x="4740968" y="2139596"/>
            <a:ext cx="28099" cy="33814"/>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sz="1350"/>
          </a:p>
        </p:txBody>
      </p:sp>
      <p:sp>
        <p:nvSpPr>
          <p:cNvPr id="88" name="object 88"/>
          <p:cNvSpPr/>
          <p:nvPr/>
        </p:nvSpPr>
        <p:spPr>
          <a:xfrm>
            <a:off x="4740968" y="2139596"/>
            <a:ext cx="28099" cy="33814"/>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sz="1350"/>
          </a:p>
        </p:txBody>
      </p:sp>
      <p:sp>
        <p:nvSpPr>
          <p:cNvPr id="89" name="object 89"/>
          <p:cNvSpPr/>
          <p:nvPr/>
        </p:nvSpPr>
        <p:spPr>
          <a:xfrm>
            <a:off x="3861163" y="1478469"/>
            <a:ext cx="896303" cy="2035969"/>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sz="1350"/>
          </a:p>
        </p:txBody>
      </p:sp>
      <p:sp>
        <p:nvSpPr>
          <p:cNvPr id="90" name="object 90"/>
          <p:cNvSpPr/>
          <p:nvPr/>
        </p:nvSpPr>
        <p:spPr>
          <a:xfrm>
            <a:off x="4746368" y="1448797"/>
            <a:ext cx="24288" cy="34766"/>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sz="1350"/>
          </a:p>
        </p:txBody>
      </p:sp>
      <p:sp>
        <p:nvSpPr>
          <p:cNvPr id="91" name="object 91"/>
          <p:cNvSpPr/>
          <p:nvPr/>
        </p:nvSpPr>
        <p:spPr>
          <a:xfrm>
            <a:off x="4746368" y="1448797"/>
            <a:ext cx="24288" cy="34766"/>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sz="1350"/>
          </a:p>
        </p:txBody>
      </p:sp>
      <p:sp>
        <p:nvSpPr>
          <p:cNvPr id="92" name="object 92"/>
          <p:cNvSpPr/>
          <p:nvPr/>
        </p:nvSpPr>
        <p:spPr>
          <a:xfrm>
            <a:off x="5267897" y="1439237"/>
            <a:ext cx="873443" cy="32766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sz="1350"/>
          </a:p>
        </p:txBody>
      </p:sp>
      <p:sp>
        <p:nvSpPr>
          <p:cNvPr id="93" name="object 93"/>
          <p:cNvSpPr/>
          <p:nvPr/>
        </p:nvSpPr>
        <p:spPr>
          <a:xfrm>
            <a:off x="6136903" y="1755806"/>
            <a:ext cx="34766" cy="2286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sz="1350"/>
          </a:p>
        </p:txBody>
      </p:sp>
      <p:sp>
        <p:nvSpPr>
          <p:cNvPr id="94" name="object 94"/>
          <p:cNvSpPr/>
          <p:nvPr/>
        </p:nvSpPr>
        <p:spPr>
          <a:xfrm>
            <a:off x="6136903" y="1755806"/>
            <a:ext cx="34766" cy="2286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sz="1350"/>
          </a:p>
        </p:txBody>
      </p:sp>
      <p:sp>
        <p:nvSpPr>
          <p:cNvPr id="95" name="object 95"/>
          <p:cNvSpPr/>
          <p:nvPr/>
        </p:nvSpPr>
        <p:spPr>
          <a:xfrm>
            <a:off x="5267898" y="1439238"/>
            <a:ext cx="885349" cy="1002506"/>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sz="1350"/>
          </a:p>
        </p:txBody>
      </p:sp>
      <p:sp>
        <p:nvSpPr>
          <p:cNvPr id="96" name="object 96"/>
          <p:cNvSpPr/>
          <p:nvPr/>
        </p:nvSpPr>
        <p:spPr>
          <a:xfrm>
            <a:off x="6143952" y="2433614"/>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97" name="object 97"/>
          <p:cNvSpPr/>
          <p:nvPr/>
        </p:nvSpPr>
        <p:spPr>
          <a:xfrm>
            <a:off x="6143952" y="2433614"/>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98" name="object 98"/>
          <p:cNvSpPr/>
          <p:nvPr/>
        </p:nvSpPr>
        <p:spPr>
          <a:xfrm>
            <a:off x="5267897" y="1439238"/>
            <a:ext cx="893445" cy="1688306"/>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sz="1350"/>
          </a:p>
        </p:txBody>
      </p:sp>
      <p:sp>
        <p:nvSpPr>
          <p:cNvPr id="99" name="object 99"/>
          <p:cNvSpPr/>
          <p:nvPr/>
        </p:nvSpPr>
        <p:spPr>
          <a:xfrm>
            <a:off x="6150702" y="3121812"/>
            <a:ext cx="25718" cy="3429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sz="1350"/>
          </a:p>
        </p:txBody>
      </p:sp>
      <p:sp>
        <p:nvSpPr>
          <p:cNvPr id="100" name="object 100"/>
          <p:cNvSpPr/>
          <p:nvPr/>
        </p:nvSpPr>
        <p:spPr>
          <a:xfrm>
            <a:off x="6150702" y="3121812"/>
            <a:ext cx="25718" cy="3429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sz="1350"/>
          </a:p>
        </p:txBody>
      </p:sp>
      <p:sp>
        <p:nvSpPr>
          <p:cNvPr id="101" name="object 101"/>
          <p:cNvSpPr/>
          <p:nvPr/>
        </p:nvSpPr>
        <p:spPr>
          <a:xfrm>
            <a:off x="5267897" y="1797211"/>
            <a:ext cx="873443" cy="333851"/>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sz="1350"/>
          </a:p>
        </p:txBody>
      </p:sp>
      <p:sp>
        <p:nvSpPr>
          <p:cNvPr id="102" name="object 102"/>
          <p:cNvSpPr/>
          <p:nvPr/>
        </p:nvSpPr>
        <p:spPr>
          <a:xfrm>
            <a:off x="6136921" y="1785639"/>
            <a:ext cx="34766" cy="2286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sz="1350"/>
          </a:p>
        </p:txBody>
      </p:sp>
      <p:sp>
        <p:nvSpPr>
          <p:cNvPr id="103" name="object 103"/>
          <p:cNvSpPr/>
          <p:nvPr/>
        </p:nvSpPr>
        <p:spPr>
          <a:xfrm>
            <a:off x="6136921" y="1785639"/>
            <a:ext cx="34766" cy="2286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sz="1350"/>
          </a:p>
        </p:txBody>
      </p:sp>
      <p:sp>
        <p:nvSpPr>
          <p:cNvPr id="104" name="object 104"/>
          <p:cNvSpPr/>
          <p:nvPr/>
        </p:nvSpPr>
        <p:spPr>
          <a:xfrm>
            <a:off x="5267897" y="2130877"/>
            <a:ext cx="873443" cy="32766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sz="1350"/>
          </a:p>
        </p:txBody>
      </p:sp>
      <p:sp>
        <p:nvSpPr>
          <p:cNvPr id="105" name="object 105"/>
          <p:cNvSpPr/>
          <p:nvPr/>
        </p:nvSpPr>
        <p:spPr>
          <a:xfrm>
            <a:off x="6136903" y="2447451"/>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06" name="object 106"/>
          <p:cNvSpPr/>
          <p:nvPr/>
        </p:nvSpPr>
        <p:spPr>
          <a:xfrm>
            <a:off x="6136903" y="2447451"/>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07" name="object 107"/>
          <p:cNvSpPr/>
          <p:nvPr/>
        </p:nvSpPr>
        <p:spPr>
          <a:xfrm>
            <a:off x="5267898" y="2130877"/>
            <a:ext cx="885349" cy="1002506"/>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sz="1350"/>
          </a:p>
        </p:txBody>
      </p:sp>
      <p:sp>
        <p:nvSpPr>
          <p:cNvPr id="108" name="object 108"/>
          <p:cNvSpPr/>
          <p:nvPr/>
        </p:nvSpPr>
        <p:spPr>
          <a:xfrm>
            <a:off x="6143952" y="3125262"/>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109" name="object 109"/>
          <p:cNvSpPr/>
          <p:nvPr/>
        </p:nvSpPr>
        <p:spPr>
          <a:xfrm>
            <a:off x="6143952" y="3125262"/>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110" name="object 110"/>
          <p:cNvSpPr/>
          <p:nvPr/>
        </p:nvSpPr>
        <p:spPr>
          <a:xfrm>
            <a:off x="5267898" y="1814128"/>
            <a:ext cx="885349" cy="1008698"/>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sz="1350"/>
          </a:p>
        </p:txBody>
      </p:sp>
      <p:sp>
        <p:nvSpPr>
          <p:cNvPr id="111" name="object 111"/>
          <p:cNvSpPr/>
          <p:nvPr/>
        </p:nvSpPr>
        <p:spPr>
          <a:xfrm>
            <a:off x="6144027" y="1789760"/>
            <a:ext cx="30480" cy="32385"/>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sz="1350"/>
          </a:p>
        </p:txBody>
      </p:sp>
      <p:sp>
        <p:nvSpPr>
          <p:cNvPr id="112" name="object 112"/>
          <p:cNvSpPr/>
          <p:nvPr/>
        </p:nvSpPr>
        <p:spPr>
          <a:xfrm>
            <a:off x="6144027" y="1789760"/>
            <a:ext cx="30480" cy="32385"/>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sz="1350"/>
          </a:p>
        </p:txBody>
      </p:sp>
      <p:sp>
        <p:nvSpPr>
          <p:cNvPr id="113" name="object 113"/>
          <p:cNvSpPr/>
          <p:nvPr/>
        </p:nvSpPr>
        <p:spPr>
          <a:xfrm>
            <a:off x="5267897" y="2488851"/>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14" name="object 114"/>
          <p:cNvSpPr/>
          <p:nvPr/>
        </p:nvSpPr>
        <p:spPr>
          <a:xfrm>
            <a:off x="6136921" y="2477282"/>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15" name="object 115"/>
          <p:cNvSpPr/>
          <p:nvPr/>
        </p:nvSpPr>
        <p:spPr>
          <a:xfrm>
            <a:off x="6136921" y="2477282"/>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16" name="object 116"/>
          <p:cNvSpPr/>
          <p:nvPr/>
        </p:nvSpPr>
        <p:spPr>
          <a:xfrm>
            <a:off x="5267897" y="2822544"/>
            <a:ext cx="873443" cy="32766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sz="1350"/>
          </a:p>
        </p:txBody>
      </p:sp>
      <p:sp>
        <p:nvSpPr>
          <p:cNvPr id="117" name="object 117"/>
          <p:cNvSpPr/>
          <p:nvPr/>
        </p:nvSpPr>
        <p:spPr>
          <a:xfrm>
            <a:off x="6136903" y="3139100"/>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18" name="object 118"/>
          <p:cNvSpPr/>
          <p:nvPr/>
        </p:nvSpPr>
        <p:spPr>
          <a:xfrm>
            <a:off x="6136903" y="3139100"/>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19" name="object 119"/>
          <p:cNvSpPr/>
          <p:nvPr/>
        </p:nvSpPr>
        <p:spPr>
          <a:xfrm>
            <a:off x="5267897" y="3180499"/>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20" name="object 120"/>
          <p:cNvSpPr/>
          <p:nvPr/>
        </p:nvSpPr>
        <p:spPr>
          <a:xfrm>
            <a:off x="6136921" y="3168931"/>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21" name="object 121"/>
          <p:cNvSpPr/>
          <p:nvPr/>
        </p:nvSpPr>
        <p:spPr>
          <a:xfrm>
            <a:off x="6136921" y="3168931"/>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22" name="object 122"/>
          <p:cNvSpPr/>
          <p:nvPr/>
        </p:nvSpPr>
        <p:spPr>
          <a:xfrm>
            <a:off x="5267898" y="2505782"/>
            <a:ext cx="885349" cy="1008698"/>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sz="1350"/>
          </a:p>
        </p:txBody>
      </p:sp>
      <p:sp>
        <p:nvSpPr>
          <p:cNvPr id="123" name="object 123"/>
          <p:cNvSpPr/>
          <p:nvPr/>
        </p:nvSpPr>
        <p:spPr>
          <a:xfrm>
            <a:off x="6144027" y="2481407"/>
            <a:ext cx="30480" cy="32385"/>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sz="1350"/>
          </a:p>
        </p:txBody>
      </p:sp>
      <p:sp>
        <p:nvSpPr>
          <p:cNvPr id="124" name="object 124"/>
          <p:cNvSpPr/>
          <p:nvPr/>
        </p:nvSpPr>
        <p:spPr>
          <a:xfrm>
            <a:off x="6144027" y="2481407"/>
            <a:ext cx="30480" cy="32385"/>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sz="1350"/>
          </a:p>
        </p:txBody>
      </p:sp>
      <p:sp>
        <p:nvSpPr>
          <p:cNvPr id="125" name="object 125"/>
          <p:cNvSpPr/>
          <p:nvPr/>
        </p:nvSpPr>
        <p:spPr>
          <a:xfrm>
            <a:off x="5267897" y="1819828"/>
            <a:ext cx="893445" cy="1694498"/>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sz="1350"/>
          </a:p>
        </p:txBody>
      </p:sp>
      <p:sp>
        <p:nvSpPr>
          <p:cNvPr id="126" name="object 126"/>
          <p:cNvSpPr/>
          <p:nvPr/>
        </p:nvSpPr>
        <p:spPr>
          <a:xfrm>
            <a:off x="6150740" y="1791150"/>
            <a:ext cx="25718" cy="3429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sz="1350"/>
          </a:p>
        </p:txBody>
      </p:sp>
      <p:sp>
        <p:nvSpPr>
          <p:cNvPr id="127" name="object 127"/>
          <p:cNvSpPr/>
          <p:nvPr/>
        </p:nvSpPr>
        <p:spPr>
          <a:xfrm>
            <a:off x="6150739" y="1791150"/>
            <a:ext cx="25718" cy="3429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sz="1350"/>
          </a:p>
        </p:txBody>
      </p:sp>
      <p:sp>
        <p:nvSpPr>
          <p:cNvPr id="128" name="object 128"/>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129" name="object 129"/>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30" name="object 130"/>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31" name="object 131"/>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132" name="object 132"/>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33" name="object 133"/>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34" name="object 134"/>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5" name="object 135"/>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36" name="object 136"/>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37" name="object 137"/>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8" name="object 138"/>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39" name="object 139"/>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40" name="object 140"/>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41" name="object 141"/>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42" name="object 142"/>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43" name="object 143"/>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144" name="object 144"/>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(2)</a:t>
            </a:r>
            <a:endParaRPr sz="900">
              <a:latin typeface="Arial"/>
              <a:cs typeface="Arial"/>
            </a:endParaRPr>
          </a:p>
        </p:txBody>
      </p:sp>
      <p:sp>
        <p:nvSpPr>
          <p:cNvPr id="145" name="object 145"/>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(3)</a:t>
            </a:r>
            <a:endParaRPr sz="900">
              <a:latin typeface="Arial"/>
              <a:cs typeface="Arial"/>
            </a:endParaRPr>
          </a:p>
        </p:txBody>
      </p:sp>
      <p:sp>
        <p:nvSpPr>
          <p:cNvPr id="146" name="object 146"/>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(2)</a:t>
            </a:r>
            <a:endParaRPr sz="900">
              <a:latin typeface="Arial"/>
              <a:cs typeface="Arial"/>
            </a:endParaRPr>
          </a:p>
        </p:txBody>
      </p:sp>
      <p:sp>
        <p:nvSpPr>
          <p:cNvPr id="147" name="object 147"/>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(3)</a:t>
            </a:r>
            <a:endParaRPr sz="900">
              <a:latin typeface="Arial"/>
              <a:cs typeface="Arial"/>
            </a:endParaRPr>
          </a:p>
        </p:txBody>
      </p:sp>
      <p:sp>
        <p:nvSpPr>
          <p:cNvPr id="148" name="object 148"/>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latin typeface="Arial"/>
                <a:cs typeface="Arial"/>
              </a:rPr>
              <a:t>a</a:t>
            </a:r>
            <a:r>
              <a:rPr sz="900" dirty="0">
                <a:latin typeface="Arial"/>
                <a:cs typeface="Arial"/>
              </a:rPr>
              <a:t>(4)</a:t>
            </a:r>
            <a:endParaRPr sz="900">
              <a:latin typeface="Arial"/>
              <a:cs typeface="Arial"/>
            </a:endParaRPr>
          </a:p>
        </p:txBody>
      </p:sp>
      <p:sp>
        <p:nvSpPr>
          <p:cNvPr id="149" name="object 149"/>
          <p:cNvSpPr txBox="1"/>
          <p:nvPr/>
        </p:nvSpPr>
        <p:spPr>
          <a:xfrm>
            <a:off x="7228413" y="1601012"/>
            <a:ext cx="278606" cy="103304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025">
              <a:latin typeface="Times New Roman"/>
              <a:cs typeface="Times New Roman"/>
            </a:endParaRPr>
          </a:p>
          <a:p>
            <a:pPr>
              <a:spcBef>
                <a:spcPts val="30"/>
              </a:spcBef>
            </a:pPr>
            <a:endParaRPr sz="2888">
              <a:latin typeface="Times New Roman"/>
              <a:cs typeface="Times New Roman"/>
            </a:endParaRPr>
          </a:p>
          <a:p>
            <a:pPr marL="81915"/>
            <a:r>
              <a:rPr dirty="0">
                <a:latin typeface="Arial"/>
                <a:cs typeface="Arial"/>
              </a:rPr>
              <a:t>ŷ</a:t>
            </a:r>
            <a:endParaRPr>
              <a:latin typeface="Arial"/>
              <a:cs typeface="Arial"/>
            </a:endParaRPr>
          </a:p>
        </p:txBody>
      </p:sp>
      <p:sp>
        <p:nvSpPr>
          <p:cNvPr id="150" name="object 150"/>
          <p:cNvSpPr/>
          <p:nvPr/>
        </p:nvSpPr>
        <p:spPr>
          <a:xfrm>
            <a:off x="3410152" y="371417"/>
            <a:ext cx="1040606" cy="895350"/>
          </a:xfrm>
          <a:custGeom>
            <a:avLst/>
            <a:gdLst/>
            <a:ahLst/>
            <a:cxnLst/>
            <a:rect l="l" t="t" r="r" b="b"/>
            <a:pathLst>
              <a:path w="1387475" h="1193800">
                <a:moveTo>
                  <a:pt x="1387122" y="0"/>
                </a:moveTo>
                <a:lnTo>
                  <a:pt x="0" y="1193190"/>
                </a:lnTo>
              </a:path>
            </a:pathLst>
          </a:custGeom>
          <a:ln w="28574">
            <a:solidFill>
              <a:srgbClr val="CC0000"/>
            </a:solidFill>
          </a:ln>
        </p:spPr>
        <p:txBody>
          <a:bodyPr wrap="square" lIns="0" tIns="0" rIns="0" bIns="0" rtlCol="0"/>
          <a:lstStyle/>
          <a:p>
            <a:endParaRPr sz="1350"/>
          </a:p>
        </p:txBody>
      </p:sp>
      <p:sp>
        <p:nvSpPr>
          <p:cNvPr id="151" name="object 151"/>
          <p:cNvSpPr/>
          <p:nvPr/>
        </p:nvSpPr>
        <p:spPr>
          <a:xfrm>
            <a:off x="3325711" y="1228760"/>
            <a:ext cx="118237" cy="111689"/>
          </a:xfrm>
          <a:prstGeom prst="rect">
            <a:avLst/>
          </a:prstGeom>
          <a:blipFill>
            <a:blip r:embed="rId3" cstate="print"/>
            <a:stretch>
              <a:fillRect/>
            </a:stretch>
          </a:blipFill>
        </p:spPr>
        <p:txBody>
          <a:bodyPr wrap="square" lIns="0" tIns="0" rIns="0" bIns="0" rtlCol="0"/>
          <a:lstStyle/>
          <a:p>
            <a:endParaRPr sz="1350"/>
          </a:p>
        </p:txBody>
      </p:sp>
      <p:sp>
        <p:nvSpPr>
          <p:cNvPr id="152" name="object 152"/>
          <p:cNvSpPr txBox="1"/>
          <p:nvPr/>
        </p:nvSpPr>
        <p:spPr>
          <a:xfrm>
            <a:off x="4636877" y="290716"/>
            <a:ext cx="1327785" cy="217367"/>
          </a:xfrm>
          <a:prstGeom prst="rect">
            <a:avLst/>
          </a:prstGeom>
        </p:spPr>
        <p:txBody>
          <a:bodyPr vert="horz" wrap="square" lIns="0" tIns="9525" rIns="0" bIns="0" rtlCol="0">
            <a:spAutoFit/>
          </a:bodyPr>
          <a:lstStyle/>
          <a:p>
            <a:pPr marL="9525">
              <a:spcBef>
                <a:spcPts val="75"/>
              </a:spcBef>
            </a:pPr>
            <a:r>
              <a:rPr sz="1350" b="1" spc="-4" dirty="0">
                <a:solidFill>
                  <a:srgbClr val="CC0000"/>
                </a:solidFill>
                <a:latin typeface="Arial"/>
                <a:cs typeface="Arial"/>
              </a:rPr>
              <a:t>Layer inputs,</a:t>
            </a:r>
            <a:r>
              <a:rPr sz="1350" b="1" spc="-56" dirty="0">
                <a:solidFill>
                  <a:srgbClr val="CC0000"/>
                </a:solidFill>
                <a:latin typeface="Arial"/>
                <a:cs typeface="Arial"/>
              </a:rPr>
              <a:t> </a:t>
            </a:r>
            <a:r>
              <a:rPr sz="1350" b="1" dirty="0">
                <a:solidFill>
                  <a:srgbClr val="CC0000"/>
                </a:solidFill>
                <a:latin typeface="Arial"/>
                <a:cs typeface="Arial"/>
              </a:rPr>
              <a:t>z</a:t>
            </a:r>
            <a:r>
              <a:rPr sz="1350" b="1" baseline="30092" dirty="0">
                <a:solidFill>
                  <a:srgbClr val="CC0000"/>
                </a:solidFill>
                <a:latin typeface="Arial"/>
                <a:cs typeface="Arial"/>
              </a:rPr>
              <a:t>(l)</a:t>
            </a:r>
            <a:endParaRPr sz="1350" baseline="30092" dirty="0">
              <a:latin typeface="Arial"/>
              <a:cs typeface="Arial"/>
            </a:endParaRPr>
          </a:p>
        </p:txBody>
      </p:sp>
      <p:sp>
        <p:nvSpPr>
          <p:cNvPr id="153" name="object 153"/>
          <p:cNvSpPr/>
          <p:nvPr/>
        </p:nvSpPr>
        <p:spPr>
          <a:xfrm>
            <a:off x="4436093" y="378618"/>
            <a:ext cx="245745" cy="848201"/>
          </a:xfrm>
          <a:custGeom>
            <a:avLst/>
            <a:gdLst/>
            <a:ahLst/>
            <a:cxnLst/>
            <a:rect l="l" t="t" r="r" b="b"/>
            <a:pathLst>
              <a:path w="327660" h="1130935">
                <a:moveTo>
                  <a:pt x="0" y="0"/>
                </a:moveTo>
                <a:lnTo>
                  <a:pt x="327324" y="1130710"/>
                </a:lnTo>
              </a:path>
            </a:pathLst>
          </a:custGeom>
          <a:ln w="28574">
            <a:solidFill>
              <a:srgbClr val="CC0000"/>
            </a:solidFill>
          </a:ln>
        </p:spPr>
        <p:txBody>
          <a:bodyPr wrap="square" lIns="0" tIns="0" rIns="0" bIns="0" rtlCol="0"/>
          <a:lstStyle/>
          <a:p>
            <a:endParaRPr sz="1350"/>
          </a:p>
        </p:txBody>
      </p:sp>
      <p:sp>
        <p:nvSpPr>
          <p:cNvPr id="154" name="object 154"/>
          <p:cNvSpPr/>
          <p:nvPr/>
        </p:nvSpPr>
        <p:spPr>
          <a:xfrm>
            <a:off x="4636877" y="1206091"/>
            <a:ext cx="89418" cy="124694"/>
          </a:xfrm>
          <a:prstGeom prst="rect">
            <a:avLst/>
          </a:prstGeom>
          <a:blipFill>
            <a:blip r:embed="rId4" cstate="print"/>
            <a:stretch>
              <a:fillRect/>
            </a:stretch>
          </a:blipFill>
        </p:spPr>
        <p:txBody>
          <a:bodyPr wrap="square" lIns="0" tIns="0" rIns="0" bIns="0" rtlCol="0"/>
          <a:lstStyle/>
          <a:p>
            <a:endParaRPr sz="1350"/>
          </a:p>
        </p:txBody>
      </p:sp>
      <p:sp>
        <p:nvSpPr>
          <p:cNvPr id="155" name="object 155"/>
          <p:cNvSpPr/>
          <p:nvPr/>
        </p:nvSpPr>
        <p:spPr>
          <a:xfrm>
            <a:off x="3253496" y="1350166"/>
            <a:ext cx="118586" cy="1821656"/>
          </a:xfrm>
          <a:custGeom>
            <a:avLst/>
            <a:gdLst/>
            <a:ahLst/>
            <a:cxnLst/>
            <a:rect l="l" t="t" r="r" b="b"/>
            <a:pathLst>
              <a:path w="158114" h="2428875">
                <a:moveTo>
                  <a:pt x="0" y="26299"/>
                </a:moveTo>
                <a:lnTo>
                  <a:pt x="2066" y="16062"/>
                </a:lnTo>
                <a:lnTo>
                  <a:pt x="7703" y="7703"/>
                </a:lnTo>
                <a:lnTo>
                  <a:pt x="16062" y="2066"/>
                </a:lnTo>
                <a:lnTo>
                  <a:pt x="26299" y="0"/>
                </a:lnTo>
                <a:lnTo>
                  <a:pt x="131499" y="0"/>
                </a:lnTo>
                <a:lnTo>
                  <a:pt x="138474" y="0"/>
                </a:lnTo>
                <a:lnTo>
                  <a:pt x="145174" y="2769"/>
                </a:lnTo>
                <a:lnTo>
                  <a:pt x="150099" y="7702"/>
                </a:lnTo>
                <a:lnTo>
                  <a:pt x="155024" y="12634"/>
                </a:lnTo>
                <a:lnTo>
                  <a:pt x="157799" y="19324"/>
                </a:lnTo>
                <a:lnTo>
                  <a:pt x="157799" y="26299"/>
                </a:lnTo>
                <a:lnTo>
                  <a:pt x="157799" y="2402495"/>
                </a:lnTo>
                <a:lnTo>
                  <a:pt x="155732" y="2412732"/>
                </a:lnTo>
                <a:lnTo>
                  <a:pt x="150096" y="2421091"/>
                </a:lnTo>
                <a:lnTo>
                  <a:pt x="141736" y="2426728"/>
                </a:lnTo>
                <a:lnTo>
                  <a:pt x="131499" y="2428795"/>
                </a:lnTo>
                <a:lnTo>
                  <a:pt x="26299" y="2428795"/>
                </a:lnTo>
                <a:lnTo>
                  <a:pt x="16062" y="2426728"/>
                </a:lnTo>
                <a:lnTo>
                  <a:pt x="7703" y="2421091"/>
                </a:lnTo>
                <a:lnTo>
                  <a:pt x="2066" y="2412732"/>
                </a:lnTo>
                <a:lnTo>
                  <a:pt x="0" y="2402495"/>
                </a:lnTo>
                <a:lnTo>
                  <a:pt x="0" y="26299"/>
                </a:lnTo>
                <a:close/>
              </a:path>
            </a:pathLst>
          </a:custGeom>
          <a:ln w="19049">
            <a:solidFill>
              <a:srgbClr val="CC0000"/>
            </a:solidFill>
          </a:ln>
        </p:spPr>
        <p:txBody>
          <a:bodyPr wrap="square" lIns="0" tIns="0" rIns="0" bIns="0" rtlCol="0"/>
          <a:lstStyle/>
          <a:p>
            <a:endParaRPr sz="1350"/>
          </a:p>
        </p:txBody>
      </p:sp>
      <p:sp>
        <p:nvSpPr>
          <p:cNvPr id="156" name="object 156"/>
          <p:cNvSpPr/>
          <p:nvPr/>
        </p:nvSpPr>
        <p:spPr>
          <a:xfrm>
            <a:off x="4658168" y="1350166"/>
            <a:ext cx="118586" cy="1726406"/>
          </a:xfrm>
          <a:custGeom>
            <a:avLst/>
            <a:gdLst/>
            <a:ahLst/>
            <a:cxnLst/>
            <a:rect l="l" t="t" r="r" b="b"/>
            <a:pathLst>
              <a:path w="158114" h="2301875">
                <a:moveTo>
                  <a:pt x="0" y="26299"/>
                </a:moveTo>
                <a:lnTo>
                  <a:pt x="2066" y="16062"/>
                </a:lnTo>
                <a:lnTo>
                  <a:pt x="7703" y="7703"/>
                </a:lnTo>
                <a:lnTo>
                  <a:pt x="16062" y="2066"/>
                </a:lnTo>
                <a:lnTo>
                  <a:pt x="26299" y="0"/>
                </a:lnTo>
                <a:lnTo>
                  <a:pt x="131499" y="0"/>
                </a:lnTo>
                <a:lnTo>
                  <a:pt x="138474" y="0"/>
                </a:lnTo>
                <a:lnTo>
                  <a:pt x="145174" y="2769"/>
                </a:lnTo>
                <a:lnTo>
                  <a:pt x="150099" y="7702"/>
                </a:lnTo>
                <a:lnTo>
                  <a:pt x="155024" y="12634"/>
                </a:lnTo>
                <a:lnTo>
                  <a:pt x="157799" y="19324"/>
                </a:lnTo>
                <a:lnTo>
                  <a:pt x="157799" y="26299"/>
                </a:lnTo>
                <a:lnTo>
                  <a:pt x="157799" y="2274995"/>
                </a:lnTo>
                <a:lnTo>
                  <a:pt x="155732" y="2285232"/>
                </a:lnTo>
                <a:lnTo>
                  <a:pt x="150096" y="2293592"/>
                </a:lnTo>
                <a:lnTo>
                  <a:pt x="141736" y="2299228"/>
                </a:lnTo>
                <a:lnTo>
                  <a:pt x="131499" y="2301295"/>
                </a:lnTo>
                <a:lnTo>
                  <a:pt x="26299" y="2301295"/>
                </a:lnTo>
                <a:lnTo>
                  <a:pt x="16062" y="2299228"/>
                </a:lnTo>
                <a:lnTo>
                  <a:pt x="7703" y="2293592"/>
                </a:lnTo>
                <a:lnTo>
                  <a:pt x="2066" y="2285232"/>
                </a:lnTo>
                <a:lnTo>
                  <a:pt x="0" y="2274995"/>
                </a:lnTo>
                <a:lnTo>
                  <a:pt x="0" y="26299"/>
                </a:lnTo>
                <a:close/>
              </a:path>
            </a:pathLst>
          </a:custGeom>
          <a:ln w="19049">
            <a:solidFill>
              <a:srgbClr val="CC0000"/>
            </a:solidFill>
          </a:ln>
        </p:spPr>
        <p:txBody>
          <a:bodyPr wrap="square" lIns="0" tIns="0" rIns="0" bIns="0" rtlCol="0"/>
          <a:lstStyle/>
          <a:p>
            <a:endParaRPr sz="1350"/>
          </a:p>
        </p:txBody>
      </p:sp>
      <p:sp>
        <p:nvSpPr>
          <p:cNvPr id="157" name="object 157"/>
          <p:cNvSpPr/>
          <p:nvPr/>
        </p:nvSpPr>
        <p:spPr>
          <a:xfrm>
            <a:off x="6062840" y="1657347"/>
            <a:ext cx="118586" cy="1726406"/>
          </a:xfrm>
          <a:custGeom>
            <a:avLst/>
            <a:gdLst/>
            <a:ahLst/>
            <a:cxnLst/>
            <a:rect l="l" t="t" r="r" b="b"/>
            <a:pathLst>
              <a:path w="158115" h="2301875">
                <a:moveTo>
                  <a:pt x="0" y="26299"/>
                </a:moveTo>
                <a:lnTo>
                  <a:pt x="2066" y="16062"/>
                </a:lnTo>
                <a:lnTo>
                  <a:pt x="7703" y="7703"/>
                </a:lnTo>
                <a:lnTo>
                  <a:pt x="16062" y="2066"/>
                </a:lnTo>
                <a:lnTo>
                  <a:pt x="26299" y="0"/>
                </a:lnTo>
                <a:lnTo>
                  <a:pt x="131499" y="0"/>
                </a:lnTo>
                <a:lnTo>
                  <a:pt x="138474" y="0"/>
                </a:lnTo>
                <a:lnTo>
                  <a:pt x="145174" y="2769"/>
                </a:lnTo>
                <a:lnTo>
                  <a:pt x="150099" y="7702"/>
                </a:lnTo>
                <a:lnTo>
                  <a:pt x="155024" y="12634"/>
                </a:lnTo>
                <a:lnTo>
                  <a:pt x="157799" y="19324"/>
                </a:lnTo>
                <a:lnTo>
                  <a:pt x="157799" y="26299"/>
                </a:lnTo>
                <a:lnTo>
                  <a:pt x="157799" y="2274995"/>
                </a:lnTo>
                <a:lnTo>
                  <a:pt x="155732" y="2285232"/>
                </a:lnTo>
                <a:lnTo>
                  <a:pt x="150096" y="2293592"/>
                </a:lnTo>
                <a:lnTo>
                  <a:pt x="141736" y="2299228"/>
                </a:lnTo>
                <a:lnTo>
                  <a:pt x="131499" y="2301295"/>
                </a:lnTo>
                <a:lnTo>
                  <a:pt x="26299" y="2301295"/>
                </a:lnTo>
                <a:lnTo>
                  <a:pt x="16062" y="2299228"/>
                </a:lnTo>
                <a:lnTo>
                  <a:pt x="7703" y="2293592"/>
                </a:lnTo>
                <a:lnTo>
                  <a:pt x="2066" y="2285232"/>
                </a:lnTo>
                <a:lnTo>
                  <a:pt x="0" y="2274995"/>
                </a:lnTo>
                <a:lnTo>
                  <a:pt x="0" y="26299"/>
                </a:lnTo>
                <a:close/>
              </a:path>
            </a:pathLst>
          </a:custGeom>
          <a:ln w="19049">
            <a:solidFill>
              <a:srgbClr val="CC0000"/>
            </a:solidFill>
          </a:ln>
        </p:spPr>
        <p:txBody>
          <a:bodyPr wrap="square" lIns="0" tIns="0" rIns="0" bIns="0" rtlCol="0"/>
          <a:lstStyle/>
          <a:p>
            <a:endParaRPr sz="1350"/>
          </a:p>
        </p:txBody>
      </p:sp>
      <p:sp>
        <p:nvSpPr>
          <p:cNvPr id="158" name="object 158"/>
          <p:cNvSpPr txBox="1">
            <a:spLocks noGrp="1"/>
          </p:cNvSpPr>
          <p:nvPr>
            <p:ph type="title"/>
          </p:nvPr>
        </p:nvSpPr>
        <p:spPr>
          <a:xfrm>
            <a:off x="5980151" y="102215"/>
            <a:ext cx="1559242" cy="217367"/>
          </a:xfrm>
          <a:prstGeom prst="rect">
            <a:avLst/>
          </a:prstGeom>
        </p:spPr>
        <p:txBody>
          <a:bodyPr vert="horz" wrap="square" lIns="0" tIns="9525" rIns="0" bIns="0" rtlCol="0" anchor="ctr">
            <a:spAutoFit/>
          </a:bodyPr>
          <a:lstStyle/>
          <a:p>
            <a:pPr marL="9525">
              <a:spcBef>
                <a:spcPts val="75"/>
              </a:spcBef>
            </a:pPr>
            <a:r>
              <a:rPr sz="2025" baseline="-20061" dirty="0">
                <a:solidFill>
                  <a:srgbClr val="CC0000"/>
                </a:solidFill>
                <a:latin typeface="Arial"/>
                <a:cs typeface="Arial"/>
              </a:rPr>
              <a:t>z</a:t>
            </a:r>
            <a:r>
              <a:rPr sz="900" dirty="0">
                <a:solidFill>
                  <a:srgbClr val="CC0000"/>
                </a:solidFill>
                <a:latin typeface="Arial"/>
                <a:cs typeface="Arial"/>
              </a:rPr>
              <a:t>(l) </a:t>
            </a:r>
            <a:r>
              <a:rPr sz="2025" baseline="-20061" dirty="0">
                <a:solidFill>
                  <a:srgbClr val="CC0000"/>
                </a:solidFill>
                <a:latin typeface="Arial"/>
                <a:cs typeface="Arial"/>
              </a:rPr>
              <a:t>= W</a:t>
            </a:r>
            <a:r>
              <a:rPr sz="900" dirty="0">
                <a:solidFill>
                  <a:srgbClr val="CC0000"/>
                </a:solidFill>
                <a:latin typeface="Arial"/>
                <a:cs typeface="Arial"/>
              </a:rPr>
              <a:t>(l-1)</a:t>
            </a:r>
            <a:r>
              <a:rPr lang="en-US" sz="2025" baseline="-20061" dirty="0">
                <a:solidFill>
                  <a:srgbClr val="CC0000"/>
                </a:solidFill>
                <a:latin typeface="Arial"/>
                <a:cs typeface="Arial"/>
              </a:rPr>
              <a:t>a</a:t>
            </a:r>
            <a:r>
              <a:rPr sz="900" dirty="0">
                <a:solidFill>
                  <a:srgbClr val="CC0000"/>
                </a:solidFill>
                <a:latin typeface="Arial"/>
                <a:cs typeface="Arial"/>
              </a:rPr>
              <a:t>(l-1) </a:t>
            </a:r>
            <a:r>
              <a:rPr sz="2025" baseline="-20061" dirty="0">
                <a:solidFill>
                  <a:srgbClr val="CC0000"/>
                </a:solidFill>
                <a:latin typeface="Arial"/>
                <a:cs typeface="Arial"/>
              </a:rPr>
              <a:t>+</a:t>
            </a:r>
            <a:r>
              <a:rPr sz="2025" spc="-118" baseline="-20061" dirty="0">
                <a:solidFill>
                  <a:srgbClr val="CC0000"/>
                </a:solidFill>
                <a:latin typeface="Arial"/>
                <a:cs typeface="Arial"/>
              </a:rPr>
              <a:t> </a:t>
            </a:r>
            <a:r>
              <a:rPr sz="2025" baseline="-20061" dirty="0">
                <a:solidFill>
                  <a:srgbClr val="CC0000"/>
                </a:solidFill>
                <a:latin typeface="Arial"/>
                <a:cs typeface="Arial"/>
              </a:rPr>
              <a:t>b</a:t>
            </a:r>
            <a:r>
              <a:rPr sz="900" dirty="0">
                <a:solidFill>
                  <a:srgbClr val="CC0000"/>
                </a:solidFill>
                <a:latin typeface="Arial"/>
                <a:cs typeface="Arial"/>
              </a:rPr>
              <a:t>(l-1)</a:t>
            </a:r>
            <a:endParaRPr sz="900" dirty="0">
              <a:latin typeface="Arial"/>
              <a:cs typeface="Arial"/>
            </a:endParaRPr>
          </a:p>
        </p:txBody>
      </p:sp>
      <p:sp>
        <p:nvSpPr>
          <p:cNvPr id="159" name="object 159"/>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sz="1350"/>
          </a:p>
        </p:txBody>
      </p:sp>
      <p:sp>
        <p:nvSpPr>
          <p:cNvPr id="160" name="object 160"/>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61" name="object 161"/>
          <p:cNvSpPr txBox="1"/>
          <p:nvPr/>
        </p:nvSpPr>
        <p:spPr>
          <a:xfrm>
            <a:off x="6308240" y="168835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62" name="object 162"/>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sz="1350"/>
          </a:p>
        </p:txBody>
      </p:sp>
      <p:sp>
        <p:nvSpPr>
          <p:cNvPr id="163" name="object 163"/>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64" name="object 164"/>
          <p:cNvSpPr txBox="1"/>
          <p:nvPr/>
        </p:nvSpPr>
        <p:spPr>
          <a:xfrm>
            <a:off x="6308240" y="238000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65" name="object 165"/>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sz="1350"/>
          </a:p>
        </p:txBody>
      </p:sp>
      <p:sp>
        <p:nvSpPr>
          <p:cNvPr id="166" name="object 166"/>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67" name="object 167"/>
          <p:cNvSpPr txBox="1"/>
          <p:nvPr/>
        </p:nvSpPr>
        <p:spPr>
          <a:xfrm>
            <a:off x="6308240" y="3071658"/>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68" name="object 168"/>
          <p:cNvSpPr/>
          <p:nvPr/>
        </p:nvSpPr>
        <p:spPr>
          <a:xfrm>
            <a:off x="6674633" y="1781799"/>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9" name="object 169"/>
          <p:cNvSpPr/>
          <p:nvPr/>
        </p:nvSpPr>
        <p:spPr>
          <a:xfrm>
            <a:off x="6999645" y="1770000"/>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70" name="object 170"/>
          <p:cNvSpPr/>
          <p:nvPr/>
        </p:nvSpPr>
        <p:spPr>
          <a:xfrm>
            <a:off x="6999645" y="1770000"/>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71" name="object 171"/>
          <p:cNvSpPr/>
          <p:nvPr/>
        </p:nvSpPr>
        <p:spPr>
          <a:xfrm>
            <a:off x="6674670" y="2476720"/>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72" name="object 172"/>
          <p:cNvSpPr/>
          <p:nvPr/>
        </p:nvSpPr>
        <p:spPr>
          <a:xfrm>
            <a:off x="6999682" y="2464907"/>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73" name="object 173"/>
          <p:cNvSpPr/>
          <p:nvPr/>
        </p:nvSpPr>
        <p:spPr>
          <a:xfrm>
            <a:off x="6999682" y="2464907"/>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74" name="object 174"/>
          <p:cNvSpPr/>
          <p:nvPr/>
        </p:nvSpPr>
        <p:spPr>
          <a:xfrm>
            <a:off x="6674670" y="3165106"/>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75" name="object 175"/>
          <p:cNvSpPr/>
          <p:nvPr/>
        </p:nvSpPr>
        <p:spPr>
          <a:xfrm>
            <a:off x="6999682" y="3153293"/>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76" name="object 176"/>
          <p:cNvSpPr/>
          <p:nvPr/>
        </p:nvSpPr>
        <p:spPr>
          <a:xfrm>
            <a:off x="6999682" y="3153293"/>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77" name="object 177"/>
          <p:cNvSpPr txBox="1"/>
          <p:nvPr/>
        </p:nvSpPr>
        <p:spPr>
          <a:xfrm>
            <a:off x="6191240" y="4307204"/>
            <a:ext cx="226695" cy="318036"/>
          </a:xfrm>
          <a:prstGeom prst="rect">
            <a:avLst/>
          </a:prstGeom>
        </p:spPr>
        <p:txBody>
          <a:bodyPr vert="horz" wrap="square" lIns="0" tIns="0" rIns="0" bIns="0" rtlCol="0">
            <a:spAutoFit/>
          </a:bodyPr>
          <a:lstStyle/>
          <a:p>
            <a:pPr marL="9525">
              <a:lnSpc>
                <a:spcPts val="799"/>
              </a:lnSpc>
            </a:pPr>
            <a:r>
              <a:rPr sz="1350" baseline="-20833" dirty="0">
                <a:solidFill>
                  <a:srgbClr val="424242"/>
                </a:solidFill>
                <a:latin typeface="Arial"/>
                <a:cs typeface="Arial"/>
              </a:rPr>
              <a:t>W</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a:p>
            <a:pPr marL="9525">
              <a:spcBef>
                <a:spcPts val="551"/>
              </a:spcBef>
            </a:pPr>
            <a:r>
              <a:rPr sz="1350" spc="-5" baseline="-20833" dirty="0">
                <a:solidFill>
                  <a:srgbClr val="424242"/>
                </a:solidFill>
                <a:latin typeface="Arial"/>
                <a:cs typeface="Arial"/>
              </a:rPr>
              <a:t>z</a:t>
            </a:r>
            <a:r>
              <a:rPr sz="600" spc="-4" dirty="0">
                <a:solidFill>
                  <a:srgbClr val="424242"/>
                </a:solidFill>
                <a:latin typeface="Arial"/>
                <a:cs typeface="Arial"/>
              </a:rPr>
              <a:t>(l)</a:t>
            </a:r>
            <a:r>
              <a:rPr sz="1350" spc="-5" baseline="-20833" dirty="0">
                <a:solidFill>
                  <a:srgbClr val="424242"/>
                </a:solidFill>
                <a:latin typeface="Arial"/>
                <a:cs typeface="Arial"/>
              </a:rPr>
              <a:t>:</a:t>
            </a:r>
            <a:endParaRPr sz="1350" baseline="-20833">
              <a:latin typeface="Arial"/>
              <a:cs typeface="Arial"/>
            </a:endParaRPr>
          </a:p>
        </p:txBody>
      </p:sp>
      <p:sp>
        <p:nvSpPr>
          <p:cNvPr id="178" name="object 178"/>
          <p:cNvSpPr txBox="1"/>
          <p:nvPr/>
        </p:nvSpPr>
        <p:spPr>
          <a:xfrm>
            <a:off x="1647824" y="4315575"/>
            <a:ext cx="803910" cy="141064"/>
          </a:xfrm>
          <a:prstGeom prst="rect">
            <a:avLst/>
          </a:prstGeom>
        </p:spPr>
        <p:txBody>
          <a:bodyPr vert="horz" wrap="square" lIns="0" tIns="0" rIns="0" bIns="0" rtlCol="0">
            <a:spAutoFit/>
          </a:bodyPr>
          <a:lstStyle/>
          <a:p>
            <a:pPr marL="9525">
              <a:lnSpc>
                <a:spcPts val="1069"/>
              </a:lnSpc>
              <a:tabLst>
                <a:tab pos="241459" algn="l"/>
              </a:tabLst>
            </a:pPr>
            <a:r>
              <a:rPr sz="900" spc="-4" dirty="0">
                <a:solidFill>
                  <a:srgbClr val="424242"/>
                </a:solidFill>
                <a:latin typeface="Arial"/>
                <a:cs typeface="Arial"/>
              </a:rPr>
              <a:t>x</a:t>
            </a:r>
            <a:r>
              <a:rPr sz="900" spc="-5" baseline="-31250" dirty="0">
                <a:solidFill>
                  <a:srgbClr val="424242"/>
                </a:solidFill>
                <a:latin typeface="Arial"/>
                <a:cs typeface="Arial"/>
              </a:rPr>
              <a:t>i</a:t>
            </a:r>
            <a:r>
              <a:rPr sz="900" spc="-4" dirty="0">
                <a:solidFill>
                  <a:srgbClr val="424242"/>
                </a:solidFill>
                <a:latin typeface="Arial"/>
                <a:cs typeface="Arial"/>
              </a:rPr>
              <a:t>:	input</a:t>
            </a:r>
            <a:r>
              <a:rPr sz="900" spc="-56" dirty="0">
                <a:solidFill>
                  <a:srgbClr val="424242"/>
                </a:solidFill>
                <a:latin typeface="Arial"/>
                <a:cs typeface="Arial"/>
              </a:rPr>
              <a:t> </a:t>
            </a:r>
            <a:r>
              <a:rPr sz="900" dirty="0">
                <a:solidFill>
                  <a:srgbClr val="424242"/>
                </a:solidFill>
                <a:latin typeface="Arial"/>
                <a:cs typeface="Arial"/>
              </a:rPr>
              <a:t>value</a:t>
            </a:r>
            <a:endParaRPr sz="900">
              <a:latin typeface="Arial"/>
              <a:cs typeface="Arial"/>
            </a:endParaRPr>
          </a:p>
        </p:txBody>
      </p:sp>
      <p:sp>
        <p:nvSpPr>
          <p:cNvPr id="179" name="object 179"/>
          <p:cNvSpPr txBox="1"/>
          <p:nvPr/>
        </p:nvSpPr>
        <p:spPr>
          <a:xfrm>
            <a:off x="2701518" y="4315575"/>
            <a:ext cx="121444"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σ:</a:t>
            </a:r>
            <a:endParaRPr sz="900">
              <a:latin typeface="Arial"/>
              <a:cs typeface="Arial"/>
            </a:endParaRPr>
          </a:p>
        </p:txBody>
      </p:sp>
      <p:sp>
        <p:nvSpPr>
          <p:cNvPr id="180" name="object 180"/>
          <p:cNvSpPr txBox="1"/>
          <p:nvPr/>
        </p:nvSpPr>
        <p:spPr>
          <a:xfrm>
            <a:off x="2930377" y="4315575"/>
            <a:ext cx="1301591"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sigmoid </a:t>
            </a:r>
            <a:r>
              <a:rPr sz="900" spc="-4" dirty="0">
                <a:solidFill>
                  <a:srgbClr val="424242"/>
                </a:solidFill>
                <a:latin typeface="Arial"/>
                <a:cs typeface="Arial"/>
              </a:rPr>
              <a:t>(logistic)</a:t>
            </a:r>
            <a:r>
              <a:rPr sz="900" spc="-64"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
        <p:nvSpPr>
          <p:cNvPr id="181" name="object 181"/>
          <p:cNvSpPr txBox="1"/>
          <p:nvPr/>
        </p:nvSpPr>
        <p:spPr>
          <a:xfrm>
            <a:off x="4425665" y="4315575"/>
            <a:ext cx="182403" cy="305212"/>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+1:</a:t>
            </a:r>
            <a:endParaRPr sz="900">
              <a:latin typeface="Arial"/>
              <a:cs typeface="Arial"/>
            </a:endParaRPr>
          </a:p>
          <a:p>
            <a:pPr marL="9525">
              <a:spcBef>
                <a:spcPts val="213"/>
              </a:spcBef>
            </a:pPr>
            <a:r>
              <a:rPr sz="1350" baseline="-20833" dirty="0">
                <a:solidFill>
                  <a:srgbClr val="424242"/>
                </a:solidFill>
                <a:latin typeface="Arial"/>
                <a:cs typeface="Arial"/>
              </a:rPr>
              <a:t>a</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p:txBody>
      </p:sp>
      <p:sp>
        <p:nvSpPr>
          <p:cNvPr id="182" name="object 182"/>
          <p:cNvSpPr txBox="1"/>
          <p:nvPr/>
        </p:nvSpPr>
        <p:spPr>
          <a:xfrm>
            <a:off x="4650386" y="4315575"/>
            <a:ext cx="1346835" cy="356508"/>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bias (constant)</a:t>
            </a:r>
            <a:r>
              <a:rPr sz="900" spc="-15" dirty="0">
                <a:solidFill>
                  <a:srgbClr val="424242"/>
                </a:solidFill>
                <a:latin typeface="Arial"/>
                <a:cs typeface="Arial"/>
              </a:rPr>
              <a:t> </a:t>
            </a:r>
            <a:r>
              <a:rPr sz="900" spc="-4" dirty="0">
                <a:solidFill>
                  <a:srgbClr val="424242"/>
                </a:solidFill>
                <a:latin typeface="Arial"/>
                <a:cs typeface="Arial"/>
              </a:rPr>
              <a:t>unit</a:t>
            </a:r>
            <a:endParaRPr sz="900">
              <a:latin typeface="Arial"/>
              <a:cs typeface="Arial"/>
            </a:endParaRPr>
          </a:p>
          <a:p>
            <a:pPr marL="10478">
              <a:spcBef>
                <a:spcPts val="551"/>
              </a:spcBef>
            </a:pPr>
            <a:r>
              <a:rPr sz="900" spc="-4" dirty="0">
                <a:solidFill>
                  <a:srgbClr val="424242"/>
                </a:solidFill>
                <a:latin typeface="Arial"/>
                <a:cs typeface="Arial"/>
              </a:rPr>
              <a:t>activation </a:t>
            </a:r>
            <a:r>
              <a:rPr sz="900" dirty="0">
                <a:solidFill>
                  <a:srgbClr val="424242"/>
                </a:solidFill>
                <a:latin typeface="Arial"/>
                <a:cs typeface="Arial"/>
              </a:rPr>
              <a:t>vector </a:t>
            </a:r>
            <a:r>
              <a:rPr sz="900" spc="-4" dirty="0">
                <a:solidFill>
                  <a:srgbClr val="424242"/>
                </a:solidFill>
                <a:latin typeface="Arial"/>
                <a:cs typeface="Arial"/>
              </a:rPr>
              <a:t>for layer</a:t>
            </a:r>
            <a:r>
              <a:rPr sz="900" spc="-64"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83" name="object 183"/>
          <p:cNvSpPr txBox="1"/>
          <p:nvPr/>
        </p:nvSpPr>
        <p:spPr>
          <a:xfrm>
            <a:off x="6442552" y="4315575"/>
            <a:ext cx="1212056" cy="356508"/>
          </a:xfrm>
          <a:prstGeom prst="rect">
            <a:avLst/>
          </a:prstGeom>
        </p:spPr>
        <p:txBody>
          <a:bodyPr vert="horz" wrap="square" lIns="0" tIns="0" rIns="0" bIns="0" rtlCol="0">
            <a:spAutoFit/>
          </a:bodyPr>
          <a:lstStyle/>
          <a:p>
            <a:pPr marL="28575">
              <a:lnSpc>
                <a:spcPts val="1069"/>
              </a:lnSpc>
            </a:pPr>
            <a:r>
              <a:rPr sz="900" spc="-4" dirty="0">
                <a:solidFill>
                  <a:srgbClr val="424242"/>
                </a:solidFill>
                <a:latin typeface="Arial"/>
                <a:cs typeface="Arial"/>
              </a:rPr>
              <a:t>weight matrix for layer</a:t>
            </a:r>
            <a:r>
              <a:rPr sz="900" spc="-56"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a:p>
            <a:pPr marL="9525">
              <a:spcBef>
                <a:spcPts val="551"/>
              </a:spcBef>
            </a:pPr>
            <a:r>
              <a:rPr sz="900" spc="-4" dirty="0">
                <a:solidFill>
                  <a:srgbClr val="424242"/>
                </a:solidFill>
                <a:latin typeface="Arial"/>
                <a:cs typeface="Arial"/>
              </a:rPr>
              <a:t>input into layer</a:t>
            </a:r>
            <a:r>
              <a:rPr sz="900" spc="-19"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84" name="object 184"/>
          <p:cNvSpPr txBox="1"/>
          <p:nvPr/>
        </p:nvSpPr>
        <p:spPr>
          <a:xfrm>
            <a:off x="1647824" y="4522744"/>
            <a:ext cx="108109"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ŷ:</a:t>
            </a:r>
            <a:endParaRPr sz="900">
              <a:latin typeface="Arial"/>
              <a:cs typeface="Arial"/>
            </a:endParaRPr>
          </a:p>
        </p:txBody>
      </p:sp>
      <p:sp>
        <p:nvSpPr>
          <p:cNvPr id="185" name="object 185"/>
          <p:cNvSpPr txBox="1"/>
          <p:nvPr/>
        </p:nvSpPr>
        <p:spPr>
          <a:xfrm>
            <a:off x="1863374" y="4522744"/>
            <a:ext cx="679608"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output</a:t>
            </a:r>
            <a:r>
              <a:rPr sz="900" spc="-56" dirty="0">
                <a:solidFill>
                  <a:srgbClr val="424242"/>
                </a:solidFill>
                <a:latin typeface="Arial"/>
                <a:cs typeface="Arial"/>
              </a:rPr>
              <a:t> </a:t>
            </a:r>
            <a:r>
              <a:rPr sz="900" dirty="0">
                <a:solidFill>
                  <a:srgbClr val="424242"/>
                </a:solidFill>
                <a:latin typeface="Arial"/>
                <a:cs typeface="Arial"/>
              </a:rPr>
              <a:t>vector</a:t>
            </a:r>
            <a:endParaRPr sz="900">
              <a:latin typeface="Arial"/>
              <a:cs typeface="Arial"/>
            </a:endParaRPr>
          </a:p>
        </p:txBody>
      </p:sp>
      <p:sp>
        <p:nvSpPr>
          <p:cNvPr id="186" name="object 186"/>
          <p:cNvSpPr txBox="1"/>
          <p:nvPr/>
        </p:nvSpPr>
        <p:spPr>
          <a:xfrm>
            <a:off x="2701518" y="4522744"/>
            <a:ext cx="1102519"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SM: Softmax</a:t>
            </a:r>
            <a:r>
              <a:rPr sz="900" spc="-60"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Tree>
    <p:extLst>
      <p:ext uri="{BB962C8B-B14F-4D97-AF65-F5344CB8AC3E}">
        <p14:creationId xmlns:p14="http://schemas.microsoft.com/office/powerpoint/2010/main" val="1228666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4" name="object 4"/>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5" name="object 5"/>
          <p:cNvSpPr txBox="1"/>
          <p:nvPr/>
        </p:nvSpPr>
        <p:spPr>
          <a:xfrm>
            <a:off x="3552015"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6" name="object 6"/>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7" name="object 7"/>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8" name="object 8"/>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9" name="object 9"/>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10" name="object 10"/>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1" name="object 11"/>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2" name="object 12"/>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 name="object 13"/>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4" name="object 14"/>
          <p:cNvSpPr txBox="1"/>
          <p:nvPr/>
        </p:nvSpPr>
        <p:spPr>
          <a:xfrm>
            <a:off x="3507185"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5" name="object 15"/>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6" name="object 16"/>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7" name="object 17"/>
          <p:cNvSpPr txBox="1"/>
          <p:nvPr/>
        </p:nvSpPr>
        <p:spPr>
          <a:xfrm>
            <a:off x="4958753"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8" name="object 18"/>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19" name="object 19"/>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20" name="object 20"/>
          <p:cNvSpPr txBox="1"/>
          <p:nvPr/>
        </p:nvSpPr>
        <p:spPr>
          <a:xfrm>
            <a:off x="4958753"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1" name="object 21"/>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22" name="object 22"/>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3" name="object 23"/>
          <p:cNvSpPr txBox="1"/>
          <p:nvPr/>
        </p:nvSpPr>
        <p:spPr>
          <a:xfrm>
            <a:off x="4958753"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4" name="object 24"/>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25" name="object 25"/>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6" name="object 26"/>
          <p:cNvSpPr txBox="1"/>
          <p:nvPr/>
        </p:nvSpPr>
        <p:spPr>
          <a:xfrm>
            <a:off x="4913922"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27" name="object 27"/>
          <p:cNvSpPr/>
          <p:nvPr/>
        </p:nvSpPr>
        <p:spPr>
          <a:xfrm>
            <a:off x="2454428" y="1454399"/>
            <a:ext cx="873443" cy="32766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sz="1350"/>
          </a:p>
        </p:txBody>
      </p:sp>
      <p:sp>
        <p:nvSpPr>
          <p:cNvPr id="28" name="object 28"/>
          <p:cNvSpPr/>
          <p:nvPr/>
        </p:nvSpPr>
        <p:spPr>
          <a:xfrm>
            <a:off x="3323434" y="1443017"/>
            <a:ext cx="34766" cy="2286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sz="1350"/>
          </a:p>
        </p:txBody>
      </p:sp>
      <p:sp>
        <p:nvSpPr>
          <p:cNvPr id="29" name="object 29"/>
          <p:cNvSpPr/>
          <p:nvPr/>
        </p:nvSpPr>
        <p:spPr>
          <a:xfrm>
            <a:off x="3323434" y="1443017"/>
            <a:ext cx="34766" cy="2286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sz="1350"/>
          </a:p>
        </p:txBody>
      </p:sp>
      <p:sp>
        <p:nvSpPr>
          <p:cNvPr id="30" name="object 30"/>
          <p:cNvSpPr/>
          <p:nvPr/>
        </p:nvSpPr>
        <p:spPr>
          <a:xfrm>
            <a:off x="2454428" y="1781799"/>
            <a:ext cx="873443" cy="334328"/>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sz="1350"/>
          </a:p>
        </p:txBody>
      </p:sp>
      <p:sp>
        <p:nvSpPr>
          <p:cNvPr id="31" name="object 31"/>
          <p:cNvSpPr/>
          <p:nvPr/>
        </p:nvSpPr>
        <p:spPr>
          <a:xfrm>
            <a:off x="3323452" y="2104664"/>
            <a:ext cx="34766" cy="2286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32" name="object 32"/>
          <p:cNvSpPr/>
          <p:nvPr/>
        </p:nvSpPr>
        <p:spPr>
          <a:xfrm>
            <a:off x="3323452" y="2104664"/>
            <a:ext cx="34766" cy="2286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33" name="object 33"/>
          <p:cNvSpPr/>
          <p:nvPr/>
        </p:nvSpPr>
        <p:spPr>
          <a:xfrm>
            <a:off x="2454429" y="1781799"/>
            <a:ext cx="885349" cy="1008698"/>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sz="1350"/>
          </a:p>
        </p:txBody>
      </p:sp>
      <p:sp>
        <p:nvSpPr>
          <p:cNvPr id="34" name="object 34"/>
          <p:cNvSpPr/>
          <p:nvPr/>
        </p:nvSpPr>
        <p:spPr>
          <a:xfrm>
            <a:off x="3330558" y="2782644"/>
            <a:ext cx="30480" cy="32385"/>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sz="1350"/>
          </a:p>
        </p:txBody>
      </p:sp>
      <p:sp>
        <p:nvSpPr>
          <p:cNvPr id="35" name="object 35"/>
          <p:cNvSpPr/>
          <p:nvPr/>
        </p:nvSpPr>
        <p:spPr>
          <a:xfrm>
            <a:off x="3330558" y="2782644"/>
            <a:ext cx="30480" cy="32385"/>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sz="1350"/>
          </a:p>
        </p:txBody>
      </p:sp>
      <p:sp>
        <p:nvSpPr>
          <p:cNvPr id="36" name="object 36"/>
          <p:cNvSpPr/>
          <p:nvPr/>
        </p:nvSpPr>
        <p:spPr>
          <a:xfrm>
            <a:off x="2454429" y="1471476"/>
            <a:ext cx="885349" cy="100203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sz="1350"/>
          </a:p>
        </p:txBody>
      </p:sp>
      <p:sp>
        <p:nvSpPr>
          <p:cNvPr id="37" name="object 37"/>
          <p:cNvSpPr/>
          <p:nvPr/>
        </p:nvSpPr>
        <p:spPr>
          <a:xfrm>
            <a:off x="3330483" y="1447178"/>
            <a:ext cx="30480" cy="32385"/>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sz="1350"/>
          </a:p>
        </p:txBody>
      </p:sp>
      <p:sp>
        <p:nvSpPr>
          <p:cNvPr id="38" name="object 38"/>
          <p:cNvSpPr/>
          <p:nvPr/>
        </p:nvSpPr>
        <p:spPr>
          <a:xfrm>
            <a:off x="3330483" y="1447178"/>
            <a:ext cx="30480" cy="32385"/>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sz="1350"/>
          </a:p>
        </p:txBody>
      </p:sp>
      <p:sp>
        <p:nvSpPr>
          <p:cNvPr id="39" name="object 39"/>
          <p:cNvSpPr/>
          <p:nvPr/>
        </p:nvSpPr>
        <p:spPr>
          <a:xfrm>
            <a:off x="2454428" y="2146046"/>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0" name="object 40"/>
          <p:cNvSpPr/>
          <p:nvPr/>
        </p:nvSpPr>
        <p:spPr>
          <a:xfrm>
            <a:off x="3323434" y="2134664"/>
            <a:ext cx="34766" cy="2286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1" name="object 41"/>
          <p:cNvSpPr/>
          <p:nvPr/>
        </p:nvSpPr>
        <p:spPr>
          <a:xfrm>
            <a:off x="3323434" y="2134664"/>
            <a:ext cx="34766" cy="2286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2" name="object 42"/>
          <p:cNvSpPr/>
          <p:nvPr/>
        </p:nvSpPr>
        <p:spPr>
          <a:xfrm>
            <a:off x="2454428" y="2473457"/>
            <a:ext cx="873443" cy="334328"/>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sz="1350"/>
          </a:p>
        </p:txBody>
      </p:sp>
      <p:sp>
        <p:nvSpPr>
          <p:cNvPr id="43" name="object 43"/>
          <p:cNvSpPr/>
          <p:nvPr/>
        </p:nvSpPr>
        <p:spPr>
          <a:xfrm>
            <a:off x="3323452" y="2796313"/>
            <a:ext cx="34766" cy="2286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44" name="object 44"/>
          <p:cNvSpPr/>
          <p:nvPr/>
        </p:nvSpPr>
        <p:spPr>
          <a:xfrm>
            <a:off x="3323452" y="2796313"/>
            <a:ext cx="34766" cy="2286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45" name="object 45"/>
          <p:cNvSpPr/>
          <p:nvPr/>
        </p:nvSpPr>
        <p:spPr>
          <a:xfrm>
            <a:off x="2454428" y="2837694"/>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6" name="object 46"/>
          <p:cNvSpPr/>
          <p:nvPr/>
        </p:nvSpPr>
        <p:spPr>
          <a:xfrm>
            <a:off x="3323434" y="2826313"/>
            <a:ext cx="34766" cy="2286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7" name="object 47"/>
          <p:cNvSpPr/>
          <p:nvPr/>
        </p:nvSpPr>
        <p:spPr>
          <a:xfrm>
            <a:off x="3323434" y="2826313"/>
            <a:ext cx="34766" cy="2286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8" name="object 48"/>
          <p:cNvSpPr/>
          <p:nvPr/>
        </p:nvSpPr>
        <p:spPr>
          <a:xfrm>
            <a:off x="2454429" y="2163127"/>
            <a:ext cx="885349" cy="100203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sz="1350"/>
          </a:p>
        </p:txBody>
      </p:sp>
      <p:sp>
        <p:nvSpPr>
          <p:cNvPr id="49" name="object 49"/>
          <p:cNvSpPr/>
          <p:nvPr/>
        </p:nvSpPr>
        <p:spPr>
          <a:xfrm>
            <a:off x="3330483" y="2138827"/>
            <a:ext cx="30480" cy="32385"/>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sz="1350"/>
          </a:p>
        </p:txBody>
      </p:sp>
      <p:sp>
        <p:nvSpPr>
          <p:cNvPr id="50" name="object 50"/>
          <p:cNvSpPr/>
          <p:nvPr/>
        </p:nvSpPr>
        <p:spPr>
          <a:xfrm>
            <a:off x="3330483" y="2138827"/>
            <a:ext cx="30480" cy="32385"/>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sz="1350"/>
          </a:p>
        </p:txBody>
      </p:sp>
      <p:sp>
        <p:nvSpPr>
          <p:cNvPr id="51" name="object 51"/>
          <p:cNvSpPr/>
          <p:nvPr/>
        </p:nvSpPr>
        <p:spPr>
          <a:xfrm>
            <a:off x="2454428" y="1477235"/>
            <a:ext cx="893445" cy="1688306"/>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sz="1350"/>
          </a:p>
        </p:txBody>
      </p:sp>
      <p:sp>
        <p:nvSpPr>
          <p:cNvPr id="52" name="object 52"/>
          <p:cNvSpPr/>
          <p:nvPr/>
        </p:nvSpPr>
        <p:spPr>
          <a:xfrm>
            <a:off x="3337233" y="1448581"/>
            <a:ext cx="25718" cy="3429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sz="1350"/>
          </a:p>
        </p:txBody>
      </p:sp>
      <p:sp>
        <p:nvSpPr>
          <p:cNvPr id="53" name="object 53"/>
          <p:cNvSpPr/>
          <p:nvPr/>
        </p:nvSpPr>
        <p:spPr>
          <a:xfrm>
            <a:off x="3337233" y="1448581"/>
            <a:ext cx="25718" cy="3429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sz="1350"/>
          </a:p>
        </p:txBody>
      </p:sp>
      <p:sp>
        <p:nvSpPr>
          <p:cNvPr id="54" name="object 54"/>
          <p:cNvSpPr/>
          <p:nvPr/>
        </p:nvSpPr>
        <p:spPr>
          <a:xfrm>
            <a:off x="3861163" y="143923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55" name="object 55"/>
          <p:cNvSpPr/>
          <p:nvPr/>
        </p:nvSpPr>
        <p:spPr>
          <a:xfrm>
            <a:off x="4731574" y="1427438"/>
            <a:ext cx="32861" cy="23813"/>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56" name="object 56"/>
          <p:cNvSpPr/>
          <p:nvPr/>
        </p:nvSpPr>
        <p:spPr>
          <a:xfrm>
            <a:off x="4731574" y="1427438"/>
            <a:ext cx="32861" cy="23813"/>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57" name="object 57"/>
          <p:cNvSpPr/>
          <p:nvPr/>
        </p:nvSpPr>
        <p:spPr>
          <a:xfrm>
            <a:off x="3861163" y="1439237"/>
            <a:ext cx="879158" cy="665798"/>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sz="1350"/>
          </a:p>
        </p:txBody>
      </p:sp>
      <p:sp>
        <p:nvSpPr>
          <p:cNvPr id="58" name="object 58"/>
          <p:cNvSpPr/>
          <p:nvPr/>
        </p:nvSpPr>
        <p:spPr>
          <a:xfrm>
            <a:off x="4733149" y="2095609"/>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59" name="object 59"/>
          <p:cNvSpPr/>
          <p:nvPr/>
        </p:nvSpPr>
        <p:spPr>
          <a:xfrm>
            <a:off x="4733149" y="2095609"/>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60" name="object 60"/>
          <p:cNvSpPr/>
          <p:nvPr/>
        </p:nvSpPr>
        <p:spPr>
          <a:xfrm>
            <a:off x="3861163" y="1439237"/>
            <a:ext cx="890111" cy="1347788"/>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sz="1350"/>
          </a:p>
        </p:txBody>
      </p:sp>
      <p:sp>
        <p:nvSpPr>
          <p:cNvPr id="61" name="object 61"/>
          <p:cNvSpPr/>
          <p:nvPr/>
        </p:nvSpPr>
        <p:spPr>
          <a:xfrm>
            <a:off x="4740968" y="2780263"/>
            <a:ext cx="28099" cy="33814"/>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sz="1350"/>
          </a:p>
        </p:txBody>
      </p:sp>
      <p:sp>
        <p:nvSpPr>
          <p:cNvPr id="62" name="object 62"/>
          <p:cNvSpPr/>
          <p:nvPr/>
        </p:nvSpPr>
        <p:spPr>
          <a:xfrm>
            <a:off x="4740968" y="2780263"/>
            <a:ext cx="28099" cy="33814"/>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sz="1350"/>
          </a:p>
        </p:txBody>
      </p:sp>
      <p:sp>
        <p:nvSpPr>
          <p:cNvPr id="63" name="object 63"/>
          <p:cNvSpPr/>
          <p:nvPr/>
        </p:nvSpPr>
        <p:spPr>
          <a:xfrm>
            <a:off x="3861163" y="1465114"/>
            <a:ext cx="879158" cy="665798"/>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sz="1350"/>
          </a:p>
        </p:txBody>
      </p:sp>
      <p:sp>
        <p:nvSpPr>
          <p:cNvPr id="64" name="object 64"/>
          <p:cNvSpPr/>
          <p:nvPr/>
        </p:nvSpPr>
        <p:spPr>
          <a:xfrm>
            <a:off x="4733149" y="1445544"/>
            <a:ext cx="33338" cy="29051"/>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sz="1350"/>
          </a:p>
        </p:txBody>
      </p:sp>
      <p:sp>
        <p:nvSpPr>
          <p:cNvPr id="65" name="object 65"/>
          <p:cNvSpPr/>
          <p:nvPr/>
        </p:nvSpPr>
        <p:spPr>
          <a:xfrm>
            <a:off x="4733149" y="1445544"/>
            <a:ext cx="33338" cy="29051"/>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sz="1350"/>
          </a:p>
        </p:txBody>
      </p:sp>
      <p:sp>
        <p:nvSpPr>
          <p:cNvPr id="66" name="object 66"/>
          <p:cNvSpPr/>
          <p:nvPr/>
        </p:nvSpPr>
        <p:spPr>
          <a:xfrm>
            <a:off x="3861163" y="213087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67" name="object 67"/>
          <p:cNvSpPr/>
          <p:nvPr/>
        </p:nvSpPr>
        <p:spPr>
          <a:xfrm>
            <a:off x="4731574" y="2119083"/>
            <a:ext cx="32861" cy="23813"/>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68" name="object 68"/>
          <p:cNvSpPr/>
          <p:nvPr/>
        </p:nvSpPr>
        <p:spPr>
          <a:xfrm>
            <a:off x="4731574" y="2119083"/>
            <a:ext cx="32861" cy="23813"/>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69" name="object 69"/>
          <p:cNvSpPr/>
          <p:nvPr/>
        </p:nvSpPr>
        <p:spPr>
          <a:xfrm>
            <a:off x="3861163" y="2130877"/>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70" name="object 70"/>
          <p:cNvSpPr/>
          <p:nvPr/>
        </p:nvSpPr>
        <p:spPr>
          <a:xfrm>
            <a:off x="4733149" y="2787257"/>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71" name="object 71"/>
          <p:cNvSpPr/>
          <p:nvPr/>
        </p:nvSpPr>
        <p:spPr>
          <a:xfrm>
            <a:off x="4733149" y="2787257"/>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72" name="object 72"/>
          <p:cNvSpPr/>
          <p:nvPr/>
        </p:nvSpPr>
        <p:spPr>
          <a:xfrm>
            <a:off x="3861163" y="1475007"/>
            <a:ext cx="890111" cy="1347788"/>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sz="1350"/>
          </a:p>
        </p:txBody>
      </p:sp>
      <p:sp>
        <p:nvSpPr>
          <p:cNvPr id="73" name="object 73"/>
          <p:cNvSpPr/>
          <p:nvPr/>
        </p:nvSpPr>
        <p:spPr>
          <a:xfrm>
            <a:off x="4740968" y="1447953"/>
            <a:ext cx="28099" cy="33814"/>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sz="1350"/>
          </a:p>
        </p:txBody>
      </p:sp>
      <p:sp>
        <p:nvSpPr>
          <p:cNvPr id="74" name="object 74"/>
          <p:cNvSpPr/>
          <p:nvPr/>
        </p:nvSpPr>
        <p:spPr>
          <a:xfrm>
            <a:off x="4740968" y="1447953"/>
            <a:ext cx="28099" cy="33814"/>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sz="1350"/>
          </a:p>
        </p:txBody>
      </p:sp>
      <p:sp>
        <p:nvSpPr>
          <p:cNvPr id="75" name="object 75"/>
          <p:cNvSpPr/>
          <p:nvPr/>
        </p:nvSpPr>
        <p:spPr>
          <a:xfrm>
            <a:off x="3861163" y="2156770"/>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76" name="object 76"/>
          <p:cNvSpPr/>
          <p:nvPr/>
        </p:nvSpPr>
        <p:spPr>
          <a:xfrm>
            <a:off x="4733149" y="2137196"/>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77" name="object 77"/>
          <p:cNvSpPr/>
          <p:nvPr/>
        </p:nvSpPr>
        <p:spPr>
          <a:xfrm>
            <a:off x="4733149" y="2137196"/>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78" name="object 78"/>
          <p:cNvSpPr/>
          <p:nvPr/>
        </p:nvSpPr>
        <p:spPr>
          <a:xfrm>
            <a:off x="3861163" y="282254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79" name="object 79"/>
          <p:cNvSpPr/>
          <p:nvPr/>
        </p:nvSpPr>
        <p:spPr>
          <a:xfrm>
            <a:off x="4731574" y="2810731"/>
            <a:ext cx="32861" cy="23813"/>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80" name="object 80"/>
          <p:cNvSpPr/>
          <p:nvPr/>
        </p:nvSpPr>
        <p:spPr>
          <a:xfrm>
            <a:off x="4731574" y="2810731"/>
            <a:ext cx="32861" cy="23813"/>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81" name="object 81"/>
          <p:cNvSpPr/>
          <p:nvPr/>
        </p:nvSpPr>
        <p:spPr>
          <a:xfrm>
            <a:off x="3861163" y="2848419"/>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82" name="object 82"/>
          <p:cNvSpPr/>
          <p:nvPr/>
        </p:nvSpPr>
        <p:spPr>
          <a:xfrm>
            <a:off x="4733149" y="2828845"/>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83" name="object 83"/>
          <p:cNvSpPr/>
          <p:nvPr/>
        </p:nvSpPr>
        <p:spPr>
          <a:xfrm>
            <a:off x="4733149" y="2828845"/>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84" name="object 84"/>
          <p:cNvSpPr/>
          <p:nvPr/>
        </p:nvSpPr>
        <p:spPr>
          <a:xfrm>
            <a:off x="3861163" y="2166652"/>
            <a:ext cx="890111" cy="1347788"/>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sz="1350"/>
          </a:p>
        </p:txBody>
      </p:sp>
      <p:sp>
        <p:nvSpPr>
          <p:cNvPr id="85" name="object 85"/>
          <p:cNvSpPr/>
          <p:nvPr/>
        </p:nvSpPr>
        <p:spPr>
          <a:xfrm>
            <a:off x="4740968" y="2139596"/>
            <a:ext cx="28099" cy="33814"/>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sz="1350"/>
          </a:p>
        </p:txBody>
      </p:sp>
      <p:sp>
        <p:nvSpPr>
          <p:cNvPr id="86" name="object 86"/>
          <p:cNvSpPr/>
          <p:nvPr/>
        </p:nvSpPr>
        <p:spPr>
          <a:xfrm>
            <a:off x="4740968" y="2139596"/>
            <a:ext cx="28099" cy="33814"/>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sz="1350"/>
          </a:p>
        </p:txBody>
      </p:sp>
      <p:sp>
        <p:nvSpPr>
          <p:cNvPr id="87" name="object 87"/>
          <p:cNvSpPr/>
          <p:nvPr/>
        </p:nvSpPr>
        <p:spPr>
          <a:xfrm>
            <a:off x="3861163" y="1478469"/>
            <a:ext cx="896303" cy="2035969"/>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sz="1350"/>
          </a:p>
        </p:txBody>
      </p:sp>
      <p:sp>
        <p:nvSpPr>
          <p:cNvPr id="88" name="object 88"/>
          <p:cNvSpPr/>
          <p:nvPr/>
        </p:nvSpPr>
        <p:spPr>
          <a:xfrm>
            <a:off x="4746368" y="1448797"/>
            <a:ext cx="24288" cy="34766"/>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sz="1350"/>
          </a:p>
        </p:txBody>
      </p:sp>
      <p:sp>
        <p:nvSpPr>
          <p:cNvPr id="89" name="object 89"/>
          <p:cNvSpPr/>
          <p:nvPr/>
        </p:nvSpPr>
        <p:spPr>
          <a:xfrm>
            <a:off x="4746368" y="1448797"/>
            <a:ext cx="24288" cy="34766"/>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sz="1350"/>
          </a:p>
        </p:txBody>
      </p:sp>
      <p:sp>
        <p:nvSpPr>
          <p:cNvPr id="90" name="object 90"/>
          <p:cNvSpPr/>
          <p:nvPr/>
        </p:nvSpPr>
        <p:spPr>
          <a:xfrm>
            <a:off x="5267897" y="1439237"/>
            <a:ext cx="873443" cy="32766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sz="1350"/>
          </a:p>
        </p:txBody>
      </p:sp>
      <p:sp>
        <p:nvSpPr>
          <p:cNvPr id="91" name="object 91"/>
          <p:cNvSpPr/>
          <p:nvPr/>
        </p:nvSpPr>
        <p:spPr>
          <a:xfrm>
            <a:off x="6136903" y="1755806"/>
            <a:ext cx="34766" cy="2286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sz="1350"/>
          </a:p>
        </p:txBody>
      </p:sp>
      <p:sp>
        <p:nvSpPr>
          <p:cNvPr id="92" name="object 92"/>
          <p:cNvSpPr/>
          <p:nvPr/>
        </p:nvSpPr>
        <p:spPr>
          <a:xfrm>
            <a:off x="6136903" y="1755806"/>
            <a:ext cx="34766" cy="2286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sz="1350"/>
          </a:p>
        </p:txBody>
      </p:sp>
      <p:sp>
        <p:nvSpPr>
          <p:cNvPr id="93" name="object 93"/>
          <p:cNvSpPr/>
          <p:nvPr/>
        </p:nvSpPr>
        <p:spPr>
          <a:xfrm>
            <a:off x="5267898" y="1439238"/>
            <a:ext cx="885349" cy="1002506"/>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sz="1350"/>
          </a:p>
        </p:txBody>
      </p:sp>
      <p:sp>
        <p:nvSpPr>
          <p:cNvPr id="94" name="object 94"/>
          <p:cNvSpPr/>
          <p:nvPr/>
        </p:nvSpPr>
        <p:spPr>
          <a:xfrm>
            <a:off x="6143952" y="2433614"/>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95" name="object 95"/>
          <p:cNvSpPr/>
          <p:nvPr/>
        </p:nvSpPr>
        <p:spPr>
          <a:xfrm>
            <a:off x="6143952" y="2433614"/>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96" name="object 96"/>
          <p:cNvSpPr/>
          <p:nvPr/>
        </p:nvSpPr>
        <p:spPr>
          <a:xfrm>
            <a:off x="5267897" y="1439238"/>
            <a:ext cx="893445" cy="1688306"/>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sz="1350"/>
          </a:p>
        </p:txBody>
      </p:sp>
      <p:sp>
        <p:nvSpPr>
          <p:cNvPr id="97" name="object 97"/>
          <p:cNvSpPr/>
          <p:nvPr/>
        </p:nvSpPr>
        <p:spPr>
          <a:xfrm>
            <a:off x="6150702" y="3121812"/>
            <a:ext cx="25718" cy="3429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sz="1350"/>
          </a:p>
        </p:txBody>
      </p:sp>
      <p:sp>
        <p:nvSpPr>
          <p:cNvPr id="98" name="object 98"/>
          <p:cNvSpPr/>
          <p:nvPr/>
        </p:nvSpPr>
        <p:spPr>
          <a:xfrm>
            <a:off x="6150702" y="3121812"/>
            <a:ext cx="25718" cy="3429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sz="1350"/>
          </a:p>
        </p:txBody>
      </p:sp>
      <p:sp>
        <p:nvSpPr>
          <p:cNvPr id="99" name="object 99"/>
          <p:cNvSpPr/>
          <p:nvPr/>
        </p:nvSpPr>
        <p:spPr>
          <a:xfrm>
            <a:off x="5267897" y="1797211"/>
            <a:ext cx="873443" cy="333851"/>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sz="1350"/>
          </a:p>
        </p:txBody>
      </p:sp>
      <p:sp>
        <p:nvSpPr>
          <p:cNvPr id="100" name="object 100"/>
          <p:cNvSpPr/>
          <p:nvPr/>
        </p:nvSpPr>
        <p:spPr>
          <a:xfrm>
            <a:off x="6136921" y="1785639"/>
            <a:ext cx="34766" cy="2286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sz="1350"/>
          </a:p>
        </p:txBody>
      </p:sp>
      <p:sp>
        <p:nvSpPr>
          <p:cNvPr id="101" name="object 101"/>
          <p:cNvSpPr/>
          <p:nvPr/>
        </p:nvSpPr>
        <p:spPr>
          <a:xfrm>
            <a:off x="6136921" y="1785639"/>
            <a:ext cx="34766" cy="2286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sz="1350"/>
          </a:p>
        </p:txBody>
      </p:sp>
      <p:sp>
        <p:nvSpPr>
          <p:cNvPr id="102" name="object 102"/>
          <p:cNvSpPr/>
          <p:nvPr/>
        </p:nvSpPr>
        <p:spPr>
          <a:xfrm>
            <a:off x="5267897" y="2130877"/>
            <a:ext cx="873443" cy="32766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sz="1350"/>
          </a:p>
        </p:txBody>
      </p:sp>
      <p:sp>
        <p:nvSpPr>
          <p:cNvPr id="103" name="object 103"/>
          <p:cNvSpPr/>
          <p:nvPr/>
        </p:nvSpPr>
        <p:spPr>
          <a:xfrm>
            <a:off x="6136903" y="2447451"/>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04" name="object 104"/>
          <p:cNvSpPr/>
          <p:nvPr/>
        </p:nvSpPr>
        <p:spPr>
          <a:xfrm>
            <a:off x="6136903" y="2447451"/>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05" name="object 105"/>
          <p:cNvSpPr/>
          <p:nvPr/>
        </p:nvSpPr>
        <p:spPr>
          <a:xfrm>
            <a:off x="5267898" y="2130877"/>
            <a:ext cx="885349" cy="1002506"/>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sz="1350"/>
          </a:p>
        </p:txBody>
      </p:sp>
      <p:sp>
        <p:nvSpPr>
          <p:cNvPr id="106" name="object 106"/>
          <p:cNvSpPr/>
          <p:nvPr/>
        </p:nvSpPr>
        <p:spPr>
          <a:xfrm>
            <a:off x="6143952" y="3125262"/>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107" name="object 107"/>
          <p:cNvSpPr/>
          <p:nvPr/>
        </p:nvSpPr>
        <p:spPr>
          <a:xfrm>
            <a:off x="6143952" y="3125262"/>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108" name="object 108"/>
          <p:cNvSpPr/>
          <p:nvPr/>
        </p:nvSpPr>
        <p:spPr>
          <a:xfrm>
            <a:off x="5267898" y="1814128"/>
            <a:ext cx="885349" cy="1008698"/>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sz="1350"/>
          </a:p>
        </p:txBody>
      </p:sp>
      <p:sp>
        <p:nvSpPr>
          <p:cNvPr id="109" name="object 109"/>
          <p:cNvSpPr/>
          <p:nvPr/>
        </p:nvSpPr>
        <p:spPr>
          <a:xfrm>
            <a:off x="6144027" y="1789760"/>
            <a:ext cx="30480" cy="32385"/>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sz="1350"/>
          </a:p>
        </p:txBody>
      </p:sp>
      <p:sp>
        <p:nvSpPr>
          <p:cNvPr id="110" name="object 110"/>
          <p:cNvSpPr/>
          <p:nvPr/>
        </p:nvSpPr>
        <p:spPr>
          <a:xfrm>
            <a:off x="6144027" y="1789760"/>
            <a:ext cx="30480" cy="32385"/>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sz="1350"/>
          </a:p>
        </p:txBody>
      </p:sp>
      <p:sp>
        <p:nvSpPr>
          <p:cNvPr id="111" name="object 111"/>
          <p:cNvSpPr/>
          <p:nvPr/>
        </p:nvSpPr>
        <p:spPr>
          <a:xfrm>
            <a:off x="5267897" y="2488851"/>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12" name="object 112"/>
          <p:cNvSpPr/>
          <p:nvPr/>
        </p:nvSpPr>
        <p:spPr>
          <a:xfrm>
            <a:off x="6136921" y="2477282"/>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13" name="object 113"/>
          <p:cNvSpPr/>
          <p:nvPr/>
        </p:nvSpPr>
        <p:spPr>
          <a:xfrm>
            <a:off x="6136921" y="2477282"/>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14" name="object 114"/>
          <p:cNvSpPr/>
          <p:nvPr/>
        </p:nvSpPr>
        <p:spPr>
          <a:xfrm>
            <a:off x="5267897" y="2822544"/>
            <a:ext cx="873443" cy="32766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sz="1350"/>
          </a:p>
        </p:txBody>
      </p:sp>
      <p:sp>
        <p:nvSpPr>
          <p:cNvPr id="115" name="object 115"/>
          <p:cNvSpPr/>
          <p:nvPr/>
        </p:nvSpPr>
        <p:spPr>
          <a:xfrm>
            <a:off x="6136903" y="3139100"/>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16" name="object 116"/>
          <p:cNvSpPr/>
          <p:nvPr/>
        </p:nvSpPr>
        <p:spPr>
          <a:xfrm>
            <a:off x="6136903" y="3139100"/>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17" name="object 117"/>
          <p:cNvSpPr/>
          <p:nvPr/>
        </p:nvSpPr>
        <p:spPr>
          <a:xfrm>
            <a:off x="5267897" y="3180499"/>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18" name="object 118"/>
          <p:cNvSpPr/>
          <p:nvPr/>
        </p:nvSpPr>
        <p:spPr>
          <a:xfrm>
            <a:off x="6136921" y="3168931"/>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19" name="object 119"/>
          <p:cNvSpPr/>
          <p:nvPr/>
        </p:nvSpPr>
        <p:spPr>
          <a:xfrm>
            <a:off x="6136921" y="3168931"/>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20" name="object 120"/>
          <p:cNvSpPr/>
          <p:nvPr/>
        </p:nvSpPr>
        <p:spPr>
          <a:xfrm>
            <a:off x="5267898" y="2505782"/>
            <a:ext cx="885349" cy="1008698"/>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sz="1350"/>
          </a:p>
        </p:txBody>
      </p:sp>
      <p:sp>
        <p:nvSpPr>
          <p:cNvPr id="121" name="object 121"/>
          <p:cNvSpPr/>
          <p:nvPr/>
        </p:nvSpPr>
        <p:spPr>
          <a:xfrm>
            <a:off x="6144027" y="2481407"/>
            <a:ext cx="30480" cy="32385"/>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sz="1350"/>
          </a:p>
        </p:txBody>
      </p:sp>
      <p:sp>
        <p:nvSpPr>
          <p:cNvPr id="122" name="object 122"/>
          <p:cNvSpPr/>
          <p:nvPr/>
        </p:nvSpPr>
        <p:spPr>
          <a:xfrm>
            <a:off x="6144027" y="2481407"/>
            <a:ext cx="30480" cy="32385"/>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sz="1350"/>
          </a:p>
        </p:txBody>
      </p:sp>
      <p:sp>
        <p:nvSpPr>
          <p:cNvPr id="123" name="object 123"/>
          <p:cNvSpPr/>
          <p:nvPr/>
        </p:nvSpPr>
        <p:spPr>
          <a:xfrm>
            <a:off x="5267897" y="1819828"/>
            <a:ext cx="893445" cy="1694498"/>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sz="1350"/>
          </a:p>
        </p:txBody>
      </p:sp>
      <p:sp>
        <p:nvSpPr>
          <p:cNvPr id="124" name="object 124"/>
          <p:cNvSpPr/>
          <p:nvPr/>
        </p:nvSpPr>
        <p:spPr>
          <a:xfrm>
            <a:off x="6150740" y="1791150"/>
            <a:ext cx="25718" cy="3429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sz="1350"/>
          </a:p>
        </p:txBody>
      </p:sp>
      <p:sp>
        <p:nvSpPr>
          <p:cNvPr id="125" name="object 125"/>
          <p:cNvSpPr/>
          <p:nvPr/>
        </p:nvSpPr>
        <p:spPr>
          <a:xfrm>
            <a:off x="6150739" y="1791150"/>
            <a:ext cx="25718" cy="3429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sz="1350"/>
          </a:p>
        </p:txBody>
      </p:sp>
      <p:sp>
        <p:nvSpPr>
          <p:cNvPr id="126" name="object 126"/>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127" name="object 127"/>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28" name="object 128"/>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29" name="object 129"/>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130" name="object 130"/>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31" name="object 131"/>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32" name="object 132"/>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3" name="object 133"/>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34" name="object 134"/>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35" name="object 135"/>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6" name="object 136"/>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37" name="object 137"/>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38" name="object 138"/>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9" name="object 139"/>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40" name="object 140"/>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41" name="object 141"/>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142" name="object 142"/>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(2)</a:t>
            </a:r>
            <a:endParaRPr sz="900">
              <a:latin typeface="Arial"/>
              <a:cs typeface="Arial"/>
            </a:endParaRPr>
          </a:p>
        </p:txBody>
      </p:sp>
      <p:sp>
        <p:nvSpPr>
          <p:cNvPr id="143" name="object 143"/>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(3)</a:t>
            </a:r>
            <a:endParaRPr sz="900">
              <a:latin typeface="Arial"/>
              <a:cs typeface="Arial"/>
            </a:endParaRPr>
          </a:p>
        </p:txBody>
      </p:sp>
      <p:sp>
        <p:nvSpPr>
          <p:cNvPr id="144" name="object 144"/>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(2)</a:t>
            </a:r>
            <a:endParaRPr sz="900">
              <a:latin typeface="Arial"/>
              <a:cs typeface="Arial"/>
            </a:endParaRPr>
          </a:p>
        </p:txBody>
      </p:sp>
      <p:sp>
        <p:nvSpPr>
          <p:cNvPr id="145" name="object 145"/>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(3)</a:t>
            </a:r>
            <a:endParaRPr sz="900">
              <a:latin typeface="Arial"/>
              <a:cs typeface="Arial"/>
            </a:endParaRPr>
          </a:p>
        </p:txBody>
      </p:sp>
      <p:sp>
        <p:nvSpPr>
          <p:cNvPr id="146" name="object 146"/>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latin typeface="Arial"/>
                <a:cs typeface="Arial"/>
              </a:rPr>
              <a:t>a</a:t>
            </a:r>
            <a:r>
              <a:rPr sz="900" dirty="0">
                <a:latin typeface="Arial"/>
                <a:cs typeface="Arial"/>
              </a:rPr>
              <a:t>(4)</a:t>
            </a:r>
            <a:endParaRPr sz="900">
              <a:latin typeface="Arial"/>
              <a:cs typeface="Arial"/>
            </a:endParaRPr>
          </a:p>
        </p:txBody>
      </p:sp>
      <p:sp>
        <p:nvSpPr>
          <p:cNvPr id="147" name="object 147"/>
          <p:cNvSpPr txBox="1"/>
          <p:nvPr/>
        </p:nvSpPr>
        <p:spPr>
          <a:xfrm>
            <a:off x="7228413" y="1601012"/>
            <a:ext cx="278606" cy="103304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025">
              <a:latin typeface="Times New Roman"/>
              <a:cs typeface="Times New Roman"/>
            </a:endParaRPr>
          </a:p>
          <a:p>
            <a:pPr>
              <a:spcBef>
                <a:spcPts val="30"/>
              </a:spcBef>
            </a:pPr>
            <a:endParaRPr sz="2888">
              <a:latin typeface="Times New Roman"/>
              <a:cs typeface="Times New Roman"/>
            </a:endParaRPr>
          </a:p>
          <a:p>
            <a:pPr marL="81915"/>
            <a:r>
              <a:rPr dirty="0">
                <a:latin typeface="Arial"/>
                <a:cs typeface="Arial"/>
              </a:rPr>
              <a:t>ŷ</a:t>
            </a:r>
            <a:endParaRPr>
              <a:latin typeface="Arial"/>
              <a:cs typeface="Arial"/>
            </a:endParaRPr>
          </a:p>
        </p:txBody>
      </p:sp>
      <p:sp>
        <p:nvSpPr>
          <p:cNvPr id="148" name="object 148"/>
          <p:cNvSpPr/>
          <p:nvPr/>
        </p:nvSpPr>
        <p:spPr>
          <a:xfrm>
            <a:off x="3852969" y="371474"/>
            <a:ext cx="597694" cy="451485"/>
          </a:xfrm>
          <a:custGeom>
            <a:avLst/>
            <a:gdLst/>
            <a:ahLst/>
            <a:cxnLst/>
            <a:rect l="l" t="t" r="r" b="b"/>
            <a:pathLst>
              <a:path w="796925" h="601980">
                <a:moveTo>
                  <a:pt x="796773" y="0"/>
                </a:moveTo>
                <a:lnTo>
                  <a:pt x="0" y="601678"/>
                </a:lnTo>
              </a:path>
            </a:pathLst>
          </a:custGeom>
          <a:ln w="28574">
            <a:solidFill>
              <a:srgbClr val="CC0000"/>
            </a:solidFill>
          </a:ln>
        </p:spPr>
        <p:txBody>
          <a:bodyPr wrap="square" lIns="0" tIns="0" rIns="0" bIns="0" rtlCol="0"/>
          <a:lstStyle/>
          <a:p>
            <a:endParaRPr sz="1350"/>
          </a:p>
        </p:txBody>
      </p:sp>
      <p:sp>
        <p:nvSpPr>
          <p:cNvPr id="149" name="object 149"/>
          <p:cNvSpPr/>
          <p:nvPr/>
        </p:nvSpPr>
        <p:spPr>
          <a:xfrm>
            <a:off x="3764629" y="783769"/>
            <a:ext cx="120393" cy="108288"/>
          </a:xfrm>
          <a:prstGeom prst="rect">
            <a:avLst/>
          </a:prstGeom>
          <a:blipFill>
            <a:blip r:embed="rId2" cstate="print"/>
            <a:stretch>
              <a:fillRect/>
            </a:stretch>
          </a:blipFill>
        </p:spPr>
        <p:txBody>
          <a:bodyPr wrap="square" lIns="0" tIns="0" rIns="0" bIns="0" rtlCol="0"/>
          <a:lstStyle/>
          <a:p>
            <a:endParaRPr sz="1350"/>
          </a:p>
        </p:txBody>
      </p:sp>
      <p:sp>
        <p:nvSpPr>
          <p:cNvPr id="150" name="object 150"/>
          <p:cNvSpPr txBox="1"/>
          <p:nvPr/>
        </p:nvSpPr>
        <p:spPr>
          <a:xfrm>
            <a:off x="2833455" y="227048"/>
            <a:ext cx="1504950" cy="217367"/>
          </a:xfrm>
          <a:prstGeom prst="rect">
            <a:avLst/>
          </a:prstGeom>
        </p:spPr>
        <p:txBody>
          <a:bodyPr vert="horz" wrap="square" lIns="0" tIns="9525" rIns="0" bIns="0" rtlCol="0">
            <a:spAutoFit/>
          </a:bodyPr>
          <a:lstStyle/>
          <a:p>
            <a:pPr marL="9525">
              <a:spcBef>
                <a:spcPts val="75"/>
              </a:spcBef>
            </a:pPr>
            <a:r>
              <a:rPr sz="1350" b="1" spc="-4" dirty="0">
                <a:solidFill>
                  <a:srgbClr val="CC0000"/>
                </a:solidFill>
                <a:latin typeface="Arial"/>
                <a:cs typeface="Arial"/>
              </a:rPr>
              <a:t>Activation</a:t>
            </a:r>
            <a:r>
              <a:rPr sz="1350" b="1" spc="-56" dirty="0">
                <a:solidFill>
                  <a:srgbClr val="CC0000"/>
                </a:solidFill>
                <a:latin typeface="Arial"/>
                <a:cs typeface="Arial"/>
              </a:rPr>
              <a:t> </a:t>
            </a:r>
            <a:r>
              <a:rPr sz="1350" b="1" spc="-4" dirty="0">
                <a:solidFill>
                  <a:srgbClr val="CC0000"/>
                </a:solidFill>
                <a:latin typeface="Arial"/>
                <a:cs typeface="Arial"/>
              </a:rPr>
              <a:t>vectors</a:t>
            </a:r>
            <a:endParaRPr sz="1350">
              <a:latin typeface="Arial"/>
              <a:cs typeface="Arial"/>
            </a:endParaRPr>
          </a:p>
        </p:txBody>
      </p:sp>
      <p:sp>
        <p:nvSpPr>
          <p:cNvPr id="151" name="object 151"/>
          <p:cNvSpPr/>
          <p:nvPr/>
        </p:nvSpPr>
        <p:spPr>
          <a:xfrm>
            <a:off x="4436168" y="378580"/>
            <a:ext cx="381476" cy="451961"/>
          </a:xfrm>
          <a:custGeom>
            <a:avLst/>
            <a:gdLst/>
            <a:ahLst/>
            <a:cxnLst/>
            <a:rect l="l" t="t" r="r" b="b"/>
            <a:pathLst>
              <a:path w="508635" h="602615">
                <a:moveTo>
                  <a:pt x="0" y="0"/>
                </a:moveTo>
                <a:lnTo>
                  <a:pt x="508598" y="602488"/>
                </a:lnTo>
              </a:path>
            </a:pathLst>
          </a:custGeom>
          <a:ln w="28574">
            <a:solidFill>
              <a:srgbClr val="CC0000"/>
            </a:solidFill>
          </a:ln>
        </p:spPr>
        <p:txBody>
          <a:bodyPr wrap="square" lIns="0" tIns="0" rIns="0" bIns="0" rtlCol="0"/>
          <a:lstStyle/>
          <a:p>
            <a:endParaRPr sz="1350"/>
          </a:p>
        </p:txBody>
      </p:sp>
      <p:sp>
        <p:nvSpPr>
          <p:cNvPr id="152" name="object 152"/>
          <p:cNvSpPr/>
          <p:nvPr/>
        </p:nvSpPr>
        <p:spPr>
          <a:xfrm>
            <a:off x="4779864" y="796898"/>
            <a:ext cx="111206" cy="118582"/>
          </a:xfrm>
          <a:prstGeom prst="rect">
            <a:avLst/>
          </a:prstGeom>
          <a:blipFill>
            <a:blip r:embed="rId3" cstate="print"/>
            <a:stretch>
              <a:fillRect/>
            </a:stretch>
          </a:blipFill>
        </p:spPr>
        <p:txBody>
          <a:bodyPr wrap="square" lIns="0" tIns="0" rIns="0" bIns="0" rtlCol="0"/>
          <a:lstStyle/>
          <a:p>
            <a:endParaRPr sz="1350"/>
          </a:p>
        </p:txBody>
      </p:sp>
      <p:sp>
        <p:nvSpPr>
          <p:cNvPr id="153" name="object 153"/>
          <p:cNvSpPr/>
          <p:nvPr/>
        </p:nvSpPr>
        <p:spPr>
          <a:xfrm>
            <a:off x="4436262" y="378618"/>
            <a:ext cx="1741170" cy="500539"/>
          </a:xfrm>
          <a:custGeom>
            <a:avLst/>
            <a:gdLst/>
            <a:ahLst/>
            <a:cxnLst/>
            <a:rect l="l" t="t" r="r" b="b"/>
            <a:pathLst>
              <a:path w="2321559" h="667385">
                <a:moveTo>
                  <a:pt x="0" y="0"/>
                </a:moveTo>
                <a:lnTo>
                  <a:pt x="2321320" y="666953"/>
                </a:lnTo>
              </a:path>
            </a:pathLst>
          </a:custGeom>
          <a:ln w="28574">
            <a:solidFill>
              <a:srgbClr val="CC0000"/>
            </a:solidFill>
          </a:ln>
        </p:spPr>
        <p:txBody>
          <a:bodyPr wrap="square" lIns="0" tIns="0" rIns="0" bIns="0" rtlCol="0"/>
          <a:lstStyle/>
          <a:p>
            <a:endParaRPr sz="1350"/>
          </a:p>
        </p:txBody>
      </p:sp>
      <p:sp>
        <p:nvSpPr>
          <p:cNvPr id="154" name="object 154"/>
          <p:cNvSpPr/>
          <p:nvPr/>
        </p:nvSpPr>
        <p:spPr>
          <a:xfrm>
            <a:off x="6156749" y="834096"/>
            <a:ext cx="124687" cy="89474"/>
          </a:xfrm>
          <a:prstGeom prst="rect">
            <a:avLst/>
          </a:prstGeom>
          <a:blipFill>
            <a:blip r:embed="rId4" cstate="print"/>
            <a:stretch>
              <a:fillRect/>
            </a:stretch>
          </a:blipFill>
        </p:spPr>
        <p:txBody>
          <a:bodyPr wrap="square" lIns="0" tIns="0" rIns="0" bIns="0" rtlCol="0"/>
          <a:lstStyle/>
          <a:p>
            <a:endParaRPr sz="1350"/>
          </a:p>
        </p:txBody>
      </p:sp>
      <p:sp>
        <p:nvSpPr>
          <p:cNvPr id="155" name="object 155"/>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sz="1350"/>
          </a:p>
        </p:txBody>
      </p:sp>
      <p:sp>
        <p:nvSpPr>
          <p:cNvPr id="156" name="object 156"/>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57" name="object 157"/>
          <p:cNvSpPr txBox="1"/>
          <p:nvPr/>
        </p:nvSpPr>
        <p:spPr>
          <a:xfrm>
            <a:off x="6308240" y="168835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8" name="object 158"/>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sz="1350"/>
          </a:p>
        </p:txBody>
      </p:sp>
      <p:sp>
        <p:nvSpPr>
          <p:cNvPr id="159" name="object 159"/>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60" name="object 160"/>
          <p:cNvSpPr txBox="1"/>
          <p:nvPr/>
        </p:nvSpPr>
        <p:spPr>
          <a:xfrm>
            <a:off x="6308240" y="238000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61" name="object 161"/>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sz="1350"/>
          </a:p>
        </p:txBody>
      </p:sp>
      <p:sp>
        <p:nvSpPr>
          <p:cNvPr id="162" name="object 162"/>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63" name="object 163"/>
          <p:cNvSpPr txBox="1"/>
          <p:nvPr/>
        </p:nvSpPr>
        <p:spPr>
          <a:xfrm>
            <a:off x="6308240" y="3071658"/>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64" name="object 164"/>
          <p:cNvSpPr/>
          <p:nvPr/>
        </p:nvSpPr>
        <p:spPr>
          <a:xfrm>
            <a:off x="6674633" y="1781799"/>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5" name="object 165"/>
          <p:cNvSpPr/>
          <p:nvPr/>
        </p:nvSpPr>
        <p:spPr>
          <a:xfrm>
            <a:off x="6999645" y="1770000"/>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66" name="object 166"/>
          <p:cNvSpPr/>
          <p:nvPr/>
        </p:nvSpPr>
        <p:spPr>
          <a:xfrm>
            <a:off x="6999645" y="1770000"/>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67" name="object 167"/>
          <p:cNvSpPr/>
          <p:nvPr/>
        </p:nvSpPr>
        <p:spPr>
          <a:xfrm>
            <a:off x="6674670" y="2476720"/>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8" name="object 168"/>
          <p:cNvSpPr/>
          <p:nvPr/>
        </p:nvSpPr>
        <p:spPr>
          <a:xfrm>
            <a:off x="6999682" y="2464907"/>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69" name="object 169"/>
          <p:cNvSpPr/>
          <p:nvPr/>
        </p:nvSpPr>
        <p:spPr>
          <a:xfrm>
            <a:off x="6999682" y="2464907"/>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70" name="object 170"/>
          <p:cNvSpPr/>
          <p:nvPr/>
        </p:nvSpPr>
        <p:spPr>
          <a:xfrm>
            <a:off x="6674670" y="3165106"/>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71" name="object 171"/>
          <p:cNvSpPr/>
          <p:nvPr/>
        </p:nvSpPr>
        <p:spPr>
          <a:xfrm>
            <a:off x="6999682" y="3153293"/>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72" name="object 172"/>
          <p:cNvSpPr/>
          <p:nvPr/>
        </p:nvSpPr>
        <p:spPr>
          <a:xfrm>
            <a:off x="6999682" y="3153293"/>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73" name="object 173"/>
          <p:cNvSpPr txBox="1"/>
          <p:nvPr/>
        </p:nvSpPr>
        <p:spPr>
          <a:xfrm>
            <a:off x="6191240" y="4307204"/>
            <a:ext cx="226695" cy="318036"/>
          </a:xfrm>
          <a:prstGeom prst="rect">
            <a:avLst/>
          </a:prstGeom>
        </p:spPr>
        <p:txBody>
          <a:bodyPr vert="horz" wrap="square" lIns="0" tIns="0" rIns="0" bIns="0" rtlCol="0">
            <a:spAutoFit/>
          </a:bodyPr>
          <a:lstStyle/>
          <a:p>
            <a:pPr marL="9525">
              <a:lnSpc>
                <a:spcPts val="799"/>
              </a:lnSpc>
            </a:pPr>
            <a:r>
              <a:rPr sz="1350" baseline="-20833" dirty="0">
                <a:solidFill>
                  <a:srgbClr val="424242"/>
                </a:solidFill>
                <a:latin typeface="Arial"/>
                <a:cs typeface="Arial"/>
              </a:rPr>
              <a:t>W</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a:p>
            <a:pPr marL="9525">
              <a:spcBef>
                <a:spcPts val="551"/>
              </a:spcBef>
            </a:pPr>
            <a:r>
              <a:rPr sz="1350" spc="-5" baseline="-20833" dirty="0">
                <a:solidFill>
                  <a:srgbClr val="424242"/>
                </a:solidFill>
                <a:latin typeface="Arial"/>
                <a:cs typeface="Arial"/>
              </a:rPr>
              <a:t>z</a:t>
            </a:r>
            <a:r>
              <a:rPr sz="600" spc="-4" dirty="0">
                <a:solidFill>
                  <a:srgbClr val="424242"/>
                </a:solidFill>
                <a:latin typeface="Arial"/>
                <a:cs typeface="Arial"/>
              </a:rPr>
              <a:t>(l)</a:t>
            </a:r>
            <a:r>
              <a:rPr sz="1350" spc="-5" baseline="-20833" dirty="0">
                <a:solidFill>
                  <a:srgbClr val="424242"/>
                </a:solidFill>
                <a:latin typeface="Arial"/>
                <a:cs typeface="Arial"/>
              </a:rPr>
              <a:t>:</a:t>
            </a:r>
            <a:endParaRPr sz="1350" baseline="-20833">
              <a:latin typeface="Arial"/>
              <a:cs typeface="Arial"/>
            </a:endParaRPr>
          </a:p>
        </p:txBody>
      </p:sp>
      <p:sp>
        <p:nvSpPr>
          <p:cNvPr id="174" name="object 174"/>
          <p:cNvSpPr txBox="1"/>
          <p:nvPr/>
        </p:nvSpPr>
        <p:spPr>
          <a:xfrm>
            <a:off x="1647824" y="4315575"/>
            <a:ext cx="803910" cy="141064"/>
          </a:xfrm>
          <a:prstGeom prst="rect">
            <a:avLst/>
          </a:prstGeom>
        </p:spPr>
        <p:txBody>
          <a:bodyPr vert="horz" wrap="square" lIns="0" tIns="0" rIns="0" bIns="0" rtlCol="0">
            <a:spAutoFit/>
          </a:bodyPr>
          <a:lstStyle/>
          <a:p>
            <a:pPr marL="9525">
              <a:lnSpc>
                <a:spcPts val="1069"/>
              </a:lnSpc>
              <a:tabLst>
                <a:tab pos="241459" algn="l"/>
              </a:tabLst>
            </a:pPr>
            <a:r>
              <a:rPr sz="900" spc="-4" dirty="0">
                <a:solidFill>
                  <a:srgbClr val="424242"/>
                </a:solidFill>
                <a:latin typeface="Arial"/>
                <a:cs typeface="Arial"/>
              </a:rPr>
              <a:t>x</a:t>
            </a:r>
            <a:r>
              <a:rPr sz="900" spc="-5" baseline="-31250" dirty="0">
                <a:solidFill>
                  <a:srgbClr val="424242"/>
                </a:solidFill>
                <a:latin typeface="Arial"/>
                <a:cs typeface="Arial"/>
              </a:rPr>
              <a:t>i</a:t>
            </a:r>
            <a:r>
              <a:rPr sz="900" spc="-4" dirty="0">
                <a:solidFill>
                  <a:srgbClr val="424242"/>
                </a:solidFill>
                <a:latin typeface="Arial"/>
                <a:cs typeface="Arial"/>
              </a:rPr>
              <a:t>:	input</a:t>
            </a:r>
            <a:r>
              <a:rPr sz="900" spc="-56" dirty="0">
                <a:solidFill>
                  <a:srgbClr val="424242"/>
                </a:solidFill>
                <a:latin typeface="Arial"/>
                <a:cs typeface="Arial"/>
              </a:rPr>
              <a:t> </a:t>
            </a:r>
            <a:r>
              <a:rPr sz="900" dirty="0">
                <a:solidFill>
                  <a:srgbClr val="424242"/>
                </a:solidFill>
                <a:latin typeface="Arial"/>
                <a:cs typeface="Arial"/>
              </a:rPr>
              <a:t>value</a:t>
            </a:r>
            <a:endParaRPr sz="900">
              <a:latin typeface="Arial"/>
              <a:cs typeface="Arial"/>
            </a:endParaRPr>
          </a:p>
        </p:txBody>
      </p:sp>
      <p:sp>
        <p:nvSpPr>
          <p:cNvPr id="175" name="object 175"/>
          <p:cNvSpPr txBox="1"/>
          <p:nvPr/>
        </p:nvSpPr>
        <p:spPr>
          <a:xfrm>
            <a:off x="2701518" y="4315575"/>
            <a:ext cx="121444"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σ:</a:t>
            </a:r>
            <a:endParaRPr sz="900">
              <a:latin typeface="Arial"/>
              <a:cs typeface="Arial"/>
            </a:endParaRPr>
          </a:p>
        </p:txBody>
      </p:sp>
      <p:sp>
        <p:nvSpPr>
          <p:cNvPr id="176" name="object 176"/>
          <p:cNvSpPr txBox="1"/>
          <p:nvPr/>
        </p:nvSpPr>
        <p:spPr>
          <a:xfrm>
            <a:off x="2930377" y="4315575"/>
            <a:ext cx="1301591"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sigmoid </a:t>
            </a:r>
            <a:r>
              <a:rPr sz="900" spc="-4" dirty="0">
                <a:solidFill>
                  <a:srgbClr val="424242"/>
                </a:solidFill>
                <a:latin typeface="Arial"/>
                <a:cs typeface="Arial"/>
              </a:rPr>
              <a:t>(logistic)</a:t>
            </a:r>
            <a:r>
              <a:rPr sz="900" spc="-64"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
        <p:nvSpPr>
          <p:cNvPr id="177" name="object 177"/>
          <p:cNvSpPr txBox="1"/>
          <p:nvPr/>
        </p:nvSpPr>
        <p:spPr>
          <a:xfrm>
            <a:off x="4425665" y="4315575"/>
            <a:ext cx="182403" cy="305212"/>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+1:</a:t>
            </a:r>
            <a:endParaRPr sz="900">
              <a:latin typeface="Arial"/>
              <a:cs typeface="Arial"/>
            </a:endParaRPr>
          </a:p>
          <a:p>
            <a:pPr marL="9525">
              <a:spcBef>
                <a:spcPts val="213"/>
              </a:spcBef>
            </a:pPr>
            <a:r>
              <a:rPr sz="1350" baseline="-20833" dirty="0">
                <a:solidFill>
                  <a:srgbClr val="424242"/>
                </a:solidFill>
                <a:latin typeface="Arial"/>
                <a:cs typeface="Arial"/>
              </a:rPr>
              <a:t>a</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p:txBody>
      </p:sp>
      <p:sp>
        <p:nvSpPr>
          <p:cNvPr id="178" name="object 178"/>
          <p:cNvSpPr txBox="1"/>
          <p:nvPr/>
        </p:nvSpPr>
        <p:spPr>
          <a:xfrm>
            <a:off x="4650386" y="4315575"/>
            <a:ext cx="1346835" cy="356508"/>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bias (constant)</a:t>
            </a:r>
            <a:r>
              <a:rPr sz="900" spc="-15" dirty="0">
                <a:solidFill>
                  <a:srgbClr val="424242"/>
                </a:solidFill>
                <a:latin typeface="Arial"/>
                <a:cs typeface="Arial"/>
              </a:rPr>
              <a:t> </a:t>
            </a:r>
            <a:r>
              <a:rPr sz="900" spc="-4" dirty="0">
                <a:solidFill>
                  <a:srgbClr val="424242"/>
                </a:solidFill>
                <a:latin typeface="Arial"/>
                <a:cs typeface="Arial"/>
              </a:rPr>
              <a:t>unit</a:t>
            </a:r>
            <a:endParaRPr sz="900">
              <a:latin typeface="Arial"/>
              <a:cs typeface="Arial"/>
            </a:endParaRPr>
          </a:p>
          <a:p>
            <a:pPr marL="10478">
              <a:spcBef>
                <a:spcPts val="551"/>
              </a:spcBef>
            </a:pPr>
            <a:r>
              <a:rPr sz="900" spc="-4" dirty="0">
                <a:solidFill>
                  <a:srgbClr val="424242"/>
                </a:solidFill>
                <a:latin typeface="Arial"/>
                <a:cs typeface="Arial"/>
              </a:rPr>
              <a:t>activation </a:t>
            </a:r>
            <a:r>
              <a:rPr sz="900" dirty="0">
                <a:solidFill>
                  <a:srgbClr val="424242"/>
                </a:solidFill>
                <a:latin typeface="Arial"/>
                <a:cs typeface="Arial"/>
              </a:rPr>
              <a:t>vector </a:t>
            </a:r>
            <a:r>
              <a:rPr sz="900" spc="-4" dirty="0">
                <a:solidFill>
                  <a:srgbClr val="424242"/>
                </a:solidFill>
                <a:latin typeface="Arial"/>
                <a:cs typeface="Arial"/>
              </a:rPr>
              <a:t>for layer</a:t>
            </a:r>
            <a:r>
              <a:rPr sz="900" spc="-64"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79" name="object 179"/>
          <p:cNvSpPr txBox="1"/>
          <p:nvPr/>
        </p:nvSpPr>
        <p:spPr>
          <a:xfrm>
            <a:off x="6442552" y="4315575"/>
            <a:ext cx="1212056" cy="356508"/>
          </a:xfrm>
          <a:prstGeom prst="rect">
            <a:avLst/>
          </a:prstGeom>
        </p:spPr>
        <p:txBody>
          <a:bodyPr vert="horz" wrap="square" lIns="0" tIns="0" rIns="0" bIns="0" rtlCol="0">
            <a:spAutoFit/>
          </a:bodyPr>
          <a:lstStyle/>
          <a:p>
            <a:pPr marL="28575">
              <a:lnSpc>
                <a:spcPts val="1069"/>
              </a:lnSpc>
            </a:pPr>
            <a:r>
              <a:rPr sz="900" spc="-4" dirty="0">
                <a:solidFill>
                  <a:srgbClr val="424242"/>
                </a:solidFill>
                <a:latin typeface="Arial"/>
                <a:cs typeface="Arial"/>
              </a:rPr>
              <a:t>weight matrix for layer</a:t>
            </a:r>
            <a:r>
              <a:rPr sz="900" spc="-56"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a:p>
            <a:pPr marL="9525">
              <a:spcBef>
                <a:spcPts val="551"/>
              </a:spcBef>
            </a:pPr>
            <a:r>
              <a:rPr sz="900" spc="-4" dirty="0">
                <a:solidFill>
                  <a:srgbClr val="424242"/>
                </a:solidFill>
                <a:latin typeface="Arial"/>
                <a:cs typeface="Arial"/>
              </a:rPr>
              <a:t>input into layer</a:t>
            </a:r>
            <a:r>
              <a:rPr sz="900" spc="-19"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80" name="object 180"/>
          <p:cNvSpPr txBox="1"/>
          <p:nvPr/>
        </p:nvSpPr>
        <p:spPr>
          <a:xfrm>
            <a:off x="1647824" y="4522744"/>
            <a:ext cx="108109"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ŷ:</a:t>
            </a:r>
            <a:endParaRPr sz="900">
              <a:latin typeface="Arial"/>
              <a:cs typeface="Arial"/>
            </a:endParaRPr>
          </a:p>
        </p:txBody>
      </p:sp>
      <p:sp>
        <p:nvSpPr>
          <p:cNvPr id="181" name="object 181"/>
          <p:cNvSpPr txBox="1"/>
          <p:nvPr/>
        </p:nvSpPr>
        <p:spPr>
          <a:xfrm>
            <a:off x="1863374" y="4522744"/>
            <a:ext cx="679608"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output</a:t>
            </a:r>
            <a:r>
              <a:rPr sz="900" spc="-56" dirty="0">
                <a:solidFill>
                  <a:srgbClr val="424242"/>
                </a:solidFill>
                <a:latin typeface="Arial"/>
                <a:cs typeface="Arial"/>
              </a:rPr>
              <a:t> </a:t>
            </a:r>
            <a:r>
              <a:rPr sz="900" dirty="0">
                <a:solidFill>
                  <a:srgbClr val="424242"/>
                </a:solidFill>
                <a:latin typeface="Arial"/>
                <a:cs typeface="Arial"/>
              </a:rPr>
              <a:t>vector</a:t>
            </a:r>
            <a:endParaRPr sz="900">
              <a:latin typeface="Arial"/>
              <a:cs typeface="Arial"/>
            </a:endParaRPr>
          </a:p>
        </p:txBody>
      </p:sp>
      <p:sp>
        <p:nvSpPr>
          <p:cNvPr id="182" name="object 182"/>
          <p:cNvSpPr txBox="1"/>
          <p:nvPr/>
        </p:nvSpPr>
        <p:spPr>
          <a:xfrm>
            <a:off x="2701518" y="4522744"/>
            <a:ext cx="1102519"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SM: Softmax</a:t>
            </a:r>
            <a:r>
              <a:rPr sz="900" spc="-60"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Tree>
    <p:extLst>
      <p:ext uri="{BB962C8B-B14F-4D97-AF65-F5344CB8AC3E}">
        <p14:creationId xmlns:p14="http://schemas.microsoft.com/office/powerpoint/2010/main" val="2720341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4" name="object 4"/>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5" name="object 5"/>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6" name="object 6"/>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7" name="object 7"/>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8" name="object 8"/>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9" name="object 9"/>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0" name="object 10"/>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1" name="object 11"/>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2" name="object 12"/>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3" name="object 13"/>
          <p:cNvSpPr txBox="1"/>
          <p:nvPr/>
        </p:nvSpPr>
        <p:spPr>
          <a:xfrm>
            <a:off x="3507185"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4" name="object 14"/>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5" name="object 15"/>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6" name="object 16"/>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17" name="object 17"/>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18" name="object 18"/>
          <p:cNvSpPr txBox="1"/>
          <p:nvPr/>
        </p:nvSpPr>
        <p:spPr>
          <a:xfrm>
            <a:off x="4958753"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9" name="object 19"/>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20" name="object 20"/>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1" name="object 21"/>
          <p:cNvSpPr txBox="1"/>
          <p:nvPr/>
        </p:nvSpPr>
        <p:spPr>
          <a:xfrm>
            <a:off x="4958753"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2" name="object 22"/>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23" name="object 23"/>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4" name="object 24"/>
          <p:cNvSpPr txBox="1"/>
          <p:nvPr/>
        </p:nvSpPr>
        <p:spPr>
          <a:xfrm>
            <a:off x="4913922"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25" name="object 25"/>
          <p:cNvSpPr/>
          <p:nvPr/>
        </p:nvSpPr>
        <p:spPr>
          <a:xfrm>
            <a:off x="2454428" y="1454399"/>
            <a:ext cx="873443" cy="32766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sz="1350"/>
          </a:p>
        </p:txBody>
      </p:sp>
      <p:sp>
        <p:nvSpPr>
          <p:cNvPr id="26" name="object 26"/>
          <p:cNvSpPr/>
          <p:nvPr/>
        </p:nvSpPr>
        <p:spPr>
          <a:xfrm>
            <a:off x="3323434" y="1443017"/>
            <a:ext cx="34766" cy="2286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sz="1350"/>
          </a:p>
        </p:txBody>
      </p:sp>
      <p:sp>
        <p:nvSpPr>
          <p:cNvPr id="27" name="object 27"/>
          <p:cNvSpPr/>
          <p:nvPr/>
        </p:nvSpPr>
        <p:spPr>
          <a:xfrm>
            <a:off x="3323434" y="1443017"/>
            <a:ext cx="34766" cy="2286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sz="1350"/>
          </a:p>
        </p:txBody>
      </p:sp>
      <p:sp>
        <p:nvSpPr>
          <p:cNvPr id="28" name="object 28"/>
          <p:cNvSpPr/>
          <p:nvPr/>
        </p:nvSpPr>
        <p:spPr>
          <a:xfrm>
            <a:off x="2454428" y="1781799"/>
            <a:ext cx="873443" cy="334328"/>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sz="1350"/>
          </a:p>
        </p:txBody>
      </p:sp>
      <p:sp>
        <p:nvSpPr>
          <p:cNvPr id="29" name="object 29"/>
          <p:cNvSpPr/>
          <p:nvPr/>
        </p:nvSpPr>
        <p:spPr>
          <a:xfrm>
            <a:off x="3323452" y="2104664"/>
            <a:ext cx="34766" cy="2286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30" name="object 30"/>
          <p:cNvSpPr/>
          <p:nvPr/>
        </p:nvSpPr>
        <p:spPr>
          <a:xfrm>
            <a:off x="3323452" y="2104664"/>
            <a:ext cx="34766" cy="2286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31" name="object 31"/>
          <p:cNvSpPr/>
          <p:nvPr/>
        </p:nvSpPr>
        <p:spPr>
          <a:xfrm>
            <a:off x="2454429" y="1781799"/>
            <a:ext cx="885349" cy="1008698"/>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sz="1350"/>
          </a:p>
        </p:txBody>
      </p:sp>
      <p:sp>
        <p:nvSpPr>
          <p:cNvPr id="32" name="object 32"/>
          <p:cNvSpPr/>
          <p:nvPr/>
        </p:nvSpPr>
        <p:spPr>
          <a:xfrm>
            <a:off x="3330558" y="2782644"/>
            <a:ext cx="30480" cy="32385"/>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sz="1350"/>
          </a:p>
        </p:txBody>
      </p:sp>
      <p:sp>
        <p:nvSpPr>
          <p:cNvPr id="33" name="object 33"/>
          <p:cNvSpPr/>
          <p:nvPr/>
        </p:nvSpPr>
        <p:spPr>
          <a:xfrm>
            <a:off x="3330558" y="2782644"/>
            <a:ext cx="30480" cy="32385"/>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sz="1350"/>
          </a:p>
        </p:txBody>
      </p:sp>
      <p:sp>
        <p:nvSpPr>
          <p:cNvPr id="34" name="object 34"/>
          <p:cNvSpPr/>
          <p:nvPr/>
        </p:nvSpPr>
        <p:spPr>
          <a:xfrm>
            <a:off x="2454429" y="1471476"/>
            <a:ext cx="885349" cy="100203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sz="1350"/>
          </a:p>
        </p:txBody>
      </p:sp>
      <p:sp>
        <p:nvSpPr>
          <p:cNvPr id="35" name="object 35"/>
          <p:cNvSpPr/>
          <p:nvPr/>
        </p:nvSpPr>
        <p:spPr>
          <a:xfrm>
            <a:off x="3330483" y="1447178"/>
            <a:ext cx="30480" cy="32385"/>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sz="1350"/>
          </a:p>
        </p:txBody>
      </p:sp>
      <p:sp>
        <p:nvSpPr>
          <p:cNvPr id="36" name="object 36"/>
          <p:cNvSpPr/>
          <p:nvPr/>
        </p:nvSpPr>
        <p:spPr>
          <a:xfrm>
            <a:off x="3330483" y="1447178"/>
            <a:ext cx="30480" cy="32385"/>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sz="1350"/>
          </a:p>
        </p:txBody>
      </p:sp>
      <p:sp>
        <p:nvSpPr>
          <p:cNvPr id="37" name="object 37"/>
          <p:cNvSpPr/>
          <p:nvPr/>
        </p:nvSpPr>
        <p:spPr>
          <a:xfrm>
            <a:off x="2454428" y="2146046"/>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38" name="object 38"/>
          <p:cNvSpPr/>
          <p:nvPr/>
        </p:nvSpPr>
        <p:spPr>
          <a:xfrm>
            <a:off x="3323434" y="2134664"/>
            <a:ext cx="34766" cy="2286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39" name="object 39"/>
          <p:cNvSpPr/>
          <p:nvPr/>
        </p:nvSpPr>
        <p:spPr>
          <a:xfrm>
            <a:off x="3323434" y="2134664"/>
            <a:ext cx="34766" cy="2286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0" name="object 40"/>
          <p:cNvSpPr/>
          <p:nvPr/>
        </p:nvSpPr>
        <p:spPr>
          <a:xfrm>
            <a:off x="2454428" y="2473457"/>
            <a:ext cx="873443" cy="334328"/>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sz="1350"/>
          </a:p>
        </p:txBody>
      </p:sp>
      <p:sp>
        <p:nvSpPr>
          <p:cNvPr id="41" name="object 41"/>
          <p:cNvSpPr/>
          <p:nvPr/>
        </p:nvSpPr>
        <p:spPr>
          <a:xfrm>
            <a:off x="3323452" y="2796313"/>
            <a:ext cx="34766" cy="2286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42" name="object 42"/>
          <p:cNvSpPr/>
          <p:nvPr/>
        </p:nvSpPr>
        <p:spPr>
          <a:xfrm>
            <a:off x="3323452" y="2796313"/>
            <a:ext cx="34766" cy="2286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43" name="object 43"/>
          <p:cNvSpPr/>
          <p:nvPr/>
        </p:nvSpPr>
        <p:spPr>
          <a:xfrm>
            <a:off x="2454428" y="2837694"/>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4" name="object 44"/>
          <p:cNvSpPr/>
          <p:nvPr/>
        </p:nvSpPr>
        <p:spPr>
          <a:xfrm>
            <a:off x="3323434" y="2826313"/>
            <a:ext cx="34766" cy="2286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5" name="object 45"/>
          <p:cNvSpPr/>
          <p:nvPr/>
        </p:nvSpPr>
        <p:spPr>
          <a:xfrm>
            <a:off x="3323434" y="2826313"/>
            <a:ext cx="34766" cy="2286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6" name="object 46"/>
          <p:cNvSpPr/>
          <p:nvPr/>
        </p:nvSpPr>
        <p:spPr>
          <a:xfrm>
            <a:off x="2454429" y="2163127"/>
            <a:ext cx="885349" cy="100203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sz="1350"/>
          </a:p>
        </p:txBody>
      </p:sp>
      <p:sp>
        <p:nvSpPr>
          <p:cNvPr id="47" name="object 47"/>
          <p:cNvSpPr/>
          <p:nvPr/>
        </p:nvSpPr>
        <p:spPr>
          <a:xfrm>
            <a:off x="3330483" y="2138827"/>
            <a:ext cx="30480" cy="32385"/>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sz="1350"/>
          </a:p>
        </p:txBody>
      </p:sp>
      <p:sp>
        <p:nvSpPr>
          <p:cNvPr id="48" name="object 48"/>
          <p:cNvSpPr/>
          <p:nvPr/>
        </p:nvSpPr>
        <p:spPr>
          <a:xfrm>
            <a:off x="3330483" y="2138827"/>
            <a:ext cx="30480" cy="32385"/>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sz="1350"/>
          </a:p>
        </p:txBody>
      </p:sp>
      <p:sp>
        <p:nvSpPr>
          <p:cNvPr id="49" name="object 49"/>
          <p:cNvSpPr/>
          <p:nvPr/>
        </p:nvSpPr>
        <p:spPr>
          <a:xfrm>
            <a:off x="2454428" y="1477235"/>
            <a:ext cx="893445" cy="1688306"/>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sz="1350"/>
          </a:p>
        </p:txBody>
      </p:sp>
      <p:sp>
        <p:nvSpPr>
          <p:cNvPr id="50" name="object 50"/>
          <p:cNvSpPr/>
          <p:nvPr/>
        </p:nvSpPr>
        <p:spPr>
          <a:xfrm>
            <a:off x="3337233" y="1448581"/>
            <a:ext cx="25718" cy="3429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sz="1350"/>
          </a:p>
        </p:txBody>
      </p:sp>
      <p:sp>
        <p:nvSpPr>
          <p:cNvPr id="51" name="object 51"/>
          <p:cNvSpPr/>
          <p:nvPr/>
        </p:nvSpPr>
        <p:spPr>
          <a:xfrm>
            <a:off x="3337233" y="1448581"/>
            <a:ext cx="25718" cy="3429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sz="1350"/>
          </a:p>
        </p:txBody>
      </p:sp>
      <p:sp>
        <p:nvSpPr>
          <p:cNvPr id="52" name="object 52"/>
          <p:cNvSpPr/>
          <p:nvPr/>
        </p:nvSpPr>
        <p:spPr>
          <a:xfrm>
            <a:off x="3861163" y="143923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53" name="object 53"/>
          <p:cNvSpPr/>
          <p:nvPr/>
        </p:nvSpPr>
        <p:spPr>
          <a:xfrm>
            <a:off x="4731574" y="1427438"/>
            <a:ext cx="32861" cy="23813"/>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54" name="object 54"/>
          <p:cNvSpPr/>
          <p:nvPr/>
        </p:nvSpPr>
        <p:spPr>
          <a:xfrm>
            <a:off x="4731574" y="1427438"/>
            <a:ext cx="32861" cy="23813"/>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55" name="object 55"/>
          <p:cNvSpPr/>
          <p:nvPr/>
        </p:nvSpPr>
        <p:spPr>
          <a:xfrm>
            <a:off x="3861163" y="1439237"/>
            <a:ext cx="879158" cy="665798"/>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sz="1350"/>
          </a:p>
        </p:txBody>
      </p:sp>
      <p:sp>
        <p:nvSpPr>
          <p:cNvPr id="56" name="object 56"/>
          <p:cNvSpPr/>
          <p:nvPr/>
        </p:nvSpPr>
        <p:spPr>
          <a:xfrm>
            <a:off x="4733149" y="2095609"/>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57" name="object 57"/>
          <p:cNvSpPr/>
          <p:nvPr/>
        </p:nvSpPr>
        <p:spPr>
          <a:xfrm>
            <a:off x="4733149" y="2095609"/>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58" name="object 58"/>
          <p:cNvSpPr/>
          <p:nvPr/>
        </p:nvSpPr>
        <p:spPr>
          <a:xfrm>
            <a:off x="3861163" y="1439237"/>
            <a:ext cx="890111" cy="1347788"/>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sz="1350"/>
          </a:p>
        </p:txBody>
      </p:sp>
      <p:sp>
        <p:nvSpPr>
          <p:cNvPr id="59" name="object 59"/>
          <p:cNvSpPr/>
          <p:nvPr/>
        </p:nvSpPr>
        <p:spPr>
          <a:xfrm>
            <a:off x="4740968" y="2780263"/>
            <a:ext cx="28099" cy="33814"/>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sz="1350"/>
          </a:p>
        </p:txBody>
      </p:sp>
      <p:sp>
        <p:nvSpPr>
          <p:cNvPr id="60" name="object 60"/>
          <p:cNvSpPr/>
          <p:nvPr/>
        </p:nvSpPr>
        <p:spPr>
          <a:xfrm>
            <a:off x="4740968" y="2780263"/>
            <a:ext cx="28099" cy="33814"/>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sz="1350"/>
          </a:p>
        </p:txBody>
      </p:sp>
      <p:sp>
        <p:nvSpPr>
          <p:cNvPr id="61" name="object 61"/>
          <p:cNvSpPr/>
          <p:nvPr/>
        </p:nvSpPr>
        <p:spPr>
          <a:xfrm>
            <a:off x="3861163" y="1465114"/>
            <a:ext cx="879158" cy="665798"/>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sz="1350"/>
          </a:p>
        </p:txBody>
      </p:sp>
      <p:sp>
        <p:nvSpPr>
          <p:cNvPr id="62" name="object 62"/>
          <p:cNvSpPr/>
          <p:nvPr/>
        </p:nvSpPr>
        <p:spPr>
          <a:xfrm>
            <a:off x="4733149" y="1445544"/>
            <a:ext cx="33338" cy="29051"/>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sz="1350"/>
          </a:p>
        </p:txBody>
      </p:sp>
      <p:sp>
        <p:nvSpPr>
          <p:cNvPr id="63" name="object 63"/>
          <p:cNvSpPr/>
          <p:nvPr/>
        </p:nvSpPr>
        <p:spPr>
          <a:xfrm>
            <a:off x="4733149" y="1445544"/>
            <a:ext cx="33338" cy="29051"/>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sz="1350"/>
          </a:p>
        </p:txBody>
      </p:sp>
      <p:sp>
        <p:nvSpPr>
          <p:cNvPr id="64" name="object 64"/>
          <p:cNvSpPr/>
          <p:nvPr/>
        </p:nvSpPr>
        <p:spPr>
          <a:xfrm>
            <a:off x="3861163" y="213087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65" name="object 65"/>
          <p:cNvSpPr/>
          <p:nvPr/>
        </p:nvSpPr>
        <p:spPr>
          <a:xfrm>
            <a:off x="4731574" y="2119083"/>
            <a:ext cx="32861" cy="23813"/>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66" name="object 66"/>
          <p:cNvSpPr/>
          <p:nvPr/>
        </p:nvSpPr>
        <p:spPr>
          <a:xfrm>
            <a:off x="4731574" y="2119083"/>
            <a:ext cx="32861" cy="23813"/>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67" name="object 67"/>
          <p:cNvSpPr/>
          <p:nvPr/>
        </p:nvSpPr>
        <p:spPr>
          <a:xfrm>
            <a:off x="3861163" y="2130877"/>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68" name="object 68"/>
          <p:cNvSpPr/>
          <p:nvPr/>
        </p:nvSpPr>
        <p:spPr>
          <a:xfrm>
            <a:off x="4733149" y="2787257"/>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69" name="object 69"/>
          <p:cNvSpPr/>
          <p:nvPr/>
        </p:nvSpPr>
        <p:spPr>
          <a:xfrm>
            <a:off x="4733149" y="2787257"/>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70" name="object 70"/>
          <p:cNvSpPr/>
          <p:nvPr/>
        </p:nvSpPr>
        <p:spPr>
          <a:xfrm>
            <a:off x="3861163" y="1475007"/>
            <a:ext cx="890111" cy="1347788"/>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sz="1350"/>
          </a:p>
        </p:txBody>
      </p:sp>
      <p:sp>
        <p:nvSpPr>
          <p:cNvPr id="71" name="object 71"/>
          <p:cNvSpPr/>
          <p:nvPr/>
        </p:nvSpPr>
        <p:spPr>
          <a:xfrm>
            <a:off x="4740968" y="1447953"/>
            <a:ext cx="28099" cy="33814"/>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sz="1350"/>
          </a:p>
        </p:txBody>
      </p:sp>
      <p:sp>
        <p:nvSpPr>
          <p:cNvPr id="72" name="object 72"/>
          <p:cNvSpPr/>
          <p:nvPr/>
        </p:nvSpPr>
        <p:spPr>
          <a:xfrm>
            <a:off x="4740968" y="1447953"/>
            <a:ext cx="28099" cy="33814"/>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sz="1350"/>
          </a:p>
        </p:txBody>
      </p:sp>
      <p:sp>
        <p:nvSpPr>
          <p:cNvPr id="73" name="object 73"/>
          <p:cNvSpPr/>
          <p:nvPr/>
        </p:nvSpPr>
        <p:spPr>
          <a:xfrm>
            <a:off x="3861163" y="2156770"/>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74" name="object 74"/>
          <p:cNvSpPr/>
          <p:nvPr/>
        </p:nvSpPr>
        <p:spPr>
          <a:xfrm>
            <a:off x="4733149" y="2137196"/>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75" name="object 75"/>
          <p:cNvSpPr/>
          <p:nvPr/>
        </p:nvSpPr>
        <p:spPr>
          <a:xfrm>
            <a:off x="4733149" y="2137196"/>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76" name="object 76"/>
          <p:cNvSpPr/>
          <p:nvPr/>
        </p:nvSpPr>
        <p:spPr>
          <a:xfrm>
            <a:off x="3861163" y="282254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77" name="object 77"/>
          <p:cNvSpPr/>
          <p:nvPr/>
        </p:nvSpPr>
        <p:spPr>
          <a:xfrm>
            <a:off x="4731574" y="2810731"/>
            <a:ext cx="32861" cy="23813"/>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78" name="object 78"/>
          <p:cNvSpPr/>
          <p:nvPr/>
        </p:nvSpPr>
        <p:spPr>
          <a:xfrm>
            <a:off x="4731574" y="2810731"/>
            <a:ext cx="32861" cy="23813"/>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79" name="object 79"/>
          <p:cNvSpPr/>
          <p:nvPr/>
        </p:nvSpPr>
        <p:spPr>
          <a:xfrm>
            <a:off x="3861163" y="2848419"/>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80" name="object 80"/>
          <p:cNvSpPr/>
          <p:nvPr/>
        </p:nvSpPr>
        <p:spPr>
          <a:xfrm>
            <a:off x="4733149" y="2828845"/>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81" name="object 81"/>
          <p:cNvSpPr/>
          <p:nvPr/>
        </p:nvSpPr>
        <p:spPr>
          <a:xfrm>
            <a:off x="4733149" y="2828845"/>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82" name="object 82"/>
          <p:cNvSpPr/>
          <p:nvPr/>
        </p:nvSpPr>
        <p:spPr>
          <a:xfrm>
            <a:off x="3861163" y="2166652"/>
            <a:ext cx="890111" cy="1347788"/>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sz="1350"/>
          </a:p>
        </p:txBody>
      </p:sp>
      <p:sp>
        <p:nvSpPr>
          <p:cNvPr id="83" name="object 83"/>
          <p:cNvSpPr/>
          <p:nvPr/>
        </p:nvSpPr>
        <p:spPr>
          <a:xfrm>
            <a:off x="4740968" y="2139596"/>
            <a:ext cx="28099" cy="33814"/>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sz="1350"/>
          </a:p>
        </p:txBody>
      </p:sp>
      <p:sp>
        <p:nvSpPr>
          <p:cNvPr id="84" name="object 84"/>
          <p:cNvSpPr/>
          <p:nvPr/>
        </p:nvSpPr>
        <p:spPr>
          <a:xfrm>
            <a:off x="4740968" y="2139596"/>
            <a:ext cx="28099" cy="33814"/>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sz="1350"/>
          </a:p>
        </p:txBody>
      </p:sp>
      <p:sp>
        <p:nvSpPr>
          <p:cNvPr id="85" name="object 85"/>
          <p:cNvSpPr/>
          <p:nvPr/>
        </p:nvSpPr>
        <p:spPr>
          <a:xfrm>
            <a:off x="3861163" y="1478469"/>
            <a:ext cx="896303" cy="2035969"/>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sz="1350"/>
          </a:p>
        </p:txBody>
      </p:sp>
      <p:sp>
        <p:nvSpPr>
          <p:cNvPr id="86" name="object 86"/>
          <p:cNvSpPr/>
          <p:nvPr/>
        </p:nvSpPr>
        <p:spPr>
          <a:xfrm>
            <a:off x="4746368" y="1448797"/>
            <a:ext cx="24288" cy="34766"/>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sz="1350"/>
          </a:p>
        </p:txBody>
      </p:sp>
      <p:sp>
        <p:nvSpPr>
          <p:cNvPr id="87" name="object 87"/>
          <p:cNvSpPr/>
          <p:nvPr/>
        </p:nvSpPr>
        <p:spPr>
          <a:xfrm>
            <a:off x="4746368" y="1448797"/>
            <a:ext cx="24288" cy="34766"/>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sz="1350"/>
          </a:p>
        </p:txBody>
      </p:sp>
      <p:sp>
        <p:nvSpPr>
          <p:cNvPr id="88" name="object 88"/>
          <p:cNvSpPr/>
          <p:nvPr/>
        </p:nvSpPr>
        <p:spPr>
          <a:xfrm>
            <a:off x="5267897" y="1439237"/>
            <a:ext cx="873443" cy="32766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sz="1350"/>
          </a:p>
        </p:txBody>
      </p:sp>
      <p:sp>
        <p:nvSpPr>
          <p:cNvPr id="89" name="object 89"/>
          <p:cNvSpPr/>
          <p:nvPr/>
        </p:nvSpPr>
        <p:spPr>
          <a:xfrm>
            <a:off x="6136903" y="1755806"/>
            <a:ext cx="34766" cy="2286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sz="1350"/>
          </a:p>
        </p:txBody>
      </p:sp>
      <p:sp>
        <p:nvSpPr>
          <p:cNvPr id="90" name="object 90"/>
          <p:cNvSpPr/>
          <p:nvPr/>
        </p:nvSpPr>
        <p:spPr>
          <a:xfrm>
            <a:off x="6136903" y="1755806"/>
            <a:ext cx="34766" cy="2286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sz="1350"/>
          </a:p>
        </p:txBody>
      </p:sp>
      <p:sp>
        <p:nvSpPr>
          <p:cNvPr id="91" name="object 91"/>
          <p:cNvSpPr/>
          <p:nvPr/>
        </p:nvSpPr>
        <p:spPr>
          <a:xfrm>
            <a:off x="5267898" y="1439238"/>
            <a:ext cx="885349" cy="1002506"/>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sz="1350"/>
          </a:p>
        </p:txBody>
      </p:sp>
      <p:sp>
        <p:nvSpPr>
          <p:cNvPr id="92" name="object 92"/>
          <p:cNvSpPr/>
          <p:nvPr/>
        </p:nvSpPr>
        <p:spPr>
          <a:xfrm>
            <a:off x="6143952" y="2433614"/>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93" name="object 93"/>
          <p:cNvSpPr/>
          <p:nvPr/>
        </p:nvSpPr>
        <p:spPr>
          <a:xfrm>
            <a:off x="6143952" y="2433614"/>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94" name="object 94"/>
          <p:cNvSpPr/>
          <p:nvPr/>
        </p:nvSpPr>
        <p:spPr>
          <a:xfrm>
            <a:off x="5267897" y="1439238"/>
            <a:ext cx="893445" cy="1688306"/>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sz="1350"/>
          </a:p>
        </p:txBody>
      </p:sp>
      <p:sp>
        <p:nvSpPr>
          <p:cNvPr id="95" name="object 95"/>
          <p:cNvSpPr/>
          <p:nvPr/>
        </p:nvSpPr>
        <p:spPr>
          <a:xfrm>
            <a:off x="6150702" y="3121812"/>
            <a:ext cx="25718" cy="3429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sz="1350"/>
          </a:p>
        </p:txBody>
      </p:sp>
      <p:sp>
        <p:nvSpPr>
          <p:cNvPr id="96" name="object 96"/>
          <p:cNvSpPr/>
          <p:nvPr/>
        </p:nvSpPr>
        <p:spPr>
          <a:xfrm>
            <a:off x="6150702" y="3121812"/>
            <a:ext cx="25718" cy="3429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sz="1350"/>
          </a:p>
        </p:txBody>
      </p:sp>
      <p:sp>
        <p:nvSpPr>
          <p:cNvPr id="97" name="object 97"/>
          <p:cNvSpPr/>
          <p:nvPr/>
        </p:nvSpPr>
        <p:spPr>
          <a:xfrm>
            <a:off x="5267897" y="1797211"/>
            <a:ext cx="873443" cy="333851"/>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sz="1350"/>
          </a:p>
        </p:txBody>
      </p:sp>
      <p:sp>
        <p:nvSpPr>
          <p:cNvPr id="98" name="object 98"/>
          <p:cNvSpPr/>
          <p:nvPr/>
        </p:nvSpPr>
        <p:spPr>
          <a:xfrm>
            <a:off x="6136921" y="1785639"/>
            <a:ext cx="34766" cy="2286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sz="1350"/>
          </a:p>
        </p:txBody>
      </p:sp>
      <p:sp>
        <p:nvSpPr>
          <p:cNvPr id="99" name="object 99"/>
          <p:cNvSpPr/>
          <p:nvPr/>
        </p:nvSpPr>
        <p:spPr>
          <a:xfrm>
            <a:off x="6136921" y="1785639"/>
            <a:ext cx="34766" cy="2286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sz="1350"/>
          </a:p>
        </p:txBody>
      </p:sp>
      <p:sp>
        <p:nvSpPr>
          <p:cNvPr id="100" name="object 100"/>
          <p:cNvSpPr/>
          <p:nvPr/>
        </p:nvSpPr>
        <p:spPr>
          <a:xfrm>
            <a:off x="5267897" y="2130877"/>
            <a:ext cx="873443" cy="32766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sz="1350"/>
          </a:p>
        </p:txBody>
      </p:sp>
      <p:sp>
        <p:nvSpPr>
          <p:cNvPr id="101" name="object 101"/>
          <p:cNvSpPr/>
          <p:nvPr/>
        </p:nvSpPr>
        <p:spPr>
          <a:xfrm>
            <a:off x="6136903" y="2447451"/>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02" name="object 102"/>
          <p:cNvSpPr/>
          <p:nvPr/>
        </p:nvSpPr>
        <p:spPr>
          <a:xfrm>
            <a:off x="6136903" y="2447451"/>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03" name="object 103"/>
          <p:cNvSpPr/>
          <p:nvPr/>
        </p:nvSpPr>
        <p:spPr>
          <a:xfrm>
            <a:off x="5267898" y="2130877"/>
            <a:ext cx="885349" cy="1002506"/>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sz="1350"/>
          </a:p>
        </p:txBody>
      </p:sp>
      <p:sp>
        <p:nvSpPr>
          <p:cNvPr id="104" name="object 104"/>
          <p:cNvSpPr/>
          <p:nvPr/>
        </p:nvSpPr>
        <p:spPr>
          <a:xfrm>
            <a:off x="6143952" y="3125262"/>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105" name="object 105"/>
          <p:cNvSpPr/>
          <p:nvPr/>
        </p:nvSpPr>
        <p:spPr>
          <a:xfrm>
            <a:off x="6143952" y="3125262"/>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106" name="object 106"/>
          <p:cNvSpPr/>
          <p:nvPr/>
        </p:nvSpPr>
        <p:spPr>
          <a:xfrm>
            <a:off x="5267898" y="1814128"/>
            <a:ext cx="885349" cy="1008698"/>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sz="1350"/>
          </a:p>
        </p:txBody>
      </p:sp>
      <p:sp>
        <p:nvSpPr>
          <p:cNvPr id="107" name="object 107"/>
          <p:cNvSpPr/>
          <p:nvPr/>
        </p:nvSpPr>
        <p:spPr>
          <a:xfrm>
            <a:off x="6144027" y="1789760"/>
            <a:ext cx="30480" cy="32385"/>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sz="1350"/>
          </a:p>
        </p:txBody>
      </p:sp>
      <p:sp>
        <p:nvSpPr>
          <p:cNvPr id="108" name="object 108"/>
          <p:cNvSpPr/>
          <p:nvPr/>
        </p:nvSpPr>
        <p:spPr>
          <a:xfrm>
            <a:off x="6144027" y="1789760"/>
            <a:ext cx="30480" cy="32385"/>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sz="1350"/>
          </a:p>
        </p:txBody>
      </p:sp>
      <p:sp>
        <p:nvSpPr>
          <p:cNvPr id="109" name="object 109"/>
          <p:cNvSpPr/>
          <p:nvPr/>
        </p:nvSpPr>
        <p:spPr>
          <a:xfrm>
            <a:off x="5267897" y="2488851"/>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10" name="object 110"/>
          <p:cNvSpPr/>
          <p:nvPr/>
        </p:nvSpPr>
        <p:spPr>
          <a:xfrm>
            <a:off x="6136921" y="2477282"/>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11" name="object 111"/>
          <p:cNvSpPr/>
          <p:nvPr/>
        </p:nvSpPr>
        <p:spPr>
          <a:xfrm>
            <a:off x="6136921" y="2477282"/>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12" name="object 112"/>
          <p:cNvSpPr/>
          <p:nvPr/>
        </p:nvSpPr>
        <p:spPr>
          <a:xfrm>
            <a:off x="5267897" y="2822544"/>
            <a:ext cx="873443" cy="32766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sz="1350"/>
          </a:p>
        </p:txBody>
      </p:sp>
      <p:sp>
        <p:nvSpPr>
          <p:cNvPr id="113" name="object 113"/>
          <p:cNvSpPr/>
          <p:nvPr/>
        </p:nvSpPr>
        <p:spPr>
          <a:xfrm>
            <a:off x="6136903" y="3139100"/>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14" name="object 114"/>
          <p:cNvSpPr/>
          <p:nvPr/>
        </p:nvSpPr>
        <p:spPr>
          <a:xfrm>
            <a:off x="6136903" y="3139100"/>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15" name="object 115"/>
          <p:cNvSpPr/>
          <p:nvPr/>
        </p:nvSpPr>
        <p:spPr>
          <a:xfrm>
            <a:off x="5267897" y="3180499"/>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16" name="object 116"/>
          <p:cNvSpPr/>
          <p:nvPr/>
        </p:nvSpPr>
        <p:spPr>
          <a:xfrm>
            <a:off x="6136921" y="3168931"/>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17" name="object 117"/>
          <p:cNvSpPr/>
          <p:nvPr/>
        </p:nvSpPr>
        <p:spPr>
          <a:xfrm>
            <a:off x="6136921" y="3168931"/>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18" name="object 118"/>
          <p:cNvSpPr/>
          <p:nvPr/>
        </p:nvSpPr>
        <p:spPr>
          <a:xfrm>
            <a:off x="5267898" y="2505782"/>
            <a:ext cx="885349" cy="1008698"/>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sz="1350"/>
          </a:p>
        </p:txBody>
      </p:sp>
      <p:sp>
        <p:nvSpPr>
          <p:cNvPr id="119" name="object 119"/>
          <p:cNvSpPr/>
          <p:nvPr/>
        </p:nvSpPr>
        <p:spPr>
          <a:xfrm>
            <a:off x="6144027" y="2481407"/>
            <a:ext cx="30480" cy="32385"/>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sz="1350"/>
          </a:p>
        </p:txBody>
      </p:sp>
      <p:sp>
        <p:nvSpPr>
          <p:cNvPr id="120" name="object 120"/>
          <p:cNvSpPr/>
          <p:nvPr/>
        </p:nvSpPr>
        <p:spPr>
          <a:xfrm>
            <a:off x="6144027" y="2481407"/>
            <a:ext cx="30480" cy="32385"/>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sz="1350"/>
          </a:p>
        </p:txBody>
      </p:sp>
      <p:sp>
        <p:nvSpPr>
          <p:cNvPr id="121" name="object 121"/>
          <p:cNvSpPr/>
          <p:nvPr/>
        </p:nvSpPr>
        <p:spPr>
          <a:xfrm>
            <a:off x="5267897" y="1819828"/>
            <a:ext cx="893445" cy="1694498"/>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sz="1350"/>
          </a:p>
        </p:txBody>
      </p:sp>
      <p:sp>
        <p:nvSpPr>
          <p:cNvPr id="122" name="object 122"/>
          <p:cNvSpPr/>
          <p:nvPr/>
        </p:nvSpPr>
        <p:spPr>
          <a:xfrm>
            <a:off x="6150740" y="1791150"/>
            <a:ext cx="25718" cy="3429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sz="1350"/>
          </a:p>
        </p:txBody>
      </p:sp>
      <p:sp>
        <p:nvSpPr>
          <p:cNvPr id="123" name="object 123"/>
          <p:cNvSpPr/>
          <p:nvPr/>
        </p:nvSpPr>
        <p:spPr>
          <a:xfrm>
            <a:off x="6150739" y="1791150"/>
            <a:ext cx="25718" cy="3429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sz="1350"/>
          </a:p>
        </p:txBody>
      </p:sp>
      <p:sp>
        <p:nvSpPr>
          <p:cNvPr id="124" name="object 124"/>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125" name="object 125"/>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26" name="object 126"/>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27" name="object 127"/>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128" name="object 128"/>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29" name="object 129"/>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30" name="object 130"/>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1" name="object 131"/>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32" name="object 132"/>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33" name="object 133"/>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4" name="object 134"/>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35" name="object 135"/>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36" name="object 136"/>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7" name="object 137"/>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38" name="object 138"/>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39" name="object 139"/>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(3)</a:t>
            </a:r>
            <a:endParaRPr sz="900">
              <a:latin typeface="Arial"/>
              <a:cs typeface="Arial"/>
            </a:endParaRPr>
          </a:p>
        </p:txBody>
      </p:sp>
      <p:sp>
        <p:nvSpPr>
          <p:cNvPr id="140" name="object 140"/>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latin typeface="Arial"/>
                <a:cs typeface="Arial"/>
              </a:rPr>
              <a:t>a</a:t>
            </a:r>
            <a:r>
              <a:rPr sz="900" dirty="0">
                <a:latin typeface="Arial"/>
                <a:cs typeface="Arial"/>
              </a:rPr>
              <a:t>(4)</a:t>
            </a:r>
            <a:endParaRPr sz="900">
              <a:latin typeface="Arial"/>
              <a:cs typeface="Arial"/>
            </a:endParaRPr>
          </a:p>
        </p:txBody>
      </p:sp>
      <p:sp>
        <p:nvSpPr>
          <p:cNvPr id="141" name="object 141"/>
          <p:cNvSpPr txBox="1"/>
          <p:nvPr/>
        </p:nvSpPr>
        <p:spPr>
          <a:xfrm>
            <a:off x="7228413" y="1601012"/>
            <a:ext cx="278606" cy="103304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025">
              <a:latin typeface="Times New Roman"/>
              <a:cs typeface="Times New Roman"/>
            </a:endParaRPr>
          </a:p>
          <a:p>
            <a:pPr>
              <a:spcBef>
                <a:spcPts val="30"/>
              </a:spcBef>
            </a:pPr>
            <a:endParaRPr sz="2888">
              <a:latin typeface="Times New Roman"/>
              <a:cs typeface="Times New Roman"/>
            </a:endParaRPr>
          </a:p>
          <a:p>
            <a:pPr marL="81915"/>
            <a:r>
              <a:rPr dirty="0">
                <a:latin typeface="Arial"/>
                <a:cs typeface="Arial"/>
              </a:rPr>
              <a:t>ŷ</a:t>
            </a:r>
            <a:endParaRPr>
              <a:latin typeface="Arial"/>
              <a:cs typeface="Arial"/>
            </a:endParaRPr>
          </a:p>
        </p:txBody>
      </p:sp>
      <p:sp>
        <p:nvSpPr>
          <p:cNvPr id="142" name="object 142"/>
          <p:cNvSpPr txBox="1"/>
          <p:nvPr/>
        </p:nvSpPr>
        <p:spPr>
          <a:xfrm>
            <a:off x="2750801" y="454710"/>
            <a:ext cx="2397443" cy="1084271"/>
          </a:xfrm>
          <a:prstGeom prst="rect">
            <a:avLst/>
          </a:prstGeom>
        </p:spPr>
        <p:txBody>
          <a:bodyPr vert="horz" wrap="square" lIns="0" tIns="9525" rIns="0" bIns="0" rtlCol="0">
            <a:spAutoFit/>
          </a:bodyPr>
          <a:lstStyle/>
          <a:p>
            <a:pPr marL="13335">
              <a:spcBef>
                <a:spcPts val="75"/>
              </a:spcBef>
            </a:pPr>
            <a:r>
              <a:rPr sz="1350" b="1" spc="-4" dirty="0">
                <a:solidFill>
                  <a:srgbClr val="CC0000"/>
                </a:solidFill>
                <a:latin typeface="Arial"/>
                <a:cs typeface="Arial"/>
              </a:rPr>
              <a:t>Sigmoid activation</a:t>
            </a:r>
            <a:r>
              <a:rPr sz="1350" b="1" spc="-34" dirty="0">
                <a:solidFill>
                  <a:srgbClr val="CC0000"/>
                </a:solidFill>
                <a:latin typeface="Arial"/>
                <a:cs typeface="Arial"/>
              </a:rPr>
              <a:t> </a:t>
            </a:r>
            <a:r>
              <a:rPr sz="1350" b="1" spc="-4" dirty="0">
                <a:solidFill>
                  <a:srgbClr val="CC0000"/>
                </a:solidFill>
                <a:latin typeface="Arial"/>
                <a:cs typeface="Arial"/>
              </a:rPr>
              <a:t>function</a:t>
            </a:r>
            <a:endParaRPr sz="1350">
              <a:latin typeface="Arial"/>
              <a:cs typeface="Arial"/>
            </a:endParaRPr>
          </a:p>
          <a:p>
            <a:pPr marL="736283" algn="ctr">
              <a:spcBef>
                <a:spcPts val="1043"/>
              </a:spcBef>
              <a:tabLst>
                <a:tab pos="2143125" algn="l"/>
              </a:tabLst>
            </a:pPr>
            <a:r>
              <a:rPr sz="2025" baseline="-21604" dirty="0">
                <a:latin typeface="Arial"/>
                <a:cs typeface="Arial"/>
              </a:rPr>
              <a:t>a</a:t>
            </a:r>
            <a:r>
              <a:rPr sz="900" dirty="0">
                <a:latin typeface="Arial"/>
                <a:cs typeface="Arial"/>
              </a:rPr>
              <a:t>(2)	</a:t>
            </a:r>
            <a:r>
              <a:rPr sz="2025" baseline="-21604" dirty="0">
                <a:latin typeface="Arial"/>
                <a:cs typeface="Arial"/>
              </a:rPr>
              <a:t>a</a:t>
            </a:r>
            <a:r>
              <a:rPr sz="900" dirty="0">
                <a:latin typeface="Arial"/>
                <a:cs typeface="Arial"/>
              </a:rPr>
              <a:t>(3)</a:t>
            </a:r>
            <a:endParaRPr sz="900">
              <a:latin typeface="Arial"/>
              <a:cs typeface="Arial"/>
            </a:endParaRPr>
          </a:p>
          <a:p>
            <a:pPr marL="9525">
              <a:spcBef>
                <a:spcPts val="623"/>
              </a:spcBef>
              <a:tabLst>
                <a:tab pos="1415891" algn="l"/>
              </a:tabLst>
            </a:pPr>
            <a:r>
              <a:rPr sz="2025" baseline="-21604" dirty="0">
                <a:latin typeface="Arial"/>
                <a:cs typeface="Arial"/>
              </a:rPr>
              <a:t>W</a:t>
            </a:r>
            <a:r>
              <a:rPr sz="900" dirty="0">
                <a:latin typeface="Arial"/>
                <a:cs typeface="Arial"/>
              </a:rPr>
              <a:t>(1)	</a:t>
            </a:r>
            <a:r>
              <a:rPr sz="2025" baseline="-21604" dirty="0">
                <a:latin typeface="Arial"/>
                <a:cs typeface="Arial"/>
              </a:rPr>
              <a:t>W</a:t>
            </a:r>
            <a:r>
              <a:rPr sz="900" dirty="0">
                <a:latin typeface="Arial"/>
                <a:cs typeface="Arial"/>
              </a:rPr>
              <a:t>(2)</a:t>
            </a:r>
            <a:endParaRPr sz="900">
              <a:latin typeface="Arial"/>
              <a:cs typeface="Arial"/>
            </a:endParaRPr>
          </a:p>
          <a:p>
            <a:pPr marL="736283" algn="ctr">
              <a:spcBef>
                <a:spcPts val="281"/>
              </a:spcBef>
              <a:tabLst>
                <a:tab pos="2143125" algn="l"/>
              </a:tabLst>
            </a:pPr>
            <a:r>
              <a:rPr sz="1350" dirty="0">
                <a:latin typeface="Arial"/>
                <a:cs typeface="Arial"/>
              </a:rPr>
              <a:t>σ	σ</a:t>
            </a:r>
            <a:endParaRPr sz="1350">
              <a:latin typeface="Arial"/>
              <a:cs typeface="Arial"/>
            </a:endParaRPr>
          </a:p>
        </p:txBody>
      </p:sp>
      <p:sp>
        <p:nvSpPr>
          <p:cNvPr id="143" name="object 143"/>
          <p:cNvSpPr/>
          <p:nvPr/>
        </p:nvSpPr>
        <p:spPr>
          <a:xfrm>
            <a:off x="3475158" y="1307116"/>
            <a:ext cx="278606" cy="278606"/>
          </a:xfrm>
          <a:custGeom>
            <a:avLst/>
            <a:gdLst/>
            <a:ahLst/>
            <a:cxnLst/>
            <a:rect l="l" t="t" r="r" b="b"/>
            <a:pathLst>
              <a:path w="371475" h="371475">
                <a:moveTo>
                  <a:pt x="0" y="185699"/>
                </a:moveTo>
                <a:lnTo>
                  <a:pt x="6634" y="136333"/>
                </a:lnTo>
                <a:lnTo>
                  <a:pt x="25355" y="91973"/>
                </a:lnTo>
                <a:lnTo>
                  <a:pt x="54393" y="54389"/>
                </a:lnTo>
                <a:lnTo>
                  <a:pt x="91977" y="25353"/>
                </a:lnTo>
                <a:lnTo>
                  <a:pt x="136336" y="6633"/>
                </a:lnTo>
                <a:lnTo>
                  <a:pt x="185699" y="0"/>
                </a:lnTo>
                <a:lnTo>
                  <a:pt x="256758" y="14135"/>
                </a:lnTo>
                <a:lnTo>
                  <a:pt x="316999" y="54389"/>
                </a:lnTo>
                <a:lnTo>
                  <a:pt x="357258" y="114635"/>
                </a:lnTo>
                <a:lnTo>
                  <a:pt x="371399" y="185699"/>
                </a:lnTo>
                <a:lnTo>
                  <a:pt x="364765" y="235066"/>
                </a:lnTo>
                <a:lnTo>
                  <a:pt x="346043" y="279426"/>
                </a:lnTo>
                <a:lnTo>
                  <a:pt x="317005" y="317009"/>
                </a:lnTo>
                <a:lnTo>
                  <a:pt x="279421" y="346045"/>
                </a:lnTo>
                <a:lnTo>
                  <a:pt x="235062" y="364765"/>
                </a:lnTo>
                <a:lnTo>
                  <a:pt x="185699" y="371399"/>
                </a:lnTo>
                <a:lnTo>
                  <a:pt x="136336" y="364765"/>
                </a:lnTo>
                <a:lnTo>
                  <a:pt x="91977" y="346045"/>
                </a:lnTo>
                <a:lnTo>
                  <a:pt x="54393" y="317009"/>
                </a:lnTo>
                <a:lnTo>
                  <a:pt x="25355" y="279426"/>
                </a:lnTo>
                <a:lnTo>
                  <a:pt x="6634" y="235066"/>
                </a:lnTo>
                <a:lnTo>
                  <a:pt x="0" y="185699"/>
                </a:lnTo>
                <a:close/>
              </a:path>
            </a:pathLst>
          </a:custGeom>
          <a:ln w="28574">
            <a:solidFill>
              <a:srgbClr val="CC0000"/>
            </a:solidFill>
          </a:ln>
        </p:spPr>
        <p:txBody>
          <a:bodyPr wrap="square" lIns="0" tIns="0" rIns="0" bIns="0" rtlCol="0"/>
          <a:lstStyle/>
          <a:p>
            <a:endParaRPr sz="1350"/>
          </a:p>
        </p:txBody>
      </p:sp>
      <p:sp>
        <p:nvSpPr>
          <p:cNvPr id="144" name="object 144"/>
          <p:cNvSpPr/>
          <p:nvPr/>
        </p:nvSpPr>
        <p:spPr>
          <a:xfrm>
            <a:off x="3475158" y="1998765"/>
            <a:ext cx="278606" cy="278606"/>
          </a:xfrm>
          <a:custGeom>
            <a:avLst/>
            <a:gdLst/>
            <a:ahLst/>
            <a:cxnLst/>
            <a:rect l="l" t="t" r="r" b="b"/>
            <a:pathLst>
              <a:path w="371475" h="371475">
                <a:moveTo>
                  <a:pt x="0" y="185699"/>
                </a:moveTo>
                <a:lnTo>
                  <a:pt x="6634" y="136336"/>
                </a:lnTo>
                <a:lnTo>
                  <a:pt x="25355" y="91977"/>
                </a:lnTo>
                <a:lnTo>
                  <a:pt x="54393" y="54393"/>
                </a:lnTo>
                <a:lnTo>
                  <a:pt x="91977" y="25355"/>
                </a:lnTo>
                <a:lnTo>
                  <a:pt x="136336" y="6634"/>
                </a:lnTo>
                <a:lnTo>
                  <a:pt x="185699" y="0"/>
                </a:lnTo>
                <a:lnTo>
                  <a:pt x="256758" y="14140"/>
                </a:lnTo>
                <a:lnTo>
                  <a:pt x="316999" y="54399"/>
                </a:lnTo>
                <a:lnTo>
                  <a:pt x="357258" y="114640"/>
                </a:lnTo>
                <a:lnTo>
                  <a:pt x="371399" y="185699"/>
                </a:lnTo>
                <a:lnTo>
                  <a:pt x="364765" y="235062"/>
                </a:lnTo>
                <a:lnTo>
                  <a:pt x="346043" y="279421"/>
                </a:lnTo>
                <a:lnTo>
                  <a:pt x="317005" y="317005"/>
                </a:lnTo>
                <a:lnTo>
                  <a:pt x="279421" y="346043"/>
                </a:lnTo>
                <a:lnTo>
                  <a:pt x="235062" y="364765"/>
                </a:lnTo>
                <a:lnTo>
                  <a:pt x="185699" y="371399"/>
                </a:lnTo>
                <a:lnTo>
                  <a:pt x="136336" y="364765"/>
                </a:lnTo>
                <a:lnTo>
                  <a:pt x="91977" y="346043"/>
                </a:lnTo>
                <a:lnTo>
                  <a:pt x="54393" y="317005"/>
                </a:lnTo>
                <a:lnTo>
                  <a:pt x="25355" y="279421"/>
                </a:lnTo>
                <a:lnTo>
                  <a:pt x="6634" y="235062"/>
                </a:lnTo>
                <a:lnTo>
                  <a:pt x="0" y="185699"/>
                </a:lnTo>
                <a:close/>
              </a:path>
            </a:pathLst>
          </a:custGeom>
          <a:ln w="28574">
            <a:solidFill>
              <a:srgbClr val="CC0000"/>
            </a:solidFill>
          </a:ln>
        </p:spPr>
        <p:txBody>
          <a:bodyPr wrap="square" lIns="0" tIns="0" rIns="0" bIns="0" rtlCol="0"/>
          <a:lstStyle/>
          <a:p>
            <a:endParaRPr sz="1350"/>
          </a:p>
        </p:txBody>
      </p:sp>
      <p:sp>
        <p:nvSpPr>
          <p:cNvPr id="145" name="object 145"/>
          <p:cNvSpPr/>
          <p:nvPr/>
        </p:nvSpPr>
        <p:spPr>
          <a:xfrm>
            <a:off x="3475158" y="2690413"/>
            <a:ext cx="278606" cy="278606"/>
          </a:xfrm>
          <a:custGeom>
            <a:avLst/>
            <a:gdLst/>
            <a:ahLst/>
            <a:cxnLst/>
            <a:rect l="l" t="t" r="r" b="b"/>
            <a:pathLst>
              <a:path w="371475" h="371475">
                <a:moveTo>
                  <a:pt x="0" y="185699"/>
                </a:moveTo>
                <a:lnTo>
                  <a:pt x="6634" y="136336"/>
                </a:lnTo>
                <a:lnTo>
                  <a:pt x="25355" y="91977"/>
                </a:lnTo>
                <a:lnTo>
                  <a:pt x="54393" y="54393"/>
                </a:lnTo>
                <a:lnTo>
                  <a:pt x="91977" y="25355"/>
                </a:lnTo>
                <a:lnTo>
                  <a:pt x="136336" y="6634"/>
                </a:lnTo>
                <a:lnTo>
                  <a:pt x="185699" y="0"/>
                </a:lnTo>
                <a:lnTo>
                  <a:pt x="256758" y="14140"/>
                </a:lnTo>
                <a:lnTo>
                  <a:pt x="316999" y="54399"/>
                </a:lnTo>
                <a:lnTo>
                  <a:pt x="357258" y="114640"/>
                </a:lnTo>
                <a:lnTo>
                  <a:pt x="371399" y="185699"/>
                </a:lnTo>
                <a:lnTo>
                  <a:pt x="364765" y="235062"/>
                </a:lnTo>
                <a:lnTo>
                  <a:pt x="346043" y="279421"/>
                </a:lnTo>
                <a:lnTo>
                  <a:pt x="317005" y="317005"/>
                </a:lnTo>
                <a:lnTo>
                  <a:pt x="279421" y="346043"/>
                </a:lnTo>
                <a:lnTo>
                  <a:pt x="235062" y="364765"/>
                </a:lnTo>
                <a:lnTo>
                  <a:pt x="185699" y="371399"/>
                </a:lnTo>
                <a:lnTo>
                  <a:pt x="136336" y="364765"/>
                </a:lnTo>
                <a:lnTo>
                  <a:pt x="91977" y="346043"/>
                </a:lnTo>
                <a:lnTo>
                  <a:pt x="54393" y="317005"/>
                </a:lnTo>
                <a:lnTo>
                  <a:pt x="25355" y="279421"/>
                </a:lnTo>
                <a:lnTo>
                  <a:pt x="6634" y="235062"/>
                </a:lnTo>
                <a:lnTo>
                  <a:pt x="0" y="185699"/>
                </a:lnTo>
                <a:close/>
              </a:path>
            </a:pathLst>
          </a:custGeom>
          <a:ln w="28574">
            <a:solidFill>
              <a:srgbClr val="CC0000"/>
            </a:solidFill>
          </a:ln>
        </p:spPr>
        <p:txBody>
          <a:bodyPr wrap="square" lIns="0" tIns="0" rIns="0" bIns="0" rtlCol="0"/>
          <a:lstStyle/>
          <a:p>
            <a:endParaRPr sz="1350"/>
          </a:p>
        </p:txBody>
      </p:sp>
      <p:sp>
        <p:nvSpPr>
          <p:cNvPr id="146" name="object 146"/>
          <p:cNvSpPr/>
          <p:nvPr/>
        </p:nvSpPr>
        <p:spPr>
          <a:xfrm>
            <a:off x="4881892" y="1307116"/>
            <a:ext cx="278606" cy="278606"/>
          </a:xfrm>
          <a:custGeom>
            <a:avLst/>
            <a:gdLst/>
            <a:ahLst/>
            <a:cxnLst/>
            <a:rect l="l" t="t" r="r" b="b"/>
            <a:pathLst>
              <a:path w="371475" h="371475">
                <a:moveTo>
                  <a:pt x="0" y="185699"/>
                </a:moveTo>
                <a:lnTo>
                  <a:pt x="6634" y="136333"/>
                </a:lnTo>
                <a:lnTo>
                  <a:pt x="25355" y="91973"/>
                </a:lnTo>
                <a:lnTo>
                  <a:pt x="54393" y="54389"/>
                </a:lnTo>
                <a:lnTo>
                  <a:pt x="91977" y="25353"/>
                </a:lnTo>
                <a:lnTo>
                  <a:pt x="136336" y="6633"/>
                </a:lnTo>
                <a:lnTo>
                  <a:pt x="185699" y="0"/>
                </a:lnTo>
                <a:lnTo>
                  <a:pt x="256758" y="14135"/>
                </a:lnTo>
                <a:lnTo>
                  <a:pt x="316999" y="54389"/>
                </a:lnTo>
                <a:lnTo>
                  <a:pt x="357258" y="114635"/>
                </a:lnTo>
                <a:lnTo>
                  <a:pt x="371399" y="185699"/>
                </a:lnTo>
                <a:lnTo>
                  <a:pt x="364765" y="235066"/>
                </a:lnTo>
                <a:lnTo>
                  <a:pt x="346043" y="279426"/>
                </a:lnTo>
                <a:lnTo>
                  <a:pt x="317005" y="317009"/>
                </a:lnTo>
                <a:lnTo>
                  <a:pt x="279421" y="346045"/>
                </a:lnTo>
                <a:lnTo>
                  <a:pt x="235062" y="364765"/>
                </a:lnTo>
                <a:lnTo>
                  <a:pt x="185699" y="371399"/>
                </a:lnTo>
                <a:lnTo>
                  <a:pt x="136336" y="364765"/>
                </a:lnTo>
                <a:lnTo>
                  <a:pt x="91977" y="346045"/>
                </a:lnTo>
                <a:lnTo>
                  <a:pt x="54393" y="317009"/>
                </a:lnTo>
                <a:lnTo>
                  <a:pt x="25355" y="279426"/>
                </a:lnTo>
                <a:lnTo>
                  <a:pt x="6634" y="235066"/>
                </a:lnTo>
                <a:lnTo>
                  <a:pt x="0" y="185699"/>
                </a:lnTo>
                <a:close/>
              </a:path>
            </a:pathLst>
          </a:custGeom>
          <a:ln w="28574">
            <a:solidFill>
              <a:srgbClr val="CC0000"/>
            </a:solidFill>
          </a:ln>
        </p:spPr>
        <p:txBody>
          <a:bodyPr wrap="square" lIns="0" tIns="0" rIns="0" bIns="0" rtlCol="0"/>
          <a:lstStyle/>
          <a:p>
            <a:endParaRPr sz="1350"/>
          </a:p>
        </p:txBody>
      </p:sp>
      <p:sp>
        <p:nvSpPr>
          <p:cNvPr id="147" name="object 147"/>
          <p:cNvSpPr/>
          <p:nvPr/>
        </p:nvSpPr>
        <p:spPr>
          <a:xfrm>
            <a:off x="4881892" y="1998765"/>
            <a:ext cx="278606" cy="278606"/>
          </a:xfrm>
          <a:custGeom>
            <a:avLst/>
            <a:gdLst/>
            <a:ahLst/>
            <a:cxnLst/>
            <a:rect l="l" t="t" r="r" b="b"/>
            <a:pathLst>
              <a:path w="371475" h="371475">
                <a:moveTo>
                  <a:pt x="0" y="185699"/>
                </a:moveTo>
                <a:lnTo>
                  <a:pt x="6634" y="136336"/>
                </a:lnTo>
                <a:lnTo>
                  <a:pt x="25355" y="91977"/>
                </a:lnTo>
                <a:lnTo>
                  <a:pt x="54393" y="54393"/>
                </a:lnTo>
                <a:lnTo>
                  <a:pt x="91977" y="25355"/>
                </a:lnTo>
                <a:lnTo>
                  <a:pt x="136336" y="6634"/>
                </a:lnTo>
                <a:lnTo>
                  <a:pt x="185699" y="0"/>
                </a:lnTo>
                <a:lnTo>
                  <a:pt x="256758" y="14140"/>
                </a:lnTo>
                <a:lnTo>
                  <a:pt x="316999" y="54399"/>
                </a:lnTo>
                <a:lnTo>
                  <a:pt x="357258" y="114640"/>
                </a:lnTo>
                <a:lnTo>
                  <a:pt x="371399" y="185699"/>
                </a:lnTo>
                <a:lnTo>
                  <a:pt x="364765" y="235062"/>
                </a:lnTo>
                <a:lnTo>
                  <a:pt x="346043" y="279421"/>
                </a:lnTo>
                <a:lnTo>
                  <a:pt x="317005" y="317005"/>
                </a:lnTo>
                <a:lnTo>
                  <a:pt x="279421" y="346043"/>
                </a:lnTo>
                <a:lnTo>
                  <a:pt x="235062" y="364765"/>
                </a:lnTo>
                <a:lnTo>
                  <a:pt x="185699" y="371399"/>
                </a:lnTo>
                <a:lnTo>
                  <a:pt x="136336" y="364765"/>
                </a:lnTo>
                <a:lnTo>
                  <a:pt x="91977" y="346043"/>
                </a:lnTo>
                <a:lnTo>
                  <a:pt x="54393" y="317005"/>
                </a:lnTo>
                <a:lnTo>
                  <a:pt x="25355" y="279421"/>
                </a:lnTo>
                <a:lnTo>
                  <a:pt x="6634" y="235062"/>
                </a:lnTo>
                <a:lnTo>
                  <a:pt x="0" y="185699"/>
                </a:lnTo>
                <a:close/>
              </a:path>
            </a:pathLst>
          </a:custGeom>
          <a:ln w="28574">
            <a:solidFill>
              <a:srgbClr val="CC0000"/>
            </a:solidFill>
          </a:ln>
        </p:spPr>
        <p:txBody>
          <a:bodyPr wrap="square" lIns="0" tIns="0" rIns="0" bIns="0" rtlCol="0"/>
          <a:lstStyle/>
          <a:p>
            <a:endParaRPr sz="1350"/>
          </a:p>
        </p:txBody>
      </p:sp>
      <p:sp>
        <p:nvSpPr>
          <p:cNvPr id="148" name="object 148"/>
          <p:cNvSpPr/>
          <p:nvPr/>
        </p:nvSpPr>
        <p:spPr>
          <a:xfrm>
            <a:off x="4881892" y="2690413"/>
            <a:ext cx="278606" cy="278606"/>
          </a:xfrm>
          <a:custGeom>
            <a:avLst/>
            <a:gdLst/>
            <a:ahLst/>
            <a:cxnLst/>
            <a:rect l="l" t="t" r="r" b="b"/>
            <a:pathLst>
              <a:path w="371475" h="371475">
                <a:moveTo>
                  <a:pt x="0" y="185699"/>
                </a:moveTo>
                <a:lnTo>
                  <a:pt x="6634" y="136336"/>
                </a:lnTo>
                <a:lnTo>
                  <a:pt x="25355" y="91977"/>
                </a:lnTo>
                <a:lnTo>
                  <a:pt x="54393" y="54393"/>
                </a:lnTo>
                <a:lnTo>
                  <a:pt x="91977" y="25355"/>
                </a:lnTo>
                <a:lnTo>
                  <a:pt x="136336" y="6634"/>
                </a:lnTo>
                <a:lnTo>
                  <a:pt x="185699" y="0"/>
                </a:lnTo>
                <a:lnTo>
                  <a:pt x="256758" y="14140"/>
                </a:lnTo>
                <a:lnTo>
                  <a:pt x="316999" y="54399"/>
                </a:lnTo>
                <a:lnTo>
                  <a:pt x="357258" y="114640"/>
                </a:lnTo>
                <a:lnTo>
                  <a:pt x="371399" y="185699"/>
                </a:lnTo>
                <a:lnTo>
                  <a:pt x="364765" y="235062"/>
                </a:lnTo>
                <a:lnTo>
                  <a:pt x="346043" y="279421"/>
                </a:lnTo>
                <a:lnTo>
                  <a:pt x="317005" y="317005"/>
                </a:lnTo>
                <a:lnTo>
                  <a:pt x="279421" y="346043"/>
                </a:lnTo>
                <a:lnTo>
                  <a:pt x="235062" y="364765"/>
                </a:lnTo>
                <a:lnTo>
                  <a:pt x="185699" y="371399"/>
                </a:lnTo>
                <a:lnTo>
                  <a:pt x="136336" y="364765"/>
                </a:lnTo>
                <a:lnTo>
                  <a:pt x="91977" y="346043"/>
                </a:lnTo>
                <a:lnTo>
                  <a:pt x="54393" y="317005"/>
                </a:lnTo>
                <a:lnTo>
                  <a:pt x="25355" y="279421"/>
                </a:lnTo>
                <a:lnTo>
                  <a:pt x="6634" y="235062"/>
                </a:lnTo>
                <a:lnTo>
                  <a:pt x="0" y="185699"/>
                </a:lnTo>
                <a:close/>
              </a:path>
            </a:pathLst>
          </a:custGeom>
          <a:ln w="28574">
            <a:solidFill>
              <a:srgbClr val="CC0000"/>
            </a:solidFill>
          </a:ln>
        </p:spPr>
        <p:txBody>
          <a:bodyPr wrap="square" lIns="0" tIns="0" rIns="0" bIns="0" rtlCol="0"/>
          <a:lstStyle/>
          <a:p>
            <a:endParaRPr sz="1350"/>
          </a:p>
        </p:txBody>
      </p:sp>
      <p:sp>
        <p:nvSpPr>
          <p:cNvPr id="149" name="object 149"/>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sz="1350"/>
          </a:p>
        </p:txBody>
      </p:sp>
      <p:sp>
        <p:nvSpPr>
          <p:cNvPr id="150" name="object 150"/>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51" name="object 151"/>
          <p:cNvSpPr txBox="1"/>
          <p:nvPr/>
        </p:nvSpPr>
        <p:spPr>
          <a:xfrm>
            <a:off x="6308240" y="168835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2" name="object 152"/>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sz="1350"/>
          </a:p>
        </p:txBody>
      </p:sp>
      <p:sp>
        <p:nvSpPr>
          <p:cNvPr id="153" name="object 153"/>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54" name="object 154"/>
          <p:cNvSpPr txBox="1"/>
          <p:nvPr/>
        </p:nvSpPr>
        <p:spPr>
          <a:xfrm>
            <a:off x="6308240" y="238000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5" name="object 155"/>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sz="1350"/>
          </a:p>
        </p:txBody>
      </p:sp>
      <p:sp>
        <p:nvSpPr>
          <p:cNvPr id="156" name="object 156"/>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57" name="object 157"/>
          <p:cNvSpPr txBox="1"/>
          <p:nvPr/>
        </p:nvSpPr>
        <p:spPr>
          <a:xfrm>
            <a:off x="6308240" y="3071658"/>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8" name="object 158"/>
          <p:cNvSpPr/>
          <p:nvPr/>
        </p:nvSpPr>
        <p:spPr>
          <a:xfrm>
            <a:off x="6674633" y="1781799"/>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59" name="object 159"/>
          <p:cNvSpPr/>
          <p:nvPr/>
        </p:nvSpPr>
        <p:spPr>
          <a:xfrm>
            <a:off x="6999645" y="1770000"/>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60" name="object 160"/>
          <p:cNvSpPr/>
          <p:nvPr/>
        </p:nvSpPr>
        <p:spPr>
          <a:xfrm>
            <a:off x="6999645" y="1770000"/>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61" name="object 161"/>
          <p:cNvSpPr/>
          <p:nvPr/>
        </p:nvSpPr>
        <p:spPr>
          <a:xfrm>
            <a:off x="6674670" y="2476720"/>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2" name="object 162"/>
          <p:cNvSpPr/>
          <p:nvPr/>
        </p:nvSpPr>
        <p:spPr>
          <a:xfrm>
            <a:off x="6999682" y="2464907"/>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63" name="object 163"/>
          <p:cNvSpPr/>
          <p:nvPr/>
        </p:nvSpPr>
        <p:spPr>
          <a:xfrm>
            <a:off x="6999682" y="2464907"/>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64" name="object 164"/>
          <p:cNvSpPr/>
          <p:nvPr/>
        </p:nvSpPr>
        <p:spPr>
          <a:xfrm>
            <a:off x="6674670" y="3165106"/>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5" name="object 165"/>
          <p:cNvSpPr/>
          <p:nvPr/>
        </p:nvSpPr>
        <p:spPr>
          <a:xfrm>
            <a:off x="6999682" y="3153293"/>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66" name="object 166"/>
          <p:cNvSpPr/>
          <p:nvPr/>
        </p:nvSpPr>
        <p:spPr>
          <a:xfrm>
            <a:off x="6999682" y="3153293"/>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67" name="object 167"/>
          <p:cNvSpPr txBox="1"/>
          <p:nvPr/>
        </p:nvSpPr>
        <p:spPr>
          <a:xfrm>
            <a:off x="6191240" y="4307204"/>
            <a:ext cx="226695" cy="318036"/>
          </a:xfrm>
          <a:prstGeom prst="rect">
            <a:avLst/>
          </a:prstGeom>
        </p:spPr>
        <p:txBody>
          <a:bodyPr vert="horz" wrap="square" lIns="0" tIns="0" rIns="0" bIns="0" rtlCol="0">
            <a:spAutoFit/>
          </a:bodyPr>
          <a:lstStyle/>
          <a:p>
            <a:pPr marL="9525">
              <a:lnSpc>
                <a:spcPts val="799"/>
              </a:lnSpc>
            </a:pPr>
            <a:r>
              <a:rPr sz="1350" baseline="-20833" dirty="0">
                <a:solidFill>
                  <a:srgbClr val="424242"/>
                </a:solidFill>
                <a:latin typeface="Arial"/>
                <a:cs typeface="Arial"/>
              </a:rPr>
              <a:t>W</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a:p>
            <a:pPr marL="9525">
              <a:spcBef>
                <a:spcPts val="551"/>
              </a:spcBef>
            </a:pPr>
            <a:r>
              <a:rPr sz="1350" spc="-5" baseline="-20833" dirty="0">
                <a:solidFill>
                  <a:srgbClr val="424242"/>
                </a:solidFill>
                <a:latin typeface="Arial"/>
                <a:cs typeface="Arial"/>
              </a:rPr>
              <a:t>z</a:t>
            </a:r>
            <a:r>
              <a:rPr sz="600" spc="-4" dirty="0">
                <a:solidFill>
                  <a:srgbClr val="424242"/>
                </a:solidFill>
                <a:latin typeface="Arial"/>
                <a:cs typeface="Arial"/>
              </a:rPr>
              <a:t>(l)</a:t>
            </a:r>
            <a:r>
              <a:rPr sz="1350" spc="-5" baseline="-20833" dirty="0">
                <a:solidFill>
                  <a:srgbClr val="424242"/>
                </a:solidFill>
                <a:latin typeface="Arial"/>
                <a:cs typeface="Arial"/>
              </a:rPr>
              <a:t>:</a:t>
            </a:r>
            <a:endParaRPr sz="1350" baseline="-20833">
              <a:latin typeface="Arial"/>
              <a:cs typeface="Arial"/>
            </a:endParaRPr>
          </a:p>
        </p:txBody>
      </p:sp>
      <p:sp>
        <p:nvSpPr>
          <p:cNvPr id="168" name="object 168"/>
          <p:cNvSpPr txBox="1"/>
          <p:nvPr/>
        </p:nvSpPr>
        <p:spPr>
          <a:xfrm>
            <a:off x="1647824" y="4315575"/>
            <a:ext cx="803910" cy="141064"/>
          </a:xfrm>
          <a:prstGeom prst="rect">
            <a:avLst/>
          </a:prstGeom>
        </p:spPr>
        <p:txBody>
          <a:bodyPr vert="horz" wrap="square" lIns="0" tIns="0" rIns="0" bIns="0" rtlCol="0">
            <a:spAutoFit/>
          </a:bodyPr>
          <a:lstStyle/>
          <a:p>
            <a:pPr marL="9525">
              <a:lnSpc>
                <a:spcPts val="1069"/>
              </a:lnSpc>
              <a:tabLst>
                <a:tab pos="241459" algn="l"/>
              </a:tabLst>
            </a:pPr>
            <a:r>
              <a:rPr sz="900" spc="-4" dirty="0">
                <a:solidFill>
                  <a:srgbClr val="424242"/>
                </a:solidFill>
                <a:latin typeface="Arial"/>
                <a:cs typeface="Arial"/>
              </a:rPr>
              <a:t>x</a:t>
            </a:r>
            <a:r>
              <a:rPr sz="900" spc="-5" baseline="-31250" dirty="0">
                <a:solidFill>
                  <a:srgbClr val="424242"/>
                </a:solidFill>
                <a:latin typeface="Arial"/>
                <a:cs typeface="Arial"/>
              </a:rPr>
              <a:t>i</a:t>
            </a:r>
            <a:r>
              <a:rPr sz="900" spc="-4" dirty="0">
                <a:solidFill>
                  <a:srgbClr val="424242"/>
                </a:solidFill>
                <a:latin typeface="Arial"/>
                <a:cs typeface="Arial"/>
              </a:rPr>
              <a:t>:	input</a:t>
            </a:r>
            <a:r>
              <a:rPr sz="900" spc="-56" dirty="0">
                <a:solidFill>
                  <a:srgbClr val="424242"/>
                </a:solidFill>
                <a:latin typeface="Arial"/>
                <a:cs typeface="Arial"/>
              </a:rPr>
              <a:t> </a:t>
            </a:r>
            <a:r>
              <a:rPr sz="900" dirty="0">
                <a:solidFill>
                  <a:srgbClr val="424242"/>
                </a:solidFill>
                <a:latin typeface="Arial"/>
                <a:cs typeface="Arial"/>
              </a:rPr>
              <a:t>value</a:t>
            </a:r>
            <a:endParaRPr sz="900">
              <a:latin typeface="Arial"/>
              <a:cs typeface="Arial"/>
            </a:endParaRPr>
          </a:p>
        </p:txBody>
      </p:sp>
      <p:sp>
        <p:nvSpPr>
          <p:cNvPr id="169" name="object 169"/>
          <p:cNvSpPr txBox="1"/>
          <p:nvPr/>
        </p:nvSpPr>
        <p:spPr>
          <a:xfrm>
            <a:off x="2701518" y="4315575"/>
            <a:ext cx="121444"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σ:</a:t>
            </a:r>
            <a:endParaRPr sz="900">
              <a:latin typeface="Arial"/>
              <a:cs typeface="Arial"/>
            </a:endParaRPr>
          </a:p>
        </p:txBody>
      </p:sp>
      <p:sp>
        <p:nvSpPr>
          <p:cNvPr id="170" name="object 170"/>
          <p:cNvSpPr txBox="1"/>
          <p:nvPr/>
        </p:nvSpPr>
        <p:spPr>
          <a:xfrm>
            <a:off x="2930377" y="4315575"/>
            <a:ext cx="1301591"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sigmoid </a:t>
            </a:r>
            <a:r>
              <a:rPr sz="900" spc="-4" dirty="0">
                <a:solidFill>
                  <a:srgbClr val="424242"/>
                </a:solidFill>
                <a:latin typeface="Arial"/>
                <a:cs typeface="Arial"/>
              </a:rPr>
              <a:t>(logistic)</a:t>
            </a:r>
            <a:r>
              <a:rPr sz="900" spc="-64"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
        <p:nvSpPr>
          <p:cNvPr id="171" name="object 171"/>
          <p:cNvSpPr txBox="1"/>
          <p:nvPr/>
        </p:nvSpPr>
        <p:spPr>
          <a:xfrm>
            <a:off x="4425665" y="4315575"/>
            <a:ext cx="182403" cy="305212"/>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+1:</a:t>
            </a:r>
            <a:endParaRPr sz="900" dirty="0">
              <a:latin typeface="Arial"/>
              <a:cs typeface="Arial"/>
            </a:endParaRPr>
          </a:p>
          <a:p>
            <a:pPr marL="9525">
              <a:spcBef>
                <a:spcPts val="213"/>
              </a:spcBef>
            </a:pPr>
            <a:r>
              <a:rPr sz="1350" baseline="-20833" dirty="0">
                <a:solidFill>
                  <a:srgbClr val="424242"/>
                </a:solidFill>
                <a:latin typeface="Arial"/>
                <a:cs typeface="Arial"/>
              </a:rPr>
              <a:t>a</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dirty="0">
              <a:latin typeface="Arial"/>
              <a:cs typeface="Arial"/>
            </a:endParaRPr>
          </a:p>
        </p:txBody>
      </p:sp>
      <p:sp>
        <p:nvSpPr>
          <p:cNvPr id="172" name="object 172"/>
          <p:cNvSpPr txBox="1"/>
          <p:nvPr/>
        </p:nvSpPr>
        <p:spPr>
          <a:xfrm>
            <a:off x="4650386" y="4315575"/>
            <a:ext cx="1346835" cy="356508"/>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bias (constant)</a:t>
            </a:r>
            <a:r>
              <a:rPr sz="900" spc="-15" dirty="0">
                <a:solidFill>
                  <a:srgbClr val="424242"/>
                </a:solidFill>
                <a:latin typeface="Arial"/>
                <a:cs typeface="Arial"/>
              </a:rPr>
              <a:t> </a:t>
            </a:r>
            <a:r>
              <a:rPr sz="900" spc="-4" dirty="0">
                <a:solidFill>
                  <a:srgbClr val="424242"/>
                </a:solidFill>
                <a:latin typeface="Arial"/>
                <a:cs typeface="Arial"/>
              </a:rPr>
              <a:t>unit</a:t>
            </a:r>
            <a:endParaRPr sz="900">
              <a:latin typeface="Arial"/>
              <a:cs typeface="Arial"/>
            </a:endParaRPr>
          </a:p>
          <a:p>
            <a:pPr marL="10478">
              <a:spcBef>
                <a:spcPts val="551"/>
              </a:spcBef>
            </a:pPr>
            <a:r>
              <a:rPr sz="900" spc="-4" dirty="0">
                <a:solidFill>
                  <a:srgbClr val="424242"/>
                </a:solidFill>
                <a:latin typeface="Arial"/>
                <a:cs typeface="Arial"/>
              </a:rPr>
              <a:t>activation </a:t>
            </a:r>
            <a:r>
              <a:rPr sz="900" dirty="0">
                <a:solidFill>
                  <a:srgbClr val="424242"/>
                </a:solidFill>
                <a:latin typeface="Arial"/>
                <a:cs typeface="Arial"/>
              </a:rPr>
              <a:t>vector </a:t>
            </a:r>
            <a:r>
              <a:rPr sz="900" spc="-4" dirty="0">
                <a:solidFill>
                  <a:srgbClr val="424242"/>
                </a:solidFill>
                <a:latin typeface="Arial"/>
                <a:cs typeface="Arial"/>
              </a:rPr>
              <a:t>for layer</a:t>
            </a:r>
            <a:r>
              <a:rPr sz="900" spc="-64"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73" name="object 173"/>
          <p:cNvSpPr txBox="1"/>
          <p:nvPr/>
        </p:nvSpPr>
        <p:spPr>
          <a:xfrm>
            <a:off x="6442552" y="4315575"/>
            <a:ext cx="1212056" cy="356508"/>
          </a:xfrm>
          <a:prstGeom prst="rect">
            <a:avLst/>
          </a:prstGeom>
        </p:spPr>
        <p:txBody>
          <a:bodyPr vert="horz" wrap="square" lIns="0" tIns="0" rIns="0" bIns="0" rtlCol="0">
            <a:spAutoFit/>
          </a:bodyPr>
          <a:lstStyle/>
          <a:p>
            <a:pPr marL="28575">
              <a:lnSpc>
                <a:spcPts val="1069"/>
              </a:lnSpc>
            </a:pPr>
            <a:r>
              <a:rPr sz="900" spc="-4" dirty="0">
                <a:solidFill>
                  <a:srgbClr val="424242"/>
                </a:solidFill>
                <a:latin typeface="Arial"/>
                <a:cs typeface="Arial"/>
              </a:rPr>
              <a:t>weight matrix for layer</a:t>
            </a:r>
            <a:r>
              <a:rPr sz="900" spc="-56"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a:p>
            <a:pPr marL="9525">
              <a:spcBef>
                <a:spcPts val="551"/>
              </a:spcBef>
            </a:pPr>
            <a:r>
              <a:rPr sz="900" spc="-4" dirty="0">
                <a:solidFill>
                  <a:srgbClr val="424242"/>
                </a:solidFill>
                <a:latin typeface="Arial"/>
                <a:cs typeface="Arial"/>
              </a:rPr>
              <a:t>input into layer</a:t>
            </a:r>
            <a:r>
              <a:rPr sz="900" spc="-19"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74" name="object 174"/>
          <p:cNvSpPr txBox="1"/>
          <p:nvPr/>
        </p:nvSpPr>
        <p:spPr>
          <a:xfrm>
            <a:off x="1647824" y="4522744"/>
            <a:ext cx="108109"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ŷ:</a:t>
            </a:r>
            <a:endParaRPr sz="900">
              <a:latin typeface="Arial"/>
              <a:cs typeface="Arial"/>
            </a:endParaRPr>
          </a:p>
        </p:txBody>
      </p:sp>
      <p:sp>
        <p:nvSpPr>
          <p:cNvPr id="175" name="object 175"/>
          <p:cNvSpPr txBox="1"/>
          <p:nvPr/>
        </p:nvSpPr>
        <p:spPr>
          <a:xfrm>
            <a:off x="1863374" y="4522744"/>
            <a:ext cx="679608"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output</a:t>
            </a:r>
            <a:r>
              <a:rPr sz="900" spc="-56" dirty="0">
                <a:solidFill>
                  <a:srgbClr val="424242"/>
                </a:solidFill>
                <a:latin typeface="Arial"/>
                <a:cs typeface="Arial"/>
              </a:rPr>
              <a:t> </a:t>
            </a:r>
            <a:r>
              <a:rPr sz="900" dirty="0">
                <a:solidFill>
                  <a:srgbClr val="424242"/>
                </a:solidFill>
                <a:latin typeface="Arial"/>
                <a:cs typeface="Arial"/>
              </a:rPr>
              <a:t>vector</a:t>
            </a:r>
            <a:endParaRPr sz="900">
              <a:latin typeface="Arial"/>
              <a:cs typeface="Arial"/>
            </a:endParaRPr>
          </a:p>
        </p:txBody>
      </p:sp>
      <p:sp>
        <p:nvSpPr>
          <p:cNvPr id="176" name="object 176"/>
          <p:cNvSpPr txBox="1"/>
          <p:nvPr/>
        </p:nvSpPr>
        <p:spPr>
          <a:xfrm>
            <a:off x="2701518" y="4522744"/>
            <a:ext cx="1102519"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SM: Softmax</a:t>
            </a:r>
            <a:r>
              <a:rPr sz="900" spc="-60"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Tree>
    <p:extLst>
      <p:ext uri="{BB962C8B-B14F-4D97-AF65-F5344CB8AC3E}">
        <p14:creationId xmlns:p14="http://schemas.microsoft.com/office/powerpoint/2010/main" val="3758896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sz="1350"/>
          </a:p>
        </p:txBody>
      </p:sp>
      <p:sp>
        <p:nvSpPr>
          <p:cNvPr id="4" name="object 4"/>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5" name="object 5"/>
          <p:cNvSpPr txBox="1"/>
          <p:nvPr/>
        </p:nvSpPr>
        <p:spPr>
          <a:xfrm>
            <a:off x="6308240" y="168835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6" name="object 6"/>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sz="1350"/>
          </a:p>
        </p:txBody>
      </p:sp>
      <p:sp>
        <p:nvSpPr>
          <p:cNvPr id="7" name="object 7"/>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8" name="object 8"/>
          <p:cNvSpPr txBox="1"/>
          <p:nvPr/>
        </p:nvSpPr>
        <p:spPr>
          <a:xfrm>
            <a:off x="6308240" y="238000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9" name="object 9"/>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sz="1350"/>
          </a:p>
        </p:txBody>
      </p:sp>
      <p:sp>
        <p:nvSpPr>
          <p:cNvPr id="10" name="object 10"/>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1" name="object 11"/>
          <p:cNvSpPr txBox="1"/>
          <p:nvPr/>
        </p:nvSpPr>
        <p:spPr>
          <a:xfrm>
            <a:off x="6308240" y="3071658"/>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2" name="object 12"/>
          <p:cNvSpPr/>
          <p:nvPr/>
        </p:nvSpPr>
        <p:spPr>
          <a:xfrm>
            <a:off x="6674633" y="1781799"/>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3" name="object 13"/>
          <p:cNvSpPr/>
          <p:nvPr/>
        </p:nvSpPr>
        <p:spPr>
          <a:xfrm>
            <a:off x="6999645" y="1770000"/>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4" name="object 14"/>
          <p:cNvSpPr/>
          <p:nvPr/>
        </p:nvSpPr>
        <p:spPr>
          <a:xfrm>
            <a:off x="6999645" y="1770000"/>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5" name="object 15"/>
          <p:cNvSpPr/>
          <p:nvPr/>
        </p:nvSpPr>
        <p:spPr>
          <a:xfrm>
            <a:off x="6674670" y="2476720"/>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 name="object 16"/>
          <p:cNvSpPr/>
          <p:nvPr/>
        </p:nvSpPr>
        <p:spPr>
          <a:xfrm>
            <a:off x="6999682" y="2464907"/>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7" name="object 17"/>
          <p:cNvSpPr/>
          <p:nvPr/>
        </p:nvSpPr>
        <p:spPr>
          <a:xfrm>
            <a:off x="6999682" y="2464907"/>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8" name="object 18"/>
          <p:cNvSpPr/>
          <p:nvPr/>
        </p:nvSpPr>
        <p:spPr>
          <a:xfrm>
            <a:off x="6674670" y="3165106"/>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9" name="object 19"/>
          <p:cNvSpPr/>
          <p:nvPr/>
        </p:nvSpPr>
        <p:spPr>
          <a:xfrm>
            <a:off x="6999682" y="3153293"/>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20" name="object 20"/>
          <p:cNvSpPr/>
          <p:nvPr/>
        </p:nvSpPr>
        <p:spPr>
          <a:xfrm>
            <a:off x="6999682" y="3153293"/>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21" name="object 21"/>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22" name="object 22"/>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23" name="object 23"/>
          <p:cNvSpPr txBox="1"/>
          <p:nvPr/>
        </p:nvSpPr>
        <p:spPr>
          <a:xfrm>
            <a:off x="3552015"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4" name="object 24"/>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25" name="object 25"/>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26" name="object 26"/>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7" name="object 27"/>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28" name="object 28"/>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9" name="object 29"/>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30" name="object 30"/>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31" name="object 31"/>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32" name="object 32"/>
          <p:cNvSpPr txBox="1"/>
          <p:nvPr/>
        </p:nvSpPr>
        <p:spPr>
          <a:xfrm>
            <a:off x="3507185"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33" name="object 33"/>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34" name="object 34"/>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35" name="object 35"/>
          <p:cNvSpPr txBox="1"/>
          <p:nvPr/>
        </p:nvSpPr>
        <p:spPr>
          <a:xfrm>
            <a:off x="4958753"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36" name="object 36"/>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37" name="object 37"/>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38" name="object 38"/>
          <p:cNvSpPr txBox="1"/>
          <p:nvPr/>
        </p:nvSpPr>
        <p:spPr>
          <a:xfrm>
            <a:off x="4958753"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39" name="object 39"/>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40" name="object 40"/>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41" name="object 41"/>
          <p:cNvSpPr txBox="1"/>
          <p:nvPr/>
        </p:nvSpPr>
        <p:spPr>
          <a:xfrm>
            <a:off x="4958753"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42" name="object 42"/>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43" name="object 43"/>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44" name="object 44"/>
          <p:cNvSpPr txBox="1"/>
          <p:nvPr/>
        </p:nvSpPr>
        <p:spPr>
          <a:xfrm>
            <a:off x="4913922"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45" name="object 45"/>
          <p:cNvSpPr/>
          <p:nvPr/>
        </p:nvSpPr>
        <p:spPr>
          <a:xfrm>
            <a:off x="2454428" y="1454399"/>
            <a:ext cx="873443" cy="32766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sz="1350"/>
          </a:p>
        </p:txBody>
      </p:sp>
      <p:sp>
        <p:nvSpPr>
          <p:cNvPr id="46" name="object 46"/>
          <p:cNvSpPr/>
          <p:nvPr/>
        </p:nvSpPr>
        <p:spPr>
          <a:xfrm>
            <a:off x="3323434" y="1443017"/>
            <a:ext cx="34766" cy="2286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sz="1350"/>
          </a:p>
        </p:txBody>
      </p:sp>
      <p:sp>
        <p:nvSpPr>
          <p:cNvPr id="47" name="object 47"/>
          <p:cNvSpPr/>
          <p:nvPr/>
        </p:nvSpPr>
        <p:spPr>
          <a:xfrm>
            <a:off x="3323434" y="1443017"/>
            <a:ext cx="34766" cy="2286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sz="1350"/>
          </a:p>
        </p:txBody>
      </p:sp>
      <p:sp>
        <p:nvSpPr>
          <p:cNvPr id="48" name="object 48"/>
          <p:cNvSpPr/>
          <p:nvPr/>
        </p:nvSpPr>
        <p:spPr>
          <a:xfrm>
            <a:off x="2454428" y="1781799"/>
            <a:ext cx="873443" cy="334328"/>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sz="1350"/>
          </a:p>
        </p:txBody>
      </p:sp>
      <p:sp>
        <p:nvSpPr>
          <p:cNvPr id="49" name="object 49"/>
          <p:cNvSpPr/>
          <p:nvPr/>
        </p:nvSpPr>
        <p:spPr>
          <a:xfrm>
            <a:off x="3323452" y="2104664"/>
            <a:ext cx="34766" cy="2286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50" name="object 50"/>
          <p:cNvSpPr/>
          <p:nvPr/>
        </p:nvSpPr>
        <p:spPr>
          <a:xfrm>
            <a:off x="3323452" y="2104664"/>
            <a:ext cx="34766" cy="2286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51" name="object 51"/>
          <p:cNvSpPr/>
          <p:nvPr/>
        </p:nvSpPr>
        <p:spPr>
          <a:xfrm>
            <a:off x="2454429" y="1781799"/>
            <a:ext cx="885349" cy="1008698"/>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sz="1350"/>
          </a:p>
        </p:txBody>
      </p:sp>
      <p:sp>
        <p:nvSpPr>
          <p:cNvPr id="52" name="object 52"/>
          <p:cNvSpPr/>
          <p:nvPr/>
        </p:nvSpPr>
        <p:spPr>
          <a:xfrm>
            <a:off x="3330558" y="2782644"/>
            <a:ext cx="30480" cy="32385"/>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sz="1350"/>
          </a:p>
        </p:txBody>
      </p:sp>
      <p:sp>
        <p:nvSpPr>
          <p:cNvPr id="53" name="object 53"/>
          <p:cNvSpPr/>
          <p:nvPr/>
        </p:nvSpPr>
        <p:spPr>
          <a:xfrm>
            <a:off x="3330558" y="2782644"/>
            <a:ext cx="30480" cy="32385"/>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sz="1350"/>
          </a:p>
        </p:txBody>
      </p:sp>
      <p:sp>
        <p:nvSpPr>
          <p:cNvPr id="54" name="object 54"/>
          <p:cNvSpPr/>
          <p:nvPr/>
        </p:nvSpPr>
        <p:spPr>
          <a:xfrm>
            <a:off x="2454429" y="1471476"/>
            <a:ext cx="885349" cy="100203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sz="1350"/>
          </a:p>
        </p:txBody>
      </p:sp>
      <p:sp>
        <p:nvSpPr>
          <p:cNvPr id="55" name="object 55"/>
          <p:cNvSpPr/>
          <p:nvPr/>
        </p:nvSpPr>
        <p:spPr>
          <a:xfrm>
            <a:off x="3330483" y="1447178"/>
            <a:ext cx="30480" cy="32385"/>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sz="1350"/>
          </a:p>
        </p:txBody>
      </p:sp>
      <p:sp>
        <p:nvSpPr>
          <p:cNvPr id="56" name="object 56"/>
          <p:cNvSpPr/>
          <p:nvPr/>
        </p:nvSpPr>
        <p:spPr>
          <a:xfrm>
            <a:off x="3330483" y="1447178"/>
            <a:ext cx="30480" cy="32385"/>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sz="1350"/>
          </a:p>
        </p:txBody>
      </p:sp>
      <p:sp>
        <p:nvSpPr>
          <p:cNvPr id="57" name="object 57"/>
          <p:cNvSpPr/>
          <p:nvPr/>
        </p:nvSpPr>
        <p:spPr>
          <a:xfrm>
            <a:off x="2454428" y="2146046"/>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58" name="object 58"/>
          <p:cNvSpPr/>
          <p:nvPr/>
        </p:nvSpPr>
        <p:spPr>
          <a:xfrm>
            <a:off x="3323434" y="2134664"/>
            <a:ext cx="34766" cy="2286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59" name="object 59"/>
          <p:cNvSpPr/>
          <p:nvPr/>
        </p:nvSpPr>
        <p:spPr>
          <a:xfrm>
            <a:off x="3323434" y="2134664"/>
            <a:ext cx="34766" cy="2286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60" name="object 60"/>
          <p:cNvSpPr/>
          <p:nvPr/>
        </p:nvSpPr>
        <p:spPr>
          <a:xfrm>
            <a:off x="2454428" y="2473457"/>
            <a:ext cx="873443" cy="334328"/>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sz="1350"/>
          </a:p>
        </p:txBody>
      </p:sp>
      <p:sp>
        <p:nvSpPr>
          <p:cNvPr id="61" name="object 61"/>
          <p:cNvSpPr/>
          <p:nvPr/>
        </p:nvSpPr>
        <p:spPr>
          <a:xfrm>
            <a:off x="3323452" y="2796313"/>
            <a:ext cx="34766" cy="2286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62" name="object 62"/>
          <p:cNvSpPr/>
          <p:nvPr/>
        </p:nvSpPr>
        <p:spPr>
          <a:xfrm>
            <a:off x="3323452" y="2796313"/>
            <a:ext cx="34766" cy="2286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63" name="object 63"/>
          <p:cNvSpPr/>
          <p:nvPr/>
        </p:nvSpPr>
        <p:spPr>
          <a:xfrm>
            <a:off x="2454428" y="2837694"/>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64" name="object 64"/>
          <p:cNvSpPr/>
          <p:nvPr/>
        </p:nvSpPr>
        <p:spPr>
          <a:xfrm>
            <a:off x="3323434" y="2826313"/>
            <a:ext cx="34766" cy="2286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65" name="object 65"/>
          <p:cNvSpPr/>
          <p:nvPr/>
        </p:nvSpPr>
        <p:spPr>
          <a:xfrm>
            <a:off x="3323434" y="2826313"/>
            <a:ext cx="34766" cy="2286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66" name="object 66"/>
          <p:cNvSpPr/>
          <p:nvPr/>
        </p:nvSpPr>
        <p:spPr>
          <a:xfrm>
            <a:off x="2454429" y="2163127"/>
            <a:ext cx="885349" cy="100203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sz="1350"/>
          </a:p>
        </p:txBody>
      </p:sp>
      <p:sp>
        <p:nvSpPr>
          <p:cNvPr id="67" name="object 67"/>
          <p:cNvSpPr/>
          <p:nvPr/>
        </p:nvSpPr>
        <p:spPr>
          <a:xfrm>
            <a:off x="3330483" y="2138827"/>
            <a:ext cx="30480" cy="32385"/>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sz="1350"/>
          </a:p>
        </p:txBody>
      </p:sp>
      <p:sp>
        <p:nvSpPr>
          <p:cNvPr id="68" name="object 68"/>
          <p:cNvSpPr/>
          <p:nvPr/>
        </p:nvSpPr>
        <p:spPr>
          <a:xfrm>
            <a:off x="3330483" y="2138827"/>
            <a:ext cx="30480" cy="32385"/>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sz="1350"/>
          </a:p>
        </p:txBody>
      </p:sp>
      <p:sp>
        <p:nvSpPr>
          <p:cNvPr id="69" name="object 69"/>
          <p:cNvSpPr/>
          <p:nvPr/>
        </p:nvSpPr>
        <p:spPr>
          <a:xfrm>
            <a:off x="2454428" y="1477235"/>
            <a:ext cx="893445" cy="1688306"/>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sz="1350"/>
          </a:p>
        </p:txBody>
      </p:sp>
      <p:sp>
        <p:nvSpPr>
          <p:cNvPr id="70" name="object 70"/>
          <p:cNvSpPr/>
          <p:nvPr/>
        </p:nvSpPr>
        <p:spPr>
          <a:xfrm>
            <a:off x="3337233" y="1448581"/>
            <a:ext cx="25718" cy="3429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sz="1350"/>
          </a:p>
        </p:txBody>
      </p:sp>
      <p:sp>
        <p:nvSpPr>
          <p:cNvPr id="71" name="object 71"/>
          <p:cNvSpPr/>
          <p:nvPr/>
        </p:nvSpPr>
        <p:spPr>
          <a:xfrm>
            <a:off x="3337233" y="1448581"/>
            <a:ext cx="25718" cy="3429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sz="1350"/>
          </a:p>
        </p:txBody>
      </p:sp>
      <p:sp>
        <p:nvSpPr>
          <p:cNvPr id="72" name="object 72"/>
          <p:cNvSpPr/>
          <p:nvPr/>
        </p:nvSpPr>
        <p:spPr>
          <a:xfrm>
            <a:off x="3861163" y="143923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73" name="object 73"/>
          <p:cNvSpPr/>
          <p:nvPr/>
        </p:nvSpPr>
        <p:spPr>
          <a:xfrm>
            <a:off x="4731574" y="1427438"/>
            <a:ext cx="32861" cy="23813"/>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74" name="object 74"/>
          <p:cNvSpPr/>
          <p:nvPr/>
        </p:nvSpPr>
        <p:spPr>
          <a:xfrm>
            <a:off x="4731574" y="1427438"/>
            <a:ext cx="32861" cy="23813"/>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75" name="object 75"/>
          <p:cNvSpPr/>
          <p:nvPr/>
        </p:nvSpPr>
        <p:spPr>
          <a:xfrm>
            <a:off x="3861163" y="1439237"/>
            <a:ext cx="879158" cy="665798"/>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sz="1350"/>
          </a:p>
        </p:txBody>
      </p:sp>
      <p:sp>
        <p:nvSpPr>
          <p:cNvPr id="76" name="object 76"/>
          <p:cNvSpPr/>
          <p:nvPr/>
        </p:nvSpPr>
        <p:spPr>
          <a:xfrm>
            <a:off x="4733149" y="2095609"/>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77" name="object 77"/>
          <p:cNvSpPr/>
          <p:nvPr/>
        </p:nvSpPr>
        <p:spPr>
          <a:xfrm>
            <a:off x="4733149" y="2095609"/>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78" name="object 78"/>
          <p:cNvSpPr/>
          <p:nvPr/>
        </p:nvSpPr>
        <p:spPr>
          <a:xfrm>
            <a:off x="3861163" y="1439237"/>
            <a:ext cx="890111" cy="1347788"/>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sz="1350"/>
          </a:p>
        </p:txBody>
      </p:sp>
      <p:sp>
        <p:nvSpPr>
          <p:cNvPr id="79" name="object 79"/>
          <p:cNvSpPr/>
          <p:nvPr/>
        </p:nvSpPr>
        <p:spPr>
          <a:xfrm>
            <a:off x="4740968" y="2780263"/>
            <a:ext cx="28099" cy="33814"/>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sz="1350"/>
          </a:p>
        </p:txBody>
      </p:sp>
      <p:sp>
        <p:nvSpPr>
          <p:cNvPr id="80" name="object 80"/>
          <p:cNvSpPr/>
          <p:nvPr/>
        </p:nvSpPr>
        <p:spPr>
          <a:xfrm>
            <a:off x="4740968" y="2780263"/>
            <a:ext cx="28099" cy="33814"/>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sz="1350"/>
          </a:p>
        </p:txBody>
      </p:sp>
      <p:sp>
        <p:nvSpPr>
          <p:cNvPr id="81" name="object 81"/>
          <p:cNvSpPr/>
          <p:nvPr/>
        </p:nvSpPr>
        <p:spPr>
          <a:xfrm>
            <a:off x="3861163" y="1465114"/>
            <a:ext cx="879158" cy="665798"/>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sz="1350"/>
          </a:p>
        </p:txBody>
      </p:sp>
      <p:sp>
        <p:nvSpPr>
          <p:cNvPr id="82" name="object 82"/>
          <p:cNvSpPr/>
          <p:nvPr/>
        </p:nvSpPr>
        <p:spPr>
          <a:xfrm>
            <a:off x="4733149" y="1445544"/>
            <a:ext cx="33338" cy="29051"/>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sz="1350"/>
          </a:p>
        </p:txBody>
      </p:sp>
      <p:sp>
        <p:nvSpPr>
          <p:cNvPr id="83" name="object 83"/>
          <p:cNvSpPr/>
          <p:nvPr/>
        </p:nvSpPr>
        <p:spPr>
          <a:xfrm>
            <a:off x="4733149" y="1445544"/>
            <a:ext cx="33338" cy="29051"/>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sz="1350"/>
          </a:p>
        </p:txBody>
      </p:sp>
      <p:sp>
        <p:nvSpPr>
          <p:cNvPr id="84" name="object 84"/>
          <p:cNvSpPr/>
          <p:nvPr/>
        </p:nvSpPr>
        <p:spPr>
          <a:xfrm>
            <a:off x="3861163" y="213087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85" name="object 85"/>
          <p:cNvSpPr/>
          <p:nvPr/>
        </p:nvSpPr>
        <p:spPr>
          <a:xfrm>
            <a:off x="4731574" y="2119083"/>
            <a:ext cx="32861" cy="23813"/>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86" name="object 86"/>
          <p:cNvSpPr/>
          <p:nvPr/>
        </p:nvSpPr>
        <p:spPr>
          <a:xfrm>
            <a:off x="4731574" y="2119083"/>
            <a:ext cx="32861" cy="23813"/>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87" name="object 87"/>
          <p:cNvSpPr/>
          <p:nvPr/>
        </p:nvSpPr>
        <p:spPr>
          <a:xfrm>
            <a:off x="3861163" y="2130877"/>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88" name="object 88"/>
          <p:cNvSpPr/>
          <p:nvPr/>
        </p:nvSpPr>
        <p:spPr>
          <a:xfrm>
            <a:off x="4733149" y="2787257"/>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89" name="object 89"/>
          <p:cNvSpPr/>
          <p:nvPr/>
        </p:nvSpPr>
        <p:spPr>
          <a:xfrm>
            <a:off x="4733149" y="2787257"/>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90" name="object 90"/>
          <p:cNvSpPr/>
          <p:nvPr/>
        </p:nvSpPr>
        <p:spPr>
          <a:xfrm>
            <a:off x="3861163" y="1475007"/>
            <a:ext cx="890111" cy="1347788"/>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sz="1350"/>
          </a:p>
        </p:txBody>
      </p:sp>
      <p:sp>
        <p:nvSpPr>
          <p:cNvPr id="91" name="object 91"/>
          <p:cNvSpPr/>
          <p:nvPr/>
        </p:nvSpPr>
        <p:spPr>
          <a:xfrm>
            <a:off x="4740968" y="1447953"/>
            <a:ext cx="28099" cy="33814"/>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sz="1350"/>
          </a:p>
        </p:txBody>
      </p:sp>
      <p:sp>
        <p:nvSpPr>
          <p:cNvPr id="92" name="object 92"/>
          <p:cNvSpPr/>
          <p:nvPr/>
        </p:nvSpPr>
        <p:spPr>
          <a:xfrm>
            <a:off x="4740968" y="1447953"/>
            <a:ext cx="28099" cy="33814"/>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sz="1350"/>
          </a:p>
        </p:txBody>
      </p:sp>
      <p:sp>
        <p:nvSpPr>
          <p:cNvPr id="93" name="object 93"/>
          <p:cNvSpPr/>
          <p:nvPr/>
        </p:nvSpPr>
        <p:spPr>
          <a:xfrm>
            <a:off x="3861163" y="2156770"/>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94" name="object 94"/>
          <p:cNvSpPr/>
          <p:nvPr/>
        </p:nvSpPr>
        <p:spPr>
          <a:xfrm>
            <a:off x="4733149" y="2137196"/>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95" name="object 95"/>
          <p:cNvSpPr/>
          <p:nvPr/>
        </p:nvSpPr>
        <p:spPr>
          <a:xfrm>
            <a:off x="4733149" y="2137196"/>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96" name="object 96"/>
          <p:cNvSpPr/>
          <p:nvPr/>
        </p:nvSpPr>
        <p:spPr>
          <a:xfrm>
            <a:off x="3861163" y="282254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97" name="object 97"/>
          <p:cNvSpPr/>
          <p:nvPr/>
        </p:nvSpPr>
        <p:spPr>
          <a:xfrm>
            <a:off x="4731574" y="2810731"/>
            <a:ext cx="32861" cy="23813"/>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98" name="object 98"/>
          <p:cNvSpPr/>
          <p:nvPr/>
        </p:nvSpPr>
        <p:spPr>
          <a:xfrm>
            <a:off x="4731574" y="2810731"/>
            <a:ext cx="32861" cy="23813"/>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99" name="object 99"/>
          <p:cNvSpPr/>
          <p:nvPr/>
        </p:nvSpPr>
        <p:spPr>
          <a:xfrm>
            <a:off x="3861163" y="2848419"/>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100" name="object 100"/>
          <p:cNvSpPr/>
          <p:nvPr/>
        </p:nvSpPr>
        <p:spPr>
          <a:xfrm>
            <a:off x="4733149" y="2828845"/>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101" name="object 101"/>
          <p:cNvSpPr/>
          <p:nvPr/>
        </p:nvSpPr>
        <p:spPr>
          <a:xfrm>
            <a:off x="4733149" y="2828845"/>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102" name="object 102"/>
          <p:cNvSpPr/>
          <p:nvPr/>
        </p:nvSpPr>
        <p:spPr>
          <a:xfrm>
            <a:off x="3861163" y="2166652"/>
            <a:ext cx="890111" cy="1347788"/>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sz="1350"/>
          </a:p>
        </p:txBody>
      </p:sp>
      <p:sp>
        <p:nvSpPr>
          <p:cNvPr id="103" name="object 103"/>
          <p:cNvSpPr/>
          <p:nvPr/>
        </p:nvSpPr>
        <p:spPr>
          <a:xfrm>
            <a:off x="4740968" y="2139596"/>
            <a:ext cx="28099" cy="33814"/>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sz="1350"/>
          </a:p>
        </p:txBody>
      </p:sp>
      <p:sp>
        <p:nvSpPr>
          <p:cNvPr id="104" name="object 104"/>
          <p:cNvSpPr/>
          <p:nvPr/>
        </p:nvSpPr>
        <p:spPr>
          <a:xfrm>
            <a:off x="4740968" y="2139596"/>
            <a:ext cx="28099" cy="33814"/>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sz="1350"/>
          </a:p>
        </p:txBody>
      </p:sp>
      <p:sp>
        <p:nvSpPr>
          <p:cNvPr id="105" name="object 105"/>
          <p:cNvSpPr/>
          <p:nvPr/>
        </p:nvSpPr>
        <p:spPr>
          <a:xfrm>
            <a:off x="3861163" y="1478469"/>
            <a:ext cx="896303" cy="2035969"/>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sz="1350"/>
          </a:p>
        </p:txBody>
      </p:sp>
      <p:sp>
        <p:nvSpPr>
          <p:cNvPr id="106" name="object 106"/>
          <p:cNvSpPr/>
          <p:nvPr/>
        </p:nvSpPr>
        <p:spPr>
          <a:xfrm>
            <a:off x="4746368" y="1448797"/>
            <a:ext cx="24288" cy="34766"/>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sz="1350"/>
          </a:p>
        </p:txBody>
      </p:sp>
      <p:sp>
        <p:nvSpPr>
          <p:cNvPr id="107" name="object 107"/>
          <p:cNvSpPr/>
          <p:nvPr/>
        </p:nvSpPr>
        <p:spPr>
          <a:xfrm>
            <a:off x="4746368" y="1448797"/>
            <a:ext cx="24288" cy="34766"/>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sz="1350"/>
          </a:p>
        </p:txBody>
      </p:sp>
      <p:sp>
        <p:nvSpPr>
          <p:cNvPr id="108" name="object 108"/>
          <p:cNvSpPr/>
          <p:nvPr/>
        </p:nvSpPr>
        <p:spPr>
          <a:xfrm>
            <a:off x="5267897" y="1439237"/>
            <a:ext cx="873443" cy="32766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sz="1350"/>
          </a:p>
        </p:txBody>
      </p:sp>
      <p:sp>
        <p:nvSpPr>
          <p:cNvPr id="109" name="object 109"/>
          <p:cNvSpPr/>
          <p:nvPr/>
        </p:nvSpPr>
        <p:spPr>
          <a:xfrm>
            <a:off x="6136903" y="1755806"/>
            <a:ext cx="34766" cy="2286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sz="1350"/>
          </a:p>
        </p:txBody>
      </p:sp>
      <p:sp>
        <p:nvSpPr>
          <p:cNvPr id="110" name="object 110"/>
          <p:cNvSpPr/>
          <p:nvPr/>
        </p:nvSpPr>
        <p:spPr>
          <a:xfrm>
            <a:off x="6136903" y="1755806"/>
            <a:ext cx="34766" cy="2286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sz="1350"/>
          </a:p>
        </p:txBody>
      </p:sp>
      <p:sp>
        <p:nvSpPr>
          <p:cNvPr id="111" name="object 111"/>
          <p:cNvSpPr/>
          <p:nvPr/>
        </p:nvSpPr>
        <p:spPr>
          <a:xfrm>
            <a:off x="5267898" y="1439238"/>
            <a:ext cx="885349" cy="1002506"/>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sz="1350"/>
          </a:p>
        </p:txBody>
      </p:sp>
      <p:sp>
        <p:nvSpPr>
          <p:cNvPr id="112" name="object 112"/>
          <p:cNvSpPr/>
          <p:nvPr/>
        </p:nvSpPr>
        <p:spPr>
          <a:xfrm>
            <a:off x="6143952" y="2433614"/>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113" name="object 113"/>
          <p:cNvSpPr/>
          <p:nvPr/>
        </p:nvSpPr>
        <p:spPr>
          <a:xfrm>
            <a:off x="6143952" y="2433614"/>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114" name="object 114"/>
          <p:cNvSpPr/>
          <p:nvPr/>
        </p:nvSpPr>
        <p:spPr>
          <a:xfrm>
            <a:off x="5267897" y="1439238"/>
            <a:ext cx="893445" cy="1688306"/>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sz="1350"/>
          </a:p>
        </p:txBody>
      </p:sp>
      <p:sp>
        <p:nvSpPr>
          <p:cNvPr id="115" name="object 115"/>
          <p:cNvSpPr/>
          <p:nvPr/>
        </p:nvSpPr>
        <p:spPr>
          <a:xfrm>
            <a:off x="6150702" y="3121812"/>
            <a:ext cx="25718" cy="3429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sz="1350"/>
          </a:p>
        </p:txBody>
      </p:sp>
      <p:sp>
        <p:nvSpPr>
          <p:cNvPr id="116" name="object 116"/>
          <p:cNvSpPr/>
          <p:nvPr/>
        </p:nvSpPr>
        <p:spPr>
          <a:xfrm>
            <a:off x="6150702" y="3121812"/>
            <a:ext cx="25718" cy="3429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sz="1350"/>
          </a:p>
        </p:txBody>
      </p:sp>
      <p:sp>
        <p:nvSpPr>
          <p:cNvPr id="117" name="object 117"/>
          <p:cNvSpPr/>
          <p:nvPr/>
        </p:nvSpPr>
        <p:spPr>
          <a:xfrm>
            <a:off x="5267897" y="1797211"/>
            <a:ext cx="873443" cy="333851"/>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sz="1350"/>
          </a:p>
        </p:txBody>
      </p:sp>
      <p:sp>
        <p:nvSpPr>
          <p:cNvPr id="118" name="object 118"/>
          <p:cNvSpPr/>
          <p:nvPr/>
        </p:nvSpPr>
        <p:spPr>
          <a:xfrm>
            <a:off x="6136921" y="1785639"/>
            <a:ext cx="34766" cy="2286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sz="1350"/>
          </a:p>
        </p:txBody>
      </p:sp>
      <p:sp>
        <p:nvSpPr>
          <p:cNvPr id="119" name="object 119"/>
          <p:cNvSpPr/>
          <p:nvPr/>
        </p:nvSpPr>
        <p:spPr>
          <a:xfrm>
            <a:off x="6136921" y="1785639"/>
            <a:ext cx="34766" cy="2286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sz="1350"/>
          </a:p>
        </p:txBody>
      </p:sp>
      <p:sp>
        <p:nvSpPr>
          <p:cNvPr id="120" name="object 120"/>
          <p:cNvSpPr/>
          <p:nvPr/>
        </p:nvSpPr>
        <p:spPr>
          <a:xfrm>
            <a:off x="5267897" y="2130877"/>
            <a:ext cx="873443" cy="32766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sz="1350"/>
          </a:p>
        </p:txBody>
      </p:sp>
      <p:sp>
        <p:nvSpPr>
          <p:cNvPr id="121" name="object 121"/>
          <p:cNvSpPr/>
          <p:nvPr/>
        </p:nvSpPr>
        <p:spPr>
          <a:xfrm>
            <a:off x="6136903" y="2447451"/>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22" name="object 122"/>
          <p:cNvSpPr/>
          <p:nvPr/>
        </p:nvSpPr>
        <p:spPr>
          <a:xfrm>
            <a:off x="6136903" y="2447451"/>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23" name="object 123"/>
          <p:cNvSpPr/>
          <p:nvPr/>
        </p:nvSpPr>
        <p:spPr>
          <a:xfrm>
            <a:off x="5267898" y="2130877"/>
            <a:ext cx="885349" cy="1002506"/>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sz="1350"/>
          </a:p>
        </p:txBody>
      </p:sp>
      <p:sp>
        <p:nvSpPr>
          <p:cNvPr id="124" name="object 124"/>
          <p:cNvSpPr/>
          <p:nvPr/>
        </p:nvSpPr>
        <p:spPr>
          <a:xfrm>
            <a:off x="6143952" y="3125262"/>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125" name="object 125"/>
          <p:cNvSpPr/>
          <p:nvPr/>
        </p:nvSpPr>
        <p:spPr>
          <a:xfrm>
            <a:off x="6143952" y="3125262"/>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126" name="object 126"/>
          <p:cNvSpPr/>
          <p:nvPr/>
        </p:nvSpPr>
        <p:spPr>
          <a:xfrm>
            <a:off x="5267898" y="1814128"/>
            <a:ext cx="885349" cy="1008698"/>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sz="1350"/>
          </a:p>
        </p:txBody>
      </p:sp>
      <p:sp>
        <p:nvSpPr>
          <p:cNvPr id="127" name="object 127"/>
          <p:cNvSpPr/>
          <p:nvPr/>
        </p:nvSpPr>
        <p:spPr>
          <a:xfrm>
            <a:off x="6144027" y="1789760"/>
            <a:ext cx="30480" cy="32385"/>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sz="1350"/>
          </a:p>
        </p:txBody>
      </p:sp>
      <p:sp>
        <p:nvSpPr>
          <p:cNvPr id="128" name="object 128"/>
          <p:cNvSpPr/>
          <p:nvPr/>
        </p:nvSpPr>
        <p:spPr>
          <a:xfrm>
            <a:off x="6144027" y="1789760"/>
            <a:ext cx="30480" cy="32385"/>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sz="1350"/>
          </a:p>
        </p:txBody>
      </p:sp>
      <p:sp>
        <p:nvSpPr>
          <p:cNvPr id="129" name="object 129"/>
          <p:cNvSpPr/>
          <p:nvPr/>
        </p:nvSpPr>
        <p:spPr>
          <a:xfrm>
            <a:off x="5267897" y="2488851"/>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30" name="object 130"/>
          <p:cNvSpPr/>
          <p:nvPr/>
        </p:nvSpPr>
        <p:spPr>
          <a:xfrm>
            <a:off x="6136921" y="2477282"/>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31" name="object 131"/>
          <p:cNvSpPr/>
          <p:nvPr/>
        </p:nvSpPr>
        <p:spPr>
          <a:xfrm>
            <a:off x="6136921" y="2477282"/>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32" name="object 132"/>
          <p:cNvSpPr/>
          <p:nvPr/>
        </p:nvSpPr>
        <p:spPr>
          <a:xfrm>
            <a:off x="5267897" y="2822544"/>
            <a:ext cx="873443" cy="32766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sz="1350"/>
          </a:p>
        </p:txBody>
      </p:sp>
      <p:sp>
        <p:nvSpPr>
          <p:cNvPr id="133" name="object 133"/>
          <p:cNvSpPr/>
          <p:nvPr/>
        </p:nvSpPr>
        <p:spPr>
          <a:xfrm>
            <a:off x="6136903" y="3139100"/>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34" name="object 134"/>
          <p:cNvSpPr/>
          <p:nvPr/>
        </p:nvSpPr>
        <p:spPr>
          <a:xfrm>
            <a:off x="6136903" y="3139100"/>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35" name="object 135"/>
          <p:cNvSpPr/>
          <p:nvPr/>
        </p:nvSpPr>
        <p:spPr>
          <a:xfrm>
            <a:off x="5267897" y="3180499"/>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36" name="object 136"/>
          <p:cNvSpPr/>
          <p:nvPr/>
        </p:nvSpPr>
        <p:spPr>
          <a:xfrm>
            <a:off x="6136921" y="3168931"/>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37" name="object 137"/>
          <p:cNvSpPr/>
          <p:nvPr/>
        </p:nvSpPr>
        <p:spPr>
          <a:xfrm>
            <a:off x="6136921" y="3168931"/>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38" name="object 138"/>
          <p:cNvSpPr/>
          <p:nvPr/>
        </p:nvSpPr>
        <p:spPr>
          <a:xfrm>
            <a:off x="5267898" y="2505782"/>
            <a:ext cx="885349" cy="1008698"/>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sz="1350"/>
          </a:p>
        </p:txBody>
      </p:sp>
      <p:sp>
        <p:nvSpPr>
          <p:cNvPr id="139" name="object 139"/>
          <p:cNvSpPr/>
          <p:nvPr/>
        </p:nvSpPr>
        <p:spPr>
          <a:xfrm>
            <a:off x="6144027" y="2481407"/>
            <a:ext cx="30480" cy="32385"/>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sz="1350"/>
          </a:p>
        </p:txBody>
      </p:sp>
      <p:sp>
        <p:nvSpPr>
          <p:cNvPr id="140" name="object 140"/>
          <p:cNvSpPr/>
          <p:nvPr/>
        </p:nvSpPr>
        <p:spPr>
          <a:xfrm>
            <a:off x="6144027" y="2481407"/>
            <a:ext cx="30480" cy="32385"/>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sz="1350"/>
          </a:p>
        </p:txBody>
      </p:sp>
      <p:sp>
        <p:nvSpPr>
          <p:cNvPr id="141" name="object 141"/>
          <p:cNvSpPr/>
          <p:nvPr/>
        </p:nvSpPr>
        <p:spPr>
          <a:xfrm>
            <a:off x="5267897" y="1819828"/>
            <a:ext cx="893445" cy="1694498"/>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sz="1350"/>
          </a:p>
        </p:txBody>
      </p:sp>
      <p:sp>
        <p:nvSpPr>
          <p:cNvPr id="142" name="object 142"/>
          <p:cNvSpPr/>
          <p:nvPr/>
        </p:nvSpPr>
        <p:spPr>
          <a:xfrm>
            <a:off x="6150740" y="1791150"/>
            <a:ext cx="25718" cy="3429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sz="1350"/>
          </a:p>
        </p:txBody>
      </p:sp>
      <p:sp>
        <p:nvSpPr>
          <p:cNvPr id="143" name="object 143"/>
          <p:cNvSpPr/>
          <p:nvPr/>
        </p:nvSpPr>
        <p:spPr>
          <a:xfrm>
            <a:off x="6150739" y="1791150"/>
            <a:ext cx="25718" cy="3429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sz="1350"/>
          </a:p>
        </p:txBody>
      </p:sp>
      <p:sp>
        <p:nvSpPr>
          <p:cNvPr id="144" name="object 144"/>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145" name="object 145"/>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46" name="object 146"/>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47" name="object 147"/>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148" name="object 148"/>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49" name="object 149"/>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50" name="object 150"/>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51" name="object 151"/>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52" name="object 152"/>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53" name="object 153"/>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54" name="object 154"/>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55" name="object 155"/>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56" name="object 156"/>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57" name="object 157"/>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58" name="object 158"/>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59" name="object 159"/>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160" name="object 160"/>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(2)</a:t>
            </a:r>
            <a:endParaRPr sz="900">
              <a:latin typeface="Arial"/>
              <a:cs typeface="Arial"/>
            </a:endParaRPr>
          </a:p>
        </p:txBody>
      </p:sp>
      <p:sp>
        <p:nvSpPr>
          <p:cNvPr id="161" name="object 161"/>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(3)</a:t>
            </a:r>
            <a:endParaRPr sz="900">
              <a:latin typeface="Arial"/>
              <a:cs typeface="Arial"/>
            </a:endParaRPr>
          </a:p>
        </p:txBody>
      </p:sp>
      <p:sp>
        <p:nvSpPr>
          <p:cNvPr id="162" name="object 162"/>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(2)</a:t>
            </a:r>
            <a:endParaRPr sz="900">
              <a:latin typeface="Arial"/>
              <a:cs typeface="Arial"/>
            </a:endParaRPr>
          </a:p>
        </p:txBody>
      </p:sp>
      <p:sp>
        <p:nvSpPr>
          <p:cNvPr id="163" name="object 163"/>
          <p:cNvSpPr txBox="1"/>
          <p:nvPr/>
        </p:nvSpPr>
        <p:spPr>
          <a:xfrm>
            <a:off x="7228413" y="1601012"/>
            <a:ext cx="278606" cy="103304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025">
              <a:latin typeface="Times New Roman"/>
              <a:cs typeface="Times New Roman"/>
            </a:endParaRPr>
          </a:p>
          <a:p>
            <a:pPr>
              <a:spcBef>
                <a:spcPts val="30"/>
              </a:spcBef>
            </a:pPr>
            <a:endParaRPr sz="2888">
              <a:latin typeface="Times New Roman"/>
              <a:cs typeface="Times New Roman"/>
            </a:endParaRPr>
          </a:p>
          <a:p>
            <a:pPr marL="81915"/>
            <a:r>
              <a:rPr dirty="0">
                <a:latin typeface="Arial"/>
                <a:cs typeface="Arial"/>
              </a:rPr>
              <a:t>ŷ</a:t>
            </a:r>
            <a:endParaRPr>
              <a:latin typeface="Arial"/>
              <a:cs typeface="Arial"/>
            </a:endParaRPr>
          </a:p>
        </p:txBody>
      </p:sp>
      <p:sp>
        <p:nvSpPr>
          <p:cNvPr id="164" name="object 164"/>
          <p:cNvSpPr txBox="1"/>
          <p:nvPr/>
        </p:nvSpPr>
        <p:spPr>
          <a:xfrm>
            <a:off x="4894132" y="402655"/>
            <a:ext cx="2317433" cy="607698"/>
          </a:xfrm>
          <a:prstGeom prst="rect">
            <a:avLst/>
          </a:prstGeom>
        </p:spPr>
        <p:txBody>
          <a:bodyPr vert="horz" wrap="square" lIns="0" tIns="101441" rIns="0" bIns="0" rtlCol="0">
            <a:spAutoFit/>
          </a:bodyPr>
          <a:lstStyle/>
          <a:p>
            <a:pPr marL="62389">
              <a:spcBef>
                <a:spcPts val="799"/>
              </a:spcBef>
            </a:pPr>
            <a:r>
              <a:rPr sz="1350" b="1" spc="-4" dirty="0">
                <a:solidFill>
                  <a:srgbClr val="CC0000"/>
                </a:solidFill>
                <a:latin typeface="Arial"/>
                <a:cs typeface="Arial"/>
              </a:rPr>
              <a:t>Softmax activation</a:t>
            </a:r>
            <a:r>
              <a:rPr sz="1350" b="1" spc="-64" dirty="0">
                <a:solidFill>
                  <a:srgbClr val="CC0000"/>
                </a:solidFill>
                <a:latin typeface="Arial"/>
                <a:cs typeface="Arial"/>
              </a:rPr>
              <a:t> </a:t>
            </a:r>
            <a:r>
              <a:rPr sz="1350" b="1" spc="-4" dirty="0">
                <a:solidFill>
                  <a:srgbClr val="CC0000"/>
                </a:solidFill>
                <a:latin typeface="Arial"/>
                <a:cs typeface="Arial"/>
              </a:rPr>
              <a:t>function</a:t>
            </a:r>
            <a:endParaRPr sz="1350">
              <a:latin typeface="Arial"/>
              <a:cs typeface="Arial"/>
            </a:endParaRPr>
          </a:p>
          <a:p>
            <a:pPr marL="9525">
              <a:spcBef>
                <a:spcPts val="727"/>
              </a:spcBef>
              <a:tabLst>
                <a:tab pos="1415891" algn="l"/>
              </a:tabLst>
            </a:pPr>
            <a:r>
              <a:rPr sz="2025" baseline="-21604" dirty="0">
                <a:latin typeface="Arial"/>
                <a:cs typeface="Arial"/>
              </a:rPr>
              <a:t>a</a:t>
            </a:r>
            <a:r>
              <a:rPr sz="900" dirty="0">
                <a:latin typeface="Arial"/>
                <a:cs typeface="Arial"/>
              </a:rPr>
              <a:t>(3)	</a:t>
            </a:r>
            <a:r>
              <a:rPr sz="2025" baseline="-20061" dirty="0">
                <a:latin typeface="Arial"/>
                <a:cs typeface="Arial"/>
              </a:rPr>
              <a:t>a</a:t>
            </a:r>
            <a:r>
              <a:rPr sz="900" dirty="0">
                <a:latin typeface="Arial"/>
                <a:cs typeface="Arial"/>
              </a:rPr>
              <a:t>(4)</a:t>
            </a:r>
            <a:endParaRPr sz="900">
              <a:latin typeface="Arial"/>
              <a:cs typeface="Arial"/>
            </a:endParaRPr>
          </a:p>
        </p:txBody>
      </p:sp>
      <p:sp>
        <p:nvSpPr>
          <p:cNvPr id="165" name="object 165"/>
          <p:cNvSpPr/>
          <p:nvPr/>
        </p:nvSpPr>
        <p:spPr>
          <a:xfrm>
            <a:off x="6282065" y="1642253"/>
            <a:ext cx="278606" cy="278606"/>
          </a:xfrm>
          <a:custGeom>
            <a:avLst/>
            <a:gdLst/>
            <a:ahLst/>
            <a:cxnLst/>
            <a:rect l="l" t="t" r="r" b="b"/>
            <a:pathLst>
              <a:path w="371475" h="371475">
                <a:moveTo>
                  <a:pt x="0" y="185699"/>
                </a:moveTo>
                <a:lnTo>
                  <a:pt x="6634" y="136333"/>
                </a:lnTo>
                <a:lnTo>
                  <a:pt x="25355" y="91973"/>
                </a:lnTo>
                <a:lnTo>
                  <a:pt x="54393" y="54389"/>
                </a:lnTo>
                <a:lnTo>
                  <a:pt x="91977" y="25353"/>
                </a:lnTo>
                <a:lnTo>
                  <a:pt x="136336" y="6633"/>
                </a:lnTo>
                <a:lnTo>
                  <a:pt x="185699" y="0"/>
                </a:lnTo>
                <a:lnTo>
                  <a:pt x="256758" y="14135"/>
                </a:lnTo>
                <a:lnTo>
                  <a:pt x="316999" y="54389"/>
                </a:lnTo>
                <a:lnTo>
                  <a:pt x="357258" y="114635"/>
                </a:lnTo>
                <a:lnTo>
                  <a:pt x="371399" y="185699"/>
                </a:lnTo>
                <a:lnTo>
                  <a:pt x="364765" y="235066"/>
                </a:lnTo>
                <a:lnTo>
                  <a:pt x="346043" y="279426"/>
                </a:lnTo>
                <a:lnTo>
                  <a:pt x="317005" y="317009"/>
                </a:lnTo>
                <a:lnTo>
                  <a:pt x="279421" y="346045"/>
                </a:lnTo>
                <a:lnTo>
                  <a:pt x="235062" y="364765"/>
                </a:lnTo>
                <a:lnTo>
                  <a:pt x="185699" y="371399"/>
                </a:lnTo>
                <a:lnTo>
                  <a:pt x="136336" y="364765"/>
                </a:lnTo>
                <a:lnTo>
                  <a:pt x="91977" y="346045"/>
                </a:lnTo>
                <a:lnTo>
                  <a:pt x="54393" y="317009"/>
                </a:lnTo>
                <a:lnTo>
                  <a:pt x="25355" y="279426"/>
                </a:lnTo>
                <a:lnTo>
                  <a:pt x="6634" y="235066"/>
                </a:lnTo>
                <a:lnTo>
                  <a:pt x="0" y="185699"/>
                </a:lnTo>
                <a:close/>
              </a:path>
            </a:pathLst>
          </a:custGeom>
          <a:ln w="28574">
            <a:solidFill>
              <a:srgbClr val="CC0000"/>
            </a:solidFill>
          </a:ln>
        </p:spPr>
        <p:txBody>
          <a:bodyPr wrap="square" lIns="0" tIns="0" rIns="0" bIns="0" rtlCol="0"/>
          <a:lstStyle/>
          <a:p>
            <a:endParaRPr sz="1350"/>
          </a:p>
        </p:txBody>
      </p:sp>
      <p:sp>
        <p:nvSpPr>
          <p:cNvPr id="166" name="object 166"/>
          <p:cNvSpPr/>
          <p:nvPr/>
        </p:nvSpPr>
        <p:spPr>
          <a:xfrm>
            <a:off x="6282065" y="2333902"/>
            <a:ext cx="278606" cy="278606"/>
          </a:xfrm>
          <a:custGeom>
            <a:avLst/>
            <a:gdLst/>
            <a:ahLst/>
            <a:cxnLst/>
            <a:rect l="l" t="t" r="r" b="b"/>
            <a:pathLst>
              <a:path w="371475" h="371475">
                <a:moveTo>
                  <a:pt x="0" y="185699"/>
                </a:moveTo>
                <a:lnTo>
                  <a:pt x="6634" y="136336"/>
                </a:lnTo>
                <a:lnTo>
                  <a:pt x="25355" y="91977"/>
                </a:lnTo>
                <a:lnTo>
                  <a:pt x="54393" y="54393"/>
                </a:lnTo>
                <a:lnTo>
                  <a:pt x="91977" y="25355"/>
                </a:lnTo>
                <a:lnTo>
                  <a:pt x="136336" y="6634"/>
                </a:lnTo>
                <a:lnTo>
                  <a:pt x="185699" y="0"/>
                </a:lnTo>
                <a:lnTo>
                  <a:pt x="256758" y="14140"/>
                </a:lnTo>
                <a:lnTo>
                  <a:pt x="316999" y="54399"/>
                </a:lnTo>
                <a:lnTo>
                  <a:pt x="357258" y="114640"/>
                </a:lnTo>
                <a:lnTo>
                  <a:pt x="371399" y="185699"/>
                </a:lnTo>
                <a:lnTo>
                  <a:pt x="364765" y="235062"/>
                </a:lnTo>
                <a:lnTo>
                  <a:pt x="346043" y="279421"/>
                </a:lnTo>
                <a:lnTo>
                  <a:pt x="317005" y="317005"/>
                </a:lnTo>
                <a:lnTo>
                  <a:pt x="279421" y="346043"/>
                </a:lnTo>
                <a:lnTo>
                  <a:pt x="235062" y="364765"/>
                </a:lnTo>
                <a:lnTo>
                  <a:pt x="185699" y="371399"/>
                </a:lnTo>
                <a:lnTo>
                  <a:pt x="136336" y="364765"/>
                </a:lnTo>
                <a:lnTo>
                  <a:pt x="91977" y="346043"/>
                </a:lnTo>
                <a:lnTo>
                  <a:pt x="54393" y="317005"/>
                </a:lnTo>
                <a:lnTo>
                  <a:pt x="25355" y="279421"/>
                </a:lnTo>
                <a:lnTo>
                  <a:pt x="6634" y="235062"/>
                </a:lnTo>
                <a:lnTo>
                  <a:pt x="0" y="185699"/>
                </a:lnTo>
                <a:close/>
              </a:path>
            </a:pathLst>
          </a:custGeom>
          <a:ln w="28574">
            <a:solidFill>
              <a:srgbClr val="CC0000"/>
            </a:solidFill>
          </a:ln>
        </p:spPr>
        <p:txBody>
          <a:bodyPr wrap="square" lIns="0" tIns="0" rIns="0" bIns="0" rtlCol="0"/>
          <a:lstStyle/>
          <a:p>
            <a:endParaRPr sz="1350"/>
          </a:p>
        </p:txBody>
      </p:sp>
      <p:sp>
        <p:nvSpPr>
          <p:cNvPr id="167" name="object 167"/>
          <p:cNvSpPr/>
          <p:nvPr/>
        </p:nvSpPr>
        <p:spPr>
          <a:xfrm>
            <a:off x="6282065" y="3025550"/>
            <a:ext cx="278606" cy="278606"/>
          </a:xfrm>
          <a:custGeom>
            <a:avLst/>
            <a:gdLst/>
            <a:ahLst/>
            <a:cxnLst/>
            <a:rect l="l" t="t" r="r" b="b"/>
            <a:pathLst>
              <a:path w="371475" h="371475">
                <a:moveTo>
                  <a:pt x="0" y="185699"/>
                </a:moveTo>
                <a:lnTo>
                  <a:pt x="6634" y="136336"/>
                </a:lnTo>
                <a:lnTo>
                  <a:pt x="25355" y="91977"/>
                </a:lnTo>
                <a:lnTo>
                  <a:pt x="54393" y="54393"/>
                </a:lnTo>
                <a:lnTo>
                  <a:pt x="91977" y="25355"/>
                </a:lnTo>
                <a:lnTo>
                  <a:pt x="136336" y="6634"/>
                </a:lnTo>
                <a:lnTo>
                  <a:pt x="185699" y="0"/>
                </a:lnTo>
                <a:lnTo>
                  <a:pt x="256758" y="14140"/>
                </a:lnTo>
                <a:lnTo>
                  <a:pt x="316999" y="54399"/>
                </a:lnTo>
                <a:lnTo>
                  <a:pt x="357258" y="114640"/>
                </a:lnTo>
                <a:lnTo>
                  <a:pt x="371399" y="185699"/>
                </a:lnTo>
                <a:lnTo>
                  <a:pt x="364765" y="235062"/>
                </a:lnTo>
                <a:lnTo>
                  <a:pt x="346043" y="279421"/>
                </a:lnTo>
                <a:lnTo>
                  <a:pt x="317005" y="317005"/>
                </a:lnTo>
                <a:lnTo>
                  <a:pt x="279421" y="346043"/>
                </a:lnTo>
                <a:lnTo>
                  <a:pt x="235062" y="364765"/>
                </a:lnTo>
                <a:lnTo>
                  <a:pt x="185699" y="371399"/>
                </a:lnTo>
                <a:lnTo>
                  <a:pt x="136336" y="364765"/>
                </a:lnTo>
                <a:lnTo>
                  <a:pt x="91977" y="346043"/>
                </a:lnTo>
                <a:lnTo>
                  <a:pt x="54393" y="317005"/>
                </a:lnTo>
                <a:lnTo>
                  <a:pt x="25355" y="279421"/>
                </a:lnTo>
                <a:lnTo>
                  <a:pt x="6634" y="235062"/>
                </a:lnTo>
                <a:lnTo>
                  <a:pt x="0" y="185699"/>
                </a:lnTo>
                <a:close/>
              </a:path>
            </a:pathLst>
          </a:custGeom>
          <a:ln w="28574">
            <a:solidFill>
              <a:srgbClr val="CC0000"/>
            </a:solidFill>
          </a:ln>
        </p:spPr>
        <p:txBody>
          <a:bodyPr wrap="square" lIns="0" tIns="0" rIns="0" bIns="0" rtlCol="0"/>
          <a:lstStyle/>
          <a:p>
            <a:endParaRPr sz="1350"/>
          </a:p>
        </p:txBody>
      </p:sp>
      <p:sp>
        <p:nvSpPr>
          <p:cNvPr id="168" name="object 168"/>
          <p:cNvSpPr txBox="1"/>
          <p:nvPr/>
        </p:nvSpPr>
        <p:spPr>
          <a:xfrm>
            <a:off x="6191240" y="4307204"/>
            <a:ext cx="226695" cy="318036"/>
          </a:xfrm>
          <a:prstGeom prst="rect">
            <a:avLst/>
          </a:prstGeom>
        </p:spPr>
        <p:txBody>
          <a:bodyPr vert="horz" wrap="square" lIns="0" tIns="0" rIns="0" bIns="0" rtlCol="0">
            <a:spAutoFit/>
          </a:bodyPr>
          <a:lstStyle/>
          <a:p>
            <a:pPr marL="9525">
              <a:lnSpc>
                <a:spcPts val="799"/>
              </a:lnSpc>
            </a:pPr>
            <a:r>
              <a:rPr sz="1350" baseline="-20833" dirty="0">
                <a:solidFill>
                  <a:srgbClr val="424242"/>
                </a:solidFill>
                <a:latin typeface="Arial"/>
                <a:cs typeface="Arial"/>
              </a:rPr>
              <a:t>W</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a:p>
            <a:pPr marL="9525">
              <a:spcBef>
                <a:spcPts val="551"/>
              </a:spcBef>
            </a:pPr>
            <a:r>
              <a:rPr sz="1350" spc="-5" baseline="-20833" dirty="0">
                <a:solidFill>
                  <a:srgbClr val="424242"/>
                </a:solidFill>
                <a:latin typeface="Arial"/>
                <a:cs typeface="Arial"/>
              </a:rPr>
              <a:t>z</a:t>
            </a:r>
            <a:r>
              <a:rPr sz="600" spc="-4" dirty="0">
                <a:solidFill>
                  <a:srgbClr val="424242"/>
                </a:solidFill>
                <a:latin typeface="Arial"/>
                <a:cs typeface="Arial"/>
              </a:rPr>
              <a:t>(l)</a:t>
            </a:r>
            <a:r>
              <a:rPr sz="1350" spc="-5" baseline="-20833" dirty="0">
                <a:solidFill>
                  <a:srgbClr val="424242"/>
                </a:solidFill>
                <a:latin typeface="Arial"/>
                <a:cs typeface="Arial"/>
              </a:rPr>
              <a:t>:</a:t>
            </a:r>
            <a:endParaRPr sz="1350" baseline="-20833">
              <a:latin typeface="Arial"/>
              <a:cs typeface="Arial"/>
            </a:endParaRPr>
          </a:p>
        </p:txBody>
      </p:sp>
      <p:sp>
        <p:nvSpPr>
          <p:cNvPr id="169" name="object 169"/>
          <p:cNvSpPr txBox="1"/>
          <p:nvPr/>
        </p:nvSpPr>
        <p:spPr>
          <a:xfrm>
            <a:off x="1647824" y="4315575"/>
            <a:ext cx="803910" cy="141064"/>
          </a:xfrm>
          <a:prstGeom prst="rect">
            <a:avLst/>
          </a:prstGeom>
        </p:spPr>
        <p:txBody>
          <a:bodyPr vert="horz" wrap="square" lIns="0" tIns="0" rIns="0" bIns="0" rtlCol="0">
            <a:spAutoFit/>
          </a:bodyPr>
          <a:lstStyle/>
          <a:p>
            <a:pPr marL="9525">
              <a:lnSpc>
                <a:spcPts val="1069"/>
              </a:lnSpc>
              <a:tabLst>
                <a:tab pos="241459" algn="l"/>
              </a:tabLst>
            </a:pPr>
            <a:r>
              <a:rPr sz="900" spc="-4" dirty="0">
                <a:solidFill>
                  <a:srgbClr val="424242"/>
                </a:solidFill>
                <a:latin typeface="Arial"/>
                <a:cs typeface="Arial"/>
              </a:rPr>
              <a:t>x</a:t>
            </a:r>
            <a:r>
              <a:rPr sz="900" spc="-5" baseline="-31250" dirty="0">
                <a:solidFill>
                  <a:srgbClr val="424242"/>
                </a:solidFill>
                <a:latin typeface="Arial"/>
                <a:cs typeface="Arial"/>
              </a:rPr>
              <a:t>i</a:t>
            </a:r>
            <a:r>
              <a:rPr sz="900" spc="-4" dirty="0">
                <a:solidFill>
                  <a:srgbClr val="424242"/>
                </a:solidFill>
                <a:latin typeface="Arial"/>
                <a:cs typeface="Arial"/>
              </a:rPr>
              <a:t>:	input</a:t>
            </a:r>
            <a:r>
              <a:rPr sz="900" spc="-56" dirty="0">
                <a:solidFill>
                  <a:srgbClr val="424242"/>
                </a:solidFill>
                <a:latin typeface="Arial"/>
                <a:cs typeface="Arial"/>
              </a:rPr>
              <a:t> </a:t>
            </a:r>
            <a:r>
              <a:rPr sz="900" dirty="0">
                <a:solidFill>
                  <a:srgbClr val="424242"/>
                </a:solidFill>
                <a:latin typeface="Arial"/>
                <a:cs typeface="Arial"/>
              </a:rPr>
              <a:t>value</a:t>
            </a:r>
            <a:endParaRPr sz="900">
              <a:latin typeface="Arial"/>
              <a:cs typeface="Arial"/>
            </a:endParaRPr>
          </a:p>
        </p:txBody>
      </p:sp>
      <p:sp>
        <p:nvSpPr>
          <p:cNvPr id="170" name="object 170"/>
          <p:cNvSpPr txBox="1"/>
          <p:nvPr/>
        </p:nvSpPr>
        <p:spPr>
          <a:xfrm>
            <a:off x="2701518" y="4315575"/>
            <a:ext cx="121444"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σ:</a:t>
            </a:r>
            <a:endParaRPr sz="900">
              <a:latin typeface="Arial"/>
              <a:cs typeface="Arial"/>
            </a:endParaRPr>
          </a:p>
        </p:txBody>
      </p:sp>
      <p:sp>
        <p:nvSpPr>
          <p:cNvPr id="171" name="object 171"/>
          <p:cNvSpPr txBox="1"/>
          <p:nvPr/>
        </p:nvSpPr>
        <p:spPr>
          <a:xfrm>
            <a:off x="2930377" y="4315575"/>
            <a:ext cx="1301591"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sigmoid </a:t>
            </a:r>
            <a:r>
              <a:rPr sz="900" spc="-4" dirty="0">
                <a:solidFill>
                  <a:srgbClr val="424242"/>
                </a:solidFill>
                <a:latin typeface="Arial"/>
                <a:cs typeface="Arial"/>
              </a:rPr>
              <a:t>(logistic)</a:t>
            </a:r>
            <a:r>
              <a:rPr sz="900" spc="-64"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
        <p:nvSpPr>
          <p:cNvPr id="172" name="object 172"/>
          <p:cNvSpPr txBox="1"/>
          <p:nvPr/>
        </p:nvSpPr>
        <p:spPr>
          <a:xfrm>
            <a:off x="4425665" y="4315575"/>
            <a:ext cx="182403" cy="305212"/>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+1:</a:t>
            </a:r>
            <a:endParaRPr sz="900">
              <a:latin typeface="Arial"/>
              <a:cs typeface="Arial"/>
            </a:endParaRPr>
          </a:p>
          <a:p>
            <a:pPr marL="9525">
              <a:spcBef>
                <a:spcPts val="213"/>
              </a:spcBef>
            </a:pPr>
            <a:r>
              <a:rPr sz="1350" baseline="-20833" dirty="0">
                <a:solidFill>
                  <a:srgbClr val="424242"/>
                </a:solidFill>
                <a:latin typeface="Arial"/>
                <a:cs typeface="Arial"/>
              </a:rPr>
              <a:t>a</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p:txBody>
      </p:sp>
      <p:sp>
        <p:nvSpPr>
          <p:cNvPr id="173" name="object 173"/>
          <p:cNvSpPr txBox="1"/>
          <p:nvPr/>
        </p:nvSpPr>
        <p:spPr>
          <a:xfrm>
            <a:off x="4650386" y="4315575"/>
            <a:ext cx="1346835" cy="356508"/>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bias (constant)</a:t>
            </a:r>
            <a:r>
              <a:rPr sz="900" spc="-15" dirty="0">
                <a:solidFill>
                  <a:srgbClr val="424242"/>
                </a:solidFill>
                <a:latin typeface="Arial"/>
                <a:cs typeface="Arial"/>
              </a:rPr>
              <a:t> </a:t>
            </a:r>
            <a:r>
              <a:rPr sz="900" spc="-4" dirty="0">
                <a:solidFill>
                  <a:srgbClr val="424242"/>
                </a:solidFill>
                <a:latin typeface="Arial"/>
                <a:cs typeface="Arial"/>
              </a:rPr>
              <a:t>unit</a:t>
            </a:r>
            <a:endParaRPr sz="900">
              <a:latin typeface="Arial"/>
              <a:cs typeface="Arial"/>
            </a:endParaRPr>
          </a:p>
          <a:p>
            <a:pPr marL="10478">
              <a:spcBef>
                <a:spcPts val="551"/>
              </a:spcBef>
            </a:pPr>
            <a:r>
              <a:rPr sz="900" spc="-4" dirty="0">
                <a:solidFill>
                  <a:srgbClr val="424242"/>
                </a:solidFill>
                <a:latin typeface="Arial"/>
                <a:cs typeface="Arial"/>
              </a:rPr>
              <a:t>activation </a:t>
            </a:r>
            <a:r>
              <a:rPr sz="900" dirty="0">
                <a:solidFill>
                  <a:srgbClr val="424242"/>
                </a:solidFill>
                <a:latin typeface="Arial"/>
                <a:cs typeface="Arial"/>
              </a:rPr>
              <a:t>vector </a:t>
            </a:r>
            <a:r>
              <a:rPr sz="900" spc="-4" dirty="0">
                <a:solidFill>
                  <a:srgbClr val="424242"/>
                </a:solidFill>
                <a:latin typeface="Arial"/>
                <a:cs typeface="Arial"/>
              </a:rPr>
              <a:t>for layer</a:t>
            </a:r>
            <a:r>
              <a:rPr sz="900" spc="-64"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74" name="object 174"/>
          <p:cNvSpPr txBox="1"/>
          <p:nvPr/>
        </p:nvSpPr>
        <p:spPr>
          <a:xfrm>
            <a:off x="6442552" y="4315575"/>
            <a:ext cx="1212056" cy="356508"/>
          </a:xfrm>
          <a:prstGeom prst="rect">
            <a:avLst/>
          </a:prstGeom>
        </p:spPr>
        <p:txBody>
          <a:bodyPr vert="horz" wrap="square" lIns="0" tIns="0" rIns="0" bIns="0" rtlCol="0">
            <a:spAutoFit/>
          </a:bodyPr>
          <a:lstStyle/>
          <a:p>
            <a:pPr marL="28575">
              <a:lnSpc>
                <a:spcPts val="1069"/>
              </a:lnSpc>
            </a:pPr>
            <a:r>
              <a:rPr sz="900" spc="-4" dirty="0">
                <a:solidFill>
                  <a:srgbClr val="424242"/>
                </a:solidFill>
                <a:latin typeface="Arial"/>
                <a:cs typeface="Arial"/>
              </a:rPr>
              <a:t>weight matrix for layer</a:t>
            </a:r>
            <a:r>
              <a:rPr sz="900" spc="-56"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a:p>
            <a:pPr marL="9525">
              <a:spcBef>
                <a:spcPts val="551"/>
              </a:spcBef>
            </a:pPr>
            <a:r>
              <a:rPr sz="900" spc="-4" dirty="0">
                <a:solidFill>
                  <a:srgbClr val="424242"/>
                </a:solidFill>
                <a:latin typeface="Arial"/>
                <a:cs typeface="Arial"/>
              </a:rPr>
              <a:t>input into layer</a:t>
            </a:r>
            <a:r>
              <a:rPr sz="900" spc="-19"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75" name="object 175"/>
          <p:cNvSpPr txBox="1"/>
          <p:nvPr/>
        </p:nvSpPr>
        <p:spPr>
          <a:xfrm>
            <a:off x="1647824" y="4522744"/>
            <a:ext cx="108109"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ŷ:</a:t>
            </a:r>
            <a:endParaRPr sz="900">
              <a:latin typeface="Arial"/>
              <a:cs typeface="Arial"/>
            </a:endParaRPr>
          </a:p>
        </p:txBody>
      </p:sp>
      <p:sp>
        <p:nvSpPr>
          <p:cNvPr id="176" name="object 176"/>
          <p:cNvSpPr txBox="1"/>
          <p:nvPr/>
        </p:nvSpPr>
        <p:spPr>
          <a:xfrm>
            <a:off x="1863374" y="4522744"/>
            <a:ext cx="679608"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output</a:t>
            </a:r>
            <a:r>
              <a:rPr sz="900" spc="-56" dirty="0">
                <a:solidFill>
                  <a:srgbClr val="424242"/>
                </a:solidFill>
                <a:latin typeface="Arial"/>
                <a:cs typeface="Arial"/>
              </a:rPr>
              <a:t> </a:t>
            </a:r>
            <a:r>
              <a:rPr sz="900" dirty="0">
                <a:solidFill>
                  <a:srgbClr val="424242"/>
                </a:solidFill>
                <a:latin typeface="Arial"/>
                <a:cs typeface="Arial"/>
              </a:rPr>
              <a:t>vector</a:t>
            </a:r>
            <a:endParaRPr sz="900">
              <a:latin typeface="Arial"/>
              <a:cs typeface="Arial"/>
            </a:endParaRPr>
          </a:p>
        </p:txBody>
      </p:sp>
      <p:sp>
        <p:nvSpPr>
          <p:cNvPr id="177" name="object 177"/>
          <p:cNvSpPr txBox="1"/>
          <p:nvPr/>
        </p:nvSpPr>
        <p:spPr>
          <a:xfrm>
            <a:off x="2701518" y="4522744"/>
            <a:ext cx="1102519"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SM: Softmax</a:t>
            </a:r>
            <a:r>
              <a:rPr sz="900" spc="-60"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Tree>
    <p:extLst>
      <p:ext uri="{BB962C8B-B14F-4D97-AF65-F5344CB8AC3E}">
        <p14:creationId xmlns:p14="http://schemas.microsoft.com/office/powerpoint/2010/main" val="200468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4" name="object 4"/>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5" name="object 5"/>
          <p:cNvSpPr txBox="1"/>
          <p:nvPr/>
        </p:nvSpPr>
        <p:spPr>
          <a:xfrm>
            <a:off x="3552015"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6" name="object 6"/>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7" name="object 7"/>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8" name="object 8"/>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9" name="object 9"/>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10" name="object 10"/>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1" name="object 11"/>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2" name="object 12"/>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 name="object 13"/>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4" name="object 14"/>
          <p:cNvSpPr txBox="1"/>
          <p:nvPr/>
        </p:nvSpPr>
        <p:spPr>
          <a:xfrm>
            <a:off x="3507185"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5" name="object 15"/>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6" name="object 16"/>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7" name="object 17"/>
          <p:cNvSpPr txBox="1"/>
          <p:nvPr/>
        </p:nvSpPr>
        <p:spPr>
          <a:xfrm>
            <a:off x="4958753"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8" name="object 18"/>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19" name="object 19"/>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20" name="object 20"/>
          <p:cNvSpPr txBox="1"/>
          <p:nvPr/>
        </p:nvSpPr>
        <p:spPr>
          <a:xfrm>
            <a:off x="4958753"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1" name="object 21"/>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22" name="object 22"/>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3" name="object 23"/>
          <p:cNvSpPr txBox="1"/>
          <p:nvPr/>
        </p:nvSpPr>
        <p:spPr>
          <a:xfrm>
            <a:off x="4958753"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4" name="object 24"/>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25" name="object 25"/>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6" name="object 26"/>
          <p:cNvSpPr txBox="1"/>
          <p:nvPr/>
        </p:nvSpPr>
        <p:spPr>
          <a:xfrm>
            <a:off x="4913922"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27" name="object 27"/>
          <p:cNvSpPr/>
          <p:nvPr/>
        </p:nvSpPr>
        <p:spPr>
          <a:xfrm>
            <a:off x="2454428" y="1454399"/>
            <a:ext cx="873443" cy="32766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sz="1350"/>
          </a:p>
        </p:txBody>
      </p:sp>
      <p:sp>
        <p:nvSpPr>
          <p:cNvPr id="28" name="object 28"/>
          <p:cNvSpPr/>
          <p:nvPr/>
        </p:nvSpPr>
        <p:spPr>
          <a:xfrm>
            <a:off x="3323434" y="1443017"/>
            <a:ext cx="34766" cy="2286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sz="1350"/>
          </a:p>
        </p:txBody>
      </p:sp>
      <p:sp>
        <p:nvSpPr>
          <p:cNvPr id="29" name="object 29"/>
          <p:cNvSpPr/>
          <p:nvPr/>
        </p:nvSpPr>
        <p:spPr>
          <a:xfrm>
            <a:off x="3323434" y="1443017"/>
            <a:ext cx="34766" cy="2286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sz="1350"/>
          </a:p>
        </p:txBody>
      </p:sp>
      <p:sp>
        <p:nvSpPr>
          <p:cNvPr id="30" name="object 30"/>
          <p:cNvSpPr/>
          <p:nvPr/>
        </p:nvSpPr>
        <p:spPr>
          <a:xfrm>
            <a:off x="2454428" y="1781799"/>
            <a:ext cx="873443" cy="334328"/>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sz="1350"/>
          </a:p>
        </p:txBody>
      </p:sp>
      <p:sp>
        <p:nvSpPr>
          <p:cNvPr id="31" name="object 31"/>
          <p:cNvSpPr/>
          <p:nvPr/>
        </p:nvSpPr>
        <p:spPr>
          <a:xfrm>
            <a:off x="3323452" y="2104664"/>
            <a:ext cx="34766" cy="2286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32" name="object 32"/>
          <p:cNvSpPr/>
          <p:nvPr/>
        </p:nvSpPr>
        <p:spPr>
          <a:xfrm>
            <a:off x="3323452" y="2104664"/>
            <a:ext cx="34766" cy="2286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33" name="object 33"/>
          <p:cNvSpPr/>
          <p:nvPr/>
        </p:nvSpPr>
        <p:spPr>
          <a:xfrm>
            <a:off x="2454429" y="1781799"/>
            <a:ext cx="885349" cy="1008698"/>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sz="1350"/>
          </a:p>
        </p:txBody>
      </p:sp>
      <p:sp>
        <p:nvSpPr>
          <p:cNvPr id="34" name="object 34"/>
          <p:cNvSpPr/>
          <p:nvPr/>
        </p:nvSpPr>
        <p:spPr>
          <a:xfrm>
            <a:off x="3330558" y="2782644"/>
            <a:ext cx="30480" cy="32385"/>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sz="1350"/>
          </a:p>
        </p:txBody>
      </p:sp>
      <p:sp>
        <p:nvSpPr>
          <p:cNvPr id="35" name="object 35"/>
          <p:cNvSpPr/>
          <p:nvPr/>
        </p:nvSpPr>
        <p:spPr>
          <a:xfrm>
            <a:off x="3330558" y="2782644"/>
            <a:ext cx="30480" cy="32385"/>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sz="1350"/>
          </a:p>
        </p:txBody>
      </p:sp>
      <p:sp>
        <p:nvSpPr>
          <p:cNvPr id="36" name="object 36"/>
          <p:cNvSpPr/>
          <p:nvPr/>
        </p:nvSpPr>
        <p:spPr>
          <a:xfrm>
            <a:off x="2454429" y="1471476"/>
            <a:ext cx="885349" cy="100203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sz="1350"/>
          </a:p>
        </p:txBody>
      </p:sp>
      <p:sp>
        <p:nvSpPr>
          <p:cNvPr id="37" name="object 37"/>
          <p:cNvSpPr/>
          <p:nvPr/>
        </p:nvSpPr>
        <p:spPr>
          <a:xfrm>
            <a:off x="3330483" y="1447178"/>
            <a:ext cx="30480" cy="32385"/>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sz="1350"/>
          </a:p>
        </p:txBody>
      </p:sp>
      <p:sp>
        <p:nvSpPr>
          <p:cNvPr id="38" name="object 38"/>
          <p:cNvSpPr/>
          <p:nvPr/>
        </p:nvSpPr>
        <p:spPr>
          <a:xfrm>
            <a:off x="3330483" y="1447178"/>
            <a:ext cx="30480" cy="32385"/>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sz="1350"/>
          </a:p>
        </p:txBody>
      </p:sp>
      <p:sp>
        <p:nvSpPr>
          <p:cNvPr id="39" name="object 39"/>
          <p:cNvSpPr/>
          <p:nvPr/>
        </p:nvSpPr>
        <p:spPr>
          <a:xfrm>
            <a:off x="2454428" y="2146046"/>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0" name="object 40"/>
          <p:cNvSpPr/>
          <p:nvPr/>
        </p:nvSpPr>
        <p:spPr>
          <a:xfrm>
            <a:off x="3323434" y="2134664"/>
            <a:ext cx="34766" cy="2286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1" name="object 41"/>
          <p:cNvSpPr/>
          <p:nvPr/>
        </p:nvSpPr>
        <p:spPr>
          <a:xfrm>
            <a:off x="3323434" y="2134664"/>
            <a:ext cx="34766" cy="2286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2" name="object 42"/>
          <p:cNvSpPr/>
          <p:nvPr/>
        </p:nvSpPr>
        <p:spPr>
          <a:xfrm>
            <a:off x="2454428" y="2473457"/>
            <a:ext cx="873443" cy="334328"/>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sz="1350"/>
          </a:p>
        </p:txBody>
      </p:sp>
      <p:sp>
        <p:nvSpPr>
          <p:cNvPr id="43" name="object 43"/>
          <p:cNvSpPr/>
          <p:nvPr/>
        </p:nvSpPr>
        <p:spPr>
          <a:xfrm>
            <a:off x="3323452" y="2796313"/>
            <a:ext cx="34766" cy="2286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44" name="object 44"/>
          <p:cNvSpPr/>
          <p:nvPr/>
        </p:nvSpPr>
        <p:spPr>
          <a:xfrm>
            <a:off x="3323452" y="2796313"/>
            <a:ext cx="34766" cy="2286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45" name="object 45"/>
          <p:cNvSpPr/>
          <p:nvPr/>
        </p:nvSpPr>
        <p:spPr>
          <a:xfrm>
            <a:off x="2454428" y="2837694"/>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6" name="object 46"/>
          <p:cNvSpPr/>
          <p:nvPr/>
        </p:nvSpPr>
        <p:spPr>
          <a:xfrm>
            <a:off x="3323434" y="2826313"/>
            <a:ext cx="34766" cy="2286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7" name="object 47"/>
          <p:cNvSpPr/>
          <p:nvPr/>
        </p:nvSpPr>
        <p:spPr>
          <a:xfrm>
            <a:off x="3323434" y="2826313"/>
            <a:ext cx="34766" cy="2286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8" name="object 48"/>
          <p:cNvSpPr/>
          <p:nvPr/>
        </p:nvSpPr>
        <p:spPr>
          <a:xfrm>
            <a:off x="2454429" y="2163127"/>
            <a:ext cx="885349" cy="100203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sz="1350"/>
          </a:p>
        </p:txBody>
      </p:sp>
      <p:sp>
        <p:nvSpPr>
          <p:cNvPr id="49" name="object 49"/>
          <p:cNvSpPr/>
          <p:nvPr/>
        </p:nvSpPr>
        <p:spPr>
          <a:xfrm>
            <a:off x="3330483" y="2138827"/>
            <a:ext cx="30480" cy="32385"/>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sz="1350"/>
          </a:p>
        </p:txBody>
      </p:sp>
      <p:sp>
        <p:nvSpPr>
          <p:cNvPr id="50" name="object 50"/>
          <p:cNvSpPr/>
          <p:nvPr/>
        </p:nvSpPr>
        <p:spPr>
          <a:xfrm>
            <a:off x="3330483" y="2138827"/>
            <a:ext cx="30480" cy="32385"/>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sz="1350"/>
          </a:p>
        </p:txBody>
      </p:sp>
      <p:sp>
        <p:nvSpPr>
          <p:cNvPr id="51" name="object 51"/>
          <p:cNvSpPr/>
          <p:nvPr/>
        </p:nvSpPr>
        <p:spPr>
          <a:xfrm>
            <a:off x="2454428" y="1477235"/>
            <a:ext cx="893445" cy="1688306"/>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sz="1350"/>
          </a:p>
        </p:txBody>
      </p:sp>
      <p:sp>
        <p:nvSpPr>
          <p:cNvPr id="52" name="object 52"/>
          <p:cNvSpPr/>
          <p:nvPr/>
        </p:nvSpPr>
        <p:spPr>
          <a:xfrm>
            <a:off x="3337233" y="1448581"/>
            <a:ext cx="25718" cy="3429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sz="1350"/>
          </a:p>
        </p:txBody>
      </p:sp>
      <p:sp>
        <p:nvSpPr>
          <p:cNvPr id="53" name="object 53"/>
          <p:cNvSpPr/>
          <p:nvPr/>
        </p:nvSpPr>
        <p:spPr>
          <a:xfrm>
            <a:off x="3337233" y="1448581"/>
            <a:ext cx="25718" cy="3429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sz="1350"/>
          </a:p>
        </p:txBody>
      </p:sp>
      <p:sp>
        <p:nvSpPr>
          <p:cNvPr id="54" name="object 54"/>
          <p:cNvSpPr/>
          <p:nvPr/>
        </p:nvSpPr>
        <p:spPr>
          <a:xfrm>
            <a:off x="3861163" y="143923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55" name="object 55"/>
          <p:cNvSpPr/>
          <p:nvPr/>
        </p:nvSpPr>
        <p:spPr>
          <a:xfrm>
            <a:off x="4731574" y="1427438"/>
            <a:ext cx="32861" cy="23813"/>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56" name="object 56"/>
          <p:cNvSpPr/>
          <p:nvPr/>
        </p:nvSpPr>
        <p:spPr>
          <a:xfrm>
            <a:off x="4731574" y="1427438"/>
            <a:ext cx="32861" cy="23813"/>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57" name="object 57"/>
          <p:cNvSpPr/>
          <p:nvPr/>
        </p:nvSpPr>
        <p:spPr>
          <a:xfrm>
            <a:off x="3861163" y="1439237"/>
            <a:ext cx="879158" cy="665798"/>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sz="1350"/>
          </a:p>
        </p:txBody>
      </p:sp>
      <p:sp>
        <p:nvSpPr>
          <p:cNvPr id="58" name="object 58"/>
          <p:cNvSpPr/>
          <p:nvPr/>
        </p:nvSpPr>
        <p:spPr>
          <a:xfrm>
            <a:off x="4733149" y="2095609"/>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59" name="object 59"/>
          <p:cNvSpPr/>
          <p:nvPr/>
        </p:nvSpPr>
        <p:spPr>
          <a:xfrm>
            <a:off x="4733149" y="2095609"/>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60" name="object 60"/>
          <p:cNvSpPr/>
          <p:nvPr/>
        </p:nvSpPr>
        <p:spPr>
          <a:xfrm>
            <a:off x="3861163" y="1439237"/>
            <a:ext cx="890111" cy="1347788"/>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sz="1350"/>
          </a:p>
        </p:txBody>
      </p:sp>
      <p:sp>
        <p:nvSpPr>
          <p:cNvPr id="61" name="object 61"/>
          <p:cNvSpPr/>
          <p:nvPr/>
        </p:nvSpPr>
        <p:spPr>
          <a:xfrm>
            <a:off x="4740968" y="2780263"/>
            <a:ext cx="28099" cy="33814"/>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sz="1350"/>
          </a:p>
        </p:txBody>
      </p:sp>
      <p:sp>
        <p:nvSpPr>
          <p:cNvPr id="62" name="object 62"/>
          <p:cNvSpPr/>
          <p:nvPr/>
        </p:nvSpPr>
        <p:spPr>
          <a:xfrm>
            <a:off x="4740968" y="2780263"/>
            <a:ext cx="28099" cy="33814"/>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sz="1350"/>
          </a:p>
        </p:txBody>
      </p:sp>
      <p:sp>
        <p:nvSpPr>
          <p:cNvPr id="63" name="object 63"/>
          <p:cNvSpPr/>
          <p:nvPr/>
        </p:nvSpPr>
        <p:spPr>
          <a:xfrm>
            <a:off x="3861163" y="1465114"/>
            <a:ext cx="879158" cy="665798"/>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sz="1350"/>
          </a:p>
        </p:txBody>
      </p:sp>
      <p:sp>
        <p:nvSpPr>
          <p:cNvPr id="64" name="object 64"/>
          <p:cNvSpPr/>
          <p:nvPr/>
        </p:nvSpPr>
        <p:spPr>
          <a:xfrm>
            <a:off x="4733149" y="1445544"/>
            <a:ext cx="33338" cy="29051"/>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sz="1350"/>
          </a:p>
        </p:txBody>
      </p:sp>
      <p:sp>
        <p:nvSpPr>
          <p:cNvPr id="65" name="object 65"/>
          <p:cNvSpPr/>
          <p:nvPr/>
        </p:nvSpPr>
        <p:spPr>
          <a:xfrm>
            <a:off x="4733149" y="1445544"/>
            <a:ext cx="33338" cy="29051"/>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sz="1350"/>
          </a:p>
        </p:txBody>
      </p:sp>
      <p:sp>
        <p:nvSpPr>
          <p:cNvPr id="66" name="object 66"/>
          <p:cNvSpPr/>
          <p:nvPr/>
        </p:nvSpPr>
        <p:spPr>
          <a:xfrm>
            <a:off x="3861163" y="213087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67" name="object 67"/>
          <p:cNvSpPr/>
          <p:nvPr/>
        </p:nvSpPr>
        <p:spPr>
          <a:xfrm>
            <a:off x="4731574" y="2119083"/>
            <a:ext cx="32861" cy="23813"/>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68" name="object 68"/>
          <p:cNvSpPr/>
          <p:nvPr/>
        </p:nvSpPr>
        <p:spPr>
          <a:xfrm>
            <a:off x="4731574" y="2119083"/>
            <a:ext cx="32861" cy="23813"/>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69" name="object 69"/>
          <p:cNvSpPr/>
          <p:nvPr/>
        </p:nvSpPr>
        <p:spPr>
          <a:xfrm>
            <a:off x="3861163" y="2130877"/>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70" name="object 70"/>
          <p:cNvSpPr/>
          <p:nvPr/>
        </p:nvSpPr>
        <p:spPr>
          <a:xfrm>
            <a:off x="4733149" y="2787257"/>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71" name="object 71"/>
          <p:cNvSpPr/>
          <p:nvPr/>
        </p:nvSpPr>
        <p:spPr>
          <a:xfrm>
            <a:off x="4733149" y="2787257"/>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72" name="object 72"/>
          <p:cNvSpPr/>
          <p:nvPr/>
        </p:nvSpPr>
        <p:spPr>
          <a:xfrm>
            <a:off x="3861163" y="1475007"/>
            <a:ext cx="890111" cy="1347788"/>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sz="1350"/>
          </a:p>
        </p:txBody>
      </p:sp>
      <p:sp>
        <p:nvSpPr>
          <p:cNvPr id="73" name="object 73"/>
          <p:cNvSpPr/>
          <p:nvPr/>
        </p:nvSpPr>
        <p:spPr>
          <a:xfrm>
            <a:off x="4740968" y="1447953"/>
            <a:ext cx="28099" cy="33814"/>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sz="1350"/>
          </a:p>
        </p:txBody>
      </p:sp>
      <p:sp>
        <p:nvSpPr>
          <p:cNvPr id="74" name="object 74"/>
          <p:cNvSpPr/>
          <p:nvPr/>
        </p:nvSpPr>
        <p:spPr>
          <a:xfrm>
            <a:off x="4740968" y="1447953"/>
            <a:ext cx="28099" cy="33814"/>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sz="1350"/>
          </a:p>
        </p:txBody>
      </p:sp>
      <p:sp>
        <p:nvSpPr>
          <p:cNvPr id="75" name="object 75"/>
          <p:cNvSpPr/>
          <p:nvPr/>
        </p:nvSpPr>
        <p:spPr>
          <a:xfrm>
            <a:off x="3861163" y="2156770"/>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76" name="object 76"/>
          <p:cNvSpPr/>
          <p:nvPr/>
        </p:nvSpPr>
        <p:spPr>
          <a:xfrm>
            <a:off x="4733149" y="2137196"/>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77" name="object 77"/>
          <p:cNvSpPr/>
          <p:nvPr/>
        </p:nvSpPr>
        <p:spPr>
          <a:xfrm>
            <a:off x="4733149" y="2137196"/>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78" name="object 78"/>
          <p:cNvSpPr/>
          <p:nvPr/>
        </p:nvSpPr>
        <p:spPr>
          <a:xfrm>
            <a:off x="3861163" y="282254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79" name="object 79"/>
          <p:cNvSpPr/>
          <p:nvPr/>
        </p:nvSpPr>
        <p:spPr>
          <a:xfrm>
            <a:off x="4731574" y="2810731"/>
            <a:ext cx="32861" cy="23813"/>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80" name="object 80"/>
          <p:cNvSpPr/>
          <p:nvPr/>
        </p:nvSpPr>
        <p:spPr>
          <a:xfrm>
            <a:off x="4731574" y="2810731"/>
            <a:ext cx="32861" cy="23813"/>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81" name="object 81"/>
          <p:cNvSpPr/>
          <p:nvPr/>
        </p:nvSpPr>
        <p:spPr>
          <a:xfrm>
            <a:off x="3861163" y="2848419"/>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82" name="object 82"/>
          <p:cNvSpPr/>
          <p:nvPr/>
        </p:nvSpPr>
        <p:spPr>
          <a:xfrm>
            <a:off x="4733149" y="2828845"/>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83" name="object 83"/>
          <p:cNvSpPr/>
          <p:nvPr/>
        </p:nvSpPr>
        <p:spPr>
          <a:xfrm>
            <a:off x="4733149" y="2828845"/>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84" name="object 84"/>
          <p:cNvSpPr/>
          <p:nvPr/>
        </p:nvSpPr>
        <p:spPr>
          <a:xfrm>
            <a:off x="3861163" y="2166652"/>
            <a:ext cx="890111" cy="1347788"/>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sz="1350"/>
          </a:p>
        </p:txBody>
      </p:sp>
      <p:sp>
        <p:nvSpPr>
          <p:cNvPr id="85" name="object 85"/>
          <p:cNvSpPr/>
          <p:nvPr/>
        </p:nvSpPr>
        <p:spPr>
          <a:xfrm>
            <a:off x="4740968" y="2139596"/>
            <a:ext cx="28099" cy="33814"/>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sz="1350"/>
          </a:p>
        </p:txBody>
      </p:sp>
      <p:sp>
        <p:nvSpPr>
          <p:cNvPr id="86" name="object 86"/>
          <p:cNvSpPr/>
          <p:nvPr/>
        </p:nvSpPr>
        <p:spPr>
          <a:xfrm>
            <a:off x="4740968" y="2139596"/>
            <a:ext cx="28099" cy="33814"/>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sz="1350"/>
          </a:p>
        </p:txBody>
      </p:sp>
      <p:sp>
        <p:nvSpPr>
          <p:cNvPr id="87" name="object 87"/>
          <p:cNvSpPr/>
          <p:nvPr/>
        </p:nvSpPr>
        <p:spPr>
          <a:xfrm>
            <a:off x="3861163" y="1478469"/>
            <a:ext cx="896303" cy="2035969"/>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sz="1350"/>
          </a:p>
        </p:txBody>
      </p:sp>
      <p:sp>
        <p:nvSpPr>
          <p:cNvPr id="88" name="object 88"/>
          <p:cNvSpPr/>
          <p:nvPr/>
        </p:nvSpPr>
        <p:spPr>
          <a:xfrm>
            <a:off x="4746368" y="1448797"/>
            <a:ext cx="24288" cy="34766"/>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sz="1350"/>
          </a:p>
        </p:txBody>
      </p:sp>
      <p:sp>
        <p:nvSpPr>
          <p:cNvPr id="89" name="object 89"/>
          <p:cNvSpPr/>
          <p:nvPr/>
        </p:nvSpPr>
        <p:spPr>
          <a:xfrm>
            <a:off x="4746368" y="1448797"/>
            <a:ext cx="24288" cy="34766"/>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sz="1350"/>
          </a:p>
        </p:txBody>
      </p:sp>
      <p:sp>
        <p:nvSpPr>
          <p:cNvPr id="90" name="object 90"/>
          <p:cNvSpPr/>
          <p:nvPr/>
        </p:nvSpPr>
        <p:spPr>
          <a:xfrm>
            <a:off x="5267897" y="1439237"/>
            <a:ext cx="873443" cy="32766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sz="1350"/>
          </a:p>
        </p:txBody>
      </p:sp>
      <p:sp>
        <p:nvSpPr>
          <p:cNvPr id="91" name="object 91"/>
          <p:cNvSpPr/>
          <p:nvPr/>
        </p:nvSpPr>
        <p:spPr>
          <a:xfrm>
            <a:off x="6136903" y="1755806"/>
            <a:ext cx="34766" cy="2286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sz="1350"/>
          </a:p>
        </p:txBody>
      </p:sp>
      <p:sp>
        <p:nvSpPr>
          <p:cNvPr id="92" name="object 92"/>
          <p:cNvSpPr/>
          <p:nvPr/>
        </p:nvSpPr>
        <p:spPr>
          <a:xfrm>
            <a:off x="6136903" y="1755806"/>
            <a:ext cx="34766" cy="2286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sz="1350"/>
          </a:p>
        </p:txBody>
      </p:sp>
      <p:sp>
        <p:nvSpPr>
          <p:cNvPr id="93" name="object 93"/>
          <p:cNvSpPr/>
          <p:nvPr/>
        </p:nvSpPr>
        <p:spPr>
          <a:xfrm>
            <a:off x="5267898" y="1439238"/>
            <a:ext cx="885349" cy="1002506"/>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sz="1350"/>
          </a:p>
        </p:txBody>
      </p:sp>
      <p:sp>
        <p:nvSpPr>
          <p:cNvPr id="94" name="object 94"/>
          <p:cNvSpPr/>
          <p:nvPr/>
        </p:nvSpPr>
        <p:spPr>
          <a:xfrm>
            <a:off x="6143952" y="2433614"/>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95" name="object 95"/>
          <p:cNvSpPr/>
          <p:nvPr/>
        </p:nvSpPr>
        <p:spPr>
          <a:xfrm>
            <a:off x="6143952" y="2433614"/>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96" name="object 96"/>
          <p:cNvSpPr/>
          <p:nvPr/>
        </p:nvSpPr>
        <p:spPr>
          <a:xfrm>
            <a:off x="5267897" y="1439238"/>
            <a:ext cx="893445" cy="1688306"/>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sz="1350"/>
          </a:p>
        </p:txBody>
      </p:sp>
      <p:sp>
        <p:nvSpPr>
          <p:cNvPr id="97" name="object 97"/>
          <p:cNvSpPr/>
          <p:nvPr/>
        </p:nvSpPr>
        <p:spPr>
          <a:xfrm>
            <a:off x="6150702" y="3121812"/>
            <a:ext cx="25718" cy="3429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sz="1350"/>
          </a:p>
        </p:txBody>
      </p:sp>
      <p:sp>
        <p:nvSpPr>
          <p:cNvPr id="98" name="object 98"/>
          <p:cNvSpPr/>
          <p:nvPr/>
        </p:nvSpPr>
        <p:spPr>
          <a:xfrm>
            <a:off x="6150702" y="3121812"/>
            <a:ext cx="25718" cy="3429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sz="1350"/>
          </a:p>
        </p:txBody>
      </p:sp>
      <p:sp>
        <p:nvSpPr>
          <p:cNvPr id="99" name="object 99"/>
          <p:cNvSpPr/>
          <p:nvPr/>
        </p:nvSpPr>
        <p:spPr>
          <a:xfrm>
            <a:off x="5267897" y="1797211"/>
            <a:ext cx="873443" cy="333851"/>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sz="1350"/>
          </a:p>
        </p:txBody>
      </p:sp>
      <p:sp>
        <p:nvSpPr>
          <p:cNvPr id="100" name="object 100"/>
          <p:cNvSpPr/>
          <p:nvPr/>
        </p:nvSpPr>
        <p:spPr>
          <a:xfrm>
            <a:off x="6136921" y="1785639"/>
            <a:ext cx="34766" cy="2286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sz="1350"/>
          </a:p>
        </p:txBody>
      </p:sp>
      <p:sp>
        <p:nvSpPr>
          <p:cNvPr id="101" name="object 101"/>
          <p:cNvSpPr/>
          <p:nvPr/>
        </p:nvSpPr>
        <p:spPr>
          <a:xfrm>
            <a:off x="6136921" y="1785639"/>
            <a:ext cx="34766" cy="2286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sz="1350"/>
          </a:p>
        </p:txBody>
      </p:sp>
      <p:sp>
        <p:nvSpPr>
          <p:cNvPr id="102" name="object 102"/>
          <p:cNvSpPr/>
          <p:nvPr/>
        </p:nvSpPr>
        <p:spPr>
          <a:xfrm>
            <a:off x="5267897" y="2130877"/>
            <a:ext cx="873443" cy="32766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sz="1350"/>
          </a:p>
        </p:txBody>
      </p:sp>
      <p:sp>
        <p:nvSpPr>
          <p:cNvPr id="103" name="object 103"/>
          <p:cNvSpPr/>
          <p:nvPr/>
        </p:nvSpPr>
        <p:spPr>
          <a:xfrm>
            <a:off x="6136903" y="2447451"/>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04" name="object 104"/>
          <p:cNvSpPr/>
          <p:nvPr/>
        </p:nvSpPr>
        <p:spPr>
          <a:xfrm>
            <a:off x="6136903" y="2447451"/>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05" name="object 105"/>
          <p:cNvSpPr/>
          <p:nvPr/>
        </p:nvSpPr>
        <p:spPr>
          <a:xfrm>
            <a:off x="5267898" y="2130877"/>
            <a:ext cx="885349" cy="1002506"/>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sz="1350"/>
          </a:p>
        </p:txBody>
      </p:sp>
      <p:sp>
        <p:nvSpPr>
          <p:cNvPr id="106" name="object 106"/>
          <p:cNvSpPr/>
          <p:nvPr/>
        </p:nvSpPr>
        <p:spPr>
          <a:xfrm>
            <a:off x="6143952" y="3125262"/>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107" name="object 107"/>
          <p:cNvSpPr/>
          <p:nvPr/>
        </p:nvSpPr>
        <p:spPr>
          <a:xfrm>
            <a:off x="6143952" y="3125262"/>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108" name="object 108"/>
          <p:cNvSpPr/>
          <p:nvPr/>
        </p:nvSpPr>
        <p:spPr>
          <a:xfrm>
            <a:off x="5267898" y="1814128"/>
            <a:ext cx="885349" cy="1008698"/>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sz="1350"/>
          </a:p>
        </p:txBody>
      </p:sp>
      <p:sp>
        <p:nvSpPr>
          <p:cNvPr id="109" name="object 109"/>
          <p:cNvSpPr/>
          <p:nvPr/>
        </p:nvSpPr>
        <p:spPr>
          <a:xfrm>
            <a:off x="6144027" y="1789760"/>
            <a:ext cx="30480" cy="32385"/>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sz="1350"/>
          </a:p>
        </p:txBody>
      </p:sp>
      <p:sp>
        <p:nvSpPr>
          <p:cNvPr id="110" name="object 110"/>
          <p:cNvSpPr/>
          <p:nvPr/>
        </p:nvSpPr>
        <p:spPr>
          <a:xfrm>
            <a:off x="6144027" y="1789760"/>
            <a:ext cx="30480" cy="32385"/>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sz="1350"/>
          </a:p>
        </p:txBody>
      </p:sp>
      <p:sp>
        <p:nvSpPr>
          <p:cNvPr id="111" name="object 111"/>
          <p:cNvSpPr/>
          <p:nvPr/>
        </p:nvSpPr>
        <p:spPr>
          <a:xfrm>
            <a:off x="5267897" y="2488851"/>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12" name="object 112"/>
          <p:cNvSpPr/>
          <p:nvPr/>
        </p:nvSpPr>
        <p:spPr>
          <a:xfrm>
            <a:off x="6136921" y="2477282"/>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13" name="object 113"/>
          <p:cNvSpPr/>
          <p:nvPr/>
        </p:nvSpPr>
        <p:spPr>
          <a:xfrm>
            <a:off x="6136921" y="2477282"/>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14" name="object 114"/>
          <p:cNvSpPr/>
          <p:nvPr/>
        </p:nvSpPr>
        <p:spPr>
          <a:xfrm>
            <a:off x="5267897" y="2822544"/>
            <a:ext cx="873443" cy="32766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sz="1350"/>
          </a:p>
        </p:txBody>
      </p:sp>
      <p:sp>
        <p:nvSpPr>
          <p:cNvPr id="115" name="object 115"/>
          <p:cNvSpPr/>
          <p:nvPr/>
        </p:nvSpPr>
        <p:spPr>
          <a:xfrm>
            <a:off x="6136903" y="3139100"/>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16" name="object 116"/>
          <p:cNvSpPr/>
          <p:nvPr/>
        </p:nvSpPr>
        <p:spPr>
          <a:xfrm>
            <a:off x="6136903" y="3139100"/>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17" name="object 117"/>
          <p:cNvSpPr/>
          <p:nvPr/>
        </p:nvSpPr>
        <p:spPr>
          <a:xfrm>
            <a:off x="5267897" y="3180499"/>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18" name="object 118"/>
          <p:cNvSpPr/>
          <p:nvPr/>
        </p:nvSpPr>
        <p:spPr>
          <a:xfrm>
            <a:off x="6136921" y="3168931"/>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19" name="object 119"/>
          <p:cNvSpPr/>
          <p:nvPr/>
        </p:nvSpPr>
        <p:spPr>
          <a:xfrm>
            <a:off x="6136921" y="3168931"/>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20" name="object 120"/>
          <p:cNvSpPr/>
          <p:nvPr/>
        </p:nvSpPr>
        <p:spPr>
          <a:xfrm>
            <a:off x="5267898" y="2505782"/>
            <a:ext cx="885349" cy="1008698"/>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sz="1350"/>
          </a:p>
        </p:txBody>
      </p:sp>
      <p:sp>
        <p:nvSpPr>
          <p:cNvPr id="121" name="object 121"/>
          <p:cNvSpPr/>
          <p:nvPr/>
        </p:nvSpPr>
        <p:spPr>
          <a:xfrm>
            <a:off x="6144027" y="2481407"/>
            <a:ext cx="30480" cy="32385"/>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sz="1350"/>
          </a:p>
        </p:txBody>
      </p:sp>
      <p:sp>
        <p:nvSpPr>
          <p:cNvPr id="122" name="object 122"/>
          <p:cNvSpPr/>
          <p:nvPr/>
        </p:nvSpPr>
        <p:spPr>
          <a:xfrm>
            <a:off x="6144027" y="2481407"/>
            <a:ext cx="30480" cy="32385"/>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sz="1350"/>
          </a:p>
        </p:txBody>
      </p:sp>
      <p:sp>
        <p:nvSpPr>
          <p:cNvPr id="123" name="object 123"/>
          <p:cNvSpPr/>
          <p:nvPr/>
        </p:nvSpPr>
        <p:spPr>
          <a:xfrm>
            <a:off x="5267897" y="1819828"/>
            <a:ext cx="893445" cy="1694498"/>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sz="1350"/>
          </a:p>
        </p:txBody>
      </p:sp>
      <p:sp>
        <p:nvSpPr>
          <p:cNvPr id="124" name="object 124"/>
          <p:cNvSpPr/>
          <p:nvPr/>
        </p:nvSpPr>
        <p:spPr>
          <a:xfrm>
            <a:off x="6150740" y="1791150"/>
            <a:ext cx="25718" cy="3429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sz="1350"/>
          </a:p>
        </p:txBody>
      </p:sp>
      <p:sp>
        <p:nvSpPr>
          <p:cNvPr id="125" name="object 125"/>
          <p:cNvSpPr/>
          <p:nvPr/>
        </p:nvSpPr>
        <p:spPr>
          <a:xfrm>
            <a:off x="6150739" y="1791150"/>
            <a:ext cx="25718" cy="3429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sz="1350"/>
          </a:p>
        </p:txBody>
      </p:sp>
      <p:sp>
        <p:nvSpPr>
          <p:cNvPr id="126" name="object 126"/>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127" name="object 127"/>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28" name="object 128"/>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29" name="object 129"/>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130" name="object 130"/>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31" name="object 131"/>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32" name="object 132"/>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3" name="object 133"/>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34" name="object 134"/>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35" name="object 135"/>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6" name="object 136"/>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37" name="object 137"/>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38" name="object 138"/>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9" name="object 139"/>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40" name="object 140"/>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41" name="object 141"/>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142" name="object 142"/>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(2)</a:t>
            </a:r>
            <a:endParaRPr sz="900">
              <a:latin typeface="Arial"/>
              <a:cs typeface="Arial"/>
            </a:endParaRPr>
          </a:p>
        </p:txBody>
      </p:sp>
      <p:sp>
        <p:nvSpPr>
          <p:cNvPr id="143" name="object 143"/>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(3)</a:t>
            </a:r>
            <a:endParaRPr sz="900">
              <a:latin typeface="Arial"/>
              <a:cs typeface="Arial"/>
            </a:endParaRPr>
          </a:p>
        </p:txBody>
      </p:sp>
      <p:sp>
        <p:nvSpPr>
          <p:cNvPr id="144" name="object 144"/>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(2)</a:t>
            </a:r>
            <a:endParaRPr sz="900">
              <a:latin typeface="Arial"/>
              <a:cs typeface="Arial"/>
            </a:endParaRPr>
          </a:p>
        </p:txBody>
      </p:sp>
      <p:sp>
        <p:nvSpPr>
          <p:cNvPr id="145" name="object 145"/>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(3)</a:t>
            </a:r>
            <a:endParaRPr sz="900">
              <a:latin typeface="Arial"/>
              <a:cs typeface="Arial"/>
            </a:endParaRPr>
          </a:p>
        </p:txBody>
      </p:sp>
      <p:sp>
        <p:nvSpPr>
          <p:cNvPr id="146" name="object 146"/>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latin typeface="Arial"/>
                <a:cs typeface="Arial"/>
              </a:rPr>
              <a:t>a</a:t>
            </a:r>
            <a:r>
              <a:rPr sz="900" dirty="0">
                <a:latin typeface="Arial"/>
                <a:cs typeface="Arial"/>
              </a:rPr>
              <a:t>(4)</a:t>
            </a:r>
            <a:endParaRPr sz="900">
              <a:latin typeface="Arial"/>
              <a:cs typeface="Arial"/>
            </a:endParaRPr>
          </a:p>
        </p:txBody>
      </p:sp>
      <p:sp>
        <p:nvSpPr>
          <p:cNvPr id="147" name="object 147"/>
          <p:cNvSpPr txBox="1"/>
          <p:nvPr/>
        </p:nvSpPr>
        <p:spPr>
          <a:xfrm>
            <a:off x="7228413" y="1601012"/>
            <a:ext cx="278606" cy="103304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025">
              <a:latin typeface="Times New Roman"/>
              <a:cs typeface="Times New Roman"/>
            </a:endParaRPr>
          </a:p>
          <a:p>
            <a:pPr>
              <a:spcBef>
                <a:spcPts val="30"/>
              </a:spcBef>
            </a:pPr>
            <a:endParaRPr sz="2888">
              <a:latin typeface="Times New Roman"/>
              <a:cs typeface="Times New Roman"/>
            </a:endParaRPr>
          </a:p>
          <a:p>
            <a:pPr marL="81915"/>
            <a:r>
              <a:rPr dirty="0">
                <a:latin typeface="Arial"/>
                <a:cs typeface="Arial"/>
              </a:rPr>
              <a:t>ŷ</a:t>
            </a:r>
            <a:endParaRPr>
              <a:latin typeface="Arial"/>
              <a:cs typeface="Arial"/>
            </a:endParaRPr>
          </a:p>
        </p:txBody>
      </p:sp>
      <p:sp>
        <p:nvSpPr>
          <p:cNvPr id="148" name="object 148"/>
          <p:cNvSpPr/>
          <p:nvPr/>
        </p:nvSpPr>
        <p:spPr>
          <a:xfrm>
            <a:off x="7286688" y="1150113"/>
            <a:ext cx="58579" cy="324803"/>
          </a:xfrm>
          <a:custGeom>
            <a:avLst/>
            <a:gdLst/>
            <a:ahLst/>
            <a:cxnLst/>
            <a:rect l="l" t="t" r="r" b="b"/>
            <a:pathLst>
              <a:path w="78104" h="433069">
                <a:moveTo>
                  <a:pt x="0" y="0"/>
                </a:moveTo>
                <a:lnTo>
                  <a:pt x="77674" y="432451"/>
                </a:lnTo>
              </a:path>
            </a:pathLst>
          </a:custGeom>
          <a:ln w="28574">
            <a:solidFill>
              <a:srgbClr val="CC0000"/>
            </a:solidFill>
          </a:ln>
        </p:spPr>
        <p:txBody>
          <a:bodyPr wrap="square" lIns="0" tIns="0" rIns="0" bIns="0" rtlCol="0"/>
          <a:lstStyle/>
          <a:p>
            <a:endParaRPr sz="1350"/>
          </a:p>
        </p:txBody>
      </p:sp>
      <p:sp>
        <p:nvSpPr>
          <p:cNvPr id="149" name="object 149"/>
          <p:cNvSpPr/>
          <p:nvPr/>
        </p:nvSpPr>
        <p:spPr>
          <a:xfrm>
            <a:off x="7299391" y="1457476"/>
            <a:ext cx="91124" cy="123416"/>
          </a:xfrm>
          <a:prstGeom prst="rect">
            <a:avLst/>
          </a:prstGeom>
          <a:blipFill>
            <a:blip r:embed="rId2" cstate="print"/>
            <a:stretch>
              <a:fillRect/>
            </a:stretch>
          </a:blipFill>
        </p:spPr>
        <p:txBody>
          <a:bodyPr wrap="square" lIns="0" tIns="0" rIns="0" bIns="0" rtlCol="0"/>
          <a:lstStyle/>
          <a:p>
            <a:endParaRPr sz="1350"/>
          </a:p>
        </p:txBody>
      </p:sp>
      <p:sp>
        <p:nvSpPr>
          <p:cNvPr id="150" name="object 150"/>
          <p:cNvSpPr txBox="1"/>
          <p:nvPr/>
        </p:nvSpPr>
        <p:spPr>
          <a:xfrm>
            <a:off x="6939346" y="906845"/>
            <a:ext cx="580073" cy="217367"/>
          </a:xfrm>
          <a:prstGeom prst="rect">
            <a:avLst/>
          </a:prstGeom>
        </p:spPr>
        <p:txBody>
          <a:bodyPr vert="horz" wrap="square" lIns="0" tIns="9525" rIns="0" bIns="0" rtlCol="0">
            <a:spAutoFit/>
          </a:bodyPr>
          <a:lstStyle/>
          <a:p>
            <a:pPr marL="9525">
              <a:spcBef>
                <a:spcPts val="75"/>
              </a:spcBef>
            </a:pPr>
            <a:r>
              <a:rPr sz="1350" b="1" spc="-4" dirty="0">
                <a:solidFill>
                  <a:srgbClr val="CC0000"/>
                </a:solidFill>
                <a:latin typeface="Arial"/>
                <a:cs typeface="Arial"/>
              </a:rPr>
              <a:t>Output</a:t>
            </a:r>
            <a:endParaRPr sz="1350">
              <a:latin typeface="Arial"/>
              <a:cs typeface="Arial"/>
            </a:endParaRPr>
          </a:p>
        </p:txBody>
      </p:sp>
      <p:sp>
        <p:nvSpPr>
          <p:cNvPr id="151" name="object 151"/>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sz="1350"/>
          </a:p>
        </p:txBody>
      </p:sp>
      <p:sp>
        <p:nvSpPr>
          <p:cNvPr id="152" name="object 152"/>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53" name="object 153"/>
          <p:cNvSpPr txBox="1"/>
          <p:nvPr/>
        </p:nvSpPr>
        <p:spPr>
          <a:xfrm>
            <a:off x="6308240" y="168835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4" name="object 154"/>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sz="1350"/>
          </a:p>
        </p:txBody>
      </p:sp>
      <p:sp>
        <p:nvSpPr>
          <p:cNvPr id="155" name="object 155"/>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56" name="object 156"/>
          <p:cNvSpPr txBox="1"/>
          <p:nvPr/>
        </p:nvSpPr>
        <p:spPr>
          <a:xfrm>
            <a:off x="6308240" y="238000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7" name="object 157"/>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sz="1350"/>
          </a:p>
        </p:txBody>
      </p:sp>
      <p:sp>
        <p:nvSpPr>
          <p:cNvPr id="158" name="object 158"/>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59" name="object 159"/>
          <p:cNvSpPr txBox="1"/>
          <p:nvPr/>
        </p:nvSpPr>
        <p:spPr>
          <a:xfrm>
            <a:off x="6308240" y="3071658"/>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60" name="object 160"/>
          <p:cNvSpPr/>
          <p:nvPr/>
        </p:nvSpPr>
        <p:spPr>
          <a:xfrm>
            <a:off x="6674633" y="1781799"/>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1" name="object 161"/>
          <p:cNvSpPr/>
          <p:nvPr/>
        </p:nvSpPr>
        <p:spPr>
          <a:xfrm>
            <a:off x="6999645" y="1770000"/>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62" name="object 162"/>
          <p:cNvSpPr/>
          <p:nvPr/>
        </p:nvSpPr>
        <p:spPr>
          <a:xfrm>
            <a:off x="6999645" y="1770000"/>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63" name="object 163"/>
          <p:cNvSpPr/>
          <p:nvPr/>
        </p:nvSpPr>
        <p:spPr>
          <a:xfrm>
            <a:off x="6674670" y="2476720"/>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4" name="object 164"/>
          <p:cNvSpPr/>
          <p:nvPr/>
        </p:nvSpPr>
        <p:spPr>
          <a:xfrm>
            <a:off x="6999682" y="2464907"/>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65" name="object 165"/>
          <p:cNvSpPr/>
          <p:nvPr/>
        </p:nvSpPr>
        <p:spPr>
          <a:xfrm>
            <a:off x="6999682" y="2464907"/>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66" name="object 166"/>
          <p:cNvSpPr/>
          <p:nvPr/>
        </p:nvSpPr>
        <p:spPr>
          <a:xfrm>
            <a:off x="6674670" y="3165106"/>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7" name="object 167"/>
          <p:cNvSpPr/>
          <p:nvPr/>
        </p:nvSpPr>
        <p:spPr>
          <a:xfrm>
            <a:off x="6999682" y="3153293"/>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68" name="object 168"/>
          <p:cNvSpPr/>
          <p:nvPr/>
        </p:nvSpPr>
        <p:spPr>
          <a:xfrm>
            <a:off x="6999682" y="3153293"/>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69" name="object 169"/>
          <p:cNvSpPr txBox="1"/>
          <p:nvPr/>
        </p:nvSpPr>
        <p:spPr>
          <a:xfrm>
            <a:off x="6191240" y="4307204"/>
            <a:ext cx="226695" cy="318036"/>
          </a:xfrm>
          <a:prstGeom prst="rect">
            <a:avLst/>
          </a:prstGeom>
        </p:spPr>
        <p:txBody>
          <a:bodyPr vert="horz" wrap="square" lIns="0" tIns="0" rIns="0" bIns="0" rtlCol="0">
            <a:spAutoFit/>
          </a:bodyPr>
          <a:lstStyle/>
          <a:p>
            <a:pPr marL="9525">
              <a:lnSpc>
                <a:spcPts val="799"/>
              </a:lnSpc>
            </a:pPr>
            <a:r>
              <a:rPr sz="1350" baseline="-20833" dirty="0">
                <a:solidFill>
                  <a:srgbClr val="424242"/>
                </a:solidFill>
                <a:latin typeface="Arial"/>
                <a:cs typeface="Arial"/>
              </a:rPr>
              <a:t>W</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a:p>
            <a:pPr marL="9525">
              <a:spcBef>
                <a:spcPts val="551"/>
              </a:spcBef>
            </a:pPr>
            <a:r>
              <a:rPr sz="1350" spc="-5" baseline="-20833" dirty="0">
                <a:solidFill>
                  <a:srgbClr val="424242"/>
                </a:solidFill>
                <a:latin typeface="Arial"/>
                <a:cs typeface="Arial"/>
              </a:rPr>
              <a:t>z</a:t>
            </a:r>
            <a:r>
              <a:rPr sz="600" spc="-4" dirty="0">
                <a:solidFill>
                  <a:srgbClr val="424242"/>
                </a:solidFill>
                <a:latin typeface="Arial"/>
                <a:cs typeface="Arial"/>
              </a:rPr>
              <a:t>(l)</a:t>
            </a:r>
            <a:r>
              <a:rPr sz="1350" spc="-5" baseline="-20833" dirty="0">
                <a:solidFill>
                  <a:srgbClr val="424242"/>
                </a:solidFill>
                <a:latin typeface="Arial"/>
                <a:cs typeface="Arial"/>
              </a:rPr>
              <a:t>:</a:t>
            </a:r>
            <a:endParaRPr sz="1350" baseline="-20833">
              <a:latin typeface="Arial"/>
              <a:cs typeface="Arial"/>
            </a:endParaRPr>
          </a:p>
        </p:txBody>
      </p:sp>
      <p:sp>
        <p:nvSpPr>
          <p:cNvPr id="170" name="object 170"/>
          <p:cNvSpPr txBox="1"/>
          <p:nvPr/>
        </p:nvSpPr>
        <p:spPr>
          <a:xfrm>
            <a:off x="1647824" y="4315575"/>
            <a:ext cx="803910" cy="141064"/>
          </a:xfrm>
          <a:prstGeom prst="rect">
            <a:avLst/>
          </a:prstGeom>
        </p:spPr>
        <p:txBody>
          <a:bodyPr vert="horz" wrap="square" lIns="0" tIns="0" rIns="0" bIns="0" rtlCol="0">
            <a:spAutoFit/>
          </a:bodyPr>
          <a:lstStyle/>
          <a:p>
            <a:pPr marL="9525">
              <a:lnSpc>
                <a:spcPts val="1069"/>
              </a:lnSpc>
              <a:tabLst>
                <a:tab pos="241459" algn="l"/>
              </a:tabLst>
            </a:pPr>
            <a:r>
              <a:rPr sz="900" spc="-4" dirty="0">
                <a:solidFill>
                  <a:srgbClr val="424242"/>
                </a:solidFill>
                <a:latin typeface="Arial"/>
                <a:cs typeface="Arial"/>
              </a:rPr>
              <a:t>x</a:t>
            </a:r>
            <a:r>
              <a:rPr sz="900" spc="-5" baseline="-31250" dirty="0">
                <a:solidFill>
                  <a:srgbClr val="424242"/>
                </a:solidFill>
                <a:latin typeface="Arial"/>
                <a:cs typeface="Arial"/>
              </a:rPr>
              <a:t>i</a:t>
            </a:r>
            <a:r>
              <a:rPr sz="900" spc="-4" dirty="0">
                <a:solidFill>
                  <a:srgbClr val="424242"/>
                </a:solidFill>
                <a:latin typeface="Arial"/>
                <a:cs typeface="Arial"/>
              </a:rPr>
              <a:t>:	input</a:t>
            </a:r>
            <a:r>
              <a:rPr sz="900" spc="-56" dirty="0">
                <a:solidFill>
                  <a:srgbClr val="424242"/>
                </a:solidFill>
                <a:latin typeface="Arial"/>
                <a:cs typeface="Arial"/>
              </a:rPr>
              <a:t> </a:t>
            </a:r>
            <a:r>
              <a:rPr sz="900" dirty="0">
                <a:solidFill>
                  <a:srgbClr val="424242"/>
                </a:solidFill>
                <a:latin typeface="Arial"/>
                <a:cs typeface="Arial"/>
              </a:rPr>
              <a:t>value</a:t>
            </a:r>
            <a:endParaRPr sz="900">
              <a:latin typeface="Arial"/>
              <a:cs typeface="Arial"/>
            </a:endParaRPr>
          </a:p>
        </p:txBody>
      </p:sp>
      <p:sp>
        <p:nvSpPr>
          <p:cNvPr id="171" name="object 171"/>
          <p:cNvSpPr txBox="1"/>
          <p:nvPr/>
        </p:nvSpPr>
        <p:spPr>
          <a:xfrm>
            <a:off x="2701518" y="4315575"/>
            <a:ext cx="121444"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σ:</a:t>
            </a:r>
            <a:endParaRPr sz="900">
              <a:latin typeface="Arial"/>
              <a:cs typeface="Arial"/>
            </a:endParaRPr>
          </a:p>
        </p:txBody>
      </p:sp>
      <p:sp>
        <p:nvSpPr>
          <p:cNvPr id="172" name="object 172"/>
          <p:cNvSpPr txBox="1"/>
          <p:nvPr/>
        </p:nvSpPr>
        <p:spPr>
          <a:xfrm>
            <a:off x="2930377" y="4315575"/>
            <a:ext cx="1301591"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sigmoid </a:t>
            </a:r>
            <a:r>
              <a:rPr sz="900" spc="-4" dirty="0">
                <a:solidFill>
                  <a:srgbClr val="424242"/>
                </a:solidFill>
                <a:latin typeface="Arial"/>
                <a:cs typeface="Arial"/>
              </a:rPr>
              <a:t>(logistic)</a:t>
            </a:r>
            <a:r>
              <a:rPr sz="900" spc="-64"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
        <p:nvSpPr>
          <p:cNvPr id="173" name="object 173"/>
          <p:cNvSpPr txBox="1"/>
          <p:nvPr/>
        </p:nvSpPr>
        <p:spPr>
          <a:xfrm>
            <a:off x="4425665" y="4315575"/>
            <a:ext cx="182403" cy="305212"/>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+1:</a:t>
            </a:r>
            <a:endParaRPr sz="900">
              <a:latin typeface="Arial"/>
              <a:cs typeface="Arial"/>
            </a:endParaRPr>
          </a:p>
          <a:p>
            <a:pPr marL="9525">
              <a:spcBef>
                <a:spcPts val="213"/>
              </a:spcBef>
            </a:pPr>
            <a:r>
              <a:rPr sz="1350" baseline="-20833" dirty="0">
                <a:solidFill>
                  <a:srgbClr val="424242"/>
                </a:solidFill>
                <a:latin typeface="Arial"/>
                <a:cs typeface="Arial"/>
              </a:rPr>
              <a:t>a</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p:txBody>
      </p:sp>
      <p:sp>
        <p:nvSpPr>
          <p:cNvPr id="174" name="object 174"/>
          <p:cNvSpPr txBox="1"/>
          <p:nvPr/>
        </p:nvSpPr>
        <p:spPr>
          <a:xfrm>
            <a:off x="4650386" y="4315575"/>
            <a:ext cx="1346835" cy="356508"/>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bias (constant)</a:t>
            </a:r>
            <a:r>
              <a:rPr sz="900" spc="-15" dirty="0">
                <a:solidFill>
                  <a:srgbClr val="424242"/>
                </a:solidFill>
                <a:latin typeface="Arial"/>
                <a:cs typeface="Arial"/>
              </a:rPr>
              <a:t> </a:t>
            </a:r>
            <a:r>
              <a:rPr sz="900" spc="-4" dirty="0">
                <a:solidFill>
                  <a:srgbClr val="424242"/>
                </a:solidFill>
                <a:latin typeface="Arial"/>
                <a:cs typeface="Arial"/>
              </a:rPr>
              <a:t>unit</a:t>
            </a:r>
            <a:endParaRPr sz="900">
              <a:latin typeface="Arial"/>
              <a:cs typeface="Arial"/>
            </a:endParaRPr>
          </a:p>
          <a:p>
            <a:pPr marL="10478">
              <a:spcBef>
                <a:spcPts val="551"/>
              </a:spcBef>
            </a:pPr>
            <a:r>
              <a:rPr sz="900" spc="-4" dirty="0">
                <a:solidFill>
                  <a:srgbClr val="424242"/>
                </a:solidFill>
                <a:latin typeface="Arial"/>
                <a:cs typeface="Arial"/>
              </a:rPr>
              <a:t>activation </a:t>
            </a:r>
            <a:r>
              <a:rPr sz="900" dirty="0">
                <a:solidFill>
                  <a:srgbClr val="424242"/>
                </a:solidFill>
                <a:latin typeface="Arial"/>
                <a:cs typeface="Arial"/>
              </a:rPr>
              <a:t>vector </a:t>
            </a:r>
            <a:r>
              <a:rPr sz="900" spc="-4" dirty="0">
                <a:solidFill>
                  <a:srgbClr val="424242"/>
                </a:solidFill>
                <a:latin typeface="Arial"/>
                <a:cs typeface="Arial"/>
              </a:rPr>
              <a:t>for layer</a:t>
            </a:r>
            <a:r>
              <a:rPr sz="900" spc="-64"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75" name="object 175"/>
          <p:cNvSpPr txBox="1"/>
          <p:nvPr/>
        </p:nvSpPr>
        <p:spPr>
          <a:xfrm>
            <a:off x="6442552" y="4315575"/>
            <a:ext cx="1212056" cy="356508"/>
          </a:xfrm>
          <a:prstGeom prst="rect">
            <a:avLst/>
          </a:prstGeom>
        </p:spPr>
        <p:txBody>
          <a:bodyPr vert="horz" wrap="square" lIns="0" tIns="0" rIns="0" bIns="0" rtlCol="0">
            <a:spAutoFit/>
          </a:bodyPr>
          <a:lstStyle/>
          <a:p>
            <a:pPr marL="28575">
              <a:lnSpc>
                <a:spcPts val="1069"/>
              </a:lnSpc>
            </a:pPr>
            <a:r>
              <a:rPr sz="900" spc="-4" dirty="0">
                <a:solidFill>
                  <a:srgbClr val="424242"/>
                </a:solidFill>
                <a:latin typeface="Arial"/>
                <a:cs typeface="Arial"/>
              </a:rPr>
              <a:t>weight matrix for layer</a:t>
            </a:r>
            <a:r>
              <a:rPr sz="900" spc="-56"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a:p>
            <a:pPr marL="9525">
              <a:spcBef>
                <a:spcPts val="551"/>
              </a:spcBef>
            </a:pPr>
            <a:r>
              <a:rPr sz="900" spc="-4" dirty="0">
                <a:solidFill>
                  <a:srgbClr val="424242"/>
                </a:solidFill>
                <a:latin typeface="Arial"/>
                <a:cs typeface="Arial"/>
              </a:rPr>
              <a:t>input into layer</a:t>
            </a:r>
            <a:r>
              <a:rPr sz="900" spc="-19"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76" name="object 176"/>
          <p:cNvSpPr txBox="1"/>
          <p:nvPr/>
        </p:nvSpPr>
        <p:spPr>
          <a:xfrm>
            <a:off x="1647824" y="4522744"/>
            <a:ext cx="108109"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ŷ:</a:t>
            </a:r>
            <a:endParaRPr sz="900">
              <a:latin typeface="Arial"/>
              <a:cs typeface="Arial"/>
            </a:endParaRPr>
          </a:p>
        </p:txBody>
      </p:sp>
      <p:sp>
        <p:nvSpPr>
          <p:cNvPr id="177" name="object 177"/>
          <p:cNvSpPr txBox="1"/>
          <p:nvPr/>
        </p:nvSpPr>
        <p:spPr>
          <a:xfrm>
            <a:off x="1863374" y="4522744"/>
            <a:ext cx="679608"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output</a:t>
            </a:r>
            <a:r>
              <a:rPr sz="900" spc="-56" dirty="0">
                <a:solidFill>
                  <a:srgbClr val="424242"/>
                </a:solidFill>
                <a:latin typeface="Arial"/>
                <a:cs typeface="Arial"/>
              </a:rPr>
              <a:t> </a:t>
            </a:r>
            <a:r>
              <a:rPr sz="900" dirty="0">
                <a:solidFill>
                  <a:srgbClr val="424242"/>
                </a:solidFill>
                <a:latin typeface="Arial"/>
                <a:cs typeface="Arial"/>
              </a:rPr>
              <a:t>vector</a:t>
            </a:r>
            <a:endParaRPr sz="900">
              <a:latin typeface="Arial"/>
              <a:cs typeface="Arial"/>
            </a:endParaRPr>
          </a:p>
        </p:txBody>
      </p:sp>
      <p:sp>
        <p:nvSpPr>
          <p:cNvPr id="178" name="object 178"/>
          <p:cNvSpPr txBox="1"/>
          <p:nvPr/>
        </p:nvSpPr>
        <p:spPr>
          <a:xfrm>
            <a:off x="2701518" y="4522744"/>
            <a:ext cx="1102519"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SM: Softmax</a:t>
            </a:r>
            <a:r>
              <a:rPr sz="900" spc="-60"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Tree>
    <p:extLst>
      <p:ext uri="{BB962C8B-B14F-4D97-AF65-F5344CB8AC3E}">
        <p14:creationId xmlns:p14="http://schemas.microsoft.com/office/powerpoint/2010/main" val="3745492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D8D8D8"/>
          </a:solidFill>
        </p:spPr>
        <p:txBody>
          <a:bodyPr wrap="square" lIns="0" tIns="0" rIns="0" bIns="0" rtlCol="0"/>
          <a:lstStyle/>
          <a:p>
            <a:endParaRPr sz="1350"/>
          </a:p>
        </p:txBody>
      </p:sp>
      <p:sp>
        <p:nvSpPr>
          <p:cNvPr id="4" name="object 4"/>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999999"/>
            </a:solidFill>
          </a:ln>
        </p:spPr>
        <p:txBody>
          <a:bodyPr wrap="square" lIns="0" tIns="0" rIns="0" bIns="0" rtlCol="0"/>
          <a:lstStyle/>
          <a:p>
            <a:endParaRPr sz="1350"/>
          </a:p>
        </p:txBody>
      </p:sp>
      <p:sp>
        <p:nvSpPr>
          <p:cNvPr id="5" name="object 5"/>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sz="1350"/>
          </a:p>
        </p:txBody>
      </p:sp>
      <p:sp>
        <p:nvSpPr>
          <p:cNvPr id="6" name="object 6"/>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999999"/>
            </a:solidFill>
          </a:ln>
        </p:spPr>
        <p:txBody>
          <a:bodyPr wrap="square" lIns="0" tIns="0" rIns="0" bIns="0" rtlCol="0"/>
          <a:lstStyle/>
          <a:p>
            <a:endParaRPr sz="1350"/>
          </a:p>
        </p:txBody>
      </p:sp>
      <p:sp>
        <p:nvSpPr>
          <p:cNvPr id="7" name="object 7"/>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D8D8D8"/>
          </a:solidFill>
        </p:spPr>
        <p:txBody>
          <a:bodyPr wrap="square" lIns="0" tIns="0" rIns="0" bIns="0" rtlCol="0"/>
          <a:lstStyle/>
          <a:p>
            <a:endParaRPr sz="1350"/>
          </a:p>
        </p:txBody>
      </p:sp>
      <p:sp>
        <p:nvSpPr>
          <p:cNvPr id="8" name="object 8"/>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999999"/>
            </a:solidFill>
          </a:ln>
        </p:spPr>
        <p:txBody>
          <a:bodyPr wrap="square" lIns="0" tIns="0" rIns="0" bIns="0" rtlCol="0"/>
          <a:lstStyle/>
          <a:p>
            <a:endParaRPr sz="1350"/>
          </a:p>
        </p:txBody>
      </p:sp>
      <p:sp>
        <p:nvSpPr>
          <p:cNvPr id="9" name="object 9"/>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sz="1350"/>
          </a:p>
        </p:txBody>
      </p:sp>
      <p:sp>
        <p:nvSpPr>
          <p:cNvPr id="10" name="object 10"/>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sz="1350"/>
          </a:p>
        </p:txBody>
      </p:sp>
      <p:sp>
        <p:nvSpPr>
          <p:cNvPr id="11" name="object 11"/>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D8D8D8"/>
          </a:solidFill>
        </p:spPr>
        <p:txBody>
          <a:bodyPr wrap="square" lIns="0" tIns="0" rIns="0" bIns="0" rtlCol="0"/>
          <a:lstStyle/>
          <a:p>
            <a:endParaRPr sz="1350"/>
          </a:p>
        </p:txBody>
      </p:sp>
      <p:sp>
        <p:nvSpPr>
          <p:cNvPr id="12" name="object 12"/>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999999"/>
            </a:solidFill>
          </a:ln>
        </p:spPr>
        <p:txBody>
          <a:bodyPr wrap="square" lIns="0" tIns="0" rIns="0" bIns="0" rtlCol="0"/>
          <a:lstStyle/>
          <a:p>
            <a:endParaRPr sz="1350"/>
          </a:p>
        </p:txBody>
      </p:sp>
      <p:sp>
        <p:nvSpPr>
          <p:cNvPr id="13" name="object 13"/>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sz="1350"/>
          </a:p>
        </p:txBody>
      </p:sp>
      <p:sp>
        <p:nvSpPr>
          <p:cNvPr id="14" name="object 14"/>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999999"/>
            </a:solidFill>
          </a:ln>
        </p:spPr>
        <p:txBody>
          <a:bodyPr wrap="square" lIns="0" tIns="0" rIns="0" bIns="0" rtlCol="0"/>
          <a:lstStyle/>
          <a:p>
            <a:endParaRPr sz="1350"/>
          </a:p>
        </p:txBody>
      </p:sp>
      <p:sp>
        <p:nvSpPr>
          <p:cNvPr id="15" name="object 15"/>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D8D8D8"/>
          </a:solidFill>
        </p:spPr>
        <p:txBody>
          <a:bodyPr wrap="square" lIns="0" tIns="0" rIns="0" bIns="0" rtlCol="0"/>
          <a:lstStyle/>
          <a:p>
            <a:endParaRPr sz="1350"/>
          </a:p>
        </p:txBody>
      </p:sp>
      <p:sp>
        <p:nvSpPr>
          <p:cNvPr id="16" name="object 16"/>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999999"/>
            </a:solidFill>
          </a:ln>
        </p:spPr>
        <p:txBody>
          <a:bodyPr wrap="square" lIns="0" tIns="0" rIns="0" bIns="0" rtlCol="0"/>
          <a:lstStyle/>
          <a:p>
            <a:endParaRPr sz="1350"/>
          </a:p>
        </p:txBody>
      </p:sp>
      <p:sp>
        <p:nvSpPr>
          <p:cNvPr id="17" name="object 17"/>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sz="1350"/>
          </a:p>
        </p:txBody>
      </p:sp>
      <p:sp>
        <p:nvSpPr>
          <p:cNvPr id="18" name="object 18"/>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sz="1350"/>
          </a:p>
        </p:txBody>
      </p:sp>
      <p:sp>
        <p:nvSpPr>
          <p:cNvPr id="19" name="object 19"/>
          <p:cNvSpPr/>
          <p:nvPr/>
        </p:nvSpPr>
        <p:spPr>
          <a:xfrm>
            <a:off x="2454428" y="1454399"/>
            <a:ext cx="873443" cy="327660"/>
          </a:xfrm>
          <a:custGeom>
            <a:avLst/>
            <a:gdLst/>
            <a:ahLst/>
            <a:cxnLst/>
            <a:rect l="l" t="t" r="r" b="b"/>
            <a:pathLst>
              <a:path w="1164589" h="436880">
                <a:moveTo>
                  <a:pt x="0" y="436534"/>
                </a:moveTo>
                <a:lnTo>
                  <a:pt x="1164197" y="0"/>
                </a:lnTo>
              </a:path>
            </a:pathLst>
          </a:custGeom>
          <a:ln w="9524">
            <a:solidFill>
              <a:srgbClr val="CCCCCC"/>
            </a:solidFill>
          </a:ln>
        </p:spPr>
        <p:txBody>
          <a:bodyPr wrap="square" lIns="0" tIns="0" rIns="0" bIns="0" rtlCol="0"/>
          <a:lstStyle/>
          <a:p>
            <a:endParaRPr sz="1350"/>
          </a:p>
        </p:txBody>
      </p:sp>
      <p:sp>
        <p:nvSpPr>
          <p:cNvPr id="20" name="object 20"/>
          <p:cNvSpPr/>
          <p:nvPr/>
        </p:nvSpPr>
        <p:spPr>
          <a:xfrm>
            <a:off x="3323434" y="1443017"/>
            <a:ext cx="34766" cy="22860"/>
          </a:xfrm>
          <a:custGeom>
            <a:avLst/>
            <a:gdLst/>
            <a:ahLst/>
            <a:cxnLst/>
            <a:rect l="l" t="t" r="r" b="b"/>
            <a:pathLst>
              <a:path w="46355" h="30480">
                <a:moveTo>
                  <a:pt x="11024" y="29907"/>
                </a:moveTo>
                <a:lnTo>
                  <a:pt x="0" y="444"/>
                </a:lnTo>
                <a:lnTo>
                  <a:pt x="45974" y="0"/>
                </a:lnTo>
                <a:lnTo>
                  <a:pt x="11024" y="29907"/>
                </a:lnTo>
                <a:close/>
              </a:path>
            </a:pathLst>
          </a:custGeom>
          <a:solidFill>
            <a:srgbClr val="CCCCCC"/>
          </a:solidFill>
        </p:spPr>
        <p:txBody>
          <a:bodyPr wrap="square" lIns="0" tIns="0" rIns="0" bIns="0" rtlCol="0"/>
          <a:lstStyle/>
          <a:p>
            <a:endParaRPr sz="1350"/>
          </a:p>
        </p:txBody>
      </p:sp>
      <p:sp>
        <p:nvSpPr>
          <p:cNvPr id="21" name="object 21"/>
          <p:cNvSpPr/>
          <p:nvPr/>
        </p:nvSpPr>
        <p:spPr>
          <a:xfrm>
            <a:off x="3323434" y="1443017"/>
            <a:ext cx="34766" cy="22860"/>
          </a:xfrm>
          <a:custGeom>
            <a:avLst/>
            <a:gdLst/>
            <a:ahLst/>
            <a:cxnLst/>
            <a:rect l="l" t="t" r="r" b="b"/>
            <a:pathLst>
              <a:path w="46355" h="30480">
                <a:moveTo>
                  <a:pt x="11024" y="29907"/>
                </a:moveTo>
                <a:lnTo>
                  <a:pt x="45974" y="0"/>
                </a:lnTo>
                <a:lnTo>
                  <a:pt x="0" y="444"/>
                </a:lnTo>
                <a:lnTo>
                  <a:pt x="11024" y="29907"/>
                </a:lnTo>
                <a:close/>
              </a:path>
            </a:pathLst>
          </a:custGeom>
          <a:ln w="9524">
            <a:solidFill>
              <a:srgbClr val="CCCCCC"/>
            </a:solidFill>
          </a:ln>
        </p:spPr>
        <p:txBody>
          <a:bodyPr wrap="square" lIns="0" tIns="0" rIns="0" bIns="0" rtlCol="0"/>
          <a:lstStyle/>
          <a:p>
            <a:endParaRPr sz="1350"/>
          </a:p>
        </p:txBody>
      </p:sp>
      <p:sp>
        <p:nvSpPr>
          <p:cNvPr id="22" name="object 22"/>
          <p:cNvSpPr/>
          <p:nvPr/>
        </p:nvSpPr>
        <p:spPr>
          <a:xfrm>
            <a:off x="2454428" y="1781799"/>
            <a:ext cx="873443" cy="334328"/>
          </a:xfrm>
          <a:custGeom>
            <a:avLst/>
            <a:gdLst/>
            <a:ahLst/>
            <a:cxnLst/>
            <a:rect l="l" t="t" r="r" b="b"/>
            <a:pathLst>
              <a:path w="1164589" h="445769">
                <a:moveTo>
                  <a:pt x="0" y="0"/>
                </a:moveTo>
                <a:lnTo>
                  <a:pt x="1164322" y="445186"/>
                </a:lnTo>
              </a:path>
            </a:pathLst>
          </a:custGeom>
          <a:ln w="9524">
            <a:solidFill>
              <a:srgbClr val="CCCCCC"/>
            </a:solidFill>
          </a:ln>
        </p:spPr>
        <p:txBody>
          <a:bodyPr wrap="square" lIns="0" tIns="0" rIns="0" bIns="0" rtlCol="0"/>
          <a:lstStyle/>
          <a:p>
            <a:endParaRPr sz="1350"/>
          </a:p>
        </p:txBody>
      </p:sp>
      <p:sp>
        <p:nvSpPr>
          <p:cNvPr id="23" name="object 23"/>
          <p:cNvSpPr/>
          <p:nvPr/>
        </p:nvSpPr>
        <p:spPr>
          <a:xfrm>
            <a:off x="3323452" y="2104664"/>
            <a:ext cx="34766" cy="22860"/>
          </a:xfrm>
          <a:custGeom>
            <a:avLst/>
            <a:gdLst/>
            <a:ahLst/>
            <a:cxnLst/>
            <a:rect l="l" t="t" r="r" b="b"/>
            <a:pathLst>
              <a:path w="46355" h="30480">
                <a:moveTo>
                  <a:pt x="45999" y="30149"/>
                </a:moveTo>
                <a:lnTo>
                  <a:pt x="0" y="29399"/>
                </a:lnTo>
                <a:lnTo>
                  <a:pt x="11249" y="0"/>
                </a:lnTo>
                <a:lnTo>
                  <a:pt x="45999" y="30149"/>
                </a:lnTo>
                <a:close/>
              </a:path>
            </a:pathLst>
          </a:custGeom>
          <a:solidFill>
            <a:srgbClr val="CCCCCC"/>
          </a:solidFill>
        </p:spPr>
        <p:txBody>
          <a:bodyPr wrap="square" lIns="0" tIns="0" rIns="0" bIns="0" rtlCol="0"/>
          <a:lstStyle/>
          <a:p>
            <a:endParaRPr sz="1350"/>
          </a:p>
        </p:txBody>
      </p:sp>
      <p:sp>
        <p:nvSpPr>
          <p:cNvPr id="24" name="object 24"/>
          <p:cNvSpPr/>
          <p:nvPr/>
        </p:nvSpPr>
        <p:spPr>
          <a:xfrm>
            <a:off x="3323452" y="2104664"/>
            <a:ext cx="34766" cy="22860"/>
          </a:xfrm>
          <a:custGeom>
            <a:avLst/>
            <a:gdLst/>
            <a:ahLst/>
            <a:cxnLst/>
            <a:rect l="l" t="t" r="r" b="b"/>
            <a:pathLst>
              <a:path w="46355" h="30480">
                <a:moveTo>
                  <a:pt x="0" y="29399"/>
                </a:moveTo>
                <a:lnTo>
                  <a:pt x="45999" y="30149"/>
                </a:lnTo>
                <a:lnTo>
                  <a:pt x="11249" y="0"/>
                </a:lnTo>
                <a:lnTo>
                  <a:pt x="0" y="29399"/>
                </a:lnTo>
                <a:close/>
              </a:path>
            </a:pathLst>
          </a:custGeom>
          <a:ln w="9524">
            <a:solidFill>
              <a:srgbClr val="CCCCCC"/>
            </a:solidFill>
          </a:ln>
        </p:spPr>
        <p:txBody>
          <a:bodyPr wrap="square" lIns="0" tIns="0" rIns="0" bIns="0" rtlCol="0"/>
          <a:lstStyle/>
          <a:p>
            <a:endParaRPr sz="1350"/>
          </a:p>
        </p:txBody>
      </p:sp>
      <p:sp>
        <p:nvSpPr>
          <p:cNvPr id="25" name="object 25"/>
          <p:cNvSpPr/>
          <p:nvPr/>
        </p:nvSpPr>
        <p:spPr>
          <a:xfrm>
            <a:off x="2454429" y="1781799"/>
            <a:ext cx="885349" cy="1008698"/>
          </a:xfrm>
          <a:custGeom>
            <a:avLst/>
            <a:gdLst/>
            <a:ahLst/>
            <a:cxnLst/>
            <a:rect l="l" t="t" r="r" b="b"/>
            <a:pathLst>
              <a:path w="1180464" h="1344929">
                <a:moveTo>
                  <a:pt x="0" y="0"/>
                </a:moveTo>
                <a:lnTo>
                  <a:pt x="1179997" y="1344834"/>
                </a:lnTo>
              </a:path>
            </a:pathLst>
          </a:custGeom>
          <a:ln w="9524">
            <a:solidFill>
              <a:srgbClr val="CCCCCC"/>
            </a:solidFill>
          </a:ln>
        </p:spPr>
        <p:txBody>
          <a:bodyPr wrap="square" lIns="0" tIns="0" rIns="0" bIns="0" rtlCol="0"/>
          <a:lstStyle/>
          <a:p>
            <a:endParaRPr sz="1350"/>
          </a:p>
        </p:txBody>
      </p:sp>
      <p:sp>
        <p:nvSpPr>
          <p:cNvPr id="26" name="object 26"/>
          <p:cNvSpPr/>
          <p:nvPr/>
        </p:nvSpPr>
        <p:spPr>
          <a:xfrm>
            <a:off x="3330558" y="2782644"/>
            <a:ext cx="30480" cy="32385"/>
          </a:xfrm>
          <a:custGeom>
            <a:avLst/>
            <a:gdLst/>
            <a:ahLst/>
            <a:cxnLst/>
            <a:rect l="l" t="t" r="r" b="b"/>
            <a:pathLst>
              <a:path w="40639" h="43179">
                <a:moveTo>
                  <a:pt x="40349" y="42874"/>
                </a:moveTo>
                <a:lnTo>
                  <a:pt x="0" y="20749"/>
                </a:lnTo>
                <a:lnTo>
                  <a:pt x="23649" y="0"/>
                </a:lnTo>
                <a:lnTo>
                  <a:pt x="40349" y="42874"/>
                </a:lnTo>
                <a:close/>
              </a:path>
            </a:pathLst>
          </a:custGeom>
          <a:solidFill>
            <a:srgbClr val="CCCCCC"/>
          </a:solidFill>
        </p:spPr>
        <p:txBody>
          <a:bodyPr wrap="square" lIns="0" tIns="0" rIns="0" bIns="0" rtlCol="0"/>
          <a:lstStyle/>
          <a:p>
            <a:endParaRPr sz="1350"/>
          </a:p>
        </p:txBody>
      </p:sp>
      <p:sp>
        <p:nvSpPr>
          <p:cNvPr id="27" name="object 27"/>
          <p:cNvSpPr/>
          <p:nvPr/>
        </p:nvSpPr>
        <p:spPr>
          <a:xfrm>
            <a:off x="3330558" y="2782644"/>
            <a:ext cx="30480" cy="32385"/>
          </a:xfrm>
          <a:custGeom>
            <a:avLst/>
            <a:gdLst/>
            <a:ahLst/>
            <a:cxnLst/>
            <a:rect l="l" t="t" r="r" b="b"/>
            <a:pathLst>
              <a:path w="40639" h="43179">
                <a:moveTo>
                  <a:pt x="0" y="20749"/>
                </a:moveTo>
                <a:lnTo>
                  <a:pt x="40349" y="42874"/>
                </a:lnTo>
                <a:lnTo>
                  <a:pt x="23649" y="0"/>
                </a:lnTo>
                <a:lnTo>
                  <a:pt x="0" y="20749"/>
                </a:lnTo>
                <a:close/>
              </a:path>
            </a:pathLst>
          </a:custGeom>
          <a:ln w="9524">
            <a:solidFill>
              <a:srgbClr val="CCCCCC"/>
            </a:solidFill>
          </a:ln>
        </p:spPr>
        <p:txBody>
          <a:bodyPr wrap="square" lIns="0" tIns="0" rIns="0" bIns="0" rtlCol="0"/>
          <a:lstStyle/>
          <a:p>
            <a:endParaRPr sz="1350"/>
          </a:p>
        </p:txBody>
      </p:sp>
      <p:sp>
        <p:nvSpPr>
          <p:cNvPr id="28" name="object 28"/>
          <p:cNvSpPr/>
          <p:nvPr/>
        </p:nvSpPr>
        <p:spPr>
          <a:xfrm>
            <a:off x="2454429" y="1471476"/>
            <a:ext cx="885349" cy="1002030"/>
          </a:xfrm>
          <a:custGeom>
            <a:avLst/>
            <a:gdLst/>
            <a:ahLst/>
            <a:cxnLst/>
            <a:rect l="l" t="t" r="r" b="b"/>
            <a:pathLst>
              <a:path w="1180464" h="1336039">
                <a:moveTo>
                  <a:pt x="0" y="1335974"/>
                </a:moveTo>
                <a:lnTo>
                  <a:pt x="1179872" y="0"/>
                </a:lnTo>
              </a:path>
            </a:pathLst>
          </a:custGeom>
          <a:ln w="9524">
            <a:solidFill>
              <a:srgbClr val="CCCCCC"/>
            </a:solidFill>
          </a:ln>
        </p:spPr>
        <p:txBody>
          <a:bodyPr wrap="square" lIns="0" tIns="0" rIns="0" bIns="0" rtlCol="0"/>
          <a:lstStyle/>
          <a:p>
            <a:endParaRPr sz="1350"/>
          </a:p>
        </p:txBody>
      </p:sp>
      <p:sp>
        <p:nvSpPr>
          <p:cNvPr id="29" name="object 29"/>
          <p:cNvSpPr/>
          <p:nvPr/>
        </p:nvSpPr>
        <p:spPr>
          <a:xfrm>
            <a:off x="3330483" y="1447178"/>
            <a:ext cx="30480" cy="32385"/>
          </a:xfrm>
          <a:custGeom>
            <a:avLst/>
            <a:gdLst/>
            <a:ahLst/>
            <a:cxnLst/>
            <a:rect l="l" t="t" r="r" b="b"/>
            <a:pathLst>
              <a:path w="40639" h="43180">
                <a:moveTo>
                  <a:pt x="23574" y="42812"/>
                </a:moveTo>
                <a:lnTo>
                  <a:pt x="0" y="21984"/>
                </a:lnTo>
                <a:lnTo>
                  <a:pt x="40399" y="0"/>
                </a:lnTo>
                <a:lnTo>
                  <a:pt x="23574" y="42812"/>
                </a:lnTo>
                <a:close/>
              </a:path>
            </a:pathLst>
          </a:custGeom>
          <a:solidFill>
            <a:srgbClr val="CCCCCC"/>
          </a:solidFill>
        </p:spPr>
        <p:txBody>
          <a:bodyPr wrap="square" lIns="0" tIns="0" rIns="0" bIns="0" rtlCol="0"/>
          <a:lstStyle/>
          <a:p>
            <a:endParaRPr sz="1350"/>
          </a:p>
        </p:txBody>
      </p:sp>
      <p:sp>
        <p:nvSpPr>
          <p:cNvPr id="30" name="object 30"/>
          <p:cNvSpPr/>
          <p:nvPr/>
        </p:nvSpPr>
        <p:spPr>
          <a:xfrm>
            <a:off x="3330483" y="1447178"/>
            <a:ext cx="30480" cy="32385"/>
          </a:xfrm>
          <a:custGeom>
            <a:avLst/>
            <a:gdLst/>
            <a:ahLst/>
            <a:cxnLst/>
            <a:rect l="l" t="t" r="r" b="b"/>
            <a:pathLst>
              <a:path w="40639" h="43180">
                <a:moveTo>
                  <a:pt x="23574" y="42812"/>
                </a:moveTo>
                <a:lnTo>
                  <a:pt x="40399" y="0"/>
                </a:lnTo>
                <a:lnTo>
                  <a:pt x="0" y="21984"/>
                </a:lnTo>
                <a:lnTo>
                  <a:pt x="23574" y="42812"/>
                </a:lnTo>
                <a:close/>
              </a:path>
            </a:pathLst>
          </a:custGeom>
          <a:ln w="9524">
            <a:solidFill>
              <a:srgbClr val="CCCCCC"/>
            </a:solidFill>
          </a:ln>
        </p:spPr>
        <p:txBody>
          <a:bodyPr wrap="square" lIns="0" tIns="0" rIns="0" bIns="0" rtlCol="0"/>
          <a:lstStyle/>
          <a:p>
            <a:endParaRPr sz="1350"/>
          </a:p>
        </p:txBody>
      </p:sp>
      <p:sp>
        <p:nvSpPr>
          <p:cNvPr id="31" name="object 31"/>
          <p:cNvSpPr/>
          <p:nvPr/>
        </p:nvSpPr>
        <p:spPr>
          <a:xfrm>
            <a:off x="2454428" y="2146046"/>
            <a:ext cx="873443" cy="327660"/>
          </a:xfrm>
          <a:custGeom>
            <a:avLst/>
            <a:gdLst/>
            <a:ahLst/>
            <a:cxnLst/>
            <a:rect l="l" t="t" r="r" b="b"/>
            <a:pathLst>
              <a:path w="1164589" h="436879">
                <a:moveTo>
                  <a:pt x="0" y="436549"/>
                </a:moveTo>
                <a:lnTo>
                  <a:pt x="1164197" y="0"/>
                </a:lnTo>
              </a:path>
            </a:pathLst>
          </a:custGeom>
          <a:ln w="9524">
            <a:solidFill>
              <a:srgbClr val="CCCCCC"/>
            </a:solidFill>
          </a:ln>
        </p:spPr>
        <p:txBody>
          <a:bodyPr wrap="square" lIns="0" tIns="0" rIns="0" bIns="0" rtlCol="0"/>
          <a:lstStyle/>
          <a:p>
            <a:endParaRPr sz="1350"/>
          </a:p>
        </p:txBody>
      </p:sp>
      <p:sp>
        <p:nvSpPr>
          <p:cNvPr id="32" name="object 32"/>
          <p:cNvSpPr/>
          <p:nvPr/>
        </p:nvSpPr>
        <p:spPr>
          <a:xfrm>
            <a:off x="3323434" y="2134664"/>
            <a:ext cx="34766" cy="22860"/>
          </a:xfrm>
          <a:custGeom>
            <a:avLst/>
            <a:gdLst/>
            <a:ahLst/>
            <a:cxnLst/>
            <a:rect l="l" t="t" r="r" b="b"/>
            <a:pathLst>
              <a:path w="46355" h="30480">
                <a:moveTo>
                  <a:pt x="11024" y="29899"/>
                </a:moveTo>
                <a:lnTo>
                  <a:pt x="0" y="449"/>
                </a:lnTo>
                <a:lnTo>
                  <a:pt x="45974" y="0"/>
                </a:lnTo>
                <a:lnTo>
                  <a:pt x="11024" y="29899"/>
                </a:lnTo>
                <a:close/>
              </a:path>
            </a:pathLst>
          </a:custGeom>
          <a:solidFill>
            <a:srgbClr val="CCCCCC"/>
          </a:solidFill>
        </p:spPr>
        <p:txBody>
          <a:bodyPr wrap="square" lIns="0" tIns="0" rIns="0" bIns="0" rtlCol="0"/>
          <a:lstStyle/>
          <a:p>
            <a:endParaRPr sz="1350"/>
          </a:p>
        </p:txBody>
      </p:sp>
      <p:sp>
        <p:nvSpPr>
          <p:cNvPr id="33" name="object 33"/>
          <p:cNvSpPr/>
          <p:nvPr/>
        </p:nvSpPr>
        <p:spPr>
          <a:xfrm>
            <a:off x="3323434" y="2134664"/>
            <a:ext cx="34766" cy="22860"/>
          </a:xfrm>
          <a:custGeom>
            <a:avLst/>
            <a:gdLst/>
            <a:ahLst/>
            <a:cxnLst/>
            <a:rect l="l" t="t" r="r" b="b"/>
            <a:pathLst>
              <a:path w="46355" h="30480">
                <a:moveTo>
                  <a:pt x="11024" y="29899"/>
                </a:moveTo>
                <a:lnTo>
                  <a:pt x="45974" y="0"/>
                </a:lnTo>
                <a:lnTo>
                  <a:pt x="0" y="449"/>
                </a:lnTo>
                <a:lnTo>
                  <a:pt x="11024" y="29899"/>
                </a:lnTo>
                <a:close/>
              </a:path>
            </a:pathLst>
          </a:custGeom>
          <a:ln w="9524">
            <a:solidFill>
              <a:srgbClr val="CCCCCC"/>
            </a:solidFill>
          </a:ln>
        </p:spPr>
        <p:txBody>
          <a:bodyPr wrap="square" lIns="0" tIns="0" rIns="0" bIns="0" rtlCol="0"/>
          <a:lstStyle/>
          <a:p>
            <a:endParaRPr sz="1350"/>
          </a:p>
        </p:txBody>
      </p:sp>
      <p:sp>
        <p:nvSpPr>
          <p:cNvPr id="34" name="object 34"/>
          <p:cNvSpPr/>
          <p:nvPr/>
        </p:nvSpPr>
        <p:spPr>
          <a:xfrm>
            <a:off x="2454428" y="2473457"/>
            <a:ext cx="873443" cy="334328"/>
          </a:xfrm>
          <a:custGeom>
            <a:avLst/>
            <a:gdLst/>
            <a:ahLst/>
            <a:cxnLst/>
            <a:rect l="l" t="t" r="r" b="b"/>
            <a:pathLst>
              <a:path w="1164589" h="445770">
                <a:moveTo>
                  <a:pt x="0" y="0"/>
                </a:moveTo>
                <a:lnTo>
                  <a:pt x="1164322" y="445174"/>
                </a:lnTo>
              </a:path>
            </a:pathLst>
          </a:custGeom>
          <a:ln w="9524">
            <a:solidFill>
              <a:srgbClr val="CCCCCC"/>
            </a:solidFill>
          </a:ln>
        </p:spPr>
        <p:txBody>
          <a:bodyPr wrap="square" lIns="0" tIns="0" rIns="0" bIns="0" rtlCol="0"/>
          <a:lstStyle/>
          <a:p>
            <a:endParaRPr sz="1350"/>
          </a:p>
        </p:txBody>
      </p:sp>
      <p:sp>
        <p:nvSpPr>
          <p:cNvPr id="35" name="object 35"/>
          <p:cNvSpPr/>
          <p:nvPr/>
        </p:nvSpPr>
        <p:spPr>
          <a:xfrm>
            <a:off x="3323452" y="2796313"/>
            <a:ext cx="34766" cy="22860"/>
          </a:xfrm>
          <a:custGeom>
            <a:avLst/>
            <a:gdLst/>
            <a:ahLst/>
            <a:cxnLst/>
            <a:rect l="l" t="t" r="r" b="b"/>
            <a:pathLst>
              <a:path w="46355" h="30479">
                <a:moveTo>
                  <a:pt x="45999" y="30149"/>
                </a:moveTo>
                <a:lnTo>
                  <a:pt x="0" y="29399"/>
                </a:lnTo>
                <a:lnTo>
                  <a:pt x="11249" y="0"/>
                </a:lnTo>
                <a:lnTo>
                  <a:pt x="45999" y="30149"/>
                </a:lnTo>
                <a:close/>
              </a:path>
            </a:pathLst>
          </a:custGeom>
          <a:solidFill>
            <a:srgbClr val="CCCCCC"/>
          </a:solidFill>
        </p:spPr>
        <p:txBody>
          <a:bodyPr wrap="square" lIns="0" tIns="0" rIns="0" bIns="0" rtlCol="0"/>
          <a:lstStyle/>
          <a:p>
            <a:endParaRPr sz="1350"/>
          </a:p>
        </p:txBody>
      </p:sp>
      <p:sp>
        <p:nvSpPr>
          <p:cNvPr id="36" name="object 36"/>
          <p:cNvSpPr/>
          <p:nvPr/>
        </p:nvSpPr>
        <p:spPr>
          <a:xfrm>
            <a:off x="3323452" y="2796313"/>
            <a:ext cx="34766" cy="22860"/>
          </a:xfrm>
          <a:custGeom>
            <a:avLst/>
            <a:gdLst/>
            <a:ahLst/>
            <a:cxnLst/>
            <a:rect l="l" t="t" r="r" b="b"/>
            <a:pathLst>
              <a:path w="46355" h="30479">
                <a:moveTo>
                  <a:pt x="0" y="29399"/>
                </a:moveTo>
                <a:lnTo>
                  <a:pt x="45999" y="30149"/>
                </a:lnTo>
                <a:lnTo>
                  <a:pt x="11249" y="0"/>
                </a:lnTo>
                <a:lnTo>
                  <a:pt x="0" y="29399"/>
                </a:lnTo>
                <a:close/>
              </a:path>
            </a:pathLst>
          </a:custGeom>
          <a:ln w="9524">
            <a:solidFill>
              <a:srgbClr val="CCCCCC"/>
            </a:solidFill>
          </a:ln>
        </p:spPr>
        <p:txBody>
          <a:bodyPr wrap="square" lIns="0" tIns="0" rIns="0" bIns="0" rtlCol="0"/>
          <a:lstStyle/>
          <a:p>
            <a:endParaRPr sz="1350"/>
          </a:p>
        </p:txBody>
      </p:sp>
      <p:sp>
        <p:nvSpPr>
          <p:cNvPr id="37" name="object 37"/>
          <p:cNvSpPr/>
          <p:nvPr/>
        </p:nvSpPr>
        <p:spPr>
          <a:xfrm>
            <a:off x="2454428" y="2837694"/>
            <a:ext cx="873443" cy="327660"/>
          </a:xfrm>
          <a:custGeom>
            <a:avLst/>
            <a:gdLst/>
            <a:ahLst/>
            <a:cxnLst/>
            <a:rect l="l" t="t" r="r" b="b"/>
            <a:pathLst>
              <a:path w="1164589" h="436879">
                <a:moveTo>
                  <a:pt x="0" y="436549"/>
                </a:moveTo>
                <a:lnTo>
                  <a:pt x="1164197" y="0"/>
                </a:lnTo>
              </a:path>
            </a:pathLst>
          </a:custGeom>
          <a:ln w="9524">
            <a:solidFill>
              <a:srgbClr val="CCCCCC"/>
            </a:solidFill>
          </a:ln>
        </p:spPr>
        <p:txBody>
          <a:bodyPr wrap="square" lIns="0" tIns="0" rIns="0" bIns="0" rtlCol="0"/>
          <a:lstStyle/>
          <a:p>
            <a:endParaRPr sz="1350"/>
          </a:p>
        </p:txBody>
      </p:sp>
      <p:sp>
        <p:nvSpPr>
          <p:cNvPr id="38" name="object 38"/>
          <p:cNvSpPr/>
          <p:nvPr/>
        </p:nvSpPr>
        <p:spPr>
          <a:xfrm>
            <a:off x="3323434" y="2826313"/>
            <a:ext cx="34766" cy="22860"/>
          </a:xfrm>
          <a:custGeom>
            <a:avLst/>
            <a:gdLst/>
            <a:ahLst/>
            <a:cxnLst/>
            <a:rect l="l" t="t" r="r" b="b"/>
            <a:pathLst>
              <a:path w="46355" h="30479">
                <a:moveTo>
                  <a:pt x="11024" y="29899"/>
                </a:moveTo>
                <a:lnTo>
                  <a:pt x="0" y="449"/>
                </a:lnTo>
                <a:lnTo>
                  <a:pt x="45974" y="0"/>
                </a:lnTo>
                <a:lnTo>
                  <a:pt x="11024" y="29899"/>
                </a:lnTo>
                <a:close/>
              </a:path>
            </a:pathLst>
          </a:custGeom>
          <a:solidFill>
            <a:srgbClr val="CCCCCC"/>
          </a:solidFill>
        </p:spPr>
        <p:txBody>
          <a:bodyPr wrap="square" lIns="0" tIns="0" rIns="0" bIns="0" rtlCol="0"/>
          <a:lstStyle/>
          <a:p>
            <a:endParaRPr sz="1350"/>
          </a:p>
        </p:txBody>
      </p:sp>
      <p:sp>
        <p:nvSpPr>
          <p:cNvPr id="39" name="object 39"/>
          <p:cNvSpPr/>
          <p:nvPr/>
        </p:nvSpPr>
        <p:spPr>
          <a:xfrm>
            <a:off x="3323434" y="2826313"/>
            <a:ext cx="34766" cy="22860"/>
          </a:xfrm>
          <a:custGeom>
            <a:avLst/>
            <a:gdLst/>
            <a:ahLst/>
            <a:cxnLst/>
            <a:rect l="l" t="t" r="r" b="b"/>
            <a:pathLst>
              <a:path w="46355" h="30479">
                <a:moveTo>
                  <a:pt x="11024" y="29899"/>
                </a:moveTo>
                <a:lnTo>
                  <a:pt x="45974" y="0"/>
                </a:lnTo>
                <a:lnTo>
                  <a:pt x="0" y="449"/>
                </a:lnTo>
                <a:lnTo>
                  <a:pt x="11024" y="29899"/>
                </a:lnTo>
                <a:close/>
              </a:path>
            </a:pathLst>
          </a:custGeom>
          <a:ln w="9524">
            <a:solidFill>
              <a:srgbClr val="CCCCCC"/>
            </a:solidFill>
          </a:ln>
        </p:spPr>
        <p:txBody>
          <a:bodyPr wrap="square" lIns="0" tIns="0" rIns="0" bIns="0" rtlCol="0"/>
          <a:lstStyle/>
          <a:p>
            <a:endParaRPr sz="1350"/>
          </a:p>
        </p:txBody>
      </p:sp>
      <p:sp>
        <p:nvSpPr>
          <p:cNvPr id="40" name="object 40"/>
          <p:cNvSpPr/>
          <p:nvPr/>
        </p:nvSpPr>
        <p:spPr>
          <a:xfrm>
            <a:off x="2454429" y="2163127"/>
            <a:ext cx="885349" cy="1002030"/>
          </a:xfrm>
          <a:custGeom>
            <a:avLst/>
            <a:gdLst/>
            <a:ahLst/>
            <a:cxnLst/>
            <a:rect l="l" t="t" r="r" b="b"/>
            <a:pathLst>
              <a:path w="1180464" h="1336039">
                <a:moveTo>
                  <a:pt x="0" y="1335972"/>
                </a:moveTo>
                <a:lnTo>
                  <a:pt x="1179872" y="0"/>
                </a:lnTo>
              </a:path>
            </a:pathLst>
          </a:custGeom>
          <a:ln w="9524">
            <a:solidFill>
              <a:srgbClr val="CCCCCC"/>
            </a:solidFill>
          </a:ln>
        </p:spPr>
        <p:txBody>
          <a:bodyPr wrap="square" lIns="0" tIns="0" rIns="0" bIns="0" rtlCol="0"/>
          <a:lstStyle/>
          <a:p>
            <a:endParaRPr sz="1350"/>
          </a:p>
        </p:txBody>
      </p:sp>
      <p:sp>
        <p:nvSpPr>
          <p:cNvPr id="41" name="object 41"/>
          <p:cNvSpPr/>
          <p:nvPr/>
        </p:nvSpPr>
        <p:spPr>
          <a:xfrm>
            <a:off x="3330483" y="2138827"/>
            <a:ext cx="30480" cy="32385"/>
          </a:xfrm>
          <a:custGeom>
            <a:avLst/>
            <a:gdLst/>
            <a:ahLst/>
            <a:cxnLst/>
            <a:rect l="l" t="t" r="r" b="b"/>
            <a:pathLst>
              <a:path w="40639" h="43180">
                <a:moveTo>
                  <a:pt x="23574" y="42824"/>
                </a:moveTo>
                <a:lnTo>
                  <a:pt x="0" y="21974"/>
                </a:lnTo>
                <a:lnTo>
                  <a:pt x="40399" y="0"/>
                </a:lnTo>
                <a:lnTo>
                  <a:pt x="23574" y="42824"/>
                </a:lnTo>
                <a:close/>
              </a:path>
            </a:pathLst>
          </a:custGeom>
          <a:solidFill>
            <a:srgbClr val="CCCCCC"/>
          </a:solidFill>
        </p:spPr>
        <p:txBody>
          <a:bodyPr wrap="square" lIns="0" tIns="0" rIns="0" bIns="0" rtlCol="0"/>
          <a:lstStyle/>
          <a:p>
            <a:endParaRPr sz="1350"/>
          </a:p>
        </p:txBody>
      </p:sp>
      <p:sp>
        <p:nvSpPr>
          <p:cNvPr id="42" name="object 42"/>
          <p:cNvSpPr/>
          <p:nvPr/>
        </p:nvSpPr>
        <p:spPr>
          <a:xfrm>
            <a:off x="3330483" y="2138827"/>
            <a:ext cx="30480" cy="32385"/>
          </a:xfrm>
          <a:custGeom>
            <a:avLst/>
            <a:gdLst/>
            <a:ahLst/>
            <a:cxnLst/>
            <a:rect l="l" t="t" r="r" b="b"/>
            <a:pathLst>
              <a:path w="40639" h="43180">
                <a:moveTo>
                  <a:pt x="23574" y="42824"/>
                </a:moveTo>
                <a:lnTo>
                  <a:pt x="40399" y="0"/>
                </a:lnTo>
                <a:lnTo>
                  <a:pt x="0" y="21974"/>
                </a:lnTo>
                <a:lnTo>
                  <a:pt x="23574" y="42824"/>
                </a:lnTo>
                <a:close/>
              </a:path>
            </a:pathLst>
          </a:custGeom>
          <a:ln w="9524">
            <a:solidFill>
              <a:srgbClr val="CCCCCC"/>
            </a:solidFill>
          </a:ln>
        </p:spPr>
        <p:txBody>
          <a:bodyPr wrap="square" lIns="0" tIns="0" rIns="0" bIns="0" rtlCol="0"/>
          <a:lstStyle/>
          <a:p>
            <a:endParaRPr sz="1350"/>
          </a:p>
        </p:txBody>
      </p:sp>
      <p:sp>
        <p:nvSpPr>
          <p:cNvPr id="43" name="object 43"/>
          <p:cNvSpPr/>
          <p:nvPr/>
        </p:nvSpPr>
        <p:spPr>
          <a:xfrm>
            <a:off x="2454428" y="1477235"/>
            <a:ext cx="893445" cy="1688306"/>
          </a:xfrm>
          <a:custGeom>
            <a:avLst/>
            <a:gdLst/>
            <a:ahLst/>
            <a:cxnLst/>
            <a:rect l="l" t="t" r="r" b="b"/>
            <a:pathLst>
              <a:path w="1191260" h="2251075">
                <a:moveTo>
                  <a:pt x="0" y="2250495"/>
                </a:moveTo>
                <a:lnTo>
                  <a:pt x="1190972" y="0"/>
                </a:lnTo>
              </a:path>
            </a:pathLst>
          </a:custGeom>
          <a:ln w="9524">
            <a:solidFill>
              <a:srgbClr val="CCCCCC"/>
            </a:solidFill>
          </a:ln>
        </p:spPr>
        <p:txBody>
          <a:bodyPr wrap="square" lIns="0" tIns="0" rIns="0" bIns="0" rtlCol="0"/>
          <a:lstStyle/>
          <a:p>
            <a:endParaRPr sz="1350"/>
          </a:p>
        </p:txBody>
      </p:sp>
      <p:sp>
        <p:nvSpPr>
          <p:cNvPr id="44" name="object 44"/>
          <p:cNvSpPr/>
          <p:nvPr/>
        </p:nvSpPr>
        <p:spPr>
          <a:xfrm>
            <a:off x="3337233" y="1448581"/>
            <a:ext cx="25718" cy="34290"/>
          </a:xfrm>
          <a:custGeom>
            <a:avLst/>
            <a:gdLst/>
            <a:ahLst/>
            <a:cxnLst/>
            <a:rect l="l" t="t" r="r" b="b"/>
            <a:pathLst>
              <a:path w="34289" h="45719">
                <a:moveTo>
                  <a:pt x="27799" y="45564"/>
                </a:moveTo>
                <a:lnTo>
                  <a:pt x="0" y="30847"/>
                </a:lnTo>
                <a:lnTo>
                  <a:pt x="34099" y="0"/>
                </a:lnTo>
                <a:lnTo>
                  <a:pt x="27799" y="45564"/>
                </a:lnTo>
                <a:close/>
              </a:path>
            </a:pathLst>
          </a:custGeom>
          <a:solidFill>
            <a:srgbClr val="CCCCCC"/>
          </a:solidFill>
        </p:spPr>
        <p:txBody>
          <a:bodyPr wrap="square" lIns="0" tIns="0" rIns="0" bIns="0" rtlCol="0"/>
          <a:lstStyle/>
          <a:p>
            <a:endParaRPr sz="1350"/>
          </a:p>
        </p:txBody>
      </p:sp>
      <p:sp>
        <p:nvSpPr>
          <p:cNvPr id="45" name="object 45"/>
          <p:cNvSpPr/>
          <p:nvPr/>
        </p:nvSpPr>
        <p:spPr>
          <a:xfrm>
            <a:off x="3337233" y="1448581"/>
            <a:ext cx="25718" cy="34290"/>
          </a:xfrm>
          <a:custGeom>
            <a:avLst/>
            <a:gdLst/>
            <a:ahLst/>
            <a:cxnLst/>
            <a:rect l="l" t="t" r="r" b="b"/>
            <a:pathLst>
              <a:path w="34289" h="45719">
                <a:moveTo>
                  <a:pt x="27799" y="45564"/>
                </a:moveTo>
                <a:lnTo>
                  <a:pt x="34099" y="0"/>
                </a:lnTo>
                <a:lnTo>
                  <a:pt x="0" y="30847"/>
                </a:lnTo>
                <a:lnTo>
                  <a:pt x="27799" y="45564"/>
                </a:lnTo>
                <a:close/>
              </a:path>
            </a:pathLst>
          </a:custGeom>
          <a:ln w="9524">
            <a:solidFill>
              <a:srgbClr val="CCCCCC"/>
            </a:solidFill>
          </a:ln>
        </p:spPr>
        <p:txBody>
          <a:bodyPr wrap="square" lIns="0" tIns="0" rIns="0" bIns="0" rtlCol="0"/>
          <a:lstStyle/>
          <a:p>
            <a:endParaRPr sz="1350"/>
          </a:p>
        </p:txBody>
      </p:sp>
      <p:sp>
        <p:nvSpPr>
          <p:cNvPr id="46" name="object 46"/>
          <p:cNvSpPr/>
          <p:nvPr/>
        </p:nvSpPr>
        <p:spPr>
          <a:xfrm>
            <a:off x="3861163" y="1439237"/>
            <a:ext cx="870585" cy="0"/>
          </a:xfrm>
          <a:custGeom>
            <a:avLst/>
            <a:gdLst/>
            <a:ahLst/>
            <a:cxnLst/>
            <a:rect l="l" t="t" r="r" b="b"/>
            <a:pathLst>
              <a:path w="1160779">
                <a:moveTo>
                  <a:pt x="0" y="0"/>
                </a:moveTo>
                <a:lnTo>
                  <a:pt x="1160547" y="0"/>
                </a:lnTo>
              </a:path>
            </a:pathLst>
          </a:custGeom>
          <a:ln w="9524">
            <a:solidFill>
              <a:srgbClr val="CCCCCC"/>
            </a:solidFill>
          </a:ln>
        </p:spPr>
        <p:txBody>
          <a:bodyPr wrap="square" lIns="0" tIns="0" rIns="0" bIns="0" rtlCol="0"/>
          <a:lstStyle/>
          <a:p>
            <a:endParaRPr sz="1350"/>
          </a:p>
        </p:txBody>
      </p:sp>
      <p:sp>
        <p:nvSpPr>
          <p:cNvPr id="47" name="object 47"/>
          <p:cNvSpPr/>
          <p:nvPr/>
        </p:nvSpPr>
        <p:spPr>
          <a:xfrm>
            <a:off x="4731574" y="1427438"/>
            <a:ext cx="32861" cy="23813"/>
          </a:xfrm>
          <a:custGeom>
            <a:avLst/>
            <a:gdLst/>
            <a:ahLst/>
            <a:cxnLst/>
            <a:rect l="l" t="t" r="r" b="b"/>
            <a:pathLst>
              <a:path w="43814" h="31750">
                <a:moveTo>
                  <a:pt x="0" y="31464"/>
                </a:moveTo>
                <a:lnTo>
                  <a:pt x="0" y="0"/>
                </a:lnTo>
                <a:lnTo>
                  <a:pt x="43224" y="15732"/>
                </a:lnTo>
                <a:lnTo>
                  <a:pt x="0" y="31464"/>
                </a:lnTo>
                <a:close/>
              </a:path>
            </a:pathLst>
          </a:custGeom>
          <a:solidFill>
            <a:srgbClr val="CCCCCC"/>
          </a:solidFill>
        </p:spPr>
        <p:txBody>
          <a:bodyPr wrap="square" lIns="0" tIns="0" rIns="0" bIns="0" rtlCol="0"/>
          <a:lstStyle/>
          <a:p>
            <a:endParaRPr sz="1350"/>
          </a:p>
        </p:txBody>
      </p:sp>
      <p:sp>
        <p:nvSpPr>
          <p:cNvPr id="48" name="object 48"/>
          <p:cNvSpPr/>
          <p:nvPr/>
        </p:nvSpPr>
        <p:spPr>
          <a:xfrm>
            <a:off x="4731574" y="1427438"/>
            <a:ext cx="32861" cy="23813"/>
          </a:xfrm>
          <a:custGeom>
            <a:avLst/>
            <a:gdLst/>
            <a:ahLst/>
            <a:cxnLst/>
            <a:rect l="l" t="t" r="r" b="b"/>
            <a:pathLst>
              <a:path w="43814" h="31750">
                <a:moveTo>
                  <a:pt x="0" y="31464"/>
                </a:moveTo>
                <a:lnTo>
                  <a:pt x="43224" y="15732"/>
                </a:lnTo>
                <a:lnTo>
                  <a:pt x="0" y="0"/>
                </a:lnTo>
                <a:lnTo>
                  <a:pt x="0" y="31464"/>
                </a:lnTo>
                <a:close/>
              </a:path>
            </a:pathLst>
          </a:custGeom>
          <a:ln w="9524">
            <a:solidFill>
              <a:srgbClr val="CCCCCC"/>
            </a:solidFill>
          </a:ln>
        </p:spPr>
        <p:txBody>
          <a:bodyPr wrap="square" lIns="0" tIns="0" rIns="0" bIns="0" rtlCol="0"/>
          <a:lstStyle/>
          <a:p>
            <a:endParaRPr sz="1350"/>
          </a:p>
        </p:txBody>
      </p:sp>
      <p:sp>
        <p:nvSpPr>
          <p:cNvPr id="49" name="object 49"/>
          <p:cNvSpPr/>
          <p:nvPr/>
        </p:nvSpPr>
        <p:spPr>
          <a:xfrm>
            <a:off x="3861163" y="1439237"/>
            <a:ext cx="879158" cy="665798"/>
          </a:xfrm>
          <a:custGeom>
            <a:avLst/>
            <a:gdLst/>
            <a:ahLst/>
            <a:cxnLst/>
            <a:rect l="l" t="t" r="r" b="b"/>
            <a:pathLst>
              <a:path w="1172210" h="887730">
                <a:moveTo>
                  <a:pt x="0" y="0"/>
                </a:moveTo>
                <a:lnTo>
                  <a:pt x="1172147" y="887685"/>
                </a:lnTo>
              </a:path>
            </a:pathLst>
          </a:custGeom>
          <a:ln w="9524">
            <a:solidFill>
              <a:srgbClr val="CCCCCC"/>
            </a:solidFill>
          </a:ln>
        </p:spPr>
        <p:txBody>
          <a:bodyPr wrap="square" lIns="0" tIns="0" rIns="0" bIns="0" rtlCol="0"/>
          <a:lstStyle/>
          <a:p>
            <a:endParaRPr sz="1350"/>
          </a:p>
        </p:txBody>
      </p:sp>
      <p:sp>
        <p:nvSpPr>
          <p:cNvPr id="50" name="object 50"/>
          <p:cNvSpPr/>
          <p:nvPr/>
        </p:nvSpPr>
        <p:spPr>
          <a:xfrm>
            <a:off x="4733149" y="2095609"/>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CCCCCC"/>
          </a:solidFill>
        </p:spPr>
        <p:txBody>
          <a:bodyPr wrap="square" lIns="0" tIns="0" rIns="0" bIns="0" rtlCol="0"/>
          <a:lstStyle/>
          <a:p>
            <a:endParaRPr sz="1350"/>
          </a:p>
        </p:txBody>
      </p:sp>
      <p:sp>
        <p:nvSpPr>
          <p:cNvPr id="51" name="object 51"/>
          <p:cNvSpPr/>
          <p:nvPr/>
        </p:nvSpPr>
        <p:spPr>
          <a:xfrm>
            <a:off x="4733149" y="2095609"/>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CCCCCC"/>
            </a:solidFill>
          </a:ln>
        </p:spPr>
        <p:txBody>
          <a:bodyPr wrap="square" lIns="0" tIns="0" rIns="0" bIns="0" rtlCol="0"/>
          <a:lstStyle/>
          <a:p>
            <a:endParaRPr sz="1350"/>
          </a:p>
        </p:txBody>
      </p:sp>
      <p:sp>
        <p:nvSpPr>
          <p:cNvPr id="52" name="object 52"/>
          <p:cNvSpPr/>
          <p:nvPr/>
        </p:nvSpPr>
        <p:spPr>
          <a:xfrm>
            <a:off x="3861163" y="1439237"/>
            <a:ext cx="890111" cy="1347788"/>
          </a:xfrm>
          <a:custGeom>
            <a:avLst/>
            <a:gdLst/>
            <a:ahLst/>
            <a:cxnLst/>
            <a:rect l="l" t="t" r="r" b="b"/>
            <a:pathLst>
              <a:path w="1186814" h="1797050">
                <a:moveTo>
                  <a:pt x="0" y="0"/>
                </a:moveTo>
                <a:lnTo>
                  <a:pt x="1186197" y="1796708"/>
                </a:lnTo>
              </a:path>
            </a:pathLst>
          </a:custGeom>
          <a:ln w="9524">
            <a:solidFill>
              <a:srgbClr val="CCCCCC"/>
            </a:solidFill>
          </a:ln>
        </p:spPr>
        <p:txBody>
          <a:bodyPr wrap="square" lIns="0" tIns="0" rIns="0" bIns="0" rtlCol="0"/>
          <a:lstStyle/>
          <a:p>
            <a:endParaRPr sz="1350"/>
          </a:p>
        </p:txBody>
      </p:sp>
      <p:sp>
        <p:nvSpPr>
          <p:cNvPr id="53" name="object 53"/>
          <p:cNvSpPr/>
          <p:nvPr/>
        </p:nvSpPr>
        <p:spPr>
          <a:xfrm>
            <a:off x="4740968" y="2780263"/>
            <a:ext cx="28099" cy="33814"/>
          </a:xfrm>
          <a:custGeom>
            <a:avLst/>
            <a:gdLst/>
            <a:ahLst/>
            <a:cxnLst/>
            <a:rect l="l" t="t" r="r" b="b"/>
            <a:pathLst>
              <a:path w="37464" h="45085">
                <a:moveTo>
                  <a:pt x="36949" y="44749"/>
                </a:moveTo>
                <a:lnTo>
                  <a:pt x="0" y="17349"/>
                </a:lnTo>
                <a:lnTo>
                  <a:pt x="26274" y="0"/>
                </a:lnTo>
                <a:lnTo>
                  <a:pt x="36949" y="44749"/>
                </a:lnTo>
                <a:close/>
              </a:path>
            </a:pathLst>
          </a:custGeom>
          <a:solidFill>
            <a:srgbClr val="CCCCCC"/>
          </a:solidFill>
        </p:spPr>
        <p:txBody>
          <a:bodyPr wrap="square" lIns="0" tIns="0" rIns="0" bIns="0" rtlCol="0"/>
          <a:lstStyle/>
          <a:p>
            <a:endParaRPr sz="1350"/>
          </a:p>
        </p:txBody>
      </p:sp>
      <p:sp>
        <p:nvSpPr>
          <p:cNvPr id="54" name="object 54"/>
          <p:cNvSpPr/>
          <p:nvPr/>
        </p:nvSpPr>
        <p:spPr>
          <a:xfrm>
            <a:off x="4740968" y="2780263"/>
            <a:ext cx="28099" cy="33814"/>
          </a:xfrm>
          <a:custGeom>
            <a:avLst/>
            <a:gdLst/>
            <a:ahLst/>
            <a:cxnLst/>
            <a:rect l="l" t="t" r="r" b="b"/>
            <a:pathLst>
              <a:path w="37464" h="45085">
                <a:moveTo>
                  <a:pt x="0" y="17349"/>
                </a:moveTo>
                <a:lnTo>
                  <a:pt x="36949" y="44749"/>
                </a:lnTo>
                <a:lnTo>
                  <a:pt x="26274" y="0"/>
                </a:lnTo>
                <a:lnTo>
                  <a:pt x="0" y="17349"/>
                </a:lnTo>
                <a:close/>
              </a:path>
            </a:pathLst>
          </a:custGeom>
          <a:ln w="9524">
            <a:solidFill>
              <a:srgbClr val="CCCCCC"/>
            </a:solidFill>
          </a:ln>
        </p:spPr>
        <p:txBody>
          <a:bodyPr wrap="square" lIns="0" tIns="0" rIns="0" bIns="0" rtlCol="0"/>
          <a:lstStyle/>
          <a:p>
            <a:endParaRPr sz="1350"/>
          </a:p>
        </p:txBody>
      </p:sp>
      <p:sp>
        <p:nvSpPr>
          <p:cNvPr id="55" name="object 55"/>
          <p:cNvSpPr/>
          <p:nvPr/>
        </p:nvSpPr>
        <p:spPr>
          <a:xfrm>
            <a:off x="3861163" y="1465114"/>
            <a:ext cx="879158" cy="665798"/>
          </a:xfrm>
          <a:custGeom>
            <a:avLst/>
            <a:gdLst/>
            <a:ahLst/>
            <a:cxnLst/>
            <a:rect l="l" t="t" r="r" b="b"/>
            <a:pathLst>
              <a:path w="1172210" h="887730">
                <a:moveTo>
                  <a:pt x="0" y="887683"/>
                </a:moveTo>
                <a:lnTo>
                  <a:pt x="1172147" y="0"/>
                </a:lnTo>
              </a:path>
            </a:pathLst>
          </a:custGeom>
          <a:ln w="9524">
            <a:solidFill>
              <a:srgbClr val="CCCCCC"/>
            </a:solidFill>
          </a:ln>
        </p:spPr>
        <p:txBody>
          <a:bodyPr wrap="square" lIns="0" tIns="0" rIns="0" bIns="0" rtlCol="0"/>
          <a:lstStyle/>
          <a:p>
            <a:endParaRPr sz="1350"/>
          </a:p>
        </p:txBody>
      </p:sp>
      <p:sp>
        <p:nvSpPr>
          <p:cNvPr id="56" name="object 56"/>
          <p:cNvSpPr/>
          <p:nvPr/>
        </p:nvSpPr>
        <p:spPr>
          <a:xfrm>
            <a:off x="4733149" y="1445544"/>
            <a:ext cx="33338" cy="29051"/>
          </a:xfrm>
          <a:custGeom>
            <a:avLst/>
            <a:gdLst/>
            <a:ahLst/>
            <a:cxnLst/>
            <a:rect l="l" t="t" r="r" b="b"/>
            <a:pathLst>
              <a:path w="44450" h="38735">
                <a:moveTo>
                  <a:pt x="18999" y="38637"/>
                </a:moveTo>
                <a:lnTo>
                  <a:pt x="0" y="13552"/>
                </a:lnTo>
                <a:lnTo>
                  <a:pt x="43949" y="0"/>
                </a:lnTo>
                <a:lnTo>
                  <a:pt x="18999" y="38637"/>
                </a:lnTo>
                <a:close/>
              </a:path>
            </a:pathLst>
          </a:custGeom>
          <a:solidFill>
            <a:srgbClr val="CCCCCC"/>
          </a:solidFill>
        </p:spPr>
        <p:txBody>
          <a:bodyPr wrap="square" lIns="0" tIns="0" rIns="0" bIns="0" rtlCol="0"/>
          <a:lstStyle/>
          <a:p>
            <a:endParaRPr sz="1350"/>
          </a:p>
        </p:txBody>
      </p:sp>
      <p:sp>
        <p:nvSpPr>
          <p:cNvPr id="57" name="object 57"/>
          <p:cNvSpPr/>
          <p:nvPr/>
        </p:nvSpPr>
        <p:spPr>
          <a:xfrm>
            <a:off x="4733149" y="1445544"/>
            <a:ext cx="33338" cy="29051"/>
          </a:xfrm>
          <a:custGeom>
            <a:avLst/>
            <a:gdLst/>
            <a:ahLst/>
            <a:cxnLst/>
            <a:rect l="l" t="t" r="r" b="b"/>
            <a:pathLst>
              <a:path w="44450" h="38735">
                <a:moveTo>
                  <a:pt x="18999" y="38637"/>
                </a:moveTo>
                <a:lnTo>
                  <a:pt x="43949" y="0"/>
                </a:lnTo>
                <a:lnTo>
                  <a:pt x="0" y="13552"/>
                </a:lnTo>
                <a:lnTo>
                  <a:pt x="18999" y="38637"/>
                </a:lnTo>
                <a:close/>
              </a:path>
            </a:pathLst>
          </a:custGeom>
          <a:ln w="9524">
            <a:solidFill>
              <a:srgbClr val="CCCCCC"/>
            </a:solidFill>
          </a:ln>
        </p:spPr>
        <p:txBody>
          <a:bodyPr wrap="square" lIns="0" tIns="0" rIns="0" bIns="0" rtlCol="0"/>
          <a:lstStyle/>
          <a:p>
            <a:endParaRPr sz="1350"/>
          </a:p>
        </p:txBody>
      </p:sp>
      <p:sp>
        <p:nvSpPr>
          <p:cNvPr id="58" name="object 58"/>
          <p:cNvSpPr/>
          <p:nvPr/>
        </p:nvSpPr>
        <p:spPr>
          <a:xfrm>
            <a:off x="3861163" y="2130877"/>
            <a:ext cx="870585" cy="0"/>
          </a:xfrm>
          <a:custGeom>
            <a:avLst/>
            <a:gdLst/>
            <a:ahLst/>
            <a:cxnLst/>
            <a:rect l="l" t="t" r="r" b="b"/>
            <a:pathLst>
              <a:path w="1160779">
                <a:moveTo>
                  <a:pt x="0" y="0"/>
                </a:moveTo>
                <a:lnTo>
                  <a:pt x="1160547" y="0"/>
                </a:lnTo>
              </a:path>
            </a:pathLst>
          </a:custGeom>
          <a:ln w="9524">
            <a:solidFill>
              <a:srgbClr val="CCCCCC"/>
            </a:solidFill>
          </a:ln>
        </p:spPr>
        <p:txBody>
          <a:bodyPr wrap="square" lIns="0" tIns="0" rIns="0" bIns="0" rtlCol="0"/>
          <a:lstStyle/>
          <a:p>
            <a:endParaRPr sz="1350"/>
          </a:p>
        </p:txBody>
      </p:sp>
      <p:sp>
        <p:nvSpPr>
          <p:cNvPr id="59" name="object 59"/>
          <p:cNvSpPr/>
          <p:nvPr/>
        </p:nvSpPr>
        <p:spPr>
          <a:xfrm>
            <a:off x="4731574" y="2119083"/>
            <a:ext cx="32861" cy="23813"/>
          </a:xfrm>
          <a:custGeom>
            <a:avLst/>
            <a:gdLst/>
            <a:ahLst/>
            <a:cxnLst/>
            <a:rect l="l" t="t" r="r" b="b"/>
            <a:pathLst>
              <a:path w="43814" h="31750">
                <a:moveTo>
                  <a:pt x="0" y="31474"/>
                </a:moveTo>
                <a:lnTo>
                  <a:pt x="0" y="0"/>
                </a:lnTo>
                <a:lnTo>
                  <a:pt x="43224" y="15724"/>
                </a:lnTo>
                <a:lnTo>
                  <a:pt x="0" y="31474"/>
                </a:lnTo>
                <a:close/>
              </a:path>
            </a:pathLst>
          </a:custGeom>
          <a:solidFill>
            <a:srgbClr val="CCCCCC"/>
          </a:solidFill>
        </p:spPr>
        <p:txBody>
          <a:bodyPr wrap="square" lIns="0" tIns="0" rIns="0" bIns="0" rtlCol="0"/>
          <a:lstStyle/>
          <a:p>
            <a:endParaRPr sz="1350"/>
          </a:p>
        </p:txBody>
      </p:sp>
      <p:sp>
        <p:nvSpPr>
          <p:cNvPr id="60" name="object 60"/>
          <p:cNvSpPr/>
          <p:nvPr/>
        </p:nvSpPr>
        <p:spPr>
          <a:xfrm>
            <a:off x="4731574" y="2119083"/>
            <a:ext cx="32861" cy="23813"/>
          </a:xfrm>
          <a:custGeom>
            <a:avLst/>
            <a:gdLst/>
            <a:ahLst/>
            <a:cxnLst/>
            <a:rect l="l" t="t" r="r" b="b"/>
            <a:pathLst>
              <a:path w="43814" h="31750">
                <a:moveTo>
                  <a:pt x="0" y="31474"/>
                </a:moveTo>
                <a:lnTo>
                  <a:pt x="43224" y="15724"/>
                </a:lnTo>
                <a:lnTo>
                  <a:pt x="0" y="0"/>
                </a:lnTo>
                <a:lnTo>
                  <a:pt x="0" y="31474"/>
                </a:lnTo>
                <a:close/>
              </a:path>
            </a:pathLst>
          </a:custGeom>
          <a:ln w="9524">
            <a:solidFill>
              <a:srgbClr val="CCCCCC"/>
            </a:solidFill>
          </a:ln>
        </p:spPr>
        <p:txBody>
          <a:bodyPr wrap="square" lIns="0" tIns="0" rIns="0" bIns="0" rtlCol="0"/>
          <a:lstStyle/>
          <a:p>
            <a:endParaRPr sz="1350"/>
          </a:p>
        </p:txBody>
      </p:sp>
      <p:sp>
        <p:nvSpPr>
          <p:cNvPr id="61" name="object 61"/>
          <p:cNvSpPr/>
          <p:nvPr/>
        </p:nvSpPr>
        <p:spPr>
          <a:xfrm>
            <a:off x="3861163" y="2130877"/>
            <a:ext cx="879158" cy="665798"/>
          </a:xfrm>
          <a:custGeom>
            <a:avLst/>
            <a:gdLst/>
            <a:ahLst/>
            <a:cxnLst/>
            <a:rect l="l" t="t" r="r" b="b"/>
            <a:pathLst>
              <a:path w="1172210" h="887729">
                <a:moveTo>
                  <a:pt x="0" y="0"/>
                </a:moveTo>
                <a:lnTo>
                  <a:pt x="1172147" y="887698"/>
                </a:lnTo>
              </a:path>
            </a:pathLst>
          </a:custGeom>
          <a:ln w="9524">
            <a:solidFill>
              <a:srgbClr val="CCCCCC"/>
            </a:solidFill>
          </a:ln>
        </p:spPr>
        <p:txBody>
          <a:bodyPr wrap="square" lIns="0" tIns="0" rIns="0" bIns="0" rtlCol="0"/>
          <a:lstStyle/>
          <a:p>
            <a:endParaRPr sz="1350"/>
          </a:p>
        </p:txBody>
      </p:sp>
      <p:sp>
        <p:nvSpPr>
          <p:cNvPr id="62" name="object 62"/>
          <p:cNvSpPr/>
          <p:nvPr/>
        </p:nvSpPr>
        <p:spPr>
          <a:xfrm>
            <a:off x="4733149" y="2787257"/>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CCCCCC"/>
          </a:solidFill>
        </p:spPr>
        <p:txBody>
          <a:bodyPr wrap="square" lIns="0" tIns="0" rIns="0" bIns="0" rtlCol="0"/>
          <a:lstStyle/>
          <a:p>
            <a:endParaRPr sz="1350"/>
          </a:p>
        </p:txBody>
      </p:sp>
      <p:sp>
        <p:nvSpPr>
          <p:cNvPr id="63" name="object 63"/>
          <p:cNvSpPr/>
          <p:nvPr/>
        </p:nvSpPr>
        <p:spPr>
          <a:xfrm>
            <a:off x="4733149" y="2787257"/>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CCCCCC"/>
            </a:solidFill>
          </a:ln>
        </p:spPr>
        <p:txBody>
          <a:bodyPr wrap="square" lIns="0" tIns="0" rIns="0" bIns="0" rtlCol="0"/>
          <a:lstStyle/>
          <a:p>
            <a:endParaRPr sz="1350"/>
          </a:p>
        </p:txBody>
      </p:sp>
      <p:sp>
        <p:nvSpPr>
          <p:cNvPr id="64" name="object 64"/>
          <p:cNvSpPr/>
          <p:nvPr/>
        </p:nvSpPr>
        <p:spPr>
          <a:xfrm>
            <a:off x="3861163" y="1475007"/>
            <a:ext cx="890111" cy="1347788"/>
          </a:xfrm>
          <a:custGeom>
            <a:avLst/>
            <a:gdLst/>
            <a:ahLst/>
            <a:cxnLst/>
            <a:rect l="l" t="t" r="r" b="b"/>
            <a:pathLst>
              <a:path w="1186814" h="1797050">
                <a:moveTo>
                  <a:pt x="0" y="1796716"/>
                </a:moveTo>
                <a:lnTo>
                  <a:pt x="1186197" y="0"/>
                </a:lnTo>
              </a:path>
            </a:pathLst>
          </a:custGeom>
          <a:ln w="9524">
            <a:solidFill>
              <a:srgbClr val="CCCCCC"/>
            </a:solidFill>
          </a:ln>
        </p:spPr>
        <p:txBody>
          <a:bodyPr wrap="square" lIns="0" tIns="0" rIns="0" bIns="0" rtlCol="0"/>
          <a:lstStyle/>
          <a:p>
            <a:endParaRPr sz="1350"/>
          </a:p>
        </p:txBody>
      </p:sp>
      <p:sp>
        <p:nvSpPr>
          <p:cNvPr id="65" name="object 65"/>
          <p:cNvSpPr/>
          <p:nvPr/>
        </p:nvSpPr>
        <p:spPr>
          <a:xfrm>
            <a:off x="4740968" y="1447953"/>
            <a:ext cx="28099" cy="33814"/>
          </a:xfrm>
          <a:custGeom>
            <a:avLst/>
            <a:gdLst/>
            <a:ahLst/>
            <a:cxnLst/>
            <a:rect l="l" t="t" r="r" b="b"/>
            <a:pathLst>
              <a:path w="37464" h="45085">
                <a:moveTo>
                  <a:pt x="26274" y="44742"/>
                </a:moveTo>
                <a:lnTo>
                  <a:pt x="0" y="27404"/>
                </a:lnTo>
                <a:lnTo>
                  <a:pt x="36949" y="0"/>
                </a:lnTo>
                <a:lnTo>
                  <a:pt x="26274" y="44742"/>
                </a:lnTo>
                <a:close/>
              </a:path>
            </a:pathLst>
          </a:custGeom>
          <a:solidFill>
            <a:srgbClr val="CCCCCC"/>
          </a:solidFill>
        </p:spPr>
        <p:txBody>
          <a:bodyPr wrap="square" lIns="0" tIns="0" rIns="0" bIns="0" rtlCol="0"/>
          <a:lstStyle/>
          <a:p>
            <a:endParaRPr sz="1350"/>
          </a:p>
        </p:txBody>
      </p:sp>
      <p:sp>
        <p:nvSpPr>
          <p:cNvPr id="66" name="object 66"/>
          <p:cNvSpPr/>
          <p:nvPr/>
        </p:nvSpPr>
        <p:spPr>
          <a:xfrm>
            <a:off x="4740968" y="1447953"/>
            <a:ext cx="28099" cy="33814"/>
          </a:xfrm>
          <a:custGeom>
            <a:avLst/>
            <a:gdLst/>
            <a:ahLst/>
            <a:cxnLst/>
            <a:rect l="l" t="t" r="r" b="b"/>
            <a:pathLst>
              <a:path w="37464" h="45085">
                <a:moveTo>
                  <a:pt x="26274" y="44742"/>
                </a:moveTo>
                <a:lnTo>
                  <a:pt x="36949" y="0"/>
                </a:lnTo>
                <a:lnTo>
                  <a:pt x="0" y="27404"/>
                </a:lnTo>
                <a:lnTo>
                  <a:pt x="26274" y="44742"/>
                </a:lnTo>
                <a:close/>
              </a:path>
            </a:pathLst>
          </a:custGeom>
          <a:ln w="9524">
            <a:solidFill>
              <a:srgbClr val="CCCCCC"/>
            </a:solidFill>
          </a:ln>
        </p:spPr>
        <p:txBody>
          <a:bodyPr wrap="square" lIns="0" tIns="0" rIns="0" bIns="0" rtlCol="0"/>
          <a:lstStyle/>
          <a:p>
            <a:endParaRPr sz="1350"/>
          </a:p>
        </p:txBody>
      </p:sp>
      <p:sp>
        <p:nvSpPr>
          <p:cNvPr id="67" name="object 67"/>
          <p:cNvSpPr/>
          <p:nvPr/>
        </p:nvSpPr>
        <p:spPr>
          <a:xfrm>
            <a:off x="3861163" y="2156770"/>
            <a:ext cx="879158" cy="665798"/>
          </a:xfrm>
          <a:custGeom>
            <a:avLst/>
            <a:gdLst/>
            <a:ahLst/>
            <a:cxnLst/>
            <a:rect l="l" t="t" r="r" b="b"/>
            <a:pathLst>
              <a:path w="1172210" h="887729">
                <a:moveTo>
                  <a:pt x="0" y="887698"/>
                </a:moveTo>
                <a:lnTo>
                  <a:pt x="1172147" y="0"/>
                </a:lnTo>
              </a:path>
            </a:pathLst>
          </a:custGeom>
          <a:ln w="9524">
            <a:solidFill>
              <a:srgbClr val="CCCCCC"/>
            </a:solidFill>
          </a:ln>
        </p:spPr>
        <p:txBody>
          <a:bodyPr wrap="square" lIns="0" tIns="0" rIns="0" bIns="0" rtlCol="0"/>
          <a:lstStyle/>
          <a:p>
            <a:endParaRPr sz="1350"/>
          </a:p>
        </p:txBody>
      </p:sp>
      <p:sp>
        <p:nvSpPr>
          <p:cNvPr id="68" name="object 68"/>
          <p:cNvSpPr/>
          <p:nvPr/>
        </p:nvSpPr>
        <p:spPr>
          <a:xfrm>
            <a:off x="4733149" y="2137196"/>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CCCCCC"/>
          </a:solidFill>
        </p:spPr>
        <p:txBody>
          <a:bodyPr wrap="square" lIns="0" tIns="0" rIns="0" bIns="0" rtlCol="0"/>
          <a:lstStyle/>
          <a:p>
            <a:endParaRPr sz="1350"/>
          </a:p>
        </p:txBody>
      </p:sp>
      <p:sp>
        <p:nvSpPr>
          <p:cNvPr id="69" name="object 69"/>
          <p:cNvSpPr/>
          <p:nvPr/>
        </p:nvSpPr>
        <p:spPr>
          <a:xfrm>
            <a:off x="4733149" y="2137196"/>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CCCCCC"/>
            </a:solidFill>
          </a:ln>
        </p:spPr>
        <p:txBody>
          <a:bodyPr wrap="square" lIns="0" tIns="0" rIns="0" bIns="0" rtlCol="0"/>
          <a:lstStyle/>
          <a:p>
            <a:endParaRPr sz="1350"/>
          </a:p>
        </p:txBody>
      </p:sp>
      <p:sp>
        <p:nvSpPr>
          <p:cNvPr id="70" name="object 70"/>
          <p:cNvSpPr/>
          <p:nvPr/>
        </p:nvSpPr>
        <p:spPr>
          <a:xfrm>
            <a:off x="3861163" y="2822544"/>
            <a:ext cx="870585" cy="0"/>
          </a:xfrm>
          <a:custGeom>
            <a:avLst/>
            <a:gdLst/>
            <a:ahLst/>
            <a:cxnLst/>
            <a:rect l="l" t="t" r="r" b="b"/>
            <a:pathLst>
              <a:path w="1160779">
                <a:moveTo>
                  <a:pt x="0" y="0"/>
                </a:moveTo>
                <a:lnTo>
                  <a:pt x="1160547" y="0"/>
                </a:lnTo>
              </a:path>
            </a:pathLst>
          </a:custGeom>
          <a:ln w="9524">
            <a:solidFill>
              <a:srgbClr val="CCCCCC"/>
            </a:solidFill>
          </a:ln>
        </p:spPr>
        <p:txBody>
          <a:bodyPr wrap="square" lIns="0" tIns="0" rIns="0" bIns="0" rtlCol="0"/>
          <a:lstStyle/>
          <a:p>
            <a:endParaRPr sz="1350"/>
          </a:p>
        </p:txBody>
      </p:sp>
      <p:sp>
        <p:nvSpPr>
          <p:cNvPr id="71" name="object 71"/>
          <p:cNvSpPr/>
          <p:nvPr/>
        </p:nvSpPr>
        <p:spPr>
          <a:xfrm>
            <a:off x="4731574" y="2810731"/>
            <a:ext cx="32861" cy="23813"/>
          </a:xfrm>
          <a:custGeom>
            <a:avLst/>
            <a:gdLst/>
            <a:ahLst/>
            <a:cxnLst/>
            <a:rect l="l" t="t" r="r" b="b"/>
            <a:pathLst>
              <a:path w="43814" h="31750">
                <a:moveTo>
                  <a:pt x="0" y="31474"/>
                </a:moveTo>
                <a:lnTo>
                  <a:pt x="0" y="0"/>
                </a:lnTo>
                <a:lnTo>
                  <a:pt x="43224" y="15749"/>
                </a:lnTo>
                <a:lnTo>
                  <a:pt x="0" y="31474"/>
                </a:lnTo>
                <a:close/>
              </a:path>
            </a:pathLst>
          </a:custGeom>
          <a:solidFill>
            <a:srgbClr val="CCCCCC"/>
          </a:solidFill>
        </p:spPr>
        <p:txBody>
          <a:bodyPr wrap="square" lIns="0" tIns="0" rIns="0" bIns="0" rtlCol="0"/>
          <a:lstStyle/>
          <a:p>
            <a:endParaRPr sz="1350"/>
          </a:p>
        </p:txBody>
      </p:sp>
      <p:sp>
        <p:nvSpPr>
          <p:cNvPr id="72" name="object 72"/>
          <p:cNvSpPr/>
          <p:nvPr/>
        </p:nvSpPr>
        <p:spPr>
          <a:xfrm>
            <a:off x="4731574" y="2810731"/>
            <a:ext cx="32861" cy="23813"/>
          </a:xfrm>
          <a:custGeom>
            <a:avLst/>
            <a:gdLst/>
            <a:ahLst/>
            <a:cxnLst/>
            <a:rect l="l" t="t" r="r" b="b"/>
            <a:pathLst>
              <a:path w="43814"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sz="1350"/>
          </a:p>
        </p:txBody>
      </p:sp>
      <p:sp>
        <p:nvSpPr>
          <p:cNvPr id="73" name="object 73"/>
          <p:cNvSpPr/>
          <p:nvPr/>
        </p:nvSpPr>
        <p:spPr>
          <a:xfrm>
            <a:off x="3861163" y="2848419"/>
            <a:ext cx="879158" cy="665798"/>
          </a:xfrm>
          <a:custGeom>
            <a:avLst/>
            <a:gdLst/>
            <a:ahLst/>
            <a:cxnLst/>
            <a:rect l="l" t="t" r="r" b="b"/>
            <a:pathLst>
              <a:path w="1172210" h="887729">
                <a:moveTo>
                  <a:pt x="0" y="887698"/>
                </a:moveTo>
                <a:lnTo>
                  <a:pt x="1172147" y="0"/>
                </a:lnTo>
              </a:path>
            </a:pathLst>
          </a:custGeom>
          <a:ln w="9524">
            <a:solidFill>
              <a:srgbClr val="CCCCCC"/>
            </a:solidFill>
          </a:ln>
        </p:spPr>
        <p:txBody>
          <a:bodyPr wrap="square" lIns="0" tIns="0" rIns="0" bIns="0" rtlCol="0"/>
          <a:lstStyle/>
          <a:p>
            <a:endParaRPr sz="1350"/>
          </a:p>
        </p:txBody>
      </p:sp>
      <p:sp>
        <p:nvSpPr>
          <p:cNvPr id="74" name="object 74"/>
          <p:cNvSpPr/>
          <p:nvPr/>
        </p:nvSpPr>
        <p:spPr>
          <a:xfrm>
            <a:off x="4733149" y="2828845"/>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CCCCCC"/>
          </a:solidFill>
        </p:spPr>
        <p:txBody>
          <a:bodyPr wrap="square" lIns="0" tIns="0" rIns="0" bIns="0" rtlCol="0"/>
          <a:lstStyle/>
          <a:p>
            <a:endParaRPr sz="1350"/>
          </a:p>
        </p:txBody>
      </p:sp>
      <p:sp>
        <p:nvSpPr>
          <p:cNvPr id="75" name="object 75"/>
          <p:cNvSpPr/>
          <p:nvPr/>
        </p:nvSpPr>
        <p:spPr>
          <a:xfrm>
            <a:off x="4733149" y="2828845"/>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CCCCCC"/>
            </a:solidFill>
          </a:ln>
        </p:spPr>
        <p:txBody>
          <a:bodyPr wrap="square" lIns="0" tIns="0" rIns="0" bIns="0" rtlCol="0"/>
          <a:lstStyle/>
          <a:p>
            <a:endParaRPr sz="1350"/>
          </a:p>
        </p:txBody>
      </p:sp>
      <p:sp>
        <p:nvSpPr>
          <p:cNvPr id="76" name="object 76"/>
          <p:cNvSpPr/>
          <p:nvPr/>
        </p:nvSpPr>
        <p:spPr>
          <a:xfrm>
            <a:off x="3861163" y="2166652"/>
            <a:ext cx="890111" cy="1347788"/>
          </a:xfrm>
          <a:custGeom>
            <a:avLst/>
            <a:gdLst/>
            <a:ahLst/>
            <a:cxnLst/>
            <a:rect l="l" t="t" r="r" b="b"/>
            <a:pathLst>
              <a:path w="1186814" h="1797050">
                <a:moveTo>
                  <a:pt x="0" y="1796721"/>
                </a:moveTo>
                <a:lnTo>
                  <a:pt x="1186197" y="0"/>
                </a:lnTo>
              </a:path>
            </a:pathLst>
          </a:custGeom>
          <a:ln w="9524">
            <a:solidFill>
              <a:srgbClr val="CCCCCC"/>
            </a:solidFill>
          </a:ln>
        </p:spPr>
        <p:txBody>
          <a:bodyPr wrap="square" lIns="0" tIns="0" rIns="0" bIns="0" rtlCol="0"/>
          <a:lstStyle/>
          <a:p>
            <a:endParaRPr sz="1350"/>
          </a:p>
        </p:txBody>
      </p:sp>
      <p:sp>
        <p:nvSpPr>
          <p:cNvPr id="77" name="object 77"/>
          <p:cNvSpPr/>
          <p:nvPr/>
        </p:nvSpPr>
        <p:spPr>
          <a:xfrm>
            <a:off x="4740968" y="2139596"/>
            <a:ext cx="28099" cy="33814"/>
          </a:xfrm>
          <a:custGeom>
            <a:avLst/>
            <a:gdLst/>
            <a:ahLst/>
            <a:cxnLst/>
            <a:rect l="l" t="t" r="r" b="b"/>
            <a:pathLst>
              <a:path w="37464" h="45085">
                <a:moveTo>
                  <a:pt x="26274" y="44749"/>
                </a:moveTo>
                <a:lnTo>
                  <a:pt x="0" y="27424"/>
                </a:lnTo>
                <a:lnTo>
                  <a:pt x="36949" y="0"/>
                </a:lnTo>
                <a:lnTo>
                  <a:pt x="26274" y="44749"/>
                </a:lnTo>
                <a:close/>
              </a:path>
            </a:pathLst>
          </a:custGeom>
          <a:solidFill>
            <a:srgbClr val="CCCCCC"/>
          </a:solidFill>
        </p:spPr>
        <p:txBody>
          <a:bodyPr wrap="square" lIns="0" tIns="0" rIns="0" bIns="0" rtlCol="0"/>
          <a:lstStyle/>
          <a:p>
            <a:endParaRPr sz="1350"/>
          </a:p>
        </p:txBody>
      </p:sp>
      <p:sp>
        <p:nvSpPr>
          <p:cNvPr id="78" name="object 78"/>
          <p:cNvSpPr/>
          <p:nvPr/>
        </p:nvSpPr>
        <p:spPr>
          <a:xfrm>
            <a:off x="4740968" y="2139596"/>
            <a:ext cx="28099" cy="33814"/>
          </a:xfrm>
          <a:custGeom>
            <a:avLst/>
            <a:gdLst/>
            <a:ahLst/>
            <a:cxnLst/>
            <a:rect l="l" t="t" r="r" b="b"/>
            <a:pathLst>
              <a:path w="37464" h="45085">
                <a:moveTo>
                  <a:pt x="26274" y="44749"/>
                </a:moveTo>
                <a:lnTo>
                  <a:pt x="36949" y="0"/>
                </a:lnTo>
                <a:lnTo>
                  <a:pt x="0" y="27424"/>
                </a:lnTo>
                <a:lnTo>
                  <a:pt x="26274" y="44749"/>
                </a:lnTo>
                <a:close/>
              </a:path>
            </a:pathLst>
          </a:custGeom>
          <a:ln w="9524">
            <a:solidFill>
              <a:srgbClr val="CCCCCC"/>
            </a:solidFill>
          </a:ln>
        </p:spPr>
        <p:txBody>
          <a:bodyPr wrap="square" lIns="0" tIns="0" rIns="0" bIns="0" rtlCol="0"/>
          <a:lstStyle/>
          <a:p>
            <a:endParaRPr sz="1350"/>
          </a:p>
        </p:txBody>
      </p:sp>
      <p:sp>
        <p:nvSpPr>
          <p:cNvPr id="79" name="object 79"/>
          <p:cNvSpPr/>
          <p:nvPr/>
        </p:nvSpPr>
        <p:spPr>
          <a:xfrm>
            <a:off x="3861163" y="1478469"/>
            <a:ext cx="896303" cy="2035969"/>
          </a:xfrm>
          <a:custGeom>
            <a:avLst/>
            <a:gdLst/>
            <a:ahLst/>
            <a:cxnLst/>
            <a:rect l="l" t="t" r="r" b="b"/>
            <a:pathLst>
              <a:path w="1195070" h="2714625">
                <a:moveTo>
                  <a:pt x="0" y="2714299"/>
                </a:moveTo>
                <a:lnTo>
                  <a:pt x="1194672" y="0"/>
                </a:lnTo>
              </a:path>
            </a:pathLst>
          </a:custGeom>
          <a:ln w="9524">
            <a:solidFill>
              <a:srgbClr val="CCCCCC"/>
            </a:solidFill>
          </a:ln>
        </p:spPr>
        <p:txBody>
          <a:bodyPr wrap="square" lIns="0" tIns="0" rIns="0" bIns="0" rtlCol="0"/>
          <a:lstStyle/>
          <a:p>
            <a:endParaRPr sz="1350"/>
          </a:p>
        </p:txBody>
      </p:sp>
      <p:sp>
        <p:nvSpPr>
          <p:cNvPr id="80" name="object 80"/>
          <p:cNvSpPr/>
          <p:nvPr/>
        </p:nvSpPr>
        <p:spPr>
          <a:xfrm>
            <a:off x="4746368" y="1448797"/>
            <a:ext cx="24288" cy="34766"/>
          </a:xfrm>
          <a:custGeom>
            <a:avLst/>
            <a:gdLst/>
            <a:ahLst/>
            <a:cxnLst/>
            <a:rect l="l" t="t" r="r" b="b"/>
            <a:pathLst>
              <a:path w="32385" h="46355">
                <a:moveTo>
                  <a:pt x="28799" y="45899"/>
                </a:moveTo>
                <a:lnTo>
                  <a:pt x="0" y="33224"/>
                </a:lnTo>
                <a:lnTo>
                  <a:pt x="31824" y="0"/>
                </a:lnTo>
                <a:lnTo>
                  <a:pt x="28799" y="45899"/>
                </a:lnTo>
                <a:close/>
              </a:path>
            </a:pathLst>
          </a:custGeom>
          <a:solidFill>
            <a:srgbClr val="CCCCCC"/>
          </a:solidFill>
        </p:spPr>
        <p:txBody>
          <a:bodyPr wrap="square" lIns="0" tIns="0" rIns="0" bIns="0" rtlCol="0"/>
          <a:lstStyle/>
          <a:p>
            <a:endParaRPr sz="1350"/>
          </a:p>
        </p:txBody>
      </p:sp>
      <p:sp>
        <p:nvSpPr>
          <p:cNvPr id="81" name="object 81"/>
          <p:cNvSpPr/>
          <p:nvPr/>
        </p:nvSpPr>
        <p:spPr>
          <a:xfrm>
            <a:off x="4746368" y="1448797"/>
            <a:ext cx="24288" cy="34766"/>
          </a:xfrm>
          <a:custGeom>
            <a:avLst/>
            <a:gdLst/>
            <a:ahLst/>
            <a:cxnLst/>
            <a:rect l="l" t="t" r="r" b="b"/>
            <a:pathLst>
              <a:path w="32385" h="46355">
                <a:moveTo>
                  <a:pt x="28799" y="45899"/>
                </a:moveTo>
                <a:lnTo>
                  <a:pt x="31824" y="0"/>
                </a:lnTo>
                <a:lnTo>
                  <a:pt x="0" y="33224"/>
                </a:lnTo>
                <a:lnTo>
                  <a:pt x="28799" y="45899"/>
                </a:lnTo>
                <a:close/>
              </a:path>
            </a:pathLst>
          </a:custGeom>
          <a:ln w="9524">
            <a:solidFill>
              <a:srgbClr val="CCCCCC"/>
            </a:solidFill>
          </a:ln>
        </p:spPr>
        <p:txBody>
          <a:bodyPr wrap="square" lIns="0" tIns="0" rIns="0" bIns="0" rtlCol="0"/>
          <a:lstStyle/>
          <a:p>
            <a:endParaRPr sz="1350"/>
          </a:p>
        </p:txBody>
      </p:sp>
      <p:sp>
        <p:nvSpPr>
          <p:cNvPr id="82" name="object 82"/>
          <p:cNvSpPr/>
          <p:nvPr/>
        </p:nvSpPr>
        <p:spPr>
          <a:xfrm>
            <a:off x="5267897" y="1439237"/>
            <a:ext cx="873443" cy="327660"/>
          </a:xfrm>
          <a:custGeom>
            <a:avLst/>
            <a:gdLst/>
            <a:ahLst/>
            <a:cxnLst/>
            <a:rect l="l" t="t" r="r" b="b"/>
            <a:pathLst>
              <a:path w="1164590" h="436880">
                <a:moveTo>
                  <a:pt x="0" y="0"/>
                </a:moveTo>
                <a:lnTo>
                  <a:pt x="1164197" y="436821"/>
                </a:lnTo>
              </a:path>
            </a:pathLst>
          </a:custGeom>
          <a:ln w="9524">
            <a:solidFill>
              <a:srgbClr val="CCCCCC"/>
            </a:solidFill>
          </a:ln>
        </p:spPr>
        <p:txBody>
          <a:bodyPr wrap="square" lIns="0" tIns="0" rIns="0" bIns="0" rtlCol="0"/>
          <a:lstStyle/>
          <a:p>
            <a:endParaRPr sz="1350"/>
          </a:p>
        </p:txBody>
      </p:sp>
      <p:sp>
        <p:nvSpPr>
          <p:cNvPr id="83" name="object 83"/>
          <p:cNvSpPr/>
          <p:nvPr/>
        </p:nvSpPr>
        <p:spPr>
          <a:xfrm>
            <a:off x="6136903" y="1755806"/>
            <a:ext cx="34766" cy="22860"/>
          </a:xfrm>
          <a:custGeom>
            <a:avLst/>
            <a:gdLst/>
            <a:ahLst/>
            <a:cxnLst/>
            <a:rect l="l" t="t" r="r" b="b"/>
            <a:pathLst>
              <a:path w="46354" h="30480">
                <a:moveTo>
                  <a:pt x="45999" y="29914"/>
                </a:moveTo>
                <a:lnTo>
                  <a:pt x="0" y="29459"/>
                </a:lnTo>
                <a:lnTo>
                  <a:pt x="11049" y="0"/>
                </a:lnTo>
                <a:lnTo>
                  <a:pt x="45999" y="29914"/>
                </a:lnTo>
                <a:close/>
              </a:path>
            </a:pathLst>
          </a:custGeom>
          <a:solidFill>
            <a:srgbClr val="CCCCCC"/>
          </a:solidFill>
        </p:spPr>
        <p:txBody>
          <a:bodyPr wrap="square" lIns="0" tIns="0" rIns="0" bIns="0" rtlCol="0"/>
          <a:lstStyle/>
          <a:p>
            <a:endParaRPr sz="1350"/>
          </a:p>
        </p:txBody>
      </p:sp>
      <p:sp>
        <p:nvSpPr>
          <p:cNvPr id="84" name="object 84"/>
          <p:cNvSpPr/>
          <p:nvPr/>
        </p:nvSpPr>
        <p:spPr>
          <a:xfrm>
            <a:off x="6136903" y="1755806"/>
            <a:ext cx="34766" cy="22860"/>
          </a:xfrm>
          <a:custGeom>
            <a:avLst/>
            <a:gdLst/>
            <a:ahLst/>
            <a:cxnLst/>
            <a:rect l="l" t="t" r="r" b="b"/>
            <a:pathLst>
              <a:path w="46354" h="30480">
                <a:moveTo>
                  <a:pt x="0" y="29459"/>
                </a:moveTo>
                <a:lnTo>
                  <a:pt x="45999" y="29914"/>
                </a:lnTo>
                <a:lnTo>
                  <a:pt x="11049" y="0"/>
                </a:lnTo>
                <a:lnTo>
                  <a:pt x="0" y="29459"/>
                </a:lnTo>
                <a:close/>
              </a:path>
            </a:pathLst>
          </a:custGeom>
          <a:ln w="9524">
            <a:solidFill>
              <a:srgbClr val="CCCCCC"/>
            </a:solidFill>
          </a:ln>
        </p:spPr>
        <p:txBody>
          <a:bodyPr wrap="square" lIns="0" tIns="0" rIns="0" bIns="0" rtlCol="0"/>
          <a:lstStyle/>
          <a:p>
            <a:endParaRPr sz="1350"/>
          </a:p>
        </p:txBody>
      </p:sp>
      <p:sp>
        <p:nvSpPr>
          <p:cNvPr id="85" name="object 85"/>
          <p:cNvSpPr/>
          <p:nvPr/>
        </p:nvSpPr>
        <p:spPr>
          <a:xfrm>
            <a:off x="5267898" y="1439238"/>
            <a:ext cx="885349" cy="1002506"/>
          </a:xfrm>
          <a:custGeom>
            <a:avLst/>
            <a:gdLst/>
            <a:ahLst/>
            <a:cxnLst/>
            <a:rect l="l" t="t" r="r" b="b"/>
            <a:pathLst>
              <a:path w="1180465" h="1336675">
                <a:moveTo>
                  <a:pt x="0" y="0"/>
                </a:moveTo>
                <a:lnTo>
                  <a:pt x="1179872" y="1336259"/>
                </a:lnTo>
              </a:path>
            </a:pathLst>
          </a:custGeom>
          <a:ln w="9524">
            <a:solidFill>
              <a:srgbClr val="CCCCCC"/>
            </a:solidFill>
          </a:ln>
        </p:spPr>
        <p:txBody>
          <a:bodyPr wrap="square" lIns="0" tIns="0" rIns="0" bIns="0" rtlCol="0"/>
          <a:lstStyle/>
          <a:p>
            <a:endParaRPr sz="1350"/>
          </a:p>
        </p:txBody>
      </p:sp>
      <p:sp>
        <p:nvSpPr>
          <p:cNvPr id="86" name="object 86"/>
          <p:cNvSpPr/>
          <p:nvPr/>
        </p:nvSpPr>
        <p:spPr>
          <a:xfrm>
            <a:off x="6143952" y="2433614"/>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CCCCCC"/>
          </a:solidFill>
        </p:spPr>
        <p:txBody>
          <a:bodyPr wrap="square" lIns="0" tIns="0" rIns="0" bIns="0" rtlCol="0"/>
          <a:lstStyle/>
          <a:p>
            <a:endParaRPr sz="1350"/>
          </a:p>
        </p:txBody>
      </p:sp>
      <p:sp>
        <p:nvSpPr>
          <p:cNvPr id="87" name="object 87"/>
          <p:cNvSpPr/>
          <p:nvPr/>
        </p:nvSpPr>
        <p:spPr>
          <a:xfrm>
            <a:off x="6143952" y="2433614"/>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CCCCCC"/>
            </a:solidFill>
          </a:ln>
        </p:spPr>
        <p:txBody>
          <a:bodyPr wrap="square" lIns="0" tIns="0" rIns="0" bIns="0" rtlCol="0"/>
          <a:lstStyle/>
          <a:p>
            <a:endParaRPr sz="1350"/>
          </a:p>
        </p:txBody>
      </p:sp>
      <p:sp>
        <p:nvSpPr>
          <p:cNvPr id="88" name="object 88"/>
          <p:cNvSpPr/>
          <p:nvPr/>
        </p:nvSpPr>
        <p:spPr>
          <a:xfrm>
            <a:off x="5267897" y="1439238"/>
            <a:ext cx="893445" cy="1688306"/>
          </a:xfrm>
          <a:custGeom>
            <a:avLst/>
            <a:gdLst/>
            <a:ahLst/>
            <a:cxnLst/>
            <a:rect l="l" t="t" r="r" b="b"/>
            <a:pathLst>
              <a:path w="1191259" h="2251075">
                <a:moveTo>
                  <a:pt x="0" y="0"/>
                </a:moveTo>
                <a:lnTo>
                  <a:pt x="1190972" y="2250782"/>
                </a:lnTo>
              </a:path>
            </a:pathLst>
          </a:custGeom>
          <a:ln w="9524">
            <a:solidFill>
              <a:srgbClr val="CCCCCC"/>
            </a:solidFill>
          </a:ln>
        </p:spPr>
        <p:txBody>
          <a:bodyPr wrap="square" lIns="0" tIns="0" rIns="0" bIns="0" rtlCol="0"/>
          <a:lstStyle/>
          <a:p>
            <a:endParaRPr sz="1350"/>
          </a:p>
        </p:txBody>
      </p:sp>
      <p:sp>
        <p:nvSpPr>
          <p:cNvPr id="89" name="object 89"/>
          <p:cNvSpPr/>
          <p:nvPr/>
        </p:nvSpPr>
        <p:spPr>
          <a:xfrm>
            <a:off x="6150702" y="3121812"/>
            <a:ext cx="25718" cy="34290"/>
          </a:xfrm>
          <a:custGeom>
            <a:avLst/>
            <a:gdLst/>
            <a:ahLst/>
            <a:cxnLst/>
            <a:rect l="l" t="t" r="r" b="b"/>
            <a:pathLst>
              <a:path w="34290" h="45720">
                <a:moveTo>
                  <a:pt x="34099" y="45549"/>
                </a:moveTo>
                <a:lnTo>
                  <a:pt x="0" y="14699"/>
                </a:lnTo>
                <a:lnTo>
                  <a:pt x="27799" y="0"/>
                </a:lnTo>
                <a:lnTo>
                  <a:pt x="34099" y="45549"/>
                </a:lnTo>
                <a:close/>
              </a:path>
            </a:pathLst>
          </a:custGeom>
          <a:solidFill>
            <a:srgbClr val="CCCCCC"/>
          </a:solidFill>
        </p:spPr>
        <p:txBody>
          <a:bodyPr wrap="square" lIns="0" tIns="0" rIns="0" bIns="0" rtlCol="0"/>
          <a:lstStyle/>
          <a:p>
            <a:endParaRPr sz="1350"/>
          </a:p>
        </p:txBody>
      </p:sp>
      <p:sp>
        <p:nvSpPr>
          <p:cNvPr id="90" name="object 90"/>
          <p:cNvSpPr/>
          <p:nvPr/>
        </p:nvSpPr>
        <p:spPr>
          <a:xfrm>
            <a:off x="6150702" y="3121812"/>
            <a:ext cx="25718" cy="34290"/>
          </a:xfrm>
          <a:custGeom>
            <a:avLst/>
            <a:gdLst/>
            <a:ahLst/>
            <a:cxnLst/>
            <a:rect l="l" t="t" r="r" b="b"/>
            <a:pathLst>
              <a:path w="34290" h="45720">
                <a:moveTo>
                  <a:pt x="0" y="14699"/>
                </a:moveTo>
                <a:lnTo>
                  <a:pt x="34099" y="45549"/>
                </a:lnTo>
                <a:lnTo>
                  <a:pt x="27799" y="0"/>
                </a:lnTo>
                <a:lnTo>
                  <a:pt x="0" y="14699"/>
                </a:lnTo>
                <a:close/>
              </a:path>
            </a:pathLst>
          </a:custGeom>
          <a:ln w="9524">
            <a:solidFill>
              <a:srgbClr val="CCCCCC"/>
            </a:solidFill>
          </a:ln>
        </p:spPr>
        <p:txBody>
          <a:bodyPr wrap="square" lIns="0" tIns="0" rIns="0" bIns="0" rtlCol="0"/>
          <a:lstStyle/>
          <a:p>
            <a:endParaRPr sz="1350"/>
          </a:p>
        </p:txBody>
      </p:sp>
      <p:sp>
        <p:nvSpPr>
          <p:cNvPr id="91" name="object 91"/>
          <p:cNvSpPr/>
          <p:nvPr/>
        </p:nvSpPr>
        <p:spPr>
          <a:xfrm>
            <a:off x="5267897" y="1797211"/>
            <a:ext cx="873443" cy="333851"/>
          </a:xfrm>
          <a:custGeom>
            <a:avLst/>
            <a:gdLst/>
            <a:ahLst/>
            <a:cxnLst/>
            <a:rect l="l" t="t" r="r" b="b"/>
            <a:pathLst>
              <a:path w="1164590" h="445135">
                <a:moveTo>
                  <a:pt x="0" y="444886"/>
                </a:moveTo>
                <a:lnTo>
                  <a:pt x="1164322" y="0"/>
                </a:lnTo>
              </a:path>
            </a:pathLst>
          </a:custGeom>
          <a:ln w="9524">
            <a:solidFill>
              <a:srgbClr val="CCCCCC"/>
            </a:solidFill>
          </a:ln>
        </p:spPr>
        <p:txBody>
          <a:bodyPr wrap="square" lIns="0" tIns="0" rIns="0" bIns="0" rtlCol="0"/>
          <a:lstStyle/>
          <a:p>
            <a:endParaRPr sz="1350"/>
          </a:p>
        </p:txBody>
      </p:sp>
      <p:sp>
        <p:nvSpPr>
          <p:cNvPr id="92" name="object 92"/>
          <p:cNvSpPr/>
          <p:nvPr/>
        </p:nvSpPr>
        <p:spPr>
          <a:xfrm>
            <a:off x="6136921" y="1785639"/>
            <a:ext cx="34766" cy="22860"/>
          </a:xfrm>
          <a:custGeom>
            <a:avLst/>
            <a:gdLst/>
            <a:ahLst/>
            <a:cxnLst/>
            <a:rect l="l" t="t" r="r" b="b"/>
            <a:pathLst>
              <a:path w="46354" h="30480">
                <a:moveTo>
                  <a:pt x="11224" y="30124"/>
                </a:moveTo>
                <a:lnTo>
                  <a:pt x="0" y="732"/>
                </a:lnTo>
                <a:lnTo>
                  <a:pt x="45999" y="0"/>
                </a:lnTo>
                <a:lnTo>
                  <a:pt x="11224" y="30124"/>
                </a:lnTo>
                <a:close/>
              </a:path>
            </a:pathLst>
          </a:custGeom>
          <a:solidFill>
            <a:srgbClr val="CCCCCC"/>
          </a:solidFill>
        </p:spPr>
        <p:txBody>
          <a:bodyPr wrap="square" lIns="0" tIns="0" rIns="0" bIns="0" rtlCol="0"/>
          <a:lstStyle/>
          <a:p>
            <a:endParaRPr sz="1350"/>
          </a:p>
        </p:txBody>
      </p:sp>
      <p:sp>
        <p:nvSpPr>
          <p:cNvPr id="93" name="object 93"/>
          <p:cNvSpPr/>
          <p:nvPr/>
        </p:nvSpPr>
        <p:spPr>
          <a:xfrm>
            <a:off x="6136921" y="1785639"/>
            <a:ext cx="34766" cy="22860"/>
          </a:xfrm>
          <a:custGeom>
            <a:avLst/>
            <a:gdLst/>
            <a:ahLst/>
            <a:cxnLst/>
            <a:rect l="l" t="t" r="r" b="b"/>
            <a:pathLst>
              <a:path w="46354" h="30480">
                <a:moveTo>
                  <a:pt x="11224" y="30124"/>
                </a:moveTo>
                <a:lnTo>
                  <a:pt x="45999" y="0"/>
                </a:lnTo>
                <a:lnTo>
                  <a:pt x="0" y="732"/>
                </a:lnTo>
                <a:lnTo>
                  <a:pt x="11224" y="30124"/>
                </a:lnTo>
                <a:close/>
              </a:path>
            </a:pathLst>
          </a:custGeom>
          <a:ln w="9524">
            <a:solidFill>
              <a:srgbClr val="CCCCCC"/>
            </a:solidFill>
          </a:ln>
        </p:spPr>
        <p:txBody>
          <a:bodyPr wrap="square" lIns="0" tIns="0" rIns="0" bIns="0" rtlCol="0"/>
          <a:lstStyle/>
          <a:p>
            <a:endParaRPr sz="1350"/>
          </a:p>
        </p:txBody>
      </p:sp>
      <p:sp>
        <p:nvSpPr>
          <p:cNvPr id="94" name="object 94"/>
          <p:cNvSpPr/>
          <p:nvPr/>
        </p:nvSpPr>
        <p:spPr>
          <a:xfrm>
            <a:off x="5267897" y="2130877"/>
            <a:ext cx="873443" cy="327660"/>
          </a:xfrm>
          <a:custGeom>
            <a:avLst/>
            <a:gdLst/>
            <a:ahLst/>
            <a:cxnLst/>
            <a:rect l="l" t="t" r="r" b="b"/>
            <a:pathLst>
              <a:path w="1164590" h="436879">
                <a:moveTo>
                  <a:pt x="0" y="0"/>
                </a:moveTo>
                <a:lnTo>
                  <a:pt x="1164197" y="436824"/>
                </a:lnTo>
              </a:path>
            </a:pathLst>
          </a:custGeom>
          <a:ln w="9524">
            <a:solidFill>
              <a:srgbClr val="CCCCCC"/>
            </a:solidFill>
          </a:ln>
        </p:spPr>
        <p:txBody>
          <a:bodyPr wrap="square" lIns="0" tIns="0" rIns="0" bIns="0" rtlCol="0"/>
          <a:lstStyle/>
          <a:p>
            <a:endParaRPr sz="1350"/>
          </a:p>
        </p:txBody>
      </p:sp>
      <p:sp>
        <p:nvSpPr>
          <p:cNvPr id="95" name="object 95"/>
          <p:cNvSpPr/>
          <p:nvPr/>
        </p:nvSpPr>
        <p:spPr>
          <a:xfrm>
            <a:off x="6136903" y="2447451"/>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CCCCCC"/>
          </a:solidFill>
        </p:spPr>
        <p:txBody>
          <a:bodyPr wrap="square" lIns="0" tIns="0" rIns="0" bIns="0" rtlCol="0"/>
          <a:lstStyle/>
          <a:p>
            <a:endParaRPr sz="1350"/>
          </a:p>
        </p:txBody>
      </p:sp>
      <p:sp>
        <p:nvSpPr>
          <p:cNvPr id="96" name="object 96"/>
          <p:cNvSpPr/>
          <p:nvPr/>
        </p:nvSpPr>
        <p:spPr>
          <a:xfrm>
            <a:off x="6136903" y="2447451"/>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CCCCCC"/>
            </a:solidFill>
          </a:ln>
        </p:spPr>
        <p:txBody>
          <a:bodyPr wrap="square" lIns="0" tIns="0" rIns="0" bIns="0" rtlCol="0"/>
          <a:lstStyle/>
          <a:p>
            <a:endParaRPr sz="1350"/>
          </a:p>
        </p:txBody>
      </p:sp>
      <p:sp>
        <p:nvSpPr>
          <p:cNvPr id="97" name="object 97"/>
          <p:cNvSpPr/>
          <p:nvPr/>
        </p:nvSpPr>
        <p:spPr>
          <a:xfrm>
            <a:off x="5267898" y="2130877"/>
            <a:ext cx="885349" cy="1002506"/>
          </a:xfrm>
          <a:custGeom>
            <a:avLst/>
            <a:gdLst/>
            <a:ahLst/>
            <a:cxnLst/>
            <a:rect l="l" t="t" r="r" b="b"/>
            <a:pathLst>
              <a:path w="1180465" h="1336675">
                <a:moveTo>
                  <a:pt x="0" y="0"/>
                </a:moveTo>
                <a:lnTo>
                  <a:pt x="1179872" y="1336272"/>
                </a:lnTo>
              </a:path>
            </a:pathLst>
          </a:custGeom>
          <a:ln w="9524">
            <a:solidFill>
              <a:srgbClr val="CCCCCC"/>
            </a:solidFill>
          </a:ln>
        </p:spPr>
        <p:txBody>
          <a:bodyPr wrap="square" lIns="0" tIns="0" rIns="0" bIns="0" rtlCol="0"/>
          <a:lstStyle/>
          <a:p>
            <a:endParaRPr sz="1350"/>
          </a:p>
        </p:txBody>
      </p:sp>
      <p:sp>
        <p:nvSpPr>
          <p:cNvPr id="98" name="object 98"/>
          <p:cNvSpPr/>
          <p:nvPr/>
        </p:nvSpPr>
        <p:spPr>
          <a:xfrm>
            <a:off x="6143952" y="3125262"/>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CCCCCC"/>
          </a:solidFill>
        </p:spPr>
        <p:txBody>
          <a:bodyPr wrap="square" lIns="0" tIns="0" rIns="0" bIns="0" rtlCol="0"/>
          <a:lstStyle/>
          <a:p>
            <a:endParaRPr sz="1350"/>
          </a:p>
        </p:txBody>
      </p:sp>
      <p:sp>
        <p:nvSpPr>
          <p:cNvPr id="99" name="object 99"/>
          <p:cNvSpPr/>
          <p:nvPr/>
        </p:nvSpPr>
        <p:spPr>
          <a:xfrm>
            <a:off x="6143952" y="3125262"/>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CCCCCC"/>
            </a:solidFill>
          </a:ln>
        </p:spPr>
        <p:txBody>
          <a:bodyPr wrap="square" lIns="0" tIns="0" rIns="0" bIns="0" rtlCol="0"/>
          <a:lstStyle/>
          <a:p>
            <a:endParaRPr sz="1350"/>
          </a:p>
        </p:txBody>
      </p:sp>
      <p:sp>
        <p:nvSpPr>
          <p:cNvPr id="100" name="object 100"/>
          <p:cNvSpPr/>
          <p:nvPr/>
        </p:nvSpPr>
        <p:spPr>
          <a:xfrm>
            <a:off x="5267898" y="1814128"/>
            <a:ext cx="885349" cy="1008698"/>
          </a:xfrm>
          <a:custGeom>
            <a:avLst/>
            <a:gdLst/>
            <a:ahLst/>
            <a:cxnLst/>
            <a:rect l="l" t="t" r="r" b="b"/>
            <a:pathLst>
              <a:path w="1180465" h="1344929">
                <a:moveTo>
                  <a:pt x="0" y="1344554"/>
                </a:moveTo>
                <a:lnTo>
                  <a:pt x="1179997" y="0"/>
                </a:lnTo>
              </a:path>
            </a:pathLst>
          </a:custGeom>
          <a:ln w="9524">
            <a:solidFill>
              <a:srgbClr val="CCCCCC"/>
            </a:solidFill>
          </a:ln>
        </p:spPr>
        <p:txBody>
          <a:bodyPr wrap="square" lIns="0" tIns="0" rIns="0" bIns="0" rtlCol="0"/>
          <a:lstStyle/>
          <a:p>
            <a:endParaRPr sz="1350"/>
          </a:p>
        </p:txBody>
      </p:sp>
      <p:sp>
        <p:nvSpPr>
          <p:cNvPr id="101" name="object 101"/>
          <p:cNvSpPr/>
          <p:nvPr/>
        </p:nvSpPr>
        <p:spPr>
          <a:xfrm>
            <a:off x="6144027" y="1789760"/>
            <a:ext cx="30480" cy="32385"/>
          </a:xfrm>
          <a:custGeom>
            <a:avLst/>
            <a:gdLst/>
            <a:ahLst/>
            <a:cxnLst/>
            <a:rect l="l" t="t" r="r" b="b"/>
            <a:pathLst>
              <a:path w="40640" h="43180">
                <a:moveTo>
                  <a:pt x="23649" y="42867"/>
                </a:moveTo>
                <a:lnTo>
                  <a:pt x="0" y="22112"/>
                </a:lnTo>
                <a:lnTo>
                  <a:pt x="40349" y="0"/>
                </a:lnTo>
                <a:lnTo>
                  <a:pt x="23649" y="42867"/>
                </a:lnTo>
                <a:close/>
              </a:path>
            </a:pathLst>
          </a:custGeom>
          <a:solidFill>
            <a:srgbClr val="CCCCCC"/>
          </a:solidFill>
        </p:spPr>
        <p:txBody>
          <a:bodyPr wrap="square" lIns="0" tIns="0" rIns="0" bIns="0" rtlCol="0"/>
          <a:lstStyle/>
          <a:p>
            <a:endParaRPr sz="1350"/>
          </a:p>
        </p:txBody>
      </p:sp>
      <p:sp>
        <p:nvSpPr>
          <p:cNvPr id="102" name="object 102"/>
          <p:cNvSpPr/>
          <p:nvPr/>
        </p:nvSpPr>
        <p:spPr>
          <a:xfrm>
            <a:off x="6144027" y="1789760"/>
            <a:ext cx="30480" cy="32385"/>
          </a:xfrm>
          <a:custGeom>
            <a:avLst/>
            <a:gdLst/>
            <a:ahLst/>
            <a:cxnLst/>
            <a:rect l="l" t="t" r="r" b="b"/>
            <a:pathLst>
              <a:path w="40640" h="43180">
                <a:moveTo>
                  <a:pt x="23649" y="42867"/>
                </a:moveTo>
                <a:lnTo>
                  <a:pt x="40349" y="0"/>
                </a:lnTo>
                <a:lnTo>
                  <a:pt x="0" y="22112"/>
                </a:lnTo>
                <a:lnTo>
                  <a:pt x="23649" y="42867"/>
                </a:lnTo>
                <a:close/>
              </a:path>
            </a:pathLst>
          </a:custGeom>
          <a:ln w="9524">
            <a:solidFill>
              <a:srgbClr val="CCCCCC"/>
            </a:solidFill>
          </a:ln>
        </p:spPr>
        <p:txBody>
          <a:bodyPr wrap="square" lIns="0" tIns="0" rIns="0" bIns="0" rtlCol="0"/>
          <a:lstStyle/>
          <a:p>
            <a:endParaRPr sz="1350"/>
          </a:p>
        </p:txBody>
      </p:sp>
      <p:sp>
        <p:nvSpPr>
          <p:cNvPr id="103" name="object 103"/>
          <p:cNvSpPr/>
          <p:nvPr/>
        </p:nvSpPr>
        <p:spPr>
          <a:xfrm>
            <a:off x="5267897" y="2488851"/>
            <a:ext cx="873443" cy="333851"/>
          </a:xfrm>
          <a:custGeom>
            <a:avLst/>
            <a:gdLst/>
            <a:ahLst/>
            <a:cxnLst/>
            <a:rect l="l" t="t" r="r" b="b"/>
            <a:pathLst>
              <a:path w="1164590" h="445135">
                <a:moveTo>
                  <a:pt x="0" y="444924"/>
                </a:moveTo>
                <a:lnTo>
                  <a:pt x="1164322" y="0"/>
                </a:lnTo>
              </a:path>
            </a:pathLst>
          </a:custGeom>
          <a:ln w="9524">
            <a:solidFill>
              <a:srgbClr val="CCCCCC"/>
            </a:solidFill>
          </a:ln>
        </p:spPr>
        <p:txBody>
          <a:bodyPr wrap="square" lIns="0" tIns="0" rIns="0" bIns="0" rtlCol="0"/>
          <a:lstStyle/>
          <a:p>
            <a:endParaRPr sz="1350"/>
          </a:p>
        </p:txBody>
      </p:sp>
      <p:sp>
        <p:nvSpPr>
          <p:cNvPr id="104" name="object 104"/>
          <p:cNvSpPr/>
          <p:nvPr/>
        </p:nvSpPr>
        <p:spPr>
          <a:xfrm>
            <a:off x="6136921" y="2477282"/>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CCCCCC"/>
          </a:solidFill>
        </p:spPr>
        <p:txBody>
          <a:bodyPr wrap="square" lIns="0" tIns="0" rIns="0" bIns="0" rtlCol="0"/>
          <a:lstStyle/>
          <a:p>
            <a:endParaRPr sz="1350"/>
          </a:p>
        </p:txBody>
      </p:sp>
      <p:sp>
        <p:nvSpPr>
          <p:cNvPr id="105" name="object 105"/>
          <p:cNvSpPr/>
          <p:nvPr/>
        </p:nvSpPr>
        <p:spPr>
          <a:xfrm>
            <a:off x="6136921" y="2477282"/>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CCCCCC"/>
            </a:solidFill>
          </a:ln>
        </p:spPr>
        <p:txBody>
          <a:bodyPr wrap="square" lIns="0" tIns="0" rIns="0" bIns="0" rtlCol="0"/>
          <a:lstStyle/>
          <a:p>
            <a:endParaRPr sz="1350"/>
          </a:p>
        </p:txBody>
      </p:sp>
      <p:sp>
        <p:nvSpPr>
          <p:cNvPr id="106" name="object 106"/>
          <p:cNvSpPr/>
          <p:nvPr/>
        </p:nvSpPr>
        <p:spPr>
          <a:xfrm>
            <a:off x="5267897" y="2822544"/>
            <a:ext cx="873443" cy="327660"/>
          </a:xfrm>
          <a:custGeom>
            <a:avLst/>
            <a:gdLst/>
            <a:ahLst/>
            <a:cxnLst/>
            <a:rect l="l" t="t" r="r" b="b"/>
            <a:pathLst>
              <a:path w="1164590" h="436879">
                <a:moveTo>
                  <a:pt x="0" y="0"/>
                </a:moveTo>
                <a:lnTo>
                  <a:pt x="1164197" y="436799"/>
                </a:lnTo>
              </a:path>
            </a:pathLst>
          </a:custGeom>
          <a:ln w="9524">
            <a:solidFill>
              <a:srgbClr val="CCCCCC"/>
            </a:solidFill>
          </a:ln>
        </p:spPr>
        <p:txBody>
          <a:bodyPr wrap="square" lIns="0" tIns="0" rIns="0" bIns="0" rtlCol="0"/>
          <a:lstStyle/>
          <a:p>
            <a:endParaRPr sz="1350"/>
          </a:p>
        </p:txBody>
      </p:sp>
      <p:sp>
        <p:nvSpPr>
          <p:cNvPr id="107" name="object 107"/>
          <p:cNvSpPr/>
          <p:nvPr/>
        </p:nvSpPr>
        <p:spPr>
          <a:xfrm>
            <a:off x="6136903" y="3139100"/>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CCCCCC"/>
          </a:solidFill>
        </p:spPr>
        <p:txBody>
          <a:bodyPr wrap="square" lIns="0" tIns="0" rIns="0" bIns="0" rtlCol="0"/>
          <a:lstStyle/>
          <a:p>
            <a:endParaRPr sz="1350"/>
          </a:p>
        </p:txBody>
      </p:sp>
      <p:sp>
        <p:nvSpPr>
          <p:cNvPr id="108" name="object 108"/>
          <p:cNvSpPr/>
          <p:nvPr/>
        </p:nvSpPr>
        <p:spPr>
          <a:xfrm>
            <a:off x="6136903" y="3139100"/>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CCCCCC"/>
            </a:solidFill>
          </a:ln>
        </p:spPr>
        <p:txBody>
          <a:bodyPr wrap="square" lIns="0" tIns="0" rIns="0" bIns="0" rtlCol="0"/>
          <a:lstStyle/>
          <a:p>
            <a:endParaRPr sz="1350"/>
          </a:p>
        </p:txBody>
      </p:sp>
      <p:sp>
        <p:nvSpPr>
          <p:cNvPr id="109" name="object 109"/>
          <p:cNvSpPr/>
          <p:nvPr/>
        </p:nvSpPr>
        <p:spPr>
          <a:xfrm>
            <a:off x="5267897" y="3180499"/>
            <a:ext cx="873443" cy="333851"/>
          </a:xfrm>
          <a:custGeom>
            <a:avLst/>
            <a:gdLst/>
            <a:ahLst/>
            <a:cxnLst/>
            <a:rect l="l" t="t" r="r" b="b"/>
            <a:pathLst>
              <a:path w="1164590" h="445135">
                <a:moveTo>
                  <a:pt x="0" y="444924"/>
                </a:moveTo>
                <a:lnTo>
                  <a:pt x="1164322" y="0"/>
                </a:lnTo>
              </a:path>
            </a:pathLst>
          </a:custGeom>
          <a:ln w="9524">
            <a:solidFill>
              <a:srgbClr val="CCCCCC"/>
            </a:solidFill>
          </a:ln>
        </p:spPr>
        <p:txBody>
          <a:bodyPr wrap="square" lIns="0" tIns="0" rIns="0" bIns="0" rtlCol="0"/>
          <a:lstStyle/>
          <a:p>
            <a:endParaRPr sz="1350"/>
          </a:p>
        </p:txBody>
      </p:sp>
      <p:sp>
        <p:nvSpPr>
          <p:cNvPr id="110" name="object 110"/>
          <p:cNvSpPr/>
          <p:nvPr/>
        </p:nvSpPr>
        <p:spPr>
          <a:xfrm>
            <a:off x="6136921" y="3168931"/>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CCCCCC"/>
          </a:solidFill>
        </p:spPr>
        <p:txBody>
          <a:bodyPr wrap="square" lIns="0" tIns="0" rIns="0" bIns="0" rtlCol="0"/>
          <a:lstStyle/>
          <a:p>
            <a:endParaRPr sz="1350"/>
          </a:p>
        </p:txBody>
      </p:sp>
      <p:sp>
        <p:nvSpPr>
          <p:cNvPr id="111" name="object 111"/>
          <p:cNvSpPr/>
          <p:nvPr/>
        </p:nvSpPr>
        <p:spPr>
          <a:xfrm>
            <a:off x="6136921" y="3168931"/>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CCCCCC"/>
            </a:solidFill>
          </a:ln>
        </p:spPr>
        <p:txBody>
          <a:bodyPr wrap="square" lIns="0" tIns="0" rIns="0" bIns="0" rtlCol="0"/>
          <a:lstStyle/>
          <a:p>
            <a:endParaRPr sz="1350"/>
          </a:p>
        </p:txBody>
      </p:sp>
      <p:sp>
        <p:nvSpPr>
          <p:cNvPr id="112" name="object 112"/>
          <p:cNvSpPr/>
          <p:nvPr/>
        </p:nvSpPr>
        <p:spPr>
          <a:xfrm>
            <a:off x="5267898" y="2505782"/>
            <a:ext cx="885349" cy="1008698"/>
          </a:xfrm>
          <a:custGeom>
            <a:avLst/>
            <a:gdLst/>
            <a:ahLst/>
            <a:cxnLst/>
            <a:rect l="l" t="t" r="r" b="b"/>
            <a:pathLst>
              <a:path w="1180465" h="1344929">
                <a:moveTo>
                  <a:pt x="0" y="1344547"/>
                </a:moveTo>
                <a:lnTo>
                  <a:pt x="1179997" y="0"/>
                </a:lnTo>
              </a:path>
            </a:pathLst>
          </a:custGeom>
          <a:ln w="9524">
            <a:solidFill>
              <a:srgbClr val="CCCCCC"/>
            </a:solidFill>
          </a:ln>
        </p:spPr>
        <p:txBody>
          <a:bodyPr wrap="square" lIns="0" tIns="0" rIns="0" bIns="0" rtlCol="0"/>
          <a:lstStyle/>
          <a:p>
            <a:endParaRPr sz="1350"/>
          </a:p>
        </p:txBody>
      </p:sp>
      <p:sp>
        <p:nvSpPr>
          <p:cNvPr id="113" name="object 113"/>
          <p:cNvSpPr/>
          <p:nvPr/>
        </p:nvSpPr>
        <p:spPr>
          <a:xfrm>
            <a:off x="6144027" y="2481407"/>
            <a:ext cx="30480" cy="32385"/>
          </a:xfrm>
          <a:custGeom>
            <a:avLst/>
            <a:gdLst/>
            <a:ahLst/>
            <a:cxnLst/>
            <a:rect l="l" t="t" r="r" b="b"/>
            <a:pathLst>
              <a:path w="40640" h="43179">
                <a:moveTo>
                  <a:pt x="23649" y="42874"/>
                </a:moveTo>
                <a:lnTo>
                  <a:pt x="0" y="22124"/>
                </a:lnTo>
                <a:lnTo>
                  <a:pt x="40349" y="0"/>
                </a:lnTo>
                <a:lnTo>
                  <a:pt x="23649" y="42874"/>
                </a:lnTo>
                <a:close/>
              </a:path>
            </a:pathLst>
          </a:custGeom>
          <a:solidFill>
            <a:srgbClr val="CCCCCC"/>
          </a:solidFill>
        </p:spPr>
        <p:txBody>
          <a:bodyPr wrap="square" lIns="0" tIns="0" rIns="0" bIns="0" rtlCol="0"/>
          <a:lstStyle/>
          <a:p>
            <a:endParaRPr sz="1350"/>
          </a:p>
        </p:txBody>
      </p:sp>
      <p:sp>
        <p:nvSpPr>
          <p:cNvPr id="114" name="object 114"/>
          <p:cNvSpPr/>
          <p:nvPr/>
        </p:nvSpPr>
        <p:spPr>
          <a:xfrm>
            <a:off x="6144027" y="2481407"/>
            <a:ext cx="30480" cy="32385"/>
          </a:xfrm>
          <a:custGeom>
            <a:avLst/>
            <a:gdLst/>
            <a:ahLst/>
            <a:cxnLst/>
            <a:rect l="l" t="t" r="r" b="b"/>
            <a:pathLst>
              <a:path w="40640" h="43179">
                <a:moveTo>
                  <a:pt x="23649" y="42874"/>
                </a:moveTo>
                <a:lnTo>
                  <a:pt x="40349" y="0"/>
                </a:lnTo>
                <a:lnTo>
                  <a:pt x="0" y="22124"/>
                </a:lnTo>
                <a:lnTo>
                  <a:pt x="23649" y="42874"/>
                </a:lnTo>
                <a:close/>
              </a:path>
            </a:pathLst>
          </a:custGeom>
          <a:ln w="9524">
            <a:solidFill>
              <a:srgbClr val="CCCCCC"/>
            </a:solidFill>
          </a:ln>
        </p:spPr>
        <p:txBody>
          <a:bodyPr wrap="square" lIns="0" tIns="0" rIns="0" bIns="0" rtlCol="0"/>
          <a:lstStyle/>
          <a:p>
            <a:endParaRPr sz="1350"/>
          </a:p>
        </p:txBody>
      </p:sp>
      <p:sp>
        <p:nvSpPr>
          <p:cNvPr id="115" name="object 115"/>
          <p:cNvSpPr/>
          <p:nvPr/>
        </p:nvSpPr>
        <p:spPr>
          <a:xfrm>
            <a:off x="5267897" y="1819828"/>
            <a:ext cx="893445" cy="1694498"/>
          </a:xfrm>
          <a:custGeom>
            <a:avLst/>
            <a:gdLst/>
            <a:ahLst/>
            <a:cxnLst/>
            <a:rect l="l" t="t" r="r" b="b"/>
            <a:pathLst>
              <a:path w="1191259" h="2259329">
                <a:moveTo>
                  <a:pt x="0" y="2259152"/>
                </a:moveTo>
                <a:lnTo>
                  <a:pt x="1191047" y="0"/>
                </a:lnTo>
              </a:path>
            </a:pathLst>
          </a:custGeom>
          <a:ln w="9524">
            <a:solidFill>
              <a:srgbClr val="CCCCCC"/>
            </a:solidFill>
          </a:ln>
        </p:spPr>
        <p:txBody>
          <a:bodyPr wrap="square" lIns="0" tIns="0" rIns="0" bIns="0" rtlCol="0"/>
          <a:lstStyle/>
          <a:p>
            <a:endParaRPr sz="1350"/>
          </a:p>
        </p:txBody>
      </p:sp>
      <p:sp>
        <p:nvSpPr>
          <p:cNvPr id="116" name="object 116"/>
          <p:cNvSpPr/>
          <p:nvPr/>
        </p:nvSpPr>
        <p:spPr>
          <a:xfrm>
            <a:off x="6150740" y="1791150"/>
            <a:ext cx="25718" cy="34290"/>
          </a:xfrm>
          <a:custGeom>
            <a:avLst/>
            <a:gdLst/>
            <a:ahLst/>
            <a:cxnLst/>
            <a:rect l="l" t="t" r="r" b="b"/>
            <a:pathLst>
              <a:path w="34290" h="45719">
                <a:moveTo>
                  <a:pt x="27849" y="45574"/>
                </a:moveTo>
                <a:lnTo>
                  <a:pt x="0" y="30899"/>
                </a:lnTo>
                <a:lnTo>
                  <a:pt x="34074" y="0"/>
                </a:lnTo>
                <a:lnTo>
                  <a:pt x="27849" y="45574"/>
                </a:lnTo>
                <a:close/>
              </a:path>
            </a:pathLst>
          </a:custGeom>
          <a:solidFill>
            <a:srgbClr val="CCCCCC"/>
          </a:solidFill>
        </p:spPr>
        <p:txBody>
          <a:bodyPr wrap="square" lIns="0" tIns="0" rIns="0" bIns="0" rtlCol="0"/>
          <a:lstStyle/>
          <a:p>
            <a:endParaRPr sz="1350"/>
          </a:p>
        </p:txBody>
      </p:sp>
      <p:sp>
        <p:nvSpPr>
          <p:cNvPr id="117" name="object 117"/>
          <p:cNvSpPr/>
          <p:nvPr/>
        </p:nvSpPr>
        <p:spPr>
          <a:xfrm>
            <a:off x="6150739" y="1791150"/>
            <a:ext cx="25718" cy="34290"/>
          </a:xfrm>
          <a:custGeom>
            <a:avLst/>
            <a:gdLst/>
            <a:ahLst/>
            <a:cxnLst/>
            <a:rect l="l" t="t" r="r" b="b"/>
            <a:pathLst>
              <a:path w="34290" h="45719">
                <a:moveTo>
                  <a:pt x="27849" y="45574"/>
                </a:moveTo>
                <a:lnTo>
                  <a:pt x="34074" y="0"/>
                </a:lnTo>
                <a:lnTo>
                  <a:pt x="0" y="30899"/>
                </a:lnTo>
                <a:lnTo>
                  <a:pt x="27849" y="45574"/>
                </a:lnTo>
                <a:close/>
              </a:path>
            </a:pathLst>
          </a:custGeom>
          <a:ln w="9524">
            <a:solidFill>
              <a:srgbClr val="CCCCCC"/>
            </a:solidFill>
          </a:ln>
        </p:spPr>
        <p:txBody>
          <a:bodyPr wrap="square" lIns="0" tIns="0" rIns="0" bIns="0" rtlCol="0"/>
          <a:lstStyle/>
          <a:p>
            <a:endParaRPr sz="1350"/>
          </a:p>
        </p:txBody>
      </p:sp>
      <p:sp>
        <p:nvSpPr>
          <p:cNvPr id="118" name="object 118"/>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D8D8"/>
          </a:solidFill>
        </p:spPr>
        <p:txBody>
          <a:bodyPr wrap="square" lIns="0" tIns="0" rIns="0" bIns="0" rtlCol="0"/>
          <a:lstStyle/>
          <a:p>
            <a:endParaRPr sz="1350"/>
          </a:p>
        </p:txBody>
      </p:sp>
      <p:sp>
        <p:nvSpPr>
          <p:cNvPr id="119" name="object 119"/>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999999"/>
            </a:solidFill>
          </a:ln>
        </p:spPr>
        <p:txBody>
          <a:bodyPr wrap="square" lIns="0" tIns="0" rIns="0" bIns="0" rtlCol="0"/>
          <a:lstStyle/>
          <a:p>
            <a:endParaRPr sz="1350"/>
          </a:p>
        </p:txBody>
      </p:sp>
      <p:sp>
        <p:nvSpPr>
          <p:cNvPr id="120" name="object 120"/>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D8D8"/>
          </a:solidFill>
        </p:spPr>
        <p:txBody>
          <a:bodyPr wrap="square" lIns="0" tIns="0" rIns="0" bIns="0" rtlCol="0"/>
          <a:lstStyle/>
          <a:p>
            <a:endParaRPr sz="1350"/>
          </a:p>
        </p:txBody>
      </p:sp>
      <p:sp>
        <p:nvSpPr>
          <p:cNvPr id="121" name="object 121"/>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999999"/>
            </a:solidFill>
          </a:ln>
        </p:spPr>
        <p:txBody>
          <a:bodyPr wrap="square" lIns="0" tIns="0" rIns="0" bIns="0" rtlCol="0"/>
          <a:lstStyle/>
          <a:p>
            <a:endParaRPr sz="1350"/>
          </a:p>
        </p:txBody>
      </p:sp>
      <p:sp>
        <p:nvSpPr>
          <p:cNvPr id="122" name="object 122"/>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sz="1350"/>
          </a:p>
        </p:txBody>
      </p:sp>
      <p:sp>
        <p:nvSpPr>
          <p:cNvPr id="123" name="object 123"/>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sz="1350"/>
          </a:p>
        </p:txBody>
      </p:sp>
      <p:sp>
        <p:nvSpPr>
          <p:cNvPr id="124" name="object 124"/>
          <p:cNvSpPr/>
          <p:nvPr/>
        </p:nvSpPr>
        <p:spPr>
          <a:xfrm>
            <a:off x="6674633" y="1781799"/>
            <a:ext cx="325279"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sz="1350"/>
          </a:p>
        </p:txBody>
      </p:sp>
      <p:sp>
        <p:nvSpPr>
          <p:cNvPr id="125" name="object 125"/>
          <p:cNvSpPr/>
          <p:nvPr/>
        </p:nvSpPr>
        <p:spPr>
          <a:xfrm>
            <a:off x="6999645" y="1770000"/>
            <a:ext cx="32861" cy="23813"/>
          </a:xfrm>
          <a:custGeom>
            <a:avLst/>
            <a:gdLst/>
            <a:ahLst/>
            <a:cxnLst/>
            <a:rect l="l" t="t" r="r" b="b"/>
            <a:pathLst>
              <a:path w="43815" h="31750">
                <a:moveTo>
                  <a:pt x="0" y="31464"/>
                </a:moveTo>
                <a:lnTo>
                  <a:pt x="0" y="0"/>
                </a:lnTo>
                <a:lnTo>
                  <a:pt x="43224" y="15732"/>
                </a:lnTo>
                <a:lnTo>
                  <a:pt x="0" y="31464"/>
                </a:lnTo>
                <a:close/>
              </a:path>
            </a:pathLst>
          </a:custGeom>
          <a:solidFill>
            <a:srgbClr val="CCCCCC"/>
          </a:solidFill>
        </p:spPr>
        <p:txBody>
          <a:bodyPr wrap="square" lIns="0" tIns="0" rIns="0" bIns="0" rtlCol="0"/>
          <a:lstStyle/>
          <a:p>
            <a:endParaRPr sz="1350"/>
          </a:p>
        </p:txBody>
      </p:sp>
      <p:sp>
        <p:nvSpPr>
          <p:cNvPr id="126" name="object 126"/>
          <p:cNvSpPr/>
          <p:nvPr/>
        </p:nvSpPr>
        <p:spPr>
          <a:xfrm>
            <a:off x="6999645" y="1770000"/>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CCCCCC"/>
            </a:solidFill>
          </a:ln>
        </p:spPr>
        <p:txBody>
          <a:bodyPr wrap="square" lIns="0" tIns="0" rIns="0" bIns="0" rtlCol="0"/>
          <a:lstStyle/>
          <a:p>
            <a:endParaRPr sz="1350"/>
          </a:p>
        </p:txBody>
      </p:sp>
      <p:sp>
        <p:nvSpPr>
          <p:cNvPr id="127" name="object 127"/>
          <p:cNvSpPr/>
          <p:nvPr/>
        </p:nvSpPr>
        <p:spPr>
          <a:xfrm>
            <a:off x="6674670" y="2476720"/>
            <a:ext cx="325279"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sz="1350"/>
          </a:p>
        </p:txBody>
      </p:sp>
      <p:sp>
        <p:nvSpPr>
          <p:cNvPr id="128" name="object 128"/>
          <p:cNvSpPr/>
          <p:nvPr/>
        </p:nvSpPr>
        <p:spPr>
          <a:xfrm>
            <a:off x="6999682" y="2464907"/>
            <a:ext cx="32861" cy="23813"/>
          </a:xfrm>
          <a:custGeom>
            <a:avLst/>
            <a:gdLst/>
            <a:ahLst/>
            <a:cxnLst/>
            <a:rect l="l" t="t" r="r" b="b"/>
            <a:pathLst>
              <a:path w="43815" h="31750">
                <a:moveTo>
                  <a:pt x="0" y="31474"/>
                </a:moveTo>
                <a:lnTo>
                  <a:pt x="0" y="0"/>
                </a:lnTo>
                <a:lnTo>
                  <a:pt x="43224" y="15749"/>
                </a:lnTo>
                <a:lnTo>
                  <a:pt x="0" y="31474"/>
                </a:lnTo>
                <a:close/>
              </a:path>
            </a:pathLst>
          </a:custGeom>
          <a:solidFill>
            <a:srgbClr val="CCCCCC"/>
          </a:solidFill>
        </p:spPr>
        <p:txBody>
          <a:bodyPr wrap="square" lIns="0" tIns="0" rIns="0" bIns="0" rtlCol="0"/>
          <a:lstStyle/>
          <a:p>
            <a:endParaRPr sz="1350"/>
          </a:p>
        </p:txBody>
      </p:sp>
      <p:sp>
        <p:nvSpPr>
          <p:cNvPr id="129" name="object 129"/>
          <p:cNvSpPr/>
          <p:nvPr/>
        </p:nvSpPr>
        <p:spPr>
          <a:xfrm>
            <a:off x="6999682" y="2464907"/>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sz="1350"/>
          </a:p>
        </p:txBody>
      </p:sp>
      <p:sp>
        <p:nvSpPr>
          <p:cNvPr id="130" name="object 130"/>
          <p:cNvSpPr/>
          <p:nvPr/>
        </p:nvSpPr>
        <p:spPr>
          <a:xfrm>
            <a:off x="6674670" y="3165106"/>
            <a:ext cx="325279"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sz="1350"/>
          </a:p>
        </p:txBody>
      </p:sp>
      <p:sp>
        <p:nvSpPr>
          <p:cNvPr id="131" name="object 131"/>
          <p:cNvSpPr/>
          <p:nvPr/>
        </p:nvSpPr>
        <p:spPr>
          <a:xfrm>
            <a:off x="6999682" y="3153293"/>
            <a:ext cx="32861" cy="23813"/>
          </a:xfrm>
          <a:custGeom>
            <a:avLst/>
            <a:gdLst/>
            <a:ahLst/>
            <a:cxnLst/>
            <a:rect l="l" t="t" r="r" b="b"/>
            <a:pathLst>
              <a:path w="43815" h="31750">
                <a:moveTo>
                  <a:pt x="0" y="31474"/>
                </a:moveTo>
                <a:lnTo>
                  <a:pt x="0" y="0"/>
                </a:lnTo>
                <a:lnTo>
                  <a:pt x="43224" y="15749"/>
                </a:lnTo>
                <a:lnTo>
                  <a:pt x="0" y="31474"/>
                </a:lnTo>
                <a:close/>
              </a:path>
            </a:pathLst>
          </a:custGeom>
          <a:solidFill>
            <a:srgbClr val="CCCCCC"/>
          </a:solidFill>
        </p:spPr>
        <p:txBody>
          <a:bodyPr wrap="square" lIns="0" tIns="0" rIns="0" bIns="0" rtlCol="0"/>
          <a:lstStyle/>
          <a:p>
            <a:endParaRPr sz="1350"/>
          </a:p>
        </p:txBody>
      </p:sp>
      <p:sp>
        <p:nvSpPr>
          <p:cNvPr id="132" name="object 132"/>
          <p:cNvSpPr/>
          <p:nvPr/>
        </p:nvSpPr>
        <p:spPr>
          <a:xfrm>
            <a:off x="6999682" y="3153293"/>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sz="1350"/>
          </a:p>
        </p:txBody>
      </p:sp>
      <p:sp>
        <p:nvSpPr>
          <p:cNvPr id="133" name="object 133"/>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134" name="object 134"/>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35" name="object 135"/>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36" name="object 136"/>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137" name="object 137"/>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38" name="object 138"/>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39" name="object 139"/>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sz="1350"/>
          </a:p>
        </p:txBody>
      </p:sp>
      <p:sp>
        <p:nvSpPr>
          <p:cNvPr id="140" name="object 140"/>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sz="1350"/>
          </a:p>
        </p:txBody>
      </p:sp>
      <p:sp>
        <p:nvSpPr>
          <p:cNvPr id="141" name="object 141"/>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42" name="object 142"/>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43" name="object 143"/>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44" name="object 144"/>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45" name="object 145"/>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46" name="object 146"/>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47" name="object 147"/>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solidFill>
                  <a:srgbClr val="999999"/>
                </a:solidFill>
                <a:latin typeface="Arial"/>
                <a:cs typeface="Arial"/>
              </a:rPr>
              <a:t>W</a:t>
            </a:r>
            <a:r>
              <a:rPr sz="900" dirty="0">
                <a:solidFill>
                  <a:srgbClr val="999999"/>
                </a:solidFill>
                <a:latin typeface="Arial"/>
                <a:cs typeface="Arial"/>
              </a:rPr>
              <a:t>(1)</a:t>
            </a:r>
            <a:endParaRPr sz="900">
              <a:latin typeface="Arial"/>
              <a:cs typeface="Arial"/>
            </a:endParaRPr>
          </a:p>
        </p:txBody>
      </p:sp>
      <p:sp>
        <p:nvSpPr>
          <p:cNvPr id="148" name="object 148"/>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solidFill>
                  <a:srgbClr val="999999"/>
                </a:solidFill>
                <a:latin typeface="Arial"/>
                <a:cs typeface="Arial"/>
              </a:rPr>
              <a:t>W</a:t>
            </a:r>
            <a:r>
              <a:rPr sz="900" dirty="0">
                <a:solidFill>
                  <a:srgbClr val="999999"/>
                </a:solidFill>
                <a:latin typeface="Arial"/>
                <a:cs typeface="Arial"/>
              </a:rPr>
              <a:t>(2)</a:t>
            </a:r>
            <a:endParaRPr sz="900">
              <a:latin typeface="Arial"/>
              <a:cs typeface="Arial"/>
            </a:endParaRPr>
          </a:p>
        </p:txBody>
      </p:sp>
      <p:sp>
        <p:nvSpPr>
          <p:cNvPr id="149" name="object 149"/>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solidFill>
                  <a:srgbClr val="999999"/>
                </a:solidFill>
                <a:latin typeface="Arial"/>
                <a:cs typeface="Arial"/>
              </a:rPr>
              <a:t>W</a:t>
            </a:r>
            <a:r>
              <a:rPr sz="900" dirty="0">
                <a:solidFill>
                  <a:srgbClr val="999999"/>
                </a:solidFill>
                <a:latin typeface="Arial"/>
                <a:cs typeface="Arial"/>
              </a:rPr>
              <a:t>(3)</a:t>
            </a:r>
            <a:endParaRPr sz="900">
              <a:latin typeface="Arial"/>
              <a:cs typeface="Arial"/>
            </a:endParaRPr>
          </a:p>
        </p:txBody>
      </p:sp>
      <p:sp>
        <p:nvSpPr>
          <p:cNvPr id="150" name="object 150"/>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solidFill>
                  <a:srgbClr val="999999"/>
                </a:solidFill>
                <a:latin typeface="Arial"/>
                <a:cs typeface="Arial"/>
              </a:rPr>
              <a:t>a</a:t>
            </a:r>
            <a:r>
              <a:rPr sz="900" dirty="0">
                <a:solidFill>
                  <a:srgbClr val="999999"/>
                </a:solidFill>
                <a:latin typeface="Arial"/>
                <a:cs typeface="Arial"/>
              </a:rPr>
              <a:t>(2)</a:t>
            </a:r>
            <a:endParaRPr sz="900">
              <a:latin typeface="Arial"/>
              <a:cs typeface="Arial"/>
            </a:endParaRPr>
          </a:p>
        </p:txBody>
      </p:sp>
      <p:sp>
        <p:nvSpPr>
          <p:cNvPr id="151" name="object 151"/>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solidFill>
                  <a:srgbClr val="999999"/>
                </a:solidFill>
                <a:latin typeface="Arial"/>
                <a:cs typeface="Arial"/>
              </a:rPr>
              <a:t>a</a:t>
            </a:r>
            <a:r>
              <a:rPr sz="900" dirty="0">
                <a:solidFill>
                  <a:srgbClr val="999999"/>
                </a:solidFill>
                <a:latin typeface="Arial"/>
                <a:cs typeface="Arial"/>
              </a:rPr>
              <a:t>(3)</a:t>
            </a:r>
            <a:endParaRPr sz="900">
              <a:latin typeface="Arial"/>
              <a:cs typeface="Arial"/>
            </a:endParaRPr>
          </a:p>
        </p:txBody>
      </p:sp>
      <p:sp>
        <p:nvSpPr>
          <p:cNvPr id="152" name="object 152"/>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solidFill>
                  <a:srgbClr val="999999"/>
                </a:solidFill>
                <a:latin typeface="Arial"/>
                <a:cs typeface="Arial"/>
              </a:rPr>
              <a:t>a</a:t>
            </a:r>
            <a:r>
              <a:rPr sz="900" dirty="0">
                <a:solidFill>
                  <a:srgbClr val="999999"/>
                </a:solidFill>
                <a:latin typeface="Arial"/>
                <a:cs typeface="Arial"/>
              </a:rPr>
              <a:t>(4)</a:t>
            </a:r>
            <a:endParaRPr sz="900">
              <a:latin typeface="Arial"/>
              <a:cs typeface="Arial"/>
            </a:endParaRPr>
          </a:p>
        </p:txBody>
      </p:sp>
      <p:sp>
        <p:nvSpPr>
          <p:cNvPr id="153" name="object 153"/>
          <p:cNvSpPr/>
          <p:nvPr/>
        </p:nvSpPr>
        <p:spPr>
          <a:xfrm>
            <a:off x="7228413" y="1601012"/>
            <a:ext cx="278606" cy="1732598"/>
          </a:xfrm>
          <a:custGeom>
            <a:avLst/>
            <a:gdLst/>
            <a:ahLst/>
            <a:cxnLst/>
            <a:rect l="l" t="t" r="r" b="b"/>
            <a:pathLst>
              <a:path w="371475" h="2310129">
                <a:moveTo>
                  <a:pt x="0" y="0"/>
                </a:moveTo>
                <a:lnTo>
                  <a:pt x="371399" y="0"/>
                </a:lnTo>
                <a:lnTo>
                  <a:pt x="371399" y="2310007"/>
                </a:lnTo>
                <a:lnTo>
                  <a:pt x="0" y="2310007"/>
                </a:lnTo>
                <a:lnTo>
                  <a:pt x="0" y="0"/>
                </a:lnTo>
                <a:close/>
              </a:path>
            </a:pathLst>
          </a:custGeom>
          <a:solidFill>
            <a:srgbClr val="D8D8D8"/>
          </a:solidFill>
        </p:spPr>
        <p:txBody>
          <a:bodyPr wrap="square" lIns="0" tIns="0" rIns="0" bIns="0" rtlCol="0"/>
          <a:lstStyle/>
          <a:p>
            <a:endParaRPr sz="1350"/>
          </a:p>
        </p:txBody>
      </p:sp>
      <p:sp>
        <p:nvSpPr>
          <p:cNvPr id="154" name="object 154"/>
          <p:cNvSpPr/>
          <p:nvPr/>
        </p:nvSpPr>
        <p:spPr>
          <a:xfrm>
            <a:off x="7228413" y="1601012"/>
            <a:ext cx="278606" cy="1732598"/>
          </a:xfrm>
          <a:custGeom>
            <a:avLst/>
            <a:gdLst/>
            <a:ahLst/>
            <a:cxnLst/>
            <a:rect l="l" t="t" r="r" b="b"/>
            <a:pathLst>
              <a:path w="371475" h="2310129">
                <a:moveTo>
                  <a:pt x="0" y="0"/>
                </a:moveTo>
                <a:lnTo>
                  <a:pt x="371399" y="0"/>
                </a:lnTo>
                <a:lnTo>
                  <a:pt x="371399" y="2310007"/>
                </a:lnTo>
                <a:lnTo>
                  <a:pt x="0" y="2310007"/>
                </a:lnTo>
                <a:lnTo>
                  <a:pt x="0" y="0"/>
                </a:lnTo>
                <a:close/>
              </a:path>
            </a:pathLst>
          </a:custGeom>
          <a:ln w="9524">
            <a:solidFill>
              <a:srgbClr val="999999"/>
            </a:solidFill>
          </a:ln>
        </p:spPr>
        <p:txBody>
          <a:bodyPr wrap="square" lIns="0" tIns="0" rIns="0" bIns="0" rtlCol="0"/>
          <a:lstStyle/>
          <a:p>
            <a:endParaRPr sz="1350"/>
          </a:p>
        </p:txBody>
      </p:sp>
      <p:sp>
        <p:nvSpPr>
          <p:cNvPr id="155" name="object 155"/>
          <p:cNvSpPr txBox="1">
            <a:spLocks noGrp="1"/>
          </p:cNvSpPr>
          <p:nvPr>
            <p:ph type="title"/>
          </p:nvPr>
        </p:nvSpPr>
        <p:spPr>
          <a:xfrm>
            <a:off x="1851204" y="186763"/>
            <a:ext cx="2485072" cy="563616"/>
          </a:xfrm>
          <a:prstGeom prst="rect">
            <a:avLst/>
          </a:prstGeom>
        </p:spPr>
        <p:txBody>
          <a:bodyPr vert="horz" wrap="square" lIns="0" tIns="9525" rIns="0" bIns="0" rtlCol="0" anchor="ctr">
            <a:spAutoFit/>
          </a:bodyPr>
          <a:lstStyle/>
          <a:p>
            <a:pPr marL="9525">
              <a:spcBef>
                <a:spcPts val="75"/>
              </a:spcBef>
            </a:pPr>
            <a:r>
              <a:rPr sz="1800" spc="191" dirty="0">
                <a:solidFill>
                  <a:srgbClr val="000000"/>
                </a:solidFill>
              </a:rPr>
              <a:t>Forward</a:t>
            </a:r>
            <a:r>
              <a:rPr sz="1800" spc="38" dirty="0">
                <a:solidFill>
                  <a:srgbClr val="000000"/>
                </a:solidFill>
              </a:rPr>
              <a:t> </a:t>
            </a:r>
            <a:r>
              <a:rPr sz="1800" spc="188" dirty="0">
                <a:solidFill>
                  <a:srgbClr val="000000"/>
                </a:solidFill>
              </a:rPr>
              <a:t>Propagation</a:t>
            </a:r>
            <a:endParaRPr sz="1800"/>
          </a:p>
        </p:txBody>
      </p:sp>
      <p:sp>
        <p:nvSpPr>
          <p:cNvPr id="156" name="object 156"/>
          <p:cNvSpPr txBox="1"/>
          <p:nvPr/>
        </p:nvSpPr>
        <p:spPr>
          <a:xfrm>
            <a:off x="1938353" y="4375886"/>
            <a:ext cx="3415189" cy="217367"/>
          </a:xfrm>
          <a:prstGeom prst="rect">
            <a:avLst/>
          </a:prstGeom>
        </p:spPr>
        <p:txBody>
          <a:bodyPr vert="horz" wrap="square" lIns="0" tIns="9525" rIns="0" bIns="0" rtlCol="0">
            <a:spAutoFit/>
          </a:bodyPr>
          <a:lstStyle/>
          <a:p>
            <a:pPr marL="9525">
              <a:spcBef>
                <a:spcPts val="75"/>
              </a:spcBef>
            </a:pPr>
            <a:r>
              <a:rPr sz="1350" spc="139" dirty="0">
                <a:solidFill>
                  <a:srgbClr val="CC0000"/>
                </a:solidFill>
                <a:latin typeface="Calibri"/>
                <a:cs typeface="Calibri"/>
              </a:rPr>
              <a:t>Input</a:t>
            </a:r>
            <a:r>
              <a:rPr sz="1350" spc="56" dirty="0">
                <a:solidFill>
                  <a:srgbClr val="CC0000"/>
                </a:solidFill>
                <a:latin typeface="Calibri"/>
                <a:cs typeface="Calibri"/>
              </a:rPr>
              <a:t> </a:t>
            </a:r>
            <a:r>
              <a:rPr sz="1350" spc="143" dirty="0">
                <a:solidFill>
                  <a:srgbClr val="CC0000"/>
                </a:solidFill>
                <a:latin typeface="Calibri"/>
                <a:cs typeface="Calibri"/>
              </a:rPr>
              <a:t>vector</a:t>
            </a:r>
            <a:r>
              <a:rPr sz="1350" spc="56" dirty="0">
                <a:solidFill>
                  <a:srgbClr val="CC0000"/>
                </a:solidFill>
                <a:latin typeface="Calibri"/>
                <a:cs typeface="Calibri"/>
              </a:rPr>
              <a:t> </a:t>
            </a:r>
            <a:r>
              <a:rPr sz="1350" spc="101" dirty="0">
                <a:solidFill>
                  <a:srgbClr val="CC0000"/>
                </a:solidFill>
                <a:latin typeface="Calibri"/>
                <a:cs typeface="Calibri"/>
              </a:rPr>
              <a:t>is</a:t>
            </a:r>
            <a:r>
              <a:rPr sz="1350" spc="56" dirty="0">
                <a:solidFill>
                  <a:srgbClr val="CC0000"/>
                </a:solidFill>
                <a:latin typeface="Calibri"/>
                <a:cs typeface="Calibri"/>
              </a:rPr>
              <a:t> </a:t>
            </a:r>
            <a:r>
              <a:rPr sz="1350" spc="169" dirty="0">
                <a:solidFill>
                  <a:srgbClr val="CC0000"/>
                </a:solidFill>
                <a:latin typeface="Calibri"/>
                <a:cs typeface="Calibri"/>
              </a:rPr>
              <a:t>passed</a:t>
            </a:r>
            <a:r>
              <a:rPr sz="1350" spc="56" dirty="0">
                <a:solidFill>
                  <a:srgbClr val="CC0000"/>
                </a:solidFill>
                <a:latin typeface="Calibri"/>
                <a:cs typeface="Calibri"/>
              </a:rPr>
              <a:t> </a:t>
            </a:r>
            <a:r>
              <a:rPr sz="1350" spc="120" dirty="0">
                <a:solidFill>
                  <a:srgbClr val="CC0000"/>
                </a:solidFill>
                <a:latin typeface="Calibri"/>
                <a:cs typeface="Calibri"/>
              </a:rPr>
              <a:t>into</a:t>
            </a:r>
            <a:r>
              <a:rPr sz="1350" spc="56" dirty="0">
                <a:solidFill>
                  <a:srgbClr val="CC0000"/>
                </a:solidFill>
                <a:latin typeface="Calibri"/>
                <a:cs typeface="Calibri"/>
              </a:rPr>
              <a:t> </a:t>
            </a:r>
            <a:r>
              <a:rPr sz="1350" spc="139" dirty="0">
                <a:solidFill>
                  <a:srgbClr val="CC0000"/>
                </a:solidFill>
                <a:latin typeface="Calibri"/>
                <a:cs typeface="Calibri"/>
              </a:rPr>
              <a:t>the</a:t>
            </a:r>
            <a:r>
              <a:rPr sz="1350" spc="56" dirty="0">
                <a:solidFill>
                  <a:srgbClr val="CC0000"/>
                </a:solidFill>
                <a:latin typeface="Calibri"/>
                <a:cs typeface="Calibri"/>
              </a:rPr>
              <a:t> </a:t>
            </a:r>
            <a:r>
              <a:rPr sz="1350" spc="153" dirty="0">
                <a:solidFill>
                  <a:srgbClr val="CC0000"/>
                </a:solidFill>
                <a:latin typeface="Calibri"/>
                <a:cs typeface="Calibri"/>
              </a:rPr>
              <a:t>network</a:t>
            </a:r>
            <a:endParaRPr sz="1350">
              <a:latin typeface="Calibri"/>
              <a:cs typeface="Calibri"/>
            </a:endParaRPr>
          </a:p>
        </p:txBody>
      </p:sp>
      <p:sp>
        <p:nvSpPr>
          <p:cNvPr id="157" name="object 157"/>
          <p:cNvSpPr/>
          <p:nvPr/>
        </p:nvSpPr>
        <p:spPr>
          <a:xfrm>
            <a:off x="1595188" y="2792506"/>
            <a:ext cx="352901" cy="1576388"/>
          </a:xfrm>
          <a:custGeom>
            <a:avLst/>
            <a:gdLst/>
            <a:ahLst/>
            <a:cxnLst/>
            <a:rect l="l" t="t" r="r" b="b"/>
            <a:pathLst>
              <a:path w="470534" h="2101850">
                <a:moveTo>
                  <a:pt x="470084" y="2101695"/>
                </a:moveTo>
                <a:lnTo>
                  <a:pt x="445565" y="2048300"/>
                </a:lnTo>
                <a:lnTo>
                  <a:pt x="411082" y="1981507"/>
                </a:lnTo>
                <a:lnTo>
                  <a:pt x="390789" y="1943680"/>
                </a:lnTo>
                <a:lnTo>
                  <a:pt x="368829" y="1903219"/>
                </a:lnTo>
                <a:lnTo>
                  <a:pt x="345477" y="1860359"/>
                </a:lnTo>
                <a:lnTo>
                  <a:pt x="321006" y="1815339"/>
                </a:lnTo>
                <a:lnTo>
                  <a:pt x="295691" y="1768398"/>
                </a:lnTo>
                <a:lnTo>
                  <a:pt x="269807" y="1719772"/>
                </a:lnTo>
                <a:lnTo>
                  <a:pt x="243629" y="1669701"/>
                </a:lnTo>
                <a:lnTo>
                  <a:pt x="217431" y="1618421"/>
                </a:lnTo>
                <a:lnTo>
                  <a:pt x="191488" y="1566171"/>
                </a:lnTo>
                <a:lnTo>
                  <a:pt x="166074" y="1513189"/>
                </a:lnTo>
                <a:lnTo>
                  <a:pt x="141464" y="1459712"/>
                </a:lnTo>
                <a:lnTo>
                  <a:pt x="117933" y="1405979"/>
                </a:lnTo>
                <a:lnTo>
                  <a:pt x="95755" y="1352227"/>
                </a:lnTo>
                <a:lnTo>
                  <a:pt x="75205" y="1298695"/>
                </a:lnTo>
                <a:lnTo>
                  <a:pt x="56557" y="1245620"/>
                </a:lnTo>
                <a:lnTo>
                  <a:pt x="40086" y="1193240"/>
                </a:lnTo>
                <a:lnTo>
                  <a:pt x="26067" y="1141794"/>
                </a:lnTo>
                <a:lnTo>
                  <a:pt x="14774" y="1091518"/>
                </a:lnTo>
                <a:lnTo>
                  <a:pt x="6482" y="1042652"/>
                </a:lnTo>
                <a:lnTo>
                  <a:pt x="1466" y="995432"/>
                </a:lnTo>
                <a:lnTo>
                  <a:pt x="0" y="950098"/>
                </a:lnTo>
                <a:lnTo>
                  <a:pt x="2126" y="906862"/>
                </a:lnTo>
                <a:lnTo>
                  <a:pt x="7571" y="862478"/>
                </a:lnTo>
                <a:lnTo>
                  <a:pt x="16086" y="817112"/>
                </a:lnTo>
                <a:lnTo>
                  <a:pt x="27424" y="770931"/>
                </a:lnTo>
                <a:lnTo>
                  <a:pt x="41338" y="724102"/>
                </a:lnTo>
                <a:lnTo>
                  <a:pt x="57580" y="676791"/>
                </a:lnTo>
                <a:lnTo>
                  <a:pt x="75903" y="629166"/>
                </a:lnTo>
                <a:lnTo>
                  <a:pt x="96058" y="581393"/>
                </a:lnTo>
                <a:lnTo>
                  <a:pt x="117799" y="533639"/>
                </a:lnTo>
                <a:lnTo>
                  <a:pt x="140878" y="486071"/>
                </a:lnTo>
                <a:lnTo>
                  <a:pt x="165047" y="438855"/>
                </a:lnTo>
                <a:lnTo>
                  <a:pt x="190059" y="392159"/>
                </a:lnTo>
                <a:lnTo>
                  <a:pt x="215667" y="346149"/>
                </a:lnTo>
                <a:lnTo>
                  <a:pt x="243792" y="297261"/>
                </a:lnTo>
                <a:lnTo>
                  <a:pt x="272011" y="249588"/>
                </a:lnTo>
                <a:lnTo>
                  <a:pt x="300009" y="203340"/>
                </a:lnTo>
                <a:lnTo>
                  <a:pt x="327470" y="158727"/>
                </a:lnTo>
                <a:lnTo>
                  <a:pt x="354081" y="115960"/>
                </a:lnTo>
                <a:lnTo>
                  <a:pt x="379526" y="75249"/>
                </a:lnTo>
                <a:lnTo>
                  <a:pt x="388703" y="60561"/>
                </a:lnTo>
                <a:lnTo>
                  <a:pt x="397655" y="46203"/>
                </a:lnTo>
                <a:lnTo>
                  <a:pt x="406366" y="32187"/>
                </a:lnTo>
                <a:lnTo>
                  <a:pt x="414819" y="18524"/>
                </a:lnTo>
                <a:lnTo>
                  <a:pt x="417591" y="14024"/>
                </a:lnTo>
                <a:lnTo>
                  <a:pt x="420319" y="9599"/>
                </a:lnTo>
                <a:lnTo>
                  <a:pt x="422999" y="5224"/>
                </a:lnTo>
                <a:lnTo>
                  <a:pt x="426189" y="0"/>
                </a:lnTo>
              </a:path>
            </a:pathLst>
          </a:custGeom>
          <a:ln w="38099">
            <a:solidFill>
              <a:srgbClr val="CC0000"/>
            </a:solidFill>
          </a:ln>
        </p:spPr>
        <p:txBody>
          <a:bodyPr wrap="square" lIns="0" tIns="0" rIns="0" bIns="0" rtlCol="0"/>
          <a:lstStyle/>
          <a:p>
            <a:endParaRPr sz="1350"/>
          </a:p>
        </p:txBody>
      </p:sp>
      <p:sp>
        <p:nvSpPr>
          <p:cNvPr id="158" name="object 158"/>
          <p:cNvSpPr/>
          <p:nvPr/>
        </p:nvSpPr>
        <p:spPr>
          <a:xfrm>
            <a:off x="1856793" y="2729244"/>
            <a:ext cx="99809" cy="121293"/>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1046594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62150"/>
            <a:ext cx="7467600" cy="973931"/>
          </a:xfrm>
        </p:spPr>
        <p:txBody>
          <a:bodyPr>
            <a:normAutofit/>
          </a:bodyPr>
          <a:lstStyle/>
          <a:p>
            <a:r>
              <a:rPr lang="en-US" dirty="0">
                <a:latin typeface="Georgia" charset="0"/>
                <a:ea typeface="Georgia" charset="0"/>
                <a:cs typeface="Georgia" charset="0"/>
              </a:rPr>
              <a:t>Feedback is greatly appreciated!</a:t>
            </a:r>
            <a:endParaRPr lang="en-US" dirty="0"/>
          </a:p>
        </p:txBody>
      </p:sp>
    </p:spTree>
    <p:extLst>
      <p:ext uri="{BB962C8B-B14F-4D97-AF65-F5344CB8AC3E}">
        <p14:creationId xmlns:p14="http://schemas.microsoft.com/office/powerpoint/2010/main" val="1943210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D8D8D8"/>
          </a:solidFill>
        </p:spPr>
        <p:txBody>
          <a:bodyPr wrap="square" lIns="0" tIns="0" rIns="0" bIns="0" rtlCol="0"/>
          <a:lstStyle/>
          <a:p>
            <a:endParaRPr sz="1350"/>
          </a:p>
        </p:txBody>
      </p:sp>
      <p:sp>
        <p:nvSpPr>
          <p:cNvPr id="4" name="object 4"/>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999999"/>
            </a:solidFill>
          </a:ln>
        </p:spPr>
        <p:txBody>
          <a:bodyPr wrap="square" lIns="0" tIns="0" rIns="0" bIns="0" rtlCol="0"/>
          <a:lstStyle/>
          <a:p>
            <a:endParaRPr sz="1350"/>
          </a:p>
        </p:txBody>
      </p:sp>
      <p:sp>
        <p:nvSpPr>
          <p:cNvPr id="5" name="object 5"/>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sz="1350"/>
          </a:p>
        </p:txBody>
      </p:sp>
      <p:sp>
        <p:nvSpPr>
          <p:cNvPr id="6" name="object 6"/>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999999"/>
            </a:solidFill>
          </a:ln>
        </p:spPr>
        <p:txBody>
          <a:bodyPr wrap="square" lIns="0" tIns="0" rIns="0" bIns="0" rtlCol="0"/>
          <a:lstStyle/>
          <a:p>
            <a:endParaRPr sz="1350"/>
          </a:p>
        </p:txBody>
      </p:sp>
      <p:sp>
        <p:nvSpPr>
          <p:cNvPr id="7" name="object 7"/>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D8D8D8"/>
          </a:solidFill>
        </p:spPr>
        <p:txBody>
          <a:bodyPr wrap="square" lIns="0" tIns="0" rIns="0" bIns="0" rtlCol="0"/>
          <a:lstStyle/>
          <a:p>
            <a:endParaRPr sz="1350"/>
          </a:p>
        </p:txBody>
      </p:sp>
      <p:sp>
        <p:nvSpPr>
          <p:cNvPr id="8" name="object 8"/>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999999"/>
            </a:solidFill>
          </a:ln>
        </p:spPr>
        <p:txBody>
          <a:bodyPr wrap="square" lIns="0" tIns="0" rIns="0" bIns="0" rtlCol="0"/>
          <a:lstStyle/>
          <a:p>
            <a:endParaRPr sz="1350"/>
          </a:p>
        </p:txBody>
      </p:sp>
      <p:sp>
        <p:nvSpPr>
          <p:cNvPr id="9" name="object 9"/>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sz="1350"/>
          </a:p>
        </p:txBody>
      </p:sp>
      <p:sp>
        <p:nvSpPr>
          <p:cNvPr id="10" name="object 10"/>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sz="1350"/>
          </a:p>
        </p:txBody>
      </p:sp>
      <p:sp>
        <p:nvSpPr>
          <p:cNvPr id="11" name="object 11"/>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D8D8D8"/>
          </a:solidFill>
        </p:spPr>
        <p:txBody>
          <a:bodyPr wrap="square" lIns="0" tIns="0" rIns="0" bIns="0" rtlCol="0"/>
          <a:lstStyle/>
          <a:p>
            <a:endParaRPr sz="1350"/>
          </a:p>
        </p:txBody>
      </p:sp>
      <p:sp>
        <p:nvSpPr>
          <p:cNvPr id="12" name="object 12"/>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999999"/>
            </a:solidFill>
          </a:ln>
        </p:spPr>
        <p:txBody>
          <a:bodyPr wrap="square" lIns="0" tIns="0" rIns="0" bIns="0" rtlCol="0"/>
          <a:lstStyle/>
          <a:p>
            <a:endParaRPr sz="1350"/>
          </a:p>
        </p:txBody>
      </p:sp>
      <p:sp>
        <p:nvSpPr>
          <p:cNvPr id="13" name="object 13"/>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sz="1350"/>
          </a:p>
        </p:txBody>
      </p:sp>
      <p:sp>
        <p:nvSpPr>
          <p:cNvPr id="14" name="object 14"/>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999999"/>
            </a:solidFill>
          </a:ln>
        </p:spPr>
        <p:txBody>
          <a:bodyPr wrap="square" lIns="0" tIns="0" rIns="0" bIns="0" rtlCol="0"/>
          <a:lstStyle/>
          <a:p>
            <a:endParaRPr sz="1350"/>
          </a:p>
        </p:txBody>
      </p:sp>
      <p:sp>
        <p:nvSpPr>
          <p:cNvPr id="15" name="object 15"/>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D8D8D8"/>
          </a:solidFill>
        </p:spPr>
        <p:txBody>
          <a:bodyPr wrap="square" lIns="0" tIns="0" rIns="0" bIns="0" rtlCol="0"/>
          <a:lstStyle/>
          <a:p>
            <a:endParaRPr sz="1350"/>
          </a:p>
        </p:txBody>
      </p:sp>
      <p:sp>
        <p:nvSpPr>
          <p:cNvPr id="16" name="object 16"/>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999999"/>
            </a:solidFill>
          </a:ln>
        </p:spPr>
        <p:txBody>
          <a:bodyPr wrap="square" lIns="0" tIns="0" rIns="0" bIns="0" rtlCol="0"/>
          <a:lstStyle/>
          <a:p>
            <a:endParaRPr sz="1350"/>
          </a:p>
        </p:txBody>
      </p:sp>
      <p:sp>
        <p:nvSpPr>
          <p:cNvPr id="17" name="object 17"/>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sz="1350"/>
          </a:p>
        </p:txBody>
      </p:sp>
      <p:sp>
        <p:nvSpPr>
          <p:cNvPr id="18" name="object 18"/>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sz="1350"/>
          </a:p>
        </p:txBody>
      </p:sp>
      <p:sp>
        <p:nvSpPr>
          <p:cNvPr id="19" name="object 19"/>
          <p:cNvSpPr/>
          <p:nvPr/>
        </p:nvSpPr>
        <p:spPr>
          <a:xfrm>
            <a:off x="2454428" y="1454399"/>
            <a:ext cx="873443" cy="32766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sz="1350"/>
          </a:p>
        </p:txBody>
      </p:sp>
      <p:sp>
        <p:nvSpPr>
          <p:cNvPr id="20" name="object 20"/>
          <p:cNvSpPr/>
          <p:nvPr/>
        </p:nvSpPr>
        <p:spPr>
          <a:xfrm>
            <a:off x="3323434" y="1443017"/>
            <a:ext cx="34766" cy="2286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sz="1350"/>
          </a:p>
        </p:txBody>
      </p:sp>
      <p:sp>
        <p:nvSpPr>
          <p:cNvPr id="21" name="object 21"/>
          <p:cNvSpPr/>
          <p:nvPr/>
        </p:nvSpPr>
        <p:spPr>
          <a:xfrm>
            <a:off x="3323434" y="1443017"/>
            <a:ext cx="34766" cy="2286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sz="1350"/>
          </a:p>
        </p:txBody>
      </p:sp>
      <p:sp>
        <p:nvSpPr>
          <p:cNvPr id="22" name="object 22"/>
          <p:cNvSpPr/>
          <p:nvPr/>
        </p:nvSpPr>
        <p:spPr>
          <a:xfrm>
            <a:off x="2454428" y="1781799"/>
            <a:ext cx="873443" cy="334328"/>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sz="1350"/>
          </a:p>
        </p:txBody>
      </p:sp>
      <p:sp>
        <p:nvSpPr>
          <p:cNvPr id="23" name="object 23"/>
          <p:cNvSpPr/>
          <p:nvPr/>
        </p:nvSpPr>
        <p:spPr>
          <a:xfrm>
            <a:off x="3323452" y="2104664"/>
            <a:ext cx="34766" cy="2286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24" name="object 24"/>
          <p:cNvSpPr/>
          <p:nvPr/>
        </p:nvSpPr>
        <p:spPr>
          <a:xfrm>
            <a:off x="3323452" y="2104664"/>
            <a:ext cx="34766" cy="2286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25" name="object 25"/>
          <p:cNvSpPr/>
          <p:nvPr/>
        </p:nvSpPr>
        <p:spPr>
          <a:xfrm>
            <a:off x="2454429" y="1781799"/>
            <a:ext cx="885349" cy="1008698"/>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sz="1350"/>
          </a:p>
        </p:txBody>
      </p:sp>
      <p:sp>
        <p:nvSpPr>
          <p:cNvPr id="26" name="object 26"/>
          <p:cNvSpPr/>
          <p:nvPr/>
        </p:nvSpPr>
        <p:spPr>
          <a:xfrm>
            <a:off x="3330558" y="2782644"/>
            <a:ext cx="30480" cy="32385"/>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sz="1350"/>
          </a:p>
        </p:txBody>
      </p:sp>
      <p:sp>
        <p:nvSpPr>
          <p:cNvPr id="27" name="object 27"/>
          <p:cNvSpPr/>
          <p:nvPr/>
        </p:nvSpPr>
        <p:spPr>
          <a:xfrm>
            <a:off x="3330558" y="2782644"/>
            <a:ext cx="30480" cy="32385"/>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sz="1350"/>
          </a:p>
        </p:txBody>
      </p:sp>
      <p:sp>
        <p:nvSpPr>
          <p:cNvPr id="28" name="object 28"/>
          <p:cNvSpPr/>
          <p:nvPr/>
        </p:nvSpPr>
        <p:spPr>
          <a:xfrm>
            <a:off x="2454429" y="1471476"/>
            <a:ext cx="885349" cy="100203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sz="1350"/>
          </a:p>
        </p:txBody>
      </p:sp>
      <p:sp>
        <p:nvSpPr>
          <p:cNvPr id="29" name="object 29"/>
          <p:cNvSpPr/>
          <p:nvPr/>
        </p:nvSpPr>
        <p:spPr>
          <a:xfrm>
            <a:off x="3330483" y="1447178"/>
            <a:ext cx="30480" cy="32385"/>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sz="1350"/>
          </a:p>
        </p:txBody>
      </p:sp>
      <p:sp>
        <p:nvSpPr>
          <p:cNvPr id="30" name="object 30"/>
          <p:cNvSpPr/>
          <p:nvPr/>
        </p:nvSpPr>
        <p:spPr>
          <a:xfrm>
            <a:off x="3330483" y="1447178"/>
            <a:ext cx="30480" cy="32385"/>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sz="1350"/>
          </a:p>
        </p:txBody>
      </p:sp>
      <p:sp>
        <p:nvSpPr>
          <p:cNvPr id="31" name="object 31"/>
          <p:cNvSpPr/>
          <p:nvPr/>
        </p:nvSpPr>
        <p:spPr>
          <a:xfrm>
            <a:off x="2454428" y="2146046"/>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32" name="object 32"/>
          <p:cNvSpPr/>
          <p:nvPr/>
        </p:nvSpPr>
        <p:spPr>
          <a:xfrm>
            <a:off x="3323434" y="2134664"/>
            <a:ext cx="34766" cy="2286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33" name="object 33"/>
          <p:cNvSpPr/>
          <p:nvPr/>
        </p:nvSpPr>
        <p:spPr>
          <a:xfrm>
            <a:off x="3323434" y="2134664"/>
            <a:ext cx="34766" cy="2286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34" name="object 34"/>
          <p:cNvSpPr/>
          <p:nvPr/>
        </p:nvSpPr>
        <p:spPr>
          <a:xfrm>
            <a:off x="2454428" y="2473457"/>
            <a:ext cx="873443" cy="334328"/>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sz="1350"/>
          </a:p>
        </p:txBody>
      </p:sp>
      <p:sp>
        <p:nvSpPr>
          <p:cNvPr id="35" name="object 35"/>
          <p:cNvSpPr/>
          <p:nvPr/>
        </p:nvSpPr>
        <p:spPr>
          <a:xfrm>
            <a:off x="3323452" y="2796313"/>
            <a:ext cx="34766" cy="2286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36" name="object 36"/>
          <p:cNvSpPr/>
          <p:nvPr/>
        </p:nvSpPr>
        <p:spPr>
          <a:xfrm>
            <a:off x="3323452" y="2796313"/>
            <a:ext cx="34766" cy="2286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37" name="object 37"/>
          <p:cNvSpPr/>
          <p:nvPr/>
        </p:nvSpPr>
        <p:spPr>
          <a:xfrm>
            <a:off x="2454428" y="2837694"/>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38" name="object 38"/>
          <p:cNvSpPr/>
          <p:nvPr/>
        </p:nvSpPr>
        <p:spPr>
          <a:xfrm>
            <a:off x="3323434" y="2826313"/>
            <a:ext cx="34766" cy="2286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39" name="object 39"/>
          <p:cNvSpPr/>
          <p:nvPr/>
        </p:nvSpPr>
        <p:spPr>
          <a:xfrm>
            <a:off x="3323434" y="2826313"/>
            <a:ext cx="34766" cy="2286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0" name="object 40"/>
          <p:cNvSpPr/>
          <p:nvPr/>
        </p:nvSpPr>
        <p:spPr>
          <a:xfrm>
            <a:off x="2454429" y="2163127"/>
            <a:ext cx="885349" cy="100203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sz="1350"/>
          </a:p>
        </p:txBody>
      </p:sp>
      <p:sp>
        <p:nvSpPr>
          <p:cNvPr id="41" name="object 41"/>
          <p:cNvSpPr/>
          <p:nvPr/>
        </p:nvSpPr>
        <p:spPr>
          <a:xfrm>
            <a:off x="3330483" y="2138827"/>
            <a:ext cx="30480" cy="32385"/>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sz="1350"/>
          </a:p>
        </p:txBody>
      </p:sp>
      <p:sp>
        <p:nvSpPr>
          <p:cNvPr id="42" name="object 42"/>
          <p:cNvSpPr/>
          <p:nvPr/>
        </p:nvSpPr>
        <p:spPr>
          <a:xfrm>
            <a:off x="3330483" y="2138827"/>
            <a:ext cx="30480" cy="32385"/>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sz="1350"/>
          </a:p>
        </p:txBody>
      </p:sp>
      <p:sp>
        <p:nvSpPr>
          <p:cNvPr id="43" name="object 43"/>
          <p:cNvSpPr/>
          <p:nvPr/>
        </p:nvSpPr>
        <p:spPr>
          <a:xfrm>
            <a:off x="2454428" y="1477235"/>
            <a:ext cx="893445" cy="1688306"/>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sz="1350"/>
          </a:p>
        </p:txBody>
      </p:sp>
      <p:sp>
        <p:nvSpPr>
          <p:cNvPr id="44" name="object 44"/>
          <p:cNvSpPr/>
          <p:nvPr/>
        </p:nvSpPr>
        <p:spPr>
          <a:xfrm>
            <a:off x="3337233" y="1448581"/>
            <a:ext cx="25718" cy="3429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sz="1350"/>
          </a:p>
        </p:txBody>
      </p:sp>
      <p:sp>
        <p:nvSpPr>
          <p:cNvPr id="45" name="object 45"/>
          <p:cNvSpPr/>
          <p:nvPr/>
        </p:nvSpPr>
        <p:spPr>
          <a:xfrm>
            <a:off x="3337233" y="1448581"/>
            <a:ext cx="25718" cy="3429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sz="1350"/>
          </a:p>
        </p:txBody>
      </p:sp>
      <p:sp>
        <p:nvSpPr>
          <p:cNvPr id="46" name="object 46"/>
          <p:cNvSpPr/>
          <p:nvPr/>
        </p:nvSpPr>
        <p:spPr>
          <a:xfrm>
            <a:off x="3861163" y="1439237"/>
            <a:ext cx="870585" cy="0"/>
          </a:xfrm>
          <a:custGeom>
            <a:avLst/>
            <a:gdLst/>
            <a:ahLst/>
            <a:cxnLst/>
            <a:rect l="l" t="t" r="r" b="b"/>
            <a:pathLst>
              <a:path w="1160779">
                <a:moveTo>
                  <a:pt x="0" y="0"/>
                </a:moveTo>
                <a:lnTo>
                  <a:pt x="1160547" y="0"/>
                </a:lnTo>
              </a:path>
            </a:pathLst>
          </a:custGeom>
          <a:ln w="9524">
            <a:solidFill>
              <a:srgbClr val="CCCCCC"/>
            </a:solidFill>
          </a:ln>
        </p:spPr>
        <p:txBody>
          <a:bodyPr wrap="square" lIns="0" tIns="0" rIns="0" bIns="0" rtlCol="0"/>
          <a:lstStyle/>
          <a:p>
            <a:endParaRPr sz="1350"/>
          </a:p>
        </p:txBody>
      </p:sp>
      <p:sp>
        <p:nvSpPr>
          <p:cNvPr id="47" name="object 47"/>
          <p:cNvSpPr/>
          <p:nvPr/>
        </p:nvSpPr>
        <p:spPr>
          <a:xfrm>
            <a:off x="4731574" y="1427438"/>
            <a:ext cx="32861" cy="23813"/>
          </a:xfrm>
          <a:custGeom>
            <a:avLst/>
            <a:gdLst/>
            <a:ahLst/>
            <a:cxnLst/>
            <a:rect l="l" t="t" r="r" b="b"/>
            <a:pathLst>
              <a:path w="43814" h="31750">
                <a:moveTo>
                  <a:pt x="0" y="31464"/>
                </a:moveTo>
                <a:lnTo>
                  <a:pt x="0" y="0"/>
                </a:lnTo>
                <a:lnTo>
                  <a:pt x="43224" y="15732"/>
                </a:lnTo>
                <a:lnTo>
                  <a:pt x="0" y="31464"/>
                </a:lnTo>
                <a:close/>
              </a:path>
            </a:pathLst>
          </a:custGeom>
          <a:solidFill>
            <a:srgbClr val="CCCCCC"/>
          </a:solidFill>
        </p:spPr>
        <p:txBody>
          <a:bodyPr wrap="square" lIns="0" tIns="0" rIns="0" bIns="0" rtlCol="0"/>
          <a:lstStyle/>
          <a:p>
            <a:endParaRPr sz="1350"/>
          </a:p>
        </p:txBody>
      </p:sp>
      <p:sp>
        <p:nvSpPr>
          <p:cNvPr id="48" name="object 48"/>
          <p:cNvSpPr/>
          <p:nvPr/>
        </p:nvSpPr>
        <p:spPr>
          <a:xfrm>
            <a:off x="4731574" y="1427438"/>
            <a:ext cx="32861" cy="23813"/>
          </a:xfrm>
          <a:custGeom>
            <a:avLst/>
            <a:gdLst/>
            <a:ahLst/>
            <a:cxnLst/>
            <a:rect l="l" t="t" r="r" b="b"/>
            <a:pathLst>
              <a:path w="43814" h="31750">
                <a:moveTo>
                  <a:pt x="0" y="31464"/>
                </a:moveTo>
                <a:lnTo>
                  <a:pt x="43224" y="15732"/>
                </a:lnTo>
                <a:lnTo>
                  <a:pt x="0" y="0"/>
                </a:lnTo>
                <a:lnTo>
                  <a:pt x="0" y="31464"/>
                </a:lnTo>
                <a:close/>
              </a:path>
            </a:pathLst>
          </a:custGeom>
          <a:ln w="9524">
            <a:solidFill>
              <a:srgbClr val="CCCCCC"/>
            </a:solidFill>
          </a:ln>
        </p:spPr>
        <p:txBody>
          <a:bodyPr wrap="square" lIns="0" tIns="0" rIns="0" bIns="0" rtlCol="0"/>
          <a:lstStyle/>
          <a:p>
            <a:endParaRPr sz="1350"/>
          </a:p>
        </p:txBody>
      </p:sp>
      <p:sp>
        <p:nvSpPr>
          <p:cNvPr id="49" name="object 49"/>
          <p:cNvSpPr/>
          <p:nvPr/>
        </p:nvSpPr>
        <p:spPr>
          <a:xfrm>
            <a:off x="3861163" y="1439237"/>
            <a:ext cx="879158" cy="665798"/>
          </a:xfrm>
          <a:custGeom>
            <a:avLst/>
            <a:gdLst/>
            <a:ahLst/>
            <a:cxnLst/>
            <a:rect l="l" t="t" r="r" b="b"/>
            <a:pathLst>
              <a:path w="1172210" h="887730">
                <a:moveTo>
                  <a:pt x="0" y="0"/>
                </a:moveTo>
                <a:lnTo>
                  <a:pt x="1172147" y="887685"/>
                </a:lnTo>
              </a:path>
            </a:pathLst>
          </a:custGeom>
          <a:ln w="9524">
            <a:solidFill>
              <a:srgbClr val="CCCCCC"/>
            </a:solidFill>
          </a:ln>
        </p:spPr>
        <p:txBody>
          <a:bodyPr wrap="square" lIns="0" tIns="0" rIns="0" bIns="0" rtlCol="0"/>
          <a:lstStyle/>
          <a:p>
            <a:endParaRPr sz="1350"/>
          </a:p>
        </p:txBody>
      </p:sp>
      <p:sp>
        <p:nvSpPr>
          <p:cNvPr id="50" name="object 50"/>
          <p:cNvSpPr/>
          <p:nvPr/>
        </p:nvSpPr>
        <p:spPr>
          <a:xfrm>
            <a:off x="4733149" y="2095609"/>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CCCCCC"/>
          </a:solidFill>
        </p:spPr>
        <p:txBody>
          <a:bodyPr wrap="square" lIns="0" tIns="0" rIns="0" bIns="0" rtlCol="0"/>
          <a:lstStyle/>
          <a:p>
            <a:endParaRPr sz="1350"/>
          </a:p>
        </p:txBody>
      </p:sp>
      <p:sp>
        <p:nvSpPr>
          <p:cNvPr id="51" name="object 51"/>
          <p:cNvSpPr/>
          <p:nvPr/>
        </p:nvSpPr>
        <p:spPr>
          <a:xfrm>
            <a:off x="4733149" y="2095609"/>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CCCCCC"/>
            </a:solidFill>
          </a:ln>
        </p:spPr>
        <p:txBody>
          <a:bodyPr wrap="square" lIns="0" tIns="0" rIns="0" bIns="0" rtlCol="0"/>
          <a:lstStyle/>
          <a:p>
            <a:endParaRPr sz="1350"/>
          </a:p>
        </p:txBody>
      </p:sp>
      <p:sp>
        <p:nvSpPr>
          <p:cNvPr id="52" name="object 52"/>
          <p:cNvSpPr/>
          <p:nvPr/>
        </p:nvSpPr>
        <p:spPr>
          <a:xfrm>
            <a:off x="3861163" y="1439237"/>
            <a:ext cx="890111" cy="1347788"/>
          </a:xfrm>
          <a:custGeom>
            <a:avLst/>
            <a:gdLst/>
            <a:ahLst/>
            <a:cxnLst/>
            <a:rect l="l" t="t" r="r" b="b"/>
            <a:pathLst>
              <a:path w="1186814" h="1797050">
                <a:moveTo>
                  <a:pt x="0" y="0"/>
                </a:moveTo>
                <a:lnTo>
                  <a:pt x="1186197" y="1796708"/>
                </a:lnTo>
              </a:path>
            </a:pathLst>
          </a:custGeom>
          <a:ln w="9524">
            <a:solidFill>
              <a:srgbClr val="CCCCCC"/>
            </a:solidFill>
          </a:ln>
        </p:spPr>
        <p:txBody>
          <a:bodyPr wrap="square" lIns="0" tIns="0" rIns="0" bIns="0" rtlCol="0"/>
          <a:lstStyle/>
          <a:p>
            <a:endParaRPr sz="1350"/>
          </a:p>
        </p:txBody>
      </p:sp>
      <p:sp>
        <p:nvSpPr>
          <p:cNvPr id="53" name="object 53"/>
          <p:cNvSpPr/>
          <p:nvPr/>
        </p:nvSpPr>
        <p:spPr>
          <a:xfrm>
            <a:off x="4740968" y="2780263"/>
            <a:ext cx="28099" cy="33814"/>
          </a:xfrm>
          <a:custGeom>
            <a:avLst/>
            <a:gdLst/>
            <a:ahLst/>
            <a:cxnLst/>
            <a:rect l="l" t="t" r="r" b="b"/>
            <a:pathLst>
              <a:path w="37464" h="45085">
                <a:moveTo>
                  <a:pt x="36949" y="44749"/>
                </a:moveTo>
                <a:lnTo>
                  <a:pt x="0" y="17349"/>
                </a:lnTo>
                <a:lnTo>
                  <a:pt x="26274" y="0"/>
                </a:lnTo>
                <a:lnTo>
                  <a:pt x="36949" y="44749"/>
                </a:lnTo>
                <a:close/>
              </a:path>
            </a:pathLst>
          </a:custGeom>
          <a:solidFill>
            <a:srgbClr val="CCCCCC"/>
          </a:solidFill>
        </p:spPr>
        <p:txBody>
          <a:bodyPr wrap="square" lIns="0" tIns="0" rIns="0" bIns="0" rtlCol="0"/>
          <a:lstStyle/>
          <a:p>
            <a:endParaRPr sz="1350"/>
          </a:p>
        </p:txBody>
      </p:sp>
      <p:sp>
        <p:nvSpPr>
          <p:cNvPr id="54" name="object 54"/>
          <p:cNvSpPr/>
          <p:nvPr/>
        </p:nvSpPr>
        <p:spPr>
          <a:xfrm>
            <a:off x="4740968" y="2780263"/>
            <a:ext cx="28099" cy="33814"/>
          </a:xfrm>
          <a:custGeom>
            <a:avLst/>
            <a:gdLst/>
            <a:ahLst/>
            <a:cxnLst/>
            <a:rect l="l" t="t" r="r" b="b"/>
            <a:pathLst>
              <a:path w="37464" h="45085">
                <a:moveTo>
                  <a:pt x="0" y="17349"/>
                </a:moveTo>
                <a:lnTo>
                  <a:pt x="36949" y="44749"/>
                </a:lnTo>
                <a:lnTo>
                  <a:pt x="26274" y="0"/>
                </a:lnTo>
                <a:lnTo>
                  <a:pt x="0" y="17349"/>
                </a:lnTo>
                <a:close/>
              </a:path>
            </a:pathLst>
          </a:custGeom>
          <a:ln w="9524">
            <a:solidFill>
              <a:srgbClr val="CCCCCC"/>
            </a:solidFill>
          </a:ln>
        </p:spPr>
        <p:txBody>
          <a:bodyPr wrap="square" lIns="0" tIns="0" rIns="0" bIns="0" rtlCol="0"/>
          <a:lstStyle/>
          <a:p>
            <a:endParaRPr sz="1350"/>
          </a:p>
        </p:txBody>
      </p:sp>
      <p:sp>
        <p:nvSpPr>
          <p:cNvPr id="55" name="object 55"/>
          <p:cNvSpPr/>
          <p:nvPr/>
        </p:nvSpPr>
        <p:spPr>
          <a:xfrm>
            <a:off x="3861163" y="1465114"/>
            <a:ext cx="879158" cy="665798"/>
          </a:xfrm>
          <a:custGeom>
            <a:avLst/>
            <a:gdLst/>
            <a:ahLst/>
            <a:cxnLst/>
            <a:rect l="l" t="t" r="r" b="b"/>
            <a:pathLst>
              <a:path w="1172210" h="887730">
                <a:moveTo>
                  <a:pt x="0" y="887683"/>
                </a:moveTo>
                <a:lnTo>
                  <a:pt x="1172147" y="0"/>
                </a:lnTo>
              </a:path>
            </a:pathLst>
          </a:custGeom>
          <a:ln w="9524">
            <a:solidFill>
              <a:srgbClr val="CCCCCC"/>
            </a:solidFill>
          </a:ln>
        </p:spPr>
        <p:txBody>
          <a:bodyPr wrap="square" lIns="0" tIns="0" rIns="0" bIns="0" rtlCol="0"/>
          <a:lstStyle/>
          <a:p>
            <a:endParaRPr sz="1350"/>
          </a:p>
        </p:txBody>
      </p:sp>
      <p:sp>
        <p:nvSpPr>
          <p:cNvPr id="56" name="object 56"/>
          <p:cNvSpPr/>
          <p:nvPr/>
        </p:nvSpPr>
        <p:spPr>
          <a:xfrm>
            <a:off x="4733149" y="1445544"/>
            <a:ext cx="33338" cy="29051"/>
          </a:xfrm>
          <a:custGeom>
            <a:avLst/>
            <a:gdLst/>
            <a:ahLst/>
            <a:cxnLst/>
            <a:rect l="l" t="t" r="r" b="b"/>
            <a:pathLst>
              <a:path w="44450" h="38735">
                <a:moveTo>
                  <a:pt x="18999" y="38637"/>
                </a:moveTo>
                <a:lnTo>
                  <a:pt x="0" y="13552"/>
                </a:lnTo>
                <a:lnTo>
                  <a:pt x="43949" y="0"/>
                </a:lnTo>
                <a:lnTo>
                  <a:pt x="18999" y="38637"/>
                </a:lnTo>
                <a:close/>
              </a:path>
            </a:pathLst>
          </a:custGeom>
          <a:solidFill>
            <a:srgbClr val="CCCCCC"/>
          </a:solidFill>
        </p:spPr>
        <p:txBody>
          <a:bodyPr wrap="square" lIns="0" tIns="0" rIns="0" bIns="0" rtlCol="0"/>
          <a:lstStyle/>
          <a:p>
            <a:endParaRPr sz="1350"/>
          </a:p>
        </p:txBody>
      </p:sp>
      <p:sp>
        <p:nvSpPr>
          <p:cNvPr id="57" name="object 57"/>
          <p:cNvSpPr/>
          <p:nvPr/>
        </p:nvSpPr>
        <p:spPr>
          <a:xfrm>
            <a:off x="4733149" y="1445544"/>
            <a:ext cx="33338" cy="29051"/>
          </a:xfrm>
          <a:custGeom>
            <a:avLst/>
            <a:gdLst/>
            <a:ahLst/>
            <a:cxnLst/>
            <a:rect l="l" t="t" r="r" b="b"/>
            <a:pathLst>
              <a:path w="44450" h="38735">
                <a:moveTo>
                  <a:pt x="18999" y="38637"/>
                </a:moveTo>
                <a:lnTo>
                  <a:pt x="43949" y="0"/>
                </a:lnTo>
                <a:lnTo>
                  <a:pt x="0" y="13552"/>
                </a:lnTo>
                <a:lnTo>
                  <a:pt x="18999" y="38637"/>
                </a:lnTo>
                <a:close/>
              </a:path>
            </a:pathLst>
          </a:custGeom>
          <a:ln w="9524">
            <a:solidFill>
              <a:srgbClr val="CCCCCC"/>
            </a:solidFill>
          </a:ln>
        </p:spPr>
        <p:txBody>
          <a:bodyPr wrap="square" lIns="0" tIns="0" rIns="0" bIns="0" rtlCol="0"/>
          <a:lstStyle/>
          <a:p>
            <a:endParaRPr sz="1350"/>
          </a:p>
        </p:txBody>
      </p:sp>
      <p:sp>
        <p:nvSpPr>
          <p:cNvPr id="58" name="object 58"/>
          <p:cNvSpPr/>
          <p:nvPr/>
        </p:nvSpPr>
        <p:spPr>
          <a:xfrm>
            <a:off x="3861163" y="2130877"/>
            <a:ext cx="870585" cy="0"/>
          </a:xfrm>
          <a:custGeom>
            <a:avLst/>
            <a:gdLst/>
            <a:ahLst/>
            <a:cxnLst/>
            <a:rect l="l" t="t" r="r" b="b"/>
            <a:pathLst>
              <a:path w="1160779">
                <a:moveTo>
                  <a:pt x="0" y="0"/>
                </a:moveTo>
                <a:lnTo>
                  <a:pt x="1160547" y="0"/>
                </a:lnTo>
              </a:path>
            </a:pathLst>
          </a:custGeom>
          <a:ln w="9524">
            <a:solidFill>
              <a:srgbClr val="CCCCCC"/>
            </a:solidFill>
          </a:ln>
        </p:spPr>
        <p:txBody>
          <a:bodyPr wrap="square" lIns="0" tIns="0" rIns="0" bIns="0" rtlCol="0"/>
          <a:lstStyle/>
          <a:p>
            <a:endParaRPr sz="1350"/>
          </a:p>
        </p:txBody>
      </p:sp>
      <p:sp>
        <p:nvSpPr>
          <p:cNvPr id="59" name="object 59"/>
          <p:cNvSpPr/>
          <p:nvPr/>
        </p:nvSpPr>
        <p:spPr>
          <a:xfrm>
            <a:off x="4731574" y="2119083"/>
            <a:ext cx="32861" cy="23813"/>
          </a:xfrm>
          <a:custGeom>
            <a:avLst/>
            <a:gdLst/>
            <a:ahLst/>
            <a:cxnLst/>
            <a:rect l="l" t="t" r="r" b="b"/>
            <a:pathLst>
              <a:path w="43814" h="31750">
                <a:moveTo>
                  <a:pt x="0" y="31474"/>
                </a:moveTo>
                <a:lnTo>
                  <a:pt x="0" y="0"/>
                </a:lnTo>
                <a:lnTo>
                  <a:pt x="43224" y="15724"/>
                </a:lnTo>
                <a:lnTo>
                  <a:pt x="0" y="31474"/>
                </a:lnTo>
                <a:close/>
              </a:path>
            </a:pathLst>
          </a:custGeom>
          <a:solidFill>
            <a:srgbClr val="CCCCCC"/>
          </a:solidFill>
        </p:spPr>
        <p:txBody>
          <a:bodyPr wrap="square" lIns="0" tIns="0" rIns="0" bIns="0" rtlCol="0"/>
          <a:lstStyle/>
          <a:p>
            <a:endParaRPr sz="1350"/>
          </a:p>
        </p:txBody>
      </p:sp>
      <p:sp>
        <p:nvSpPr>
          <p:cNvPr id="60" name="object 60"/>
          <p:cNvSpPr/>
          <p:nvPr/>
        </p:nvSpPr>
        <p:spPr>
          <a:xfrm>
            <a:off x="4731574" y="2119083"/>
            <a:ext cx="32861" cy="23813"/>
          </a:xfrm>
          <a:custGeom>
            <a:avLst/>
            <a:gdLst/>
            <a:ahLst/>
            <a:cxnLst/>
            <a:rect l="l" t="t" r="r" b="b"/>
            <a:pathLst>
              <a:path w="43814" h="31750">
                <a:moveTo>
                  <a:pt x="0" y="31474"/>
                </a:moveTo>
                <a:lnTo>
                  <a:pt x="43224" y="15724"/>
                </a:lnTo>
                <a:lnTo>
                  <a:pt x="0" y="0"/>
                </a:lnTo>
                <a:lnTo>
                  <a:pt x="0" y="31474"/>
                </a:lnTo>
                <a:close/>
              </a:path>
            </a:pathLst>
          </a:custGeom>
          <a:ln w="9524">
            <a:solidFill>
              <a:srgbClr val="CCCCCC"/>
            </a:solidFill>
          </a:ln>
        </p:spPr>
        <p:txBody>
          <a:bodyPr wrap="square" lIns="0" tIns="0" rIns="0" bIns="0" rtlCol="0"/>
          <a:lstStyle/>
          <a:p>
            <a:endParaRPr sz="1350"/>
          </a:p>
        </p:txBody>
      </p:sp>
      <p:sp>
        <p:nvSpPr>
          <p:cNvPr id="61" name="object 61"/>
          <p:cNvSpPr/>
          <p:nvPr/>
        </p:nvSpPr>
        <p:spPr>
          <a:xfrm>
            <a:off x="3861163" y="2130877"/>
            <a:ext cx="879158" cy="665798"/>
          </a:xfrm>
          <a:custGeom>
            <a:avLst/>
            <a:gdLst/>
            <a:ahLst/>
            <a:cxnLst/>
            <a:rect l="l" t="t" r="r" b="b"/>
            <a:pathLst>
              <a:path w="1172210" h="887729">
                <a:moveTo>
                  <a:pt x="0" y="0"/>
                </a:moveTo>
                <a:lnTo>
                  <a:pt x="1172147" y="887698"/>
                </a:lnTo>
              </a:path>
            </a:pathLst>
          </a:custGeom>
          <a:ln w="9524">
            <a:solidFill>
              <a:srgbClr val="CCCCCC"/>
            </a:solidFill>
          </a:ln>
        </p:spPr>
        <p:txBody>
          <a:bodyPr wrap="square" lIns="0" tIns="0" rIns="0" bIns="0" rtlCol="0"/>
          <a:lstStyle/>
          <a:p>
            <a:endParaRPr sz="1350"/>
          </a:p>
        </p:txBody>
      </p:sp>
      <p:sp>
        <p:nvSpPr>
          <p:cNvPr id="62" name="object 62"/>
          <p:cNvSpPr/>
          <p:nvPr/>
        </p:nvSpPr>
        <p:spPr>
          <a:xfrm>
            <a:off x="4733149" y="2787257"/>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CCCCCC"/>
          </a:solidFill>
        </p:spPr>
        <p:txBody>
          <a:bodyPr wrap="square" lIns="0" tIns="0" rIns="0" bIns="0" rtlCol="0"/>
          <a:lstStyle/>
          <a:p>
            <a:endParaRPr sz="1350"/>
          </a:p>
        </p:txBody>
      </p:sp>
      <p:sp>
        <p:nvSpPr>
          <p:cNvPr id="63" name="object 63"/>
          <p:cNvSpPr/>
          <p:nvPr/>
        </p:nvSpPr>
        <p:spPr>
          <a:xfrm>
            <a:off x="4733149" y="2787257"/>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CCCCCC"/>
            </a:solidFill>
          </a:ln>
        </p:spPr>
        <p:txBody>
          <a:bodyPr wrap="square" lIns="0" tIns="0" rIns="0" bIns="0" rtlCol="0"/>
          <a:lstStyle/>
          <a:p>
            <a:endParaRPr sz="1350"/>
          </a:p>
        </p:txBody>
      </p:sp>
      <p:sp>
        <p:nvSpPr>
          <p:cNvPr id="64" name="object 64"/>
          <p:cNvSpPr/>
          <p:nvPr/>
        </p:nvSpPr>
        <p:spPr>
          <a:xfrm>
            <a:off x="3861163" y="1475007"/>
            <a:ext cx="890111" cy="1347788"/>
          </a:xfrm>
          <a:custGeom>
            <a:avLst/>
            <a:gdLst/>
            <a:ahLst/>
            <a:cxnLst/>
            <a:rect l="l" t="t" r="r" b="b"/>
            <a:pathLst>
              <a:path w="1186814" h="1797050">
                <a:moveTo>
                  <a:pt x="0" y="1796716"/>
                </a:moveTo>
                <a:lnTo>
                  <a:pt x="1186197" y="0"/>
                </a:lnTo>
              </a:path>
            </a:pathLst>
          </a:custGeom>
          <a:ln w="9524">
            <a:solidFill>
              <a:srgbClr val="CCCCCC"/>
            </a:solidFill>
          </a:ln>
        </p:spPr>
        <p:txBody>
          <a:bodyPr wrap="square" lIns="0" tIns="0" rIns="0" bIns="0" rtlCol="0"/>
          <a:lstStyle/>
          <a:p>
            <a:endParaRPr sz="1350"/>
          </a:p>
        </p:txBody>
      </p:sp>
      <p:sp>
        <p:nvSpPr>
          <p:cNvPr id="65" name="object 65"/>
          <p:cNvSpPr/>
          <p:nvPr/>
        </p:nvSpPr>
        <p:spPr>
          <a:xfrm>
            <a:off x="4740968" y="1447953"/>
            <a:ext cx="28099" cy="33814"/>
          </a:xfrm>
          <a:custGeom>
            <a:avLst/>
            <a:gdLst/>
            <a:ahLst/>
            <a:cxnLst/>
            <a:rect l="l" t="t" r="r" b="b"/>
            <a:pathLst>
              <a:path w="37464" h="45085">
                <a:moveTo>
                  <a:pt x="26274" y="44742"/>
                </a:moveTo>
                <a:lnTo>
                  <a:pt x="0" y="27404"/>
                </a:lnTo>
                <a:lnTo>
                  <a:pt x="36949" y="0"/>
                </a:lnTo>
                <a:lnTo>
                  <a:pt x="26274" y="44742"/>
                </a:lnTo>
                <a:close/>
              </a:path>
            </a:pathLst>
          </a:custGeom>
          <a:solidFill>
            <a:srgbClr val="CCCCCC"/>
          </a:solidFill>
        </p:spPr>
        <p:txBody>
          <a:bodyPr wrap="square" lIns="0" tIns="0" rIns="0" bIns="0" rtlCol="0"/>
          <a:lstStyle/>
          <a:p>
            <a:endParaRPr sz="1350"/>
          </a:p>
        </p:txBody>
      </p:sp>
      <p:sp>
        <p:nvSpPr>
          <p:cNvPr id="66" name="object 66"/>
          <p:cNvSpPr/>
          <p:nvPr/>
        </p:nvSpPr>
        <p:spPr>
          <a:xfrm>
            <a:off x="4740968" y="1447953"/>
            <a:ext cx="28099" cy="33814"/>
          </a:xfrm>
          <a:custGeom>
            <a:avLst/>
            <a:gdLst/>
            <a:ahLst/>
            <a:cxnLst/>
            <a:rect l="l" t="t" r="r" b="b"/>
            <a:pathLst>
              <a:path w="37464" h="45085">
                <a:moveTo>
                  <a:pt x="26274" y="44742"/>
                </a:moveTo>
                <a:lnTo>
                  <a:pt x="36949" y="0"/>
                </a:lnTo>
                <a:lnTo>
                  <a:pt x="0" y="27404"/>
                </a:lnTo>
                <a:lnTo>
                  <a:pt x="26274" y="44742"/>
                </a:lnTo>
                <a:close/>
              </a:path>
            </a:pathLst>
          </a:custGeom>
          <a:ln w="9524">
            <a:solidFill>
              <a:srgbClr val="CCCCCC"/>
            </a:solidFill>
          </a:ln>
        </p:spPr>
        <p:txBody>
          <a:bodyPr wrap="square" lIns="0" tIns="0" rIns="0" bIns="0" rtlCol="0"/>
          <a:lstStyle/>
          <a:p>
            <a:endParaRPr sz="1350"/>
          </a:p>
        </p:txBody>
      </p:sp>
      <p:sp>
        <p:nvSpPr>
          <p:cNvPr id="67" name="object 67"/>
          <p:cNvSpPr/>
          <p:nvPr/>
        </p:nvSpPr>
        <p:spPr>
          <a:xfrm>
            <a:off x="3861163" y="2156770"/>
            <a:ext cx="879158" cy="665798"/>
          </a:xfrm>
          <a:custGeom>
            <a:avLst/>
            <a:gdLst/>
            <a:ahLst/>
            <a:cxnLst/>
            <a:rect l="l" t="t" r="r" b="b"/>
            <a:pathLst>
              <a:path w="1172210" h="887729">
                <a:moveTo>
                  <a:pt x="0" y="887698"/>
                </a:moveTo>
                <a:lnTo>
                  <a:pt x="1172147" y="0"/>
                </a:lnTo>
              </a:path>
            </a:pathLst>
          </a:custGeom>
          <a:ln w="9524">
            <a:solidFill>
              <a:srgbClr val="CCCCCC"/>
            </a:solidFill>
          </a:ln>
        </p:spPr>
        <p:txBody>
          <a:bodyPr wrap="square" lIns="0" tIns="0" rIns="0" bIns="0" rtlCol="0"/>
          <a:lstStyle/>
          <a:p>
            <a:endParaRPr sz="1350"/>
          </a:p>
        </p:txBody>
      </p:sp>
      <p:sp>
        <p:nvSpPr>
          <p:cNvPr id="68" name="object 68"/>
          <p:cNvSpPr/>
          <p:nvPr/>
        </p:nvSpPr>
        <p:spPr>
          <a:xfrm>
            <a:off x="4733149" y="2137196"/>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CCCCCC"/>
          </a:solidFill>
        </p:spPr>
        <p:txBody>
          <a:bodyPr wrap="square" lIns="0" tIns="0" rIns="0" bIns="0" rtlCol="0"/>
          <a:lstStyle/>
          <a:p>
            <a:endParaRPr sz="1350"/>
          </a:p>
        </p:txBody>
      </p:sp>
      <p:sp>
        <p:nvSpPr>
          <p:cNvPr id="69" name="object 69"/>
          <p:cNvSpPr/>
          <p:nvPr/>
        </p:nvSpPr>
        <p:spPr>
          <a:xfrm>
            <a:off x="4733149" y="2137196"/>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CCCCCC"/>
            </a:solidFill>
          </a:ln>
        </p:spPr>
        <p:txBody>
          <a:bodyPr wrap="square" lIns="0" tIns="0" rIns="0" bIns="0" rtlCol="0"/>
          <a:lstStyle/>
          <a:p>
            <a:endParaRPr sz="1350"/>
          </a:p>
        </p:txBody>
      </p:sp>
      <p:sp>
        <p:nvSpPr>
          <p:cNvPr id="70" name="object 70"/>
          <p:cNvSpPr/>
          <p:nvPr/>
        </p:nvSpPr>
        <p:spPr>
          <a:xfrm>
            <a:off x="3861163" y="2822544"/>
            <a:ext cx="870585" cy="0"/>
          </a:xfrm>
          <a:custGeom>
            <a:avLst/>
            <a:gdLst/>
            <a:ahLst/>
            <a:cxnLst/>
            <a:rect l="l" t="t" r="r" b="b"/>
            <a:pathLst>
              <a:path w="1160779">
                <a:moveTo>
                  <a:pt x="0" y="0"/>
                </a:moveTo>
                <a:lnTo>
                  <a:pt x="1160547" y="0"/>
                </a:lnTo>
              </a:path>
            </a:pathLst>
          </a:custGeom>
          <a:ln w="9524">
            <a:solidFill>
              <a:srgbClr val="CCCCCC"/>
            </a:solidFill>
          </a:ln>
        </p:spPr>
        <p:txBody>
          <a:bodyPr wrap="square" lIns="0" tIns="0" rIns="0" bIns="0" rtlCol="0"/>
          <a:lstStyle/>
          <a:p>
            <a:endParaRPr sz="1350"/>
          </a:p>
        </p:txBody>
      </p:sp>
      <p:sp>
        <p:nvSpPr>
          <p:cNvPr id="71" name="object 71"/>
          <p:cNvSpPr/>
          <p:nvPr/>
        </p:nvSpPr>
        <p:spPr>
          <a:xfrm>
            <a:off x="4731574" y="2810731"/>
            <a:ext cx="32861" cy="23813"/>
          </a:xfrm>
          <a:custGeom>
            <a:avLst/>
            <a:gdLst/>
            <a:ahLst/>
            <a:cxnLst/>
            <a:rect l="l" t="t" r="r" b="b"/>
            <a:pathLst>
              <a:path w="43814" h="31750">
                <a:moveTo>
                  <a:pt x="0" y="31474"/>
                </a:moveTo>
                <a:lnTo>
                  <a:pt x="0" y="0"/>
                </a:lnTo>
                <a:lnTo>
                  <a:pt x="43224" y="15749"/>
                </a:lnTo>
                <a:lnTo>
                  <a:pt x="0" y="31474"/>
                </a:lnTo>
                <a:close/>
              </a:path>
            </a:pathLst>
          </a:custGeom>
          <a:solidFill>
            <a:srgbClr val="CCCCCC"/>
          </a:solidFill>
        </p:spPr>
        <p:txBody>
          <a:bodyPr wrap="square" lIns="0" tIns="0" rIns="0" bIns="0" rtlCol="0"/>
          <a:lstStyle/>
          <a:p>
            <a:endParaRPr sz="1350"/>
          </a:p>
        </p:txBody>
      </p:sp>
      <p:sp>
        <p:nvSpPr>
          <p:cNvPr id="72" name="object 72"/>
          <p:cNvSpPr/>
          <p:nvPr/>
        </p:nvSpPr>
        <p:spPr>
          <a:xfrm>
            <a:off x="4731574" y="2810731"/>
            <a:ext cx="32861" cy="23813"/>
          </a:xfrm>
          <a:custGeom>
            <a:avLst/>
            <a:gdLst/>
            <a:ahLst/>
            <a:cxnLst/>
            <a:rect l="l" t="t" r="r" b="b"/>
            <a:pathLst>
              <a:path w="43814"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sz="1350"/>
          </a:p>
        </p:txBody>
      </p:sp>
      <p:sp>
        <p:nvSpPr>
          <p:cNvPr id="73" name="object 73"/>
          <p:cNvSpPr/>
          <p:nvPr/>
        </p:nvSpPr>
        <p:spPr>
          <a:xfrm>
            <a:off x="3861163" y="2848419"/>
            <a:ext cx="879158" cy="665798"/>
          </a:xfrm>
          <a:custGeom>
            <a:avLst/>
            <a:gdLst/>
            <a:ahLst/>
            <a:cxnLst/>
            <a:rect l="l" t="t" r="r" b="b"/>
            <a:pathLst>
              <a:path w="1172210" h="887729">
                <a:moveTo>
                  <a:pt x="0" y="887698"/>
                </a:moveTo>
                <a:lnTo>
                  <a:pt x="1172147" y="0"/>
                </a:lnTo>
              </a:path>
            </a:pathLst>
          </a:custGeom>
          <a:ln w="9524">
            <a:solidFill>
              <a:srgbClr val="CCCCCC"/>
            </a:solidFill>
          </a:ln>
        </p:spPr>
        <p:txBody>
          <a:bodyPr wrap="square" lIns="0" tIns="0" rIns="0" bIns="0" rtlCol="0"/>
          <a:lstStyle/>
          <a:p>
            <a:endParaRPr sz="1350"/>
          </a:p>
        </p:txBody>
      </p:sp>
      <p:sp>
        <p:nvSpPr>
          <p:cNvPr id="74" name="object 74"/>
          <p:cNvSpPr/>
          <p:nvPr/>
        </p:nvSpPr>
        <p:spPr>
          <a:xfrm>
            <a:off x="4733149" y="2828845"/>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CCCCCC"/>
          </a:solidFill>
        </p:spPr>
        <p:txBody>
          <a:bodyPr wrap="square" lIns="0" tIns="0" rIns="0" bIns="0" rtlCol="0"/>
          <a:lstStyle/>
          <a:p>
            <a:endParaRPr sz="1350"/>
          </a:p>
        </p:txBody>
      </p:sp>
      <p:sp>
        <p:nvSpPr>
          <p:cNvPr id="75" name="object 75"/>
          <p:cNvSpPr/>
          <p:nvPr/>
        </p:nvSpPr>
        <p:spPr>
          <a:xfrm>
            <a:off x="4733149" y="2828845"/>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CCCCCC"/>
            </a:solidFill>
          </a:ln>
        </p:spPr>
        <p:txBody>
          <a:bodyPr wrap="square" lIns="0" tIns="0" rIns="0" bIns="0" rtlCol="0"/>
          <a:lstStyle/>
          <a:p>
            <a:endParaRPr sz="1350"/>
          </a:p>
        </p:txBody>
      </p:sp>
      <p:sp>
        <p:nvSpPr>
          <p:cNvPr id="76" name="object 76"/>
          <p:cNvSpPr/>
          <p:nvPr/>
        </p:nvSpPr>
        <p:spPr>
          <a:xfrm>
            <a:off x="3861163" y="2166652"/>
            <a:ext cx="890111" cy="1347788"/>
          </a:xfrm>
          <a:custGeom>
            <a:avLst/>
            <a:gdLst/>
            <a:ahLst/>
            <a:cxnLst/>
            <a:rect l="l" t="t" r="r" b="b"/>
            <a:pathLst>
              <a:path w="1186814" h="1797050">
                <a:moveTo>
                  <a:pt x="0" y="1796721"/>
                </a:moveTo>
                <a:lnTo>
                  <a:pt x="1186197" y="0"/>
                </a:lnTo>
              </a:path>
            </a:pathLst>
          </a:custGeom>
          <a:ln w="9524">
            <a:solidFill>
              <a:srgbClr val="CCCCCC"/>
            </a:solidFill>
          </a:ln>
        </p:spPr>
        <p:txBody>
          <a:bodyPr wrap="square" lIns="0" tIns="0" rIns="0" bIns="0" rtlCol="0"/>
          <a:lstStyle/>
          <a:p>
            <a:endParaRPr sz="1350"/>
          </a:p>
        </p:txBody>
      </p:sp>
      <p:sp>
        <p:nvSpPr>
          <p:cNvPr id="77" name="object 77"/>
          <p:cNvSpPr/>
          <p:nvPr/>
        </p:nvSpPr>
        <p:spPr>
          <a:xfrm>
            <a:off x="4740968" y="2139596"/>
            <a:ext cx="28099" cy="33814"/>
          </a:xfrm>
          <a:custGeom>
            <a:avLst/>
            <a:gdLst/>
            <a:ahLst/>
            <a:cxnLst/>
            <a:rect l="l" t="t" r="r" b="b"/>
            <a:pathLst>
              <a:path w="37464" h="45085">
                <a:moveTo>
                  <a:pt x="26274" y="44749"/>
                </a:moveTo>
                <a:lnTo>
                  <a:pt x="0" y="27424"/>
                </a:lnTo>
                <a:lnTo>
                  <a:pt x="36949" y="0"/>
                </a:lnTo>
                <a:lnTo>
                  <a:pt x="26274" y="44749"/>
                </a:lnTo>
                <a:close/>
              </a:path>
            </a:pathLst>
          </a:custGeom>
          <a:solidFill>
            <a:srgbClr val="CCCCCC"/>
          </a:solidFill>
        </p:spPr>
        <p:txBody>
          <a:bodyPr wrap="square" lIns="0" tIns="0" rIns="0" bIns="0" rtlCol="0"/>
          <a:lstStyle/>
          <a:p>
            <a:endParaRPr sz="1350"/>
          </a:p>
        </p:txBody>
      </p:sp>
      <p:sp>
        <p:nvSpPr>
          <p:cNvPr id="78" name="object 78"/>
          <p:cNvSpPr/>
          <p:nvPr/>
        </p:nvSpPr>
        <p:spPr>
          <a:xfrm>
            <a:off x="4740968" y="2139596"/>
            <a:ext cx="28099" cy="33814"/>
          </a:xfrm>
          <a:custGeom>
            <a:avLst/>
            <a:gdLst/>
            <a:ahLst/>
            <a:cxnLst/>
            <a:rect l="l" t="t" r="r" b="b"/>
            <a:pathLst>
              <a:path w="37464" h="45085">
                <a:moveTo>
                  <a:pt x="26274" y="44749"/>
                </a:moveTo>
                <a:lnTo>
                  <a:pt x="36949" y="0"/>
                </a:lnTo>
                <a:lnTo>
                  <a:pt x="0" y="27424"/>
                </a:lnTo>
                <a:lnTo>
                  <a:pt x="26274" y="44749"/>
                </a:lnTo>
                <a:close/>
              </a:path>
            </a:pathLst>
          </a:custGeom>
          <a:ln w="9524">
            <a:solidFill>
              <a:srgbClr val="CCCCCC"/>
            </a:solidFill>
          </a:ln>
        </p:spPr>
        <p:txBody>
          <a:bodyPr wrap="square" lIns="0" tIns="0" rIns="0" bIns="0" rtlCol="0"/>
          <a:lstStyle/>
          <a:p>
            <a:endParaRPr sz="1350"/>
          </a:p>
        </p:txBody>
      </p:sp>
      <p:sp>
        <p:nvSpPr>
          <p:cNvPr id="79" name="object 79"/>
          <p:cNvSpPr/>
          <p:nvPr/>
        </p:nvSpPr>
        <p:spPr>
          <a:xfrm>
            <a:off x="3861163" y="1478469"/>
            <a:ext cx="896303" cy="2035969"/>
          </a:xfrm>
          <a:custGeom>
            <a:avLst/>
            <a:gdLst/>
            <a:ahLst/>
            <a:cxnLst/>
            <a:rect l="l" t="t" r="r" b="b"/>
            <a:pathLst>
              <a:path w="1195070" h="2714625">
                <a:moveTo>
                  <a:pt x="0" y="2714299"/>
                </a:moveTo>
                <a:lnTo>
                  <a:pt x="1194672" y="0"/>
                </a:lnTo>
              </a:path>
            </a:pathLst>
          </a:custGeom>
          <a:ln w="9524">
            <a:solidFill>
              <a:srgbClr val="CCCCCC"/>
            </a:solidFill>
          </a:ln>
        </p:spPr>
        <p:txBody>
          <a:bodyPr wrap="square" lIns="0" tIns="0" rIns="0" bIns="0" rtlCol="0"/>
          <a:lstStyle/>
          <a:p>
            <a:endParaRPr sz="1350"/>
          </a:p>
        </p:txBody>
      </p:sp>
      <p:sp>
        <p:nvSpPr>
          <p:cNvPr id="80" name="object 80"/>
          <p:cNvSpPr/>
          <p:nvPr/>
        </p:nvSpPr>
        <p:spPr>
          <a:xfrm>
            <a:off x="4746368" y="1448797"/>
            <a:ext cx="24288" cy="34766"/>
          </a:xfrm>
          <a:custGeom>
            <a:avLst/>
            <a:gdLst/>
            <a:ahLst/>
            <a:cxnLst/>
            <a:rect l="l" t="t" r="r" b="b"/>
            <a:pathLst>
              <a:path w="32385" h="46355">
                <a:moveTo>
                  <a:pt x="28799" y="45899"/>
                </a:moveTo>
                <a:lnTo>
                  <a:pt x="0" y="33224"/>
                </a:lnTo>
                <a:lnTo>
                  <a:pt x="31824" y="0"/>
                </a:lnTo>
                <a:lnTo>
                  <a:pt x="28799" y="45899"/>
                </a:lnTo>
                <a:close/>
              </a:path>
            </a:pathLst>
          </a:custGeom>
          <a:solidFill>
            <a:srgbClr val="CCCCCC"/>
          </a:solidFill>
        </p:spPr>
        <p:txBody>
          <a:bodyPr wrap="square" lIns="0" tIns="0" rIns="0" bIns="0" rtlCol="0"/>
          <a:lstStyle/>
          <a:p>
            <a:endParaRPr sz="1350"/>
          </a:p>
        </p:txBody>
      </p:sp>
      <p:sp>
        <p:nvSpPr>
          <p:cNvPr id="81" name="object 81"/>
          <p:cNvSpPr/>
          <p:nvPr/>
        </p:nvSpPr>
        <p:spPr>
          <a:xfrm>
            <a:off x="4746368" y="1448797"/>
            <a:ext cx="24288" cy="34766"/>
          </a:xfrm>
          <a:custGeom>
            <a:avLst/>
            <a:gdLst/>
            <a:ahLst/>
            <a:cxnLst/>
            <a:rect l="l" t="t" r="r" b="b"/>
            <a:pathLst>
              <a:path w="32385" h="46355">
                <a:moveTo>
                  <a:pt x="28799" y="45899"/>
                </a:moveTo>
                <a:lnTo>
                  <a:pt x="31824" y="0"/>
                </a:lnTo>
                <a:lnTo>
                  <a:pt x="0" y="33224"/>
                </a:lnTo>
                <a:lnTo>
                  <a:pt x="28799" y="45899"/>
                </a:lnTo>
                <a:close/>
              </a:path>
            </a:pathLst>
          </a:custGeom>
          <a:ln w="9524">
            <a:solidFill>
              <a:srgbClr val="CCCCCC"/>
            </a:solidFill>
          </a:ln>
        </p:spPr>
        <p:txBody>
          <a:bodyPr wrap="square" lIns="0" tIns="0" rIns="0" bIns="0" rtlCol="0"/>
          <a:lstStyle/>
          <a:p>
            <a:endParaRPr sz="1350"/>
          </a:p>
        </p:txBody>
      </p:sp>
      <p:sp>
        <p:nvSpPr>
          <p:cNvPr id="82" name="object 82"/>
          <p:cNvSpPr/>
          <p:nvPr/>
        </p:nvSpPr>
        <p:spPr>
          <a:xfrm>
            <a:off x="5267897" y="1439237"/>
            <a:ext cx="873443" cy="327660"/>
          </a:xfrm>
          <a:custGeom>
            <a:avLst/>
            <a:gdLst/>
            <a:ahLst/>
            <a:cxnLst/>
            <a:rect l="l" t="t" r="r" b="b"/>
            <a:pathLst>
              <a:path w="1164590" h="436880">
                <a:moveTo>
                  <a:pt x="0" y="0"/>
                </a:moveTo>
                <a:lnTo>
                  <a:pt x="1164197" y="436821"/>
                </a:lnTo>
              </a:path>
            </a:pathLst>
          </a:custGeom>
          <a:ln w="9524">
            <a:solidFill>
              <a:srgbClr val="CCCCCC"/>
            </a:solidFill>
          </a:ln>
        </p:spPr>
        <p:txBody>
          <a:bodyPr wrap="square" lIns="0" tIns="0" rIns="0" bIns="0" rtlCol="0"/>
          <a:lstStyle/>
          <a:p>
            <a:endParaRPr sz="1350"/>
          </a:p>
        </p:txBody>
      </p:sp>
      <p:sp>
        <p:nvSpPr>
          <p:cNvPr id="83" name="object 83"/>
          <p:cNvSpPr/>
          <p:nvPr/>
        </p:nvSpPr>
        <p:spPr>
          <a:xfrm>
            <a:off x="6136903" y="1755806"/>
            <a:ext cx="34766" cy="22860"/>
          </a:xfrm>
          <a:custGeom>
            <a:avLst/>
            <a:gdLst/>
            <a:ahLst/>
            <a:cxnLst/>
            <a:rect l="l" t="t" r="r" b="b"/>
            <a:pathLst>
              <a:path w="46354" h="30480">
                <a:moveTo>
                  <a:pt x="45999" y="29914"/>
                </a:moveTo>
                <a:lnTo>
                  <a:pt x="0" y="29459"/>
                </a:lnTo>
                <a:lnTo>
                  <a:pt x="11049" y="0"/>
                </a:lnTo>
                <a:lnTo>
                  <a:pt x="45999" y="29914"/>
                </a:lnTo>
                <a:close/>
              </a:path>
            </a:pathLst>
          </a:custGeom>
          <a:solidFill>
            <a:srgbClr val="CCCCCC"/>
          </a:solidFill>
        </p:spPr>
        <p:txBody>
          <a:bodyPr wrap="square" lIns="0" tIns="0" rIns="0" bIns="0" rtlCol="0"/>
          <a:lstStyle/>
          <a:p>
            <a:endParaRPr sz="1350"/>
          </a:p>
        </p:txBody>
      </p:sp>
      <p:sp>
        <p:nvSpPr>
          <p:cNvPr id="84" name="object 84"/>
          <p:cNvSpPr/>
          <p:nvPr/>
        </p:nvSpPr>
        <p:spPr>
          <a:xfrm>
            <a:off x="6136903" y="1755806"/>
            <a:ext cx="34766" cy="22860"/>
          </a:xfrm>
          <a:custGeom>
            <a:avLst/>
            <a:gdLst/>
            <a:ahLst/>
            <a:cxnLst/>
            <a:rect l="l" t="t" r="r" b="b"/>
            <a:pathLst>
              <a:path w="46354" h="30480">
                <a:moveTo>
                  <a:pt x="0" y="29459"/>
                </a:moveTo>
                <a:lnTo>
                  <a:pt x="45999" y="29914"/>
                </a:lnTo>
                <a:lnTo>
                  <a:pt x="11049" y="0"/>
                </a:lnTo>
                <a:lnTo>
                  <a:pt x="0" y="29459"/>
                </a:lnTo>
                <a:close/>
              </a:path>
            </a:pathLst>
          </a:custGeom>
          <a:ln w="9524">
            <a:solidFill>
              <a:srgbClr val="CCCCCC"/>
            </a:solidFill>
          </a:ln>
        </p:spPr>
        <p:txBody>
          <a:bodyPr wrap="square" lIns="0" tIns="0" rIns="0" bIns="0" rtlCol="0"/>
          <a:lstStyle/>
          <a:p>
            <a:endParaRPr sz="1350"/>
          </a:p>
        </p:txBody>
      </p:sp>
      <p:sp>
        <p:nvSpPr>
          <p:cNvPr id="85" name="object 85"/>
          <p:cNvSpPr/>
          <p:nvPr/>
        </p:nvSpPr>
        <p:spPr>
          <a:xfrm>
            <a:off x="5267898" y="1439238"/>
            <a:ext cx="885349" cy="1002506"/>
          </a:xfrm>
          <a:custGeom>
            <a:avLst/>
            <a:gdLst/>
            <a:ahLst/>
            <a:cxnLst/>
            <a:rect l="l" t="t" r="r" b="b"/>
            <a:pathLst>
              <a:path w="1180465" h="1336675">
                <a:moveTo>
                  <a:pt x="0" y="0"/>
                </a:moveTo>
                <a:lnTo>
                  <a:pt x="1179872" y="1336259"/>
                </a:lnTo>
              </a:path>
            </a:pathLst>
          </a:custGeom>
          <a:ln w="9524">
            <a:solidFill>
              <a:srgbClr val="CCCCCC"/>
            </a:solidFill>
          </a:ln>
        </p:spPr>
        <p:txBody>
          <a:bodyPr wrap="square" lIns="0" tIns="0" rIns="0" bIns="0" rtlCol="0"/>
          <a:lstStyle/>
          <a:p>
            <a:endParaRPr sz="1350"/>
          </a:p>
        </p:txBody>
      </p:sp>
      <p:sp>
        <p:nvSpPr>
          <p:cNvPr id="86" name="object 86"/>
          <p:cNvSpPr/>
          <p:nvPr/>
        </p:nvSpPr>
        <p:spPr>
          <a:xfrm>
            <a:off x="6143952" y="2433614"/>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CCCCCC"/>
          </a:solidFill>
        </p:spPr>
        <p:txBody>
          <a:bodyPr wrap="square" lIns="0" tIns="0" rIns="0" bIns="0" rtlCol="0"/>
          <a:lstStyle/>
          <a:p>
            <a:endParaRPr sz="1350"/>
          </a:p>
        </p:txBody>
      </p:sp>
      <p:sp>
        <p:nvSpPr>
          <p:cNvPr id="87" name="object 87"/>
          <p:cNvSpPr/>
          <p:nvPr/>
        </p:nvSpPr>
        <p:spPr>
          <a:xfrm>
            <a:off x="6143952" y="2433614"/>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CCCCCC"/>
            </a:solidFill>
          </a:ln>
        </p:spPr>
        <p:txBody>
          <a:bodyPr wrap="square" lIns="0" tIns="0" rIns="0" bIns="0" rtlCol="0"/>
          <a:lstStyle/>
          <a:p>
            <a:endParaRPr sz="1350"/>
          </a:p>
        </p:txBody>
      </p:sp>
      <p:sp>
        <p:nvSpPr>
          <p:cNvPr id="88" name="object 88"/>
          <p:cNvSpPr/>
          <p:nvPr/>
        </p:nvSpPr>
        <p:spPr>
          <a:xfrm>
            <a:off x="5267897" y="1439238"/>
            <a:ext cx="893445" cy="1688306"/>
          </a:xfrm>
          <a:custGeom>
            <a:avLst/>
            <a:gdLst/>
            <a:ahLst/>
            <a:cxnLst/>
            <a:rect l="l" t="t" r="r" b="b"/>
            <a:pathLst>
              <a:path w="1191259" h="2251075">
                <a:moveTo>
                  <a:pt x="0" y="0"/>
                </a:moveTo>
                <a:lnTo>
                  <a:pt x="1190972" y="2250782"/>
                </a:lnTo>
              </a:path>
            </a:pathLst>
          </a:custGeom>
          <a:ln w="9524">
            <a:solidFill>
              <a:srgbClr val="CCCCCC"/>
            </a:solidFill>
          </a:ln>
        </p:spPr>
        <p:txBody>
          <a:bodyPr wrap="square" lIns="0" tIns="0" rIns="0" bIns="0" rtlCol="0"/>
          <a:lstStyle/>
          <a:p>
            <a:endParaRPr sz="1350"/>
          </a:p>
        </p:txBody>
      </p:sp>
      <p:sp>
        <p:nvSpPr>
          <p:cNvPr id="89" name="object 89"/>
          <p:cNvSpPr/>
          <p:nvPr/>
        </p:nvSpPr>
        <p:spPr>
          <a:xfrm>
            <a:off x="6150702" y="3121812"/>
            <a:ext cx="25718" cy="34290"/>
          </a:xfrm>
          <a:custGeom>
            <a:avLst/>
            <a:gdLst/>
            <a:ahLst/>
            <a:cxnLst/>
            <a:rect l="l" t="t" r="r" b="b"/>
            <a:pathLst>
              <a:path w="34290" h="45720">
                <a:moveTo>
                  <a:pt x="34099" y="45549"/>
                </a:moveTo>
                <a:lnTo>
                  <a:pt x="0" y="14699"/>
                </a:lnTo>
                <a:lnTo>
                  <a:pt x="27799" y="0"/>
                </a:lnTo>
                <a:lnTo>
                  <a:pt x="34099" y="45549"/>
                </a:lnTo>
                <a:close/>
              </a:path>
            </a:pathLst>
          </a:custGeom>
          <a:solidFill>
            <a:srgbClr val="CCCCCC"/>
          </a:solidFill>
        </p:spPr>
        <p:txBody>
          <a:bodyPr wrap="square" lIns="0" tIns="0" rIns="0" bIns="0" rtlCol="0"/>
          <a:lstStyle/>
          <a:p>
            <a:endParaRPr sz="1350"/>
          </a:p>
        </p:txBody>
      </p:sp>
      <p:sp>
        <p:nvSpPr>
          <p:cNvPr id="90" name="object 90"/>
          <p:cNvSpPr/>
          <p:nvPr/>
        </p:nvSpPr>
        <p:spPr>
          <a:xfrm>
            <a:off x="6150702" y="3121812"/>
            <a:ext cx="25718" cy="34290"/>
          </a:xfrm>
          <a:custGeom>
            <a:avLst/>
            <a:gdLst/>
            <a:ahLst/>
            <a:cxnLst/>
            <a:rect l="l" t="t" r="r" b="b"/>
            <a:pathLst>
              <a:path w="34290" h="45720">
                <a:moveTo>
                  <a:pt x="0" y="14699"/>
                </a:moveTo>
                <a:lnTo>
                  <a:pt x="34099" y="45549"/>
                </a:lnTo>
                <a:lnTo>
                  <a:pt x="27799" y="0"/>
                </a:lnTo>
                <a:lnTo>
                  <a:pt x="0" y="14699"/>
                </a:lnTo>
                <a:close/>
              </a:path>
            </a:pathLst>
          </a:custGeom>
          <a:ln w="9524">
            <a:solidFill>
              <a:srgbClr val="CCCCCC"/>
            </a:solidFill>
          </a:ln>
        </p:spPr>
        <p:txBody>
          <a:bodyPr wrap="square" lIns="0" tIns="0" rIns="0" bIns="0" rtlCol="0"/>
          <a:lstStyle/>
          <a:p>
            <a:endParaRPr sz="1350"/>
          </a:p>
        </p:txBody>
      </p:sp>
      <p:sp>
        <p:nvSpPr>
          <p:cNvPr id="91" name="object 91"/>
          <p:cNvSpPr/>
          <p:nvPr/>
        </p:nvSpPr>
        <p:spPr>
          <a:xfrm>
            <a:off x="5267897" y="1797211"/>
            <a:ext cx="873443" cy="333851"/>
          </a:xfrm>
          <a:custGeom>
            <a:avLst/>
            <a:gdLst/>
            <a:ahLst/>
            <a:cxnLst/>
            <a:rect l="l" t="t" r="r" b="b"/>
            <a:pathLst>
              <a:path w="1164590" h="445135">
                <a:moveTo>
                  <a:pt x="0" y="444886"/>
                </a:moveTo>
                <a:lnTo>
                  <a:pt x="1164322" y="0"/>
                </a:lnTo>
              </a:path>
            </a:pathLst>
          </a:custGeom>
          <a:ln w="9524">
            <a:solidFill>
              <a:srgbClr val="CCCCCC"/>
            </a:solidFill>
          </a:ln>
        </p:spPr>
        <p:txBody>
          <a:bodyPr wrap="square" lIns="0" tIns="0" rIns="0" bIns="0" rtlCol="0"/>
          <a:lstStyle/>
          <a:p>
            <a:endParaRPr sz="1350"/>
          </a:p>
        </p:txBody>
      </p:sp>
      <p:sp>
        <p:nvSpPr>
          <p:cNvPr id="92" name="object 92"/>
          <p:cNvSpPr/>
          <p:nvPr/>
        </p:nvSpPr>
        <p:spPr>
          <a:xfrm>
            <a:off x="6136921" y="1785639"/>
            <a:ext cx="34766" cy="22860"/>
          </a:xfrm>
          <a:custGeom>
            <a:avLst/>
            <a:gdLst/>
            <a:ahLst/>
            <a:cxnLst/>
            <a:rect l="l" t="t" r="r" b="b"/>
            <a:pathLst>
              <a:path w="46354" h="30480">
                <a:moveTo>
                  <a:pt x="11224" y="30124"/>
                </a:moveTo>
                <a:lnTo>
                  <a:pt x="0" y="732"/>
                </a:lnTo>
                <a:lnTo>
                  <a:pt x="45999" y="0"/>
                </a:lnTo>
                <a:lnTo>
                  <a:pt x="11224" y="30124"/>
                </a:lnTo>
                <a:close/>
              </a:path>
            </a:pathLst>
          </a:custGeom>
          <a:solidFill>
            <a:srgbClr val="CCCCCC"/>
          </a:solidFill>
        </p:spPr>
        <p:txBody>
          <a:bodyPr wrap="square" lIns="0" tIns="0" rIns="0" bIns="0" rtlCol="0"/>
          <a:lstStyle/>
          <a:p>
            <a:endParaRPr sz="1350"/>
          </a:p>
        </p:txBody>
      </p:sp>
      <p:sp>
        <p:nvSpPr>
          <p:cNvPr id="93" name="object 93"/>
          <p:cNvSpPr/>
          <p:nvPr/>
        </p:nvSpPr>
        <p:spPr>
          <a:xfrm>
            <a:off x="6136921" y="1785639"/>
            <a:ext cx="34766" cy="22860"/>
          </a:xfrm>
          <a:custGeom>
            <a:avLst/>
            <a:gdLst/>
            <a:ahLst/>
            <a:cxnLst/>
            <a:rect l="l" t="t" r="r" b="b"/>
            <a:pathLst>
              <a:path w="46354" h="30480">
                <a:moveTo>
                  <a:pt x="11224" y="30124"/>
                </a:moveTo>
                <a:lnTo>
                  <a:pt x="45999" y="0"/>
                </a:lnTo>
                <a:lnTo>
                  <a:pt x="0" y="732"/>
                </a:lnTo>
                <a:lnTo>
                  <a:pt x="11224" y="30124"/>
                </a:lnTo>
                <a:close/>
              </a:path>
            </a:pathLst>
          </a:custGeom>
          <a:ln w="9524">
            <a:solidFill>
              <a:srgbClr val="CCCCCC"/>
            </a:solidFill>
          </a:ln>
        </p:spPr>
        <p:txBody>
          <a:bodyPr wrap="square" lIns="0" tIns="0" rIns="0" bIns="0" rtlCol="0"/>
          <a:lstStyle/>
          <a:p>
            <a:endParaRPr sz="1350"/>
          </a:p>
        </p:txBody>
      </p:sp>
      <p:sp>
        <p:nvSpPr>
          <p:cNvPr id="94" name="object 94"/>
          <p:cNvSpPr/>
          <p:nvPr/>
        </p:nvSpPr>
        <p:spPr>
          <a:xfrm>
            <a:off x="5267897" y="2130877"/>
            <a:ext cx="873443" cy="327660"/>
          </a:xfrm>
          <a:custGeom>
            <a:avLst/>
            <a:gdLst/>
            <a:ahLst/>
            <a:cxnLst/>
            <a:rect l="l" t="t" r="r" b="b"/>
            <a:pathLst>
              <a:path w="1164590" h="436879">
                <a:moveTo>
                  <a:pt x="0" y="0"/>
                </a:moveTo>
                <a:lnTo>
                  <a:pt x="1164197" y="436824"/>
                </a:lnTo>
              </a:path>
            </a:pathLst>
          </a:custGeom>
          <a:ln w="9524">
            <a:solidFill>
              <a:srgbClr val="CCCCCC"/>
            </a:solidFill>
          </a:ln>
        </p:spPr>
        <p:txBody>
          <a:bodyPr wrap="square" lIns="0" tIns="0" rIns="0" bIns="0" rtlCol="0"/>
          <a:lstStyle/>
          <a:p>
            <a:endParaRPr sz="1350"/>
          </a:p>
        </p:txBody>
      </p:sp>
      <p:sp>
        <p:nvSpPr>
          <p:cNvPr id="95" name="object 95"/>
          <p:cNvSpPr/>
          <p:nvPr/>
        </p:nvSpPr>
        <p:spPr>
          <a:xfrm>
            <a:off x="6136903" y="2447451"/>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CCCCCC"/>
          </a:solidFill>
        </p:spPr>
        <p:txBody>
          <a:bodyPr wrap="square" lIns="0" tIns="0" rIns="0" bIns="0" rtlCol="0"/>
          <a:lstStyle/>
          <a:p>
            <a:endParaRPr sz="1350"/>
          </a:p>
        </p:txBody>
      </p:sp>
      <p:sp>
        <p:nvSpPr>
          <p:cNvPr id="96" name="object 96"/>
          <p:cNvSpPr/>
          <p:nvPr/>
        </p:nvSpPr>
        <p:spPr>
          <a:xfrm>
            <a:off x="6136903" y="2447451"/>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CCCCCC"/>
            </a:solidFill>
          </a:ln>
        </p:spPr>
        <p:txBody>
          <a:bodyPr wrap="square" lIns="0" tIns="0" rIns="0" bIns="0" rtlCol="0"/>
          <a:lstStyle/>
          <a:p>
            <a:endParaRPr sz="1350"/>
          </a:p>
        </p:txBody>
      </p:sp>
      <p:sp>
        <p:nvSpPr>
          <p:cNvPr id="97" name="object 97"/>
          <p:cNvSpPr/>
          <p:nvPr/>
        </p:nvSpPr>
        <p:spPr>
          <a:xfrm>
            <a:off x="5267898" y="2130877"/>
            <a:ext cx="885349" cy="1002506"/>
          </a:xfrm>
          <a:custGeom>
            <a:avLst/>
            <a:gdLst/>
            <a:ahLst/>
            <a:cxnLst/>
            <a:rect l="l" t="t" r="r" b="b"/>
            <a:pathLst>
              <a:path w="1180465" h="1336675">
                <a:moveTo>
                  <a:pt x="0" y="0"/>
                </a:moveTo>
                <a:lnTo>
                  <a:pt x="1179872" y="1336272"/>
                </a:lnTo>
              </a:path>
            </a:pathLst>
          </a:custGeom>
          <a:ln w="9524">
            <a:solidFill>
              <a:srgbClr val="CCCCCC"/>
            </a:solidFill>
          </a:ln>
        </p:spPr>
        <p:txBody>
          <a:bodyPr wrap="square" lIns="0" tIns="0" rIns="0" bIns="0" rtlCol="0"/>
          <a:lstStyle/>
          <a:p>
            <a:endParaRPr sz="1350"/>
          </a:p>
        </p:txBody>
      </p:sp>
      <p:sp>
        <p:nvSpPr>
          <p:cNvPr id="98" name="object 98"/>
          <p:cNvSpPr/>
          <p:nvPr/>
        </p:nvSpPr>
        <p:spPr>
          <a:xfrm>
            <a:off x="6143952" y="3125262"/>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CCCCCC"/>
          </a:solidFill>
        </p:spPr>
        <p:txBody>
          <a:bodyPr wrap="square" lIns="0" tIns="0" rIns="0" bIns="0" rtlCol="0"/>
          <a:lstStyle/>
          <a:p>
            <a:endParaRPr sz="1350"/>
          </a:p>
        </p:txBody>
      </p:sp>
      <p:sp>
        <p:nvSpPr>
          <p:cNvPr id="99" name="object 99"/>
          <p:cNvSpPr/>
          <p:nvPr/>
        </p:nvSpPr>
        <p:spPr>
          <a:xfrm>
            <a:off x="6143952" y="3125262"/>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CCCCCC"/>
            </a:solidFill>
          </a:ln>
        </p:spPr>
        <p:txBody>
          <a:bodyPr wrap="square" lIns="0" tIns="0" rIns="0" bIns="0" rtlCol="0"/>
          <a:lstStyle/>
          <a:p>
            <a:endParaRPr sz="1350"/>
          </a:p>
        </p:txBody>
      </p:sp>
      <p:sp>
        <p:nvSpPr>
          <p:cNvPr id="100" name="object 100"/>
          <p:cNvSpPr/>
          <p:nvPr/>
        </p:nvSpPr>
        <p:spPr>
          <a:xfrm>
            <a:off x="5267898" y="1814128"/>
            <a:ext cx="885349" cy="1008698"/>
          </a:xfrm>
          <a:custGeom>
            <a:avLst/>
            <a:gdLst/>
            <a:ahLst/>
            <a:cxnLst/>
            <a:rect l="l" t="t" r="r" b="b"/>
            <a:pathLst>
              <a:path w="1180465" h="1344929">
                <a:moveTo>
                  <a:pt x="0" y="1344554"/>
                </a:moveTo>
                <a:lnTo>
                  <a:pt x="1179997" y="0"/>
                </a:lnTo>
              </a:path>
            </a:pathLst>
          </a:custGeom>
          <a:ln w="9524">
            <a:solidFill>
              <a:srgbClr val="CCCCCC"/>
            </a:solidFill>
          </a:ln>
        </p:spPr>
        <p:txBody>
          <a:bodyPr wrap="square" lIns="0" tIns="0" rIns="0" bIns="0" rtlCol="0"/>
          <a:lstStyle/>
          <a:p>
            <a:endParaRPr sz="1350"/>
          </a:p>
        </p:txBody>
      </p:sp>
      <p:sp>
        <p:nvSpPr>
          <p:cNvPr id="101" name="object 101"/>
          <p:cNvSpPr/>
          <p:nvPr/>
        </p:nvSpPr>
        <p:spPr>
          <a:xfrm>
            <a:off x="6144027" y="1789760"/>
            <a:ext cx="30480" cy="32385"/>
          </a:xfrm>
          <a:custGeom>
            <a:avLst/>
            <a:gdLst/>
            <a:ahLst/>
            <a:cxnLst/>
            <a:rect l="l" t="t" r="r" b="b"/>
            <a:pathLst>
              <a:path w="40640" h="43180">
                <a:moveTo>
                  <a:pt x="23649" y="42867"/>
                </a:moveTo>
                <a:lnTo>
                  <a:pt x="0" y="22112"/>
                </a:lnTo>
                <a:lnTo>
                  <a:pt x="40349" y="0"/>
                </a:lnTo>
                <a:lnTo>
                  <a:pt x="23649" y="42867"/>
                </a:lnTo>
                <a:close/>
              </a:path>
            </a:pathLst>
          </a:custGeom>
          <a:solidFill>
            <a:srgbClr val="CCCCCC"/>
          </a:solidFill>
        </p:spPr>
        <p:txBody>
          <a:bodyPr wrap="square" lIns="0" tIns="0" rIns="0" bIns="0" rtlCol="0"/>
          <a:lstStyle/>
          <a:p>
            <a:endParaRPr sz="1350"/>
          </a:p>
        </p:txBody>
      </p:sp>
      <p:sp>
        <p:nvSpPr>
          <p:cNvPr id="102" name="object 102"/>
          <p:cNvSpPr/>
          <p:nvPr/>
        </p:nvSpPr>
        <p:spPr>
          <a:xfrm>
            <a:off x="6144027" y="1789760"/>
            <a:ext cx="30480" cy="32385"/>
          </a:xfrm>
          <a:custGeom>
            <a:avLst/>
            <a:gdLst/>
            <a:ahLst/>
            <a:cxnLst/>
            <a:rect l="l" t="t" r="r" b="b"/>
            <a:pathLst>
              <a:path w="40640" h="43180">
                <a:moveTo>
                  <a:pt x="23649" y="42867"/>
                </a:moveTo>
                <a:lnTo>
                  <a:pt x="40349" y="0"/>
                </a:lnTo>
                <a:lnTo>
                  <a:pt x="0" y="22112"/>
                </a:lnTo>
                <a:lnTo>
                  <a:pt x="23649" y="42867"/>
                </a:lnTo>
                <a:close/>
              </a:path>
            </a:pathLst>
          </a:custGeom>
          <a:ln w="9524">
            <a:solidFill>
              <a:srgbClr val="CCCCCC"/>
            </a:solidFill>
          </a:ln>
        </p:spPr>
        <p:txBody>
          <a:bodyPr wrap="square" lIns="0" tIns="0" rIns="0" bIns="0" rtlCol="0"/>
          <a:lstStyle/>
          <a:p>
            <a:endParaRPr sz="1350"/>
          </a:p>
        </p:txBody>
      </p:sp>
      <p:sp>
        <p:nvSpPr>
          <p:cNvPr id="103" name="object 103"/>
          <p:cNvSpPr/>
          <p:nvPr/>
        </p:nvSpPr>
        <p:spPr>
          <a:xfrm>
            <a:off x="5267897" y="2488851"/>
            <a:ext cx="873443" cy="333851"/>
          </a:xfrm>
          <a:custGeom>
            <a:avLst/>
            <a:gdLst/>
            <a:ahLst/>
            <a:cxnLst/>
            <a:rect l="l" t="t" r="r" b="b"/>
            <a:pathLst>
              <a:path w="1164590" h="445135">
                <a:moveTo>
                  <a:pt x="0" y="444924"/>
                </a:moveTo>
                <a:lnTo>
                  <a:pt x="1164322" y="0"/>
                </a:lnTo>
              </a:path>
            </a:pathLst>
          </a:custGeom>
          <a:ln w="9524">
            <a:solidFill>
              <a:srgbClr val="CCCCCC"/>
            </a:solidFill>
          </a:ln>
        </p:spPr>
        <p:txBody>
          <a:bodyPr wrap="square" lIns="0" tIns="0" rIns="0" bIns="0" rtlCol="0"/>
          <a:lstStyle/>
          <a:p>
            <a:endParaRPr sz="1350"/>
          </a:p>
        </p:txBody>
      </p:sp>
      <p:sp>
        <p:nvSpPr>
          <p:cNvPr id="104" name="object 104"/>
          <p:cNvSpPr/>
          <p:nvPr/>
        </p:nvSpPr>
        <p:spPr>
          <a:xfrm>
            <a:off x="6136921" y="2477282"/>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CCCCCC"/>
          </a:solidFill>
        </p:spPr>
        <p:txBody>
          <a:bodyPr wrap="square" lIns="0" tIns="0" rIns="0" bIns="0" rtlCol="0"/>
          <a:lstStyle/>
          <a:p>
            <a:endParaRPr sz="1350"/>
          </a:p>
        </p:txBody>
      </p:sp>
      <p:sp>
        <p:nvSpPr>
          <p:cNvPr id="105" name="object 105"/>
          <p:cNvSpPr/>
          <p:nvPr/>
        </p:nvSpPr>
        <p:spPr>
          <a:xfrm>
            <a:off x="6136921" y="2477282"/>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CCCCCC"/>
            </a:solidFill>
          </a:ln>
        </p:spPr>
        <p:txBody>
          <a:bodyPr wrap="square" lIns="0" tIns="0" rIns="0" bIns="0" rtlCol="0"/>
          <a:lstStyle/>
          <a:p>
            <a:endParaRPr sz="1350"/>
          </a:p>
        </p:txBody>
      </p:sp>
      <p:sp>
        <p:nvSpPr>
          <p:cNvPr id="106" name="object 106"/>
          <p:cNvSpPr/>
          <p:nvPr/>
        </p:nvSpPr>
        <p:spPr>
          <a:xfrm>
            <a:off x="5267897" y="2822544"/>
            <a:ext cx="873443" cy="327660"/>
          </a:xfrm>
          <a:custGeom>
            <a:avLst/>
            <a:gdLst/>
            <a:ahLst/>
            <a:cxnLst/>
            <a:rect l="l" t="t" r="r" b="b"/>
            <a:pathLst>
              <a:path w="1164590" h="436879">
                <a:moveTo>
                  <a:pt x="0" y="0"/>
                </a:moveTo>
                <a:lnTo>
                  <a:pt x="1164197" y="436799"/>
                </a:lnTo>
              </a:path>
            </a:pathLst>
          </a:custGeom>
          <a:ln w="9524">
            <a:solidFill>
              <a:srgbClr val="CCCCCC"/>
            </a:solidFill>
          </a:ln>
        </p:spPr>
        <p:txBody>
          <a:bodyPr wrap="square" lIns="0" tIns="0" rIns="0" bIns="0" rtlCol="0"/>
          <a:lstStyle/>
          <a:p>
            <a:endParaRPr sz="1350"/>
          </a:p>
        </p:txBody>
      </p:sp>
      <p:sp>
        <p:nvSpPr>
          <p:cNvPr id="107" name="object 107"/>
          <p:cNvSpPr/>
          <p:nvPr/>
        </p:nvSpPr>
        <p:spPr>
          <a:xfrm>
            <a:off x="6136903" y="3139100"/>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CCCCCC"/>
          </a:solidFill>
        </p:spPr>
        <p:txBody>
          <a:bodyPr wrap="square" lIns="0" tIns="0" rIns="0" bIns="0" rtlCol="0"/>
          <a:lstStyle/>
          <a:p>
            <a:endParaRPr sz="1350"/>
          </a:p>
        </p:txBody>
      </p:sp>
      <p:sp>
        <p:nvSpPr>
          <p:cNvPr id="108" name="object 108"/>
          <p:cNvSpPr/>
          <p:nvPr/>
        </p:nvSpPr>
        <p:spPr>
          <a:xfrm>
            <a:off x="6136903" y="3139100"/>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CCCCCC"/>
            </a:solidFill>
          </a:ln>
        </p:spPr>
        <p:txBody>
          <a:bodyPr wrap="square" lIns="0" tIns="0" rIns="0" bIns="0" rtlCol="0"/>
          <a:lstStyle/>
          <a:p>
            <a:endParaRPr sz="1350"/>
          </a:p>
        </p:txBody>
      </p:sp>
      <p:sp>
        <p:nvSpPr>
          <p:cNvPr id="109" name="object 109"/>
          <p:cNvSpPr/>
          <p:nvPr/>
        </p:nvSpPr>
        <p:spPr>
          <a:xfrm>
            <a:off x="5267897" y="3180499"/>
            <a:ext cx="873443" cy="333851"/>
          </a:xfrm>
          <a:custGeom>
            <a:avLst/>
            <a:gdLst/>
            <a:ahLst/>
            <a:cxnLst/>
            <a:rect l="l" t="t" r="r" b="b"/>
            <a:pathLst>
              <a:path w="1164590" h="445135">
                <a:moveTo>
                  <a:pt x="0" y="444924"/>
                </a:moveTo>
                <a:lnTo>
                  <a:pt x="1164322" y="0"/>
                </a:lnTo>
              </a:path>
            </a:pathLst>
          </a:custGeom>
          <a:ln w="9524">
            <a:solidFill>
              <a:srgbClr val="CCCCCC"/>
            </a:solidFill>
          </a:ln>
        </p:spPr>
        <p:txBody>
          <a:bodyPr wrap="square" lIns="0" tIns="0" rIns="0" bIns="0" rtlCol="0"/>
          <a:lstStyle/>
          <a:p>
            <a:endParaRPr sz="1350"/>
          </a:p>
        </p:txBody>
      </p:sp>
      <p:sp>
        <p:nvSpPr>
          <p:cNvPr id="110" name="object 110"/>
          <p:cNvSpPr/>
          <p:nvPr/>
        </p:nvSpPr>
        <p:spPr>
          <a:xfrm>
            <a:off x="6136921" y="3168931"/>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CCCCCC"/>
          </a:solidFill>
        </p:spPr>
        <p:txBody>
          <a:bodyPr wrap="square" lIns="0" tIns="0" rIns="0" bIns="0" rtlCol="0"/>
          <a:lstStyle/>
          <a:p>
            <a:endParaRPr sz="1350"/>
          </a:p>
        </p:txBody>
      </p:sp>
      <p:sp>
        <p:nvSpPr>
          <p:cNvPr id="111" name="object 111"/>
          <p:cNvSpPr/>
          <p:nvPr/>
        </p:nvSpPr>
        <p:spPr>
          <a:xfrm>
            <a:off x="6136921" y="3168931"/>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CCCCCC"/>
            </a:solidFill>
          </a:ln>
        </p:spPr>
        <p:txBody>
          <a:bodyPr wrap="square" lIns="0" tIns="0" rIns="0" bIns="0" rtlCol="0"/>
          <a:lstStyle/>
          <a:p>
            <a:endParaRPr sz="1350"/>
          </a:p>
        </p:txBody>
      </p:sp>
      <p:sp>
        <p:nvSpPr>
          <p:cNvPr id="112" name="object 112"/>
          <p:cNvSpPr/>
          <p:nvPr/>
        </p:nvSpPr>
        <p:spPr>
          <a:xfrm>
            <a:off x="5267898" y="2505782"/>
            <a:ext cx="885349" cy="1008698"/>
          </a:xfrm>
          <a:custGeom>
            <a:avLst/>
            <a:gdLst/>
            <a:ahLst/>
            <a:cxnLst/>
            <a:rect l="l" t="t" r="r" b="b"/>
            <a:pathLst>
              <a:path w="1180465" h="1344929">
                <a:moveTo>
                  <a:pt x="0" y="1344547"/>
                </a:moveTo>
                <a:lnTo>
                  <a:pt x="1179997" y="0"/>
                </a:lnTo>
              </a:path>
            </a:pathLst>
          </a:custGeom>
          <a:ln w="9524">
            <a:solidFill>
              <a:srgbClr val="CCCCCC"/>
            </a:solidFill>
          </a:ln>
        </p:spPr>
        <p:txBody>
          <a:bodyPr wrap="square" lIns="0" tIns="0" rIns="0" bIns="0" rtlCol="0"/>
          <a:lstStyle/>
          <a:p>
            <a:endParaRPr sz="1350"/>
          </a:p>
        </p:txBody>
      </p:sp>
      <p:sp>
        <p:nvSpPr>
          <p:cNvPr id="113" name="object 113"/>
          <p:cNvSpPr/>
          <p:nvPr/>
        </p:nvSpPr>
        <p:spPr>
          <a:xfrm>
            <a:off x="6144027" y="2481407"/>
            <a:ext cx="30480" cy="32385"/>
          </a:xfrm>
          <a:custGeom>
            <a:avLst/>
            <a:gdLst/>
            <a:ahLst/>
            <a:cxnLst/>
            <a:rect l="l" t="t" r="r" b="b"/>
            <a:pathLst>
              <a:path w="40640" h="43179">
                <a:moveTo>
                  <a:pt x="23649" y="42874"/>
                </a:moveTo>
                <a:lnTo>
                  <a:pt x="0" y="22124"/>
                </a:lnTo>
                <a:lnTo>
                  <a:pt x="40349" y="0"/>
                </a:lnTo>
                <a:lnTo>
                  <a:pt x="23649" y="42874"/>
                </a:lnTo>
                <a:close/>
              </a:path>
            </a:pathLst>
          </a:custGeom>
          <a:solidFill>
            <a:srgbClr val="CCCCCC"/>
          </a:solidFill>
        </p:spPr>
        <p:txBody>
          <a:bodyPr wrap="square" lIns="0" tIns="0" rIns="0" bIns="0" rtlCol="0"/>
          <a:lstStyle/>
          <a:p>
            <a:endParaRPr sz="1350"/>
          </a:p>
        </p:txBody>
      </p:sp>
      <p:sp>
        <p:nvSpPr>
          <p:cNvPr id="114" name="object 114"/>
          <p:cNvSpPr/>
          <p:nvPr/>
        </p:nvSpPr>
        <p:spPr>
          <a:xfrm>
            <a:off x="6144027" y="2481407"/>
            <a:ext cx="30480" cy="32385"/>
          </a:xfrm>
          <a:custGeom>
            <a:avLst/>
            <a:gdLst/>
            <a:ahLst/>
            <a:cxnLst/>
            <a:rect l="l" t="t" r="r" b="b"/>
            <a:pathLst>
              <a:path w="40640" h="43179">
                <a:moveTo>
                  <a:pt x="23649" y="42874"/>
                </a:moveTo>
                <a:lnTo>
                  <a:pt x="40349" y="0"/>
                </a:lnTo>
                <a:lnTo>
                  <a:pt x="0" y="22124"/>
                </a:lnTo>
                <a:lnTo>
                  <a:pt x="23649" y="42874"/>
                </a:lnTo>
                <a:close/>
              </a:path>
            </a:pathLst>
          </a:custGeom>
          <a:ln w="9524">
            <a:solidFill>
              <a:srgbClr val="CCCCCC"/>
            </a:solidFill>
          </a:ln>
        </p:spPr>
        <p:txBody>
          <a:bodyPr wrap="square" lIns="0" tIns="0" rIns="0" bIns="0" rtlCol="0"/>
          <a:lstStyle/>
          <a:p>
            <a:endParaRPr sz="1350"/>
          </a:p>
        </p:txBody>
      </p:sp>
      <p:sp>
        <p:nvSpPr>
          <p:cNvPr id="115" name="object 115"/>
          <p:cNvSpPr/>
          <p:nvPr/>
        </p:nvSpPr>
        <p:spPr>
          <a:xfrm>
            <a:off x="5267897" y="1819828"/>
            <a:ext cx="893445" cy="1694498"/>
          </a:xfrm>
          <a:custGeom>
            <a:avLst/>
            <a:gdLst/>
            <a:ahLst/>
            <a:cxnLst/>
            <a:rect l="l" t="t" r="r" b="b"/>
            <a:pathLst>
              <a:path w="1191259" h="2259329">
                <a:moveTo>
                  <a:pt x="0" y="2259152"/>
                </a:moveTo>
                <a:lnTo>
                  <a:pt x="1191047" y="0"/>
                </a:lnTo>
              </a:path>
            </a:pathLst>
          </a:custGeom>
          <a:ln w="9524">
            <a:solidFill>
              <a:srgbClr val="CCCCCC"/>
            </a:solidFill>
          </a:ln>
        </p:spPr>
        <p:txBody>
          <a:bodyPr wrap="square" lIns="0" tIns="0" rIns="0" bIns="0" rtlCol="0"/>
          <a:lstStyle/>
          <a:p>
            <a:endParaRPr sz="1350"/>
          </a:p>
        </p:txBody>
      </p:sp>
      <p:sp>
        <p:nvSpPr>
          <p:cNvPr id="116" name="object 116"/>
          <p:cNvSpPr/>
          <p:nvPr/>
        </p:nvSpPr>
        <p:spPr>
          <a:xfrm>
            <a:off x="6150740" y="1791150"/>
            <a:ext cx="25718" cy="34290"/>
          </a:xfrm>
          <a:custGeom>
            <a:avLst/>
            <a:gdLst/>
            <a:ahLst/>
            <a:cxnLst/>
            <a:rect l="l" t="t" r="r" b="b"/>
            <a:pathLst>
              <a:path w="34290" h="45719">
                <a:moveTo>
                  <a:pt x="27849" y="45574"/>
                </a:moveTo>
                <a:lnTo>
                  <a:pt x="0" y="30899"/>
                </a:lnTo>
                <a:lnTo>
                  <a:pt x="34074" y="0"/>
                </a:lnTo>
                <a:lnTo>
                  <a:pt x="27849" y="45574"/>
                </a:lnTo>
                <a:close/>
              </a:path>
            </a:pathLst>
          </a:custGeom>
          <a:solidFill>
            <a:srgbClr val="CCCCCC"/>
          </a:solidFill>
        </p:spPr>
        <p:txBody>
          <a:bodyPr wrap="square" lIns="0" tIns="0" rIns="0" bIns="0" rtlCol="0"/>
          <a:lstStyle/>
          <a:p>
            <a:endParaRPr sz="1350"/>
          </a:p>
        </p:txBody>
      </p:sp>
      <p:sp>
        <p:nvSpPr>
          <p:cNvPr id="117" name="object 117"/>
          <p:cNvSpPr/>
          <p:nvPr/>
        </p:nvSpPr>
        <p:spPr>
          <a:xfrm>
            <a:off x="6150739" y="1791150"/>
            <a:ext cx="25718" cy="34290"/>
          </a:xfrm>
          <a:custGeom>
            <a:avLst/>
            <a:gdLst/>
            <a:ahLst/>
            <a:cxnLst/>
            <a:rect l="l" t="t" r="r" b="b"/>
            <a:pathLst>
              <a:path w="34290" h="45719">
                <a:moveTo>
                  <a:pt x="27849" y="45574"/>
                </a:moveTo>
                <a:lnTo>
                  <a:pt x="34074" y="0"/>
                </a:lnTo>
                <a:lnTo>
                  <a:pt x="0" y="30899"/>
                </a:lnTo>
                <a:lnTo>
                  <a:pt x="27849" y="45574"/>
                </a:lnTo>
                <a:close/>
              </a:path>
            </a:pathLst>
          </a:custGeom>
          <a:ln w="9524">
            <a:solidFill>
              <a:srgbClr val="CCCCCC"/>
            </a:solidFill>
          </a:ln>
        </p:spPr>
        <p:txBody>
          <a:bodyPr wrap="square" lIns="0" tIns="0" rIns="0" bIns="0" rtlCol="0"/>
          <a:lstStyle/>
          <a:p>
            <a:endParaRPr sz="1350"/>
          </a:p>
        </p:txBody>
      </p:sp>
      <p:sp>
        <p:nvSpPr>
          <p:cNvPr id="118" name="object 118"/>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D8D8"/>
          </a:solidFill>
        </p:spPr>
        <p:txBody>
          <a:bodyPr wrap="square" lIns="0" tIns="0" rIns="0" bIns="0" rtlCol="0"/>
          <a:lstStyle/>
          <a:p>
            <a:endParaRPr sz="1350"/>
          </a:p>
        </p:txBody>
      </p:sp>
      <p:sp>
        <p:nvSpPr>
          <p:cNvPr id="119" name="object 119"/>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999999"/>
            </a:solidFill>
          </a:ln>
        </p:spPr>
        <p:txBody>
          <a:bodyPr wrap="square" lIns="0" tIns="0" rIns="0" bIns="0" rtlCol="0"/>
          <a:lstStyle/>
          <a:p>
            <a:endParaRPr sz="1350"/>
          </a:p>
        </p:txBody>
      </p:sp>
      <p:sp>
        <p:nvSpPr>
          <p:cNvPr id="120" name="object 120"/>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D8D8"/>
          </a:solidFill>
        </p:spPr>
        <p:txBody>
          <a:bodyPr wrap="square" lIns="0" tIns="0" rIns="0" bIns="0" rtlCol="0"/>
          <a:lstStyle/>
          <a:p>
            <a:endParaRPr sz="1350"/>
          </a:p>
        </p:txBody>
      </p:sp>
      <p:sp>
        <p:nvSpPr>
          <p:cNvPr id="121" name="object 121"/>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999999"/>
            </a:solidFill>
          </a:ln>
        </p:spPr>
        <p:txBody>
          <a:bodyPr wrap="square" lIns="0" tIns="0" rIns="0" bIns="0" rtlCol="0"/>
          <a:lstStyle/>
          <a:p>
            <a:endParaRPr sz="1350"/>
          </a:p>
        </p:txBody>
      </p:sp>
      <p:sp>
        <p:nvSpPr>
          <p:cNvPr id="122" name="object 122"/>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sz="1350"/>
          </a:p>
        </p:txBody>
      </p:sp>
      <p:sp>
        <p:nvSpPr>
          <p:cNvPr id="123" name="object 123"/>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sz="1350"/>
          </a:p>
        </p:txBody>
      </p:sp>
      <p:sp>
        <p:nvSpPr>
          <p:cNvPr id="124" name="object 124"/>
          <p:cNvSpPr/>
          <p:nvPr/>
        </p:nvSpPr>
        <p:spPr>
          <a:xfrm>
            <a:off x="6674633" y="1781799"/>
            <a:ext cx="325279"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sz="1350"/>
          </a:p>
        </p:txBody>
      </p:sp>
      <p:sp>
        <p:nvSpPr>
          <p:cNvPr id="125" name="object 125"/>
          <p:cNvSpPr/>
          <p:nvPr/>
        </p:nvSpPr>
        <p:spPr>
          <a:xfrm>
            <a:off x="6999645" y="1770000"/>
            <a:ext cx="32861" cy="23813"/>
          </a:xfrm>
          <a:custGeom>
            <a:avLst/>
            <a:gdLst/>
            <a:ahLst/>
            <a:cxnLst/>
            <a:rect l="l" t="t" r="r" b="b"/>
            <a:pathLst>
              <a:path w="43815" h="31750">
                <a:moveTo>
                  <a:pt x="0" y="31464"/>
                </a:moveTo>
                <a:lnTo>
                  <a:pt x="0" y="0"/>
                </a:lnTo>
                <a:lnTo>
                  <a:pt x="43224" y="15732"/>
                </a:lnTo>
                <a:lnTo>
                  <a:pt x="0" y="31464"/>
                </a:lnTo>
                <a:close/>
              </a:path>
            </a:pathLst>
          </a:custGeom>
          <a:solidFill>
            <a:srgbClr val="CCCCCC"/>
          </a:solidFill>
        </p:spPr>
        <p:txBody>
          <a:bodyPr wrap="square" lIns="0" tIns="0" rIns="0" bIns="0" rtlCol="0"/>
          <a:lstStyle/>
          <a:p>
            <a:endParaRPr sz="1350"/>
          </a:p>
        </p:txBody>
      </p:sp>
      <p:sp>
        <p:nvSpPr>
          <p:cNvPr id="126" name="object 126"/>
          <p:cNvSpPr/>
          <p:nvPr/>
        </p:nvSpPr>
        <p:spPr>
          <a:xfrm>
            <a:off x="6999645" y="1770000"/>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CCCCCC"/>
            </a:solidFill>
          </a:ln>
        </p:spPr>
        <p:txBody>
          <a:bodyPr wrap="square" lIns="0" tIns="0" rIns="0" bIns="0" rtlCol="0"/>
          <a:lstStyle/>
          <a:p>
            <a:endParaRPr sz="1350"/>
          </a:p>
        </p:txBody>
      </p:sp>
      <p:sp>
        <p:nvSpPr>
          <p:cNvPr id="127" name="object 127"/>
          <p:cNvSpPr/>
          <p:nvPr/>
        </p:nvSpPr>
        <p:spPr>
          <a:xfrm>
            <a:off x="6674670" y="2476720"/>
            <a:ext cx="325279"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sz="1350"/>
          </a:p>
        </p:txBody>
      </p:sp>
      <p:sp>
        <p:nvSpPr>
          <p:cNvPr id="128" name="object 128"/>
          <p:cNvSpPr/>
          <p:nvPr/>
        </p:nvSpPr>
        <p:spPr>
          <a:xfrm>
            <a:off x="6999682" y="2464907"/>
            <a:ext cx="32861" cy="23813"/>
          </a:xfrm>
          <a:custGeom>
            <a:avLst/>
            <a:gdLst/>
            <a:ahLst/>
            <a:cxnLst/>
            <a:rect l="l" t="t" r="r" b="b"/>
            <a:pathLst>
              <a:path w="43815" h="31750">
                <a:moveTo>
                  <a:pt x="0" y="31474"/>
                </a:moveTo>
                <a:lnTo>
                  <a:pt x="0" y="0"/>
                </a:lnTo>
                <a:lnTo>
                  <a:pt x="43224" y="15749"/>
                </a:lnTo>
                <a:lnTo>
                  <a:pt x="0" y="31474"/>
                </a:lnTo>
                <a:close/>
              </a:path>
            </a:pathLst>
          </a:custGeom>
          <a:solidFill>
            <a:srgbClr val="CCCCCC"/>
          </a:solidFill>
        </p:spPr>
        <p:txBody>
          <a:bodyPr wrap="square" lIns="0" tIns="0" rIns="0" bIns="0" rtlCol="0"/>
          <a:lstStyle/>
          <a:p>
            <a:endParaRPr sz="1350"/>
          </a:p>
        </p:txBody>
      </p:sp>
      <p:sp>
        <p:nvSpPr>
          <p:cNvPr id="129" name="object 129"/>
          <p:cNvSpPr/>
          <p:nvPr/>
        </p:nvSpPr>
        <p:spPr>
          <a:xfrm>
            <a:off x="6999682" y="2464907"/>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sz="1350"/>
          </a:p>
        </p:txBody>
      </p:sp>
      <p:sp>
        <p:nvSpPr>
          <p:cNvPr id="130" name="object 130"/>
          <p:cNvSpPr/>
          <p:nvPr/>
        </p:nvSpPr>
        <p:spPr>
          <a:xfrm>
            <a:off x="6674670" y="3165106"/>
            <a:ext cx="325279"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sz="1350"/>
          </a:p>
        </p:txBody>
      </p:sp>
      <p:sp>
        <p:nvSpPr>
          <p:cNvPr id="131" name="object 131"/>
          <p:cNvSpPr/>
          <p:nvPr/>
        </p:nvSpPr>
        <p:spPr>
          <a:xfrm>
            <a:off x="6999682" y="3153293"/>
            <a:ext cx="32861" cy="23813"/>
          </a:xfrm>
          <a:custGeom>
            <a:avLst/>
            <a:gdLst/>
            <a:ahLst/>
            <a:cxnLst/>
            <a:rect l="l" t="t" r="r" b="b"/>
            <a:pathLst>
              <a:path w="43815" h="31750">
                <a:moveTo>
                  <a:pt x="0" y="31474"/>
                </a:moveTo>
                <a:lnTo>
                  <a:pt x="0" y="0"/>
                </a:lnTo>
                <a:lnTo>
                  <a:pt x="43224" y="15749"/>
                </a:lnTo>
                <a:lnTo>
                  <a:pt x="0" y="31474"/>
                </a:lnTo>
                <a:close/>
              </a:path>
            </a:pathLst>
          </a:custGeom>
          <a:solidFill>
            <a:srgbClr val="CCCCCC"/>
          </a:solidFill>
        </p:spPr>
        <p:txBody>
          <a:bodyPr wrap="square" lIns="0" tIns="0" rIns="0" bIns="0" rtlCol="0"/>
          <a:lstStyle/>
          <a:p>
            <a:endParaRPr sz="1350"/>
          </a:p>
        </p:txBody>
      </p:sp>
      <p:sp>
        <p:nvSpPr>
          <p:cNvPr id="132" name="object 132"/>
          <p:cNvSpPr/>
          <p:nvPr/>
        </p:nvSpPr>
        <p:spPr>
          <a:xfrm>
            <a:off x="6999682" y="3153293"/>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sz="1350"/>
          </a:p>
        </p:txBody>
      </p:sp>
      <p:sp>
        <p:nvSpPr>
          <p:cNvPr id="133" name="object 133"/>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134" name="object 134"/>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35" name="object 135"/>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36" name="object 136"/>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137" name="object 137"/>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38" name="object 138"/>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39" name="object 139"/>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40" name="object 140"/>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41" name="object 141"/>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42" name="object 142"/>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43" name="object 143"/>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44" name="object 144"/>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45" name="object 145"/>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46" name="object 146"/>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47" name="object 147"/>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48" name="object 148"/>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149" name="object 149"/>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solidFill>
                  <a:srgbClr val="999999"/>
                </a:solidFill>
                <a:latin typeface="Arial"/>
                <a:cs typeface="Arial"/>
              </a:rPr>
              <a:t>a</a:t>
            </a:r>
            <a:r>
              <a:rPr sz="900" dirty="0">
                <a:solidFill>
                  <a:srgbClr val="999999"/>
                </a:solidFill>
                <a:latin typeface="Arial"/>
                <a:cs typeface="Arial"/>
              </a:rPr>
              <a:t>(2)</a:t>
            </a:r>
            <a:endParaRPr sz="900">
              <a:latin typeface="Arial"/>
              <a:cs typeface="Arial"/>
            </a:endParaRPr>
          </a:p>
        </p:txBody>
      </p:sp>
      <p:sp>
        <p:nvSpPr>
          <p:cNvPr id="150" name="object 150"/>
          <p:cNvSpPr/>
          <p:nvPr/>
        </p:nvSpPr>
        <p:spPr>
          <a:xfrm>
            <a:off x="7228413" y="1601012"/>
            <a:ext cx="278606" cy="1732598"/>
          </a:xfrm>
          <a:custGeom>
            <a:avLst/>
            <a:gdLst/>
            <a:ahLst/>
            <a:cxnLst/>
            <a:rect l="l" t="t" r="r" b="b"/>
            <a:pathLst>
              <a:path w="371475" h="2310129">
                <a:moveTo>
                  <a:pt x="0" y="0"/>
                </a:moveTo>
                <a:lnTo>
                  <a:pt x="371399" y="0"/>
                </a:lnTo>
                <a:lnTo>
                  <a:pt x="371399" y="2310007"/>
                </a:lnTo>
                <a:lnTo>
                  <a:pt x="0" y="2310007"/>
                </a:lnTo>
                <a:lnTo>
                  <a:pt x="0" y="0"/>
                </a:lnTo>
                <a:close/>
              </a:path>
            </a:pathLst>
          </a:custGeom>
          <a:solidFill>
            <a:srgbClr val="D8D8D8"/>
          </a:solidFill>
        </p:spPr>
        <p:txBody>
          <a:bodyPr wrap="square" lIns="0" tIns="0" rIns="0" bIns="0" rtlCol="0"/>
          <a:lstStyle/>
          <a:p>
            <a:endParaRPr sz="1350"/>
          </a:p>
        </p:txBody>
      </p:sp>
      <p:sp>
        <p:nvSpPr>
          <p:cNvPr id="151" name="object 151"/>
          <p:cNvSpPr/>
          <p:nvPr/>
        </p:nvSpPr>
        <p:spPr>
          <a:xfrm>
            <a:off x="7228413" y="1601012"/>
            <a:ext cx="278606" cy="1732598"/>
          </a:xfrm>
          <a:custGeom>
            <a:avLst/>
            <a:gdLst/>
            <a:ahLst/>
            <a:cxnLst/>
            <a:rect l="l" t="t" r="r" b="b"/>
            <a:pathLst>
              <a:path w="371475" h="2310129">
                <a:moveTo>
                  <a:pt x="0" y="0"/>
                </a:moveTo>
                <a:lnTo>
                  <a:pt x="371399" y="0"/>
                </a:lnTo>
                <a:lnTo>
                  <a:pt x="371399" y="2310007"/>
                </a:lnTo>
                <a:lnTo>
                  <a:pt x="0" y="2310007"/>
                </a:lnTo>
                <a:lnTo>
                  <a:pt x="0" y="0"/>
                </a:lnTo>
                <a:close/>
              </a:path>
            </a:pathLst>
          </a:custGeom>
          <a:ln w="9524">
            <a:solidFill>
              <a:srgbClr val="999999"/>
            </a:solidFill>
          </a:ln>
        </p:spPr>
        <p:txBody>
          <a:bodyPr wrap="square" lIns="0" tIns="0" rIns="0" bIns="0" rtlCol="0"/>
          <a:lstStyle/>
          <a:p>
            <a:endParaRPr sz="1350"/>
          </a:p>
        </p:txBody>
      </p:sp>
      <p:sp>
        <p:nvSpPr>
          <p:cNvPr id="152" name="object 152"/>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solidFill>
                  <a:srgbClr val="999999"/>
                </a:solidFill>
                <a:latin typeface="Arial"/>
                <a:cs typeface="Arial"/>
              </a:rPr>
              <a:t>W</a:t>
            </a:r>
            <a:r>
              <a:rPr sz="900" dirty="0">
                <a:solidFill>
                  <a:srgbClr val="999999"/>
                </a:solidFill>
                <a:latin typeface="Arial"/>
                <a:cs typeface="Arial"/>
              </a:rPr>
              <a:t>(2)</a:t>
            </a:r>
            <a:endParaRPr sz="900">
              <a:latin typeface="Arial"/>
              <a:cs typeface="Arial"/>
            </a:endParaRPr>
          </a:p>
        </p:txBody>
      </p:sp>
      <p:sp>
        <p:nvSpPr>
          <p:cNvPr id="153" name="object 153"/>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solidFill>
                  <a:srgbClr val="999999"/>
                </a:solidFill>
                <a:latin typeface="Arial"/>
                <a:cs typeface="Arial"/>
              </a:rPr>
              <a:t>W</a:t>
            </a:r>
            <a:r>
              <a:rPr sz="900" dirty="0">
                <a:solidFill>
                  <a:srgbClr val="999999"/>
                </a:solidFill>
                <a:latin typeface="Arial"/>
                <a:cs typeface="Arial"/>
              </a:rPr>
              <a:t>(3)</a:t>
            </a:r>
            <a:endParaRPr sz="900">
              <a:latin typeface="Arial"/>
              <a:cs typeface="Arial"/>
            </a:endParaRPr>
          </a:p>
        </p:txBody>
      </p:sp>
      <p:sp>
        <p:nvSpPr>
          <p:cNvPr id="154" name="object 154"/>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solidFill>
                  <a:srgbClr val="999999"/>
                </a:solidFill>
                <a:latin typeface="Arial"/>
                <a:cs typeface="Arial"/>
              </a:rPr>
              <a:t>a</a:t>
            </a:r>
            <a:r>
              <a:rPr sz="900" dirty="0">
                <a:solidFill>
                  <a:srgbClr val="999999"/>
                </a:solidFill>
                <a:latin typeface="Arial"/>
                <a:cs typeface="Arial"/>
              </a:rPr>
              <a:t>(3)</a:t>
            </a:r>
            <a:endParaRPr sz="900">
              <a:latin typeface="Arial"/>
              <a:cs typeface="Arial"/>
            </a:endParaRPr>
          </a:p>
        </p:txBody>
      </p:sp>
      <p:sp>
        <p:nvSpPr>
          <p:cNvPr id="155" name="object 155"/>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solidFill>
                  <a:srgbClr val="999999"/>
                </a:solidFill>
                <a:latin typeface="Arial"/>
                <a:cs typeface="Arial"/>
              </a:rPr>
              <a:t>a</a:t>
            </a:r>
            <a:r>
              <a:rPr sz="900" dirty="0">
                <a:solidFill>
                  <a:srgbClr val="999999"/>
                </a:solidFill>
                <a:latin typeface="Arial"/>
                <a:cs typeface="Arial"/>
              </a:rPr>
              <a:t>(4)</a:t>
            </a:r>
            <a:endParaRPr sz="900">
              <a:latin typeface="Arial"/>
              <a:cs typeface="Arial"/>
            </a:endParaRPr>
          </a:p>
        </p:txBody>
      </p:sp>
      <p:sp>
        <p:nvSpPr>
          <p:cNvPr id="156" name="object 156"/>
          <p:cNvSpPr txBox="1">
            <a:spLocks noGrp="1"/>
          </p:cNvSpPr>
          <p:nvPr>
            <p:ph type="title"/>
          </p:nvPr>
        </p:nvSpPr>
        <p:spPr>
          <a:xfrm>
            <a:off x="1851204" y="186763"/>
            <a:ext cx="2485072" cy="563616"/>
          </a:xfrm>
          <a:prstGeom prst="rect">
            <a:avLst/>
          </a:prstGeom>
        </p:spPr>
        <p:txBody>
          <a:bodyPr vert="horz" wrap="square" lIns="0" tIns="9525" rIns="0" bIns="0" rtlCol="0" anchor="ctr">
            <a:spAutoFit/>
          </a:bodyPr>
          <a:lstStyle/>
          <a:p>
            <a:pPr marL="9525">
              <a:spcBef>
                <a:spcPts val="75"/>
              </a:spcBef>
            </a:pPr>
            <a:r>
              <a:rPr sz="1800" spc="191" dirty="0">
                <a:solidFill>
                  <a:srgbClr val="000000"/>
                </a:solidFill>
              </a:rPr>
              <a:t>Forward</a:t>
            </a:r>
            <a:r>
              <a:rPr sz="1800" spc="38" dirty="0">
                <a:solidFill>
                  <a:srgbClr val="000000"/>
                </a:solidFill>
              </a:rPr>
              <a:t> </a:t>
            </a:r>
            <a:r>
              <a:rPr sz="1800" spc="188" dirty="0">
                <a:solidFill>
                  <a:srgbClr val="000000"/>
                </a:solidFill>
              </a:rPr>
              <a:t>Propagation</a:t>
            </a:r>
            <a:endParaRPr sz="1800"/>
          </a:p>
        </p:txBody>
      </p:sp>
      <p:sp>
        <p:nvSpPr>
          <p:cNvPr id="157" name="object 157"/>
          <p:cNvSpPr/>
          <p:nvPr/>
        </p:nvSpPr>
        <p:spPr>
          <a:xfrm>
            <a:off x="3233996" y="1297535"/>
            <a:ext cx="133826" cy="1661636"/>
          </a:xfrm>
          <a:custGeom>
            <a:avLst/>
            <a:gdLst/>
            <a:ahLst/>
            <a:cxnLst/>
            <a:rect l="l" t="t" r="r" b="b"/>
            <a:pathLst>
              <a:path w="178435" h="2215515">
                <a:moveTo>
                  <a:pt x="0" y="29699"/>
                </a:moveTo>
                <a:lnTo>
                  <a:pt x="2334" y="18139"/>
                </a:lnTo>
                <a:lnTo>
                  <a:pt x="8699" y="8699"/>
                </a:lnTo>
                <a:lnTo>
                  <a:pt x="18140" y="2334"/>
                </a:lnTo>
                <a:lnTo>
                  <a:pt x="29699" y="0"/>
                </a:lnTo>
                <a:lnTo>
                  <a:pt x="148499" y="0"/>
                </a:lnTo>
                <a:lnTo>
                  <a:pt x="156374" y="0"/>
                </a:lnTo>
                <a:lnTo>
                  <a:pt x="163924" y="3129"/>
                </a:lnTo>
                <a:lnTo>
                  <a:pt x="169499" y="8699"/>
                </a:lnTo>
                <a:lnTo>
                  <a:pt x="175074" y="14269"/>
                </a:lnTo>
                <a:lnTo>
                  <a:pt x="178199" y="21822"/>
                </a:lnTo>
                <a:lnTo>
                  <a:pt x="178199" y="29699"/>
                </a:lnTo>
                <a:lnTo>
                  <a:pt x="178199" y="2185795"/>
                </a:lnTo>
                <a:lnTo>
                  <a:pt x="175865" y="2197354"/>
                </a:lnTo>
                <a:lnTo>
                  <a:pt x="169499" y="2206795"/>
                </a:lnTo>
                <a:lnTo>
                  <a:pt x="160059" y="2213161"/>
                </a:lnTo>
                <a:lnTo>
                  <a:pt x="148499" y="2215495"/>
                </a:lnTo>
                <a:lnTo>
                  <a:pt x="29699" y="2215495"/>
                </a:lnTo>
                <a:lnTo>
                  <a:pt x="18140" y="2213161"/>
                </a:lnTo>
                <a:lnTo>
                  <a:pt x="8699" y="2206795"/>
                </a:lnTo>
                <a:lnTo>
                  <a:pt x="2334" y="2197354"/>
                </a:lnTo>
                <a:lnTo>
                  <a:pt x="0" y="2185795"/>
                </a:lnTo>
                <a:lnTo>
                  <a:pt x="0" y="29699"/>
                </a:lnTo>
                <a:close/>
              </a:path>
            </a:pathLst>
          </a:custGeom>
          <a:ln w="28574">
            <a:solidFill>
              <a:srgbClr val="CC0000"/>
            </a:solidFill>
          </a:ln>
        </p:spPr>
        <p:txBody>
          <a:bodyPr wrap="square" lIns="0" tIns="0" rIns="0" bIns="0" rtlCol="0"/>
          <a:lstStyle/>
          <a:p>
            <a:endParaRPr sz="1350"/>
          </a:p>
        </p:txBody>
      </p:sp>
      <p:sp>
        <p:nvSpPr>
          <p:cNvPr id="158" name="object 158"/>
          <p:cNvSpPr/>
          <p:nvPr/>
        </p:nvSpPr>
        <p:spPr>
          <a:xfrm>
            <a:off x="2559178" y="3001362"/>
            <a:ext cx="615314" cy="1325404"/>
          </a:xfrm>
          <a:custGeom>
            <a:avLst/>
            <a:gdLst/>
            <a:ahLst/>
            <a:cxnLst/>
            <a:rect l="l" t="t" r="r" b="b"/>
            <a:pathLst>
              <a:path w="820419" h="1767204">
                <a:moveTo>
                  <a:pt x="0" y="1766596"/>
                </a:moveTo>
                <a:lnTo>
                  <a:pt x="19190" y="1707958"/>
                </a:lnTo>
                <a:lnTo>
                  <a:pt x="42786" y="1632006"/>
                </a:lnTo>
                <a:lnTo>
                  <a:pt x="56087" y="1588537"/>
                </a:lnTo>
                <a:lnTo>
                  <a:pt x="70308" y="1541938"/>
                </a:lnTo>
                <a:lnTo>
                  <a:pt x="85391" y="1492609"/>
                </a:lnTo>
                <a:lnTo>
                  <a:pt x="101276" y="1440951"/>
                </a:lnTo>
                <a:lnTo>
                  <a:pt x="117901" y="1387363"/>
                </a:lnTo>
                <a:lnTo>
                  <a:pt x="135208" y="1332245"/>
                </a:lnTo>
                <a:lnTo>
                  <a:pt x="153137" y="1275997"/>
                </a:lnTo>
                <a:lnTo>
                  <a:pt x="171626" y="1219018"/>
                </a:lnTo>
                <a:lnTo>
                  <a:pt x="190617" y="1161708"/>
                </a:lnTo>
                <a:lnTo>
                  <a:pt x="210050" y="1104468"/>
                </a:lnTo>
                <a:lnTo>
                  <a:pt x="229863" y="1047696"/>
                </a:lnTo>
                <a:lnTo>
                  <a:pt x="249998" y="991793"/>
                </a:lnTo>
                <a:lnTo>
                  <a:pt x="270394" y="937158"/>
                </a:lnTo>
                <a:lnTo>
                  <a:pt x="290992" y="884191"/>
                </a:lnTo>
                <a:lnTo>
                  <a:pt x="311730" y="833292"/>
                </a:lnTo>
                <a:lnTo>
                  <a:pt x="332550" y="784861"/>
                </a:lnTo>
                <a:lnTo>
                  <a:pt x="353391" y="739298"/>
                </a:lnTo>
                <a:lnTo>
                  <a:pt x="374130" y="696913"/>
                </a:lnTo>
                <a:lnTo>
                  <a:pt x="396446" y="653861"/>
                </a:lnTo>
                <a:lnTo>
                  <a:pt x="420147" y="610314"/>
                </a:lnTo>
                <a:lnTo>
                  <a:pt x="445037" y="566444"/>
                </a:lnTo>
                <a:lnTo>
                  <a:pt x="470923" y="522426"/>
                </a:lnTo>
                <a:lnTo>
                  <a:pt x="497610" y="478430"/>
                </a:lnTo>
                <a:lnTo>
                  <a:pt x="524903" y="434631"/>
                </a:lnTo>
                <a:lnTo>
                  <a:pt x="552609" y="391200"/>
                </a:lnTo>
                <a:lnTo>
                  <a:pt x="580533" y="348311"/>
                </a:lnTo>
                <a:lnTo>
                  <a:pt x="608481" y="306136"/>
                </a:lnTo>
                <a:lnTo>
                  <a:pt x="636258" y="264849"/>
                </a:lnTo>
                <a:lnTo>
                  <a:pt x="666383" y="220677"/>
                </a:lnTo>
                <a:lnTo>
                  <a:pt x="695806" y="178014"/>
                </a:lnTo>
                <a:lnTo>
                  <a:pt x="724269" y="137092"/>
                </a:lnTo>
                <a:lnTo>
                  <a:pt x="751514" y="98144"/>
                </a:lnTo>
                <a:lnTo>
                  <a:pt x="777283" y="61399"/>
                </a:lnTo>
                <a:lnTo>
                  <a:pt x="784993" y="50403"/>
                </a:lnTo>
                <a:lnTo>
                  <a:pt x="792524" y="39656"/>
                </a:lnTo>
                <a:lnTo>
                  <a:pt x="799871" y="29161"/>
                </a:lnTo>
                <a:lnTo>
                  <a:pt x="807033" y="18924"/>
                </a:lnTo>
                <a:lnTo>
                  <a:pt x="820183" y="0"/>
                </a:lnTo>
              </a:path>
            </a:pathLst>
          </a:custGeom>
          <a:ln w="28574">
            <a:solidFill>
              <a:srgbClr val="CC0000"/>
            </a:solidFill>
          </a:ln>
        </p:spPr>
        <p:txBody>
          <a:bodyPr wrap="square" lIns="0" tIns="0" rIns="0" bIns="0" rtlCol="0"/>
          <a:lstStyle/>
          <a:p>
            <a:endParaRPr sz="1350"/>
          </a:p>
        </p:txBody>
      </p:sp>
      <p:sp>
        <p:nvSpPr>
          <p:cNvPr id="159" name="object 159"/>
          <p:cNvSpPr/>
          <p:nvPr/>
        </p:nvSpPr>
        <p:spPr>
          <a:xfrm>
            <a:off x="3130149" y="2955735"/>
            <a:ext cx="78431" cy="89812"/>
          </a:xfrm>
          <a:prstGeom prst="rect">
            <a:avLst/>
          </a:prstGeom>
          <a:blipFill>
            <a:blip r:embed="rId2" cstate="print"/>
            <a:stretch>
              <a:fillRect/>
            </a:stretch>
          </a:blipFill>
        </p:spPr>
        <p:txBody>
          <a:bodyPr wrap="square" lIns="0" tIns="0" rIns="0" bIns="0" rtlCol="0"/>
          <a:lstStyle/>
          <a:p>
            <a:endParaRPr sz="1350"/>
          </a:p>
        </p:txBody>
      </p:sp>
      <p:sp>
        <p:nvSpPr>
          <p:cNvPr id="160" name="object 160"/>
          <p:cNvSpPr txBox="1"/>
          <p:nvPr/>
        </p:nvSpPr>
        <p:spPr>
          <a:xfrm>
            <a:off x="1938352" y="3962621"/>
            <a:ext cx="5028248" cy="850554"/>
          </a:xfrm>
          <a:prstGeom prst="rect">
            <a:avLst/>
          </a:prstGeom>
        </p:spPr>
        <p:txBody>
          <a:bodyPr vert="horz" wrap="square" lIns="0" tIns="9525" rIns="0" bIns="0" rtlCol="0">
            <a:spAutoFit/>
          </a:bodyPr>
          <a:lstStyle/>
          <a:p>
            <a:pPr marL="922496">
              <a:spcBef>
                <a:spcPts val="75"/>
              </a:spcBef>
            </a:pPr>
            <a:r>
              <a:rPr sz="2025" baseline="-20061" dirty="0">
                <a:solidFill>
                  <a:srgbClr val="CC0000"/>
                </a:solidFill>
                <a:latin typeface="Arial"/>
                <a:cs typeface="Arial"/>
              </a:rPr>
              <a:t>z</a:t>
            </a:r>
            <a:r>
              <a:rPr sz="900" dirty="0">
                <a:solidFill>
                  <a:srgbClr val="CC0000"/>
                </a:solidFill>
                <a:latin typeface="Arial"/>
                <a:cs typeface="Arial"/>
              </a:rPr>
              <a:t>(2) </a:t>
            </a:r>
            <a:r>
              <a:rPr sz="2025" baseline="-20061" dirty="0">
                <a:solidFill>
                  <a:srgbClr val="CC0000"/>
                </a:solidFill>
                <a:latin typeface="Arial"/>
                <a:cs typeface="Arial"/>
              </a:rPr>
              <a:t>= W</a:t>
            </a:r>
            <a:r>
              <a:rPr sz="900" dirty="0">
                <a:solidFill>
                  <a:srgbClr val="CC0000"/>
                </a:solidFill>
                <a:latin typeface="Arial"/>
                <a:cs typeface="Arial"/>
              </a:rPr>
              <a:t>(1)</a:t>
            </a:r>
            <a:r>
              <a:rPr sz="2025" baseline="-20061" dirty="0">
                <a:solidFill>
                  <a:srgbClr val="CC0000"/>
                </a:solidFill>
                <a:latin typeface="Arial"/>
                <a:cs typeface="Arial"/>
              </a:rPr>
              <a:t>x +</a:t>
            </a:r>
            <a:r>
              <a:rPr sz="2025" spc="-39" baseline="-20061" dirty="0">
                <a:solidFill>
                  <a:srgbClr val="CC0000"/>
                </a:solidFill>
                <a:latin typeface="Arial"/>
                <a:cs typeface="Arial"/>
              </a:rPr>
              <a:t> </a:t>
            </a:r>
            <a:r>
              <a:rPr sz="2025" baseline="-20061" dirty="0">
                <a:solidFill>
                  <a:srgbClr val="CC0000"/>
                </a:solidFill>
                <a:latin typeface="Arial"/>
                <a:cs typeface="Arial"/>
              </a:rPr>
              <a:t>b</a:t>
            </a:r>
            <a:r>
              <a:rPr sz="900" dirty="0">
                <a:solidFill>
                  <a:srgbClr val="CC0000"/>
                </a:solidFill>
                <a:latin typeface="Arial"/>
                <a:cs typeface="Arial"/>
              </a:rPr>
              <a:t>(1)</a:t>
            </a:r>
            <a:endParaRPr sz="900" dirty="0">
              <a:latin typeface="Arial"/>
              <a:cs typeface="Arial"/>
            </a:endParaRPr>
          </a:p>
          <a:p>
            <a:pPr>
              <a:spcBef>
                <a:spcPts val="26"/>
              </a:spcBef>
            </a:pPr>
            <a:endParaRPr sz="1388" dirty="0">
              <a:latin typeface="Times New Roman"/>
              <a:cs typeface="Times New Roman"/>
            </a:endParaRPr>
          </a:p>
          <a:p>
            <a:pPr marL="9525" marR="3810">
              <a:lnSpc>
                <a:spcPct val="100699"/>
              </a:lnSpc>
            </a:pPr>
            <a:r>
              <a:rPr sz="1350" spc="139" dirty="0">
                <a:solidFill>
                  <a:srgbClr val="CC0000"/>
                </a:solidFill>
                <a:latin typeface="Calibri"/>
                <a:cs typeface="Calibri"/>
              </a:rPr>
              <a:t>Input</a:t>
            </a:r>
            <a:r>
              <a:rPr sz="1350" spc="56" dirty="0">
                <a:solidFill>
                  <a:srgbClr val="CC0000"/>
                </a:solidFill>
                <a:latin typeface="Calibri"/>
                <a:cs typeface="Calibri"/>
              </a:rPr>
              <a:t> </a:t>
            </a:r>
            <a:r>
              <a:rPr sz="1350" spc="101" dirty="0">
                <a:solidFill>
                  <a:srgbClr val="CC0000"/>
                </a:solidFill>
                <a:latin typeface="Calibri"/>
                <a:cs typeface="Calibri"/>
              </a:rPr>
              <a:t>is</a:t>
            </a:r>
            <a:r>
              <a:rPr sz="1350" spc="56" dirty="0">
                <a:solidFill>
                  <a:srgbClr val="CC0000"/>
                </a:solidFill>
                <a:latin typeface="Calibri"/>
                <a:cs typeface="Calibri"/>
              </a:rPr>
              <a:t> </a:t>
            </a:r>
            <a:r>
              <a:rPr sz="1350" spc="131" dirty="0">
                <a:solidFill>
                  <a:srgbClr val="CC0000"/>
                </a:solidFill>
                <a:latin typeface="Calibri"/>
                <a:cs typeface="Calibri"/>
              </a:rPr>
              <a:t>multiplied</a:t>
            </a:r>
            <a:r>
              <a:rPr sz="1350" spc="56" dirty="0">
                <a:solidFill>
                  <a:srgbClr val="CC0000"/>
                </a:solidFill>
                <a:latin typeface="Calibri"/>
                <a:cs typeface="Calibri"/>
              </a:rPr>
              <a:t> </a:t>
            </a:r>
            <a:r>
              <a:rPr sz="1350" spc="150" dirty="0">
                <a:solidFill>
                  <a:srgbClr val="CC0000"/>
                </a:solidFill>
                <a:latin typeface="Calibri"/>
                <a:cs typeface="Calibri"/>
              </a:rPr>
              <a:t>with</a:t>
            </a:r>
            <a:r>
              <a:rPr sz="1350" spc="56" dirty="0">
                <a:solidFill>
                  <a:srgbClr val="CC0000"/>
                </a:solidFill>
                <a:latin typeface="Calibri"/>
                <a:cs typeface="Calibri"/>
              </a:rPr>
              <a:t> </a:t>
            </a:r>
            <a:r>
              <a:rPr sz="1350" spc="30" dirty="0">
                <a:solidFill>
                  <a:srgbClr val="CC0000"/>
                </a:solidFill>
                <a:latin typeface="Calibri"/>
                <a:cs typeface="Calibri"/>
              </a:rPr>
              <a:t>W</a:t>
            </a:r>
            <a:r>
              <a:rPr sz="1350" spc="45" baseline="30092" dirty="0">
                <a:solidFill>
                  <a:srgbClr val="CC0000"/>
                </a:solidFill>
                <a:latin typeface="Calibri"/>
                <a:cs typeface="Calibri"/>
              </a:rPr>
              <a:t>(1)</a:t>
            </a:r>
            <a:r>
              <a:rPr sz="1350" spc="56" baseline="30092" dirty="0">
                <a:solidFill>
                  <a:srgbClr val="CC0000"/>
                </a:solidFill>
                <a:latin typeface="Calibri"/>
                <a:cs typeface="Calibri"/>
              </a:rPr>
              <a:t> </a:t>
            </a:r>
            <a:r>
              <a:rPr sz="1350" spc="161" dirty="0">
                <a:solidFill>
                  <a:srgbClr val="CC0000"/>
                </a:solidFill>
                <a:latin typeface="Calibri"/>
                <a:cs typeface="Calibri"/>
              </a:rPr>
              <a:t>weight</a:t>
            </a:r>
            <a:r>
              <a:rPr sz="1350" spc="56" dirty="0">
                <a:solidFill>
                  <a:srgbClr val="CC0000"/>
                </a:solidFill>
                <a:latin typeface="Calibri"/>
                <a:cs typeface="Calibri"/>
              </a:rPr>
              <a:t> </a:t>
            </a:r>
            <a:r>
              <a:rPr sz="1350" spc="135" dirty="0">
                <a:solidFill>
                  <a:srgbClr val="CC0000"/>
                </a:solidFill>
                <a:latin typeface="Calibri"/>
                <a:cs typeface="Calibri"/>
              </a:rPr>
              <a:t>matrix</a:t>
            </a:r>
            <a:r>
              <a:rPr sz="1350" spc="56" dirty="0">
                <a:solidFill>
                  <a:srgbClr val="CC0000"/>
                </a:solidFill>
                <a:latin typeface="Calibri"/>
                <a:cs typeface="Calibri"/>
              </a:rPr>
              <a:t> </a:t>
            </a:r>
            <a:r>
              <a:rPr sz="1350" spc="169" dirty="0">
                <a:solidFill>
                  <a:srgbClr val="CC0000"/>
                </a:solidFill>
                <a:latin typeface="Calibri"/>
                <a:cs typeface="Calibri"/>
              </a:rPr>
              <a:t>and</a:t>
            </a:r>
            <a:r>
              <a:rPr sz="1350" spc="56" dirty="0">
                <a:solidFill>
                  <a:srgbClr val="CC0000"/>
                </a:solidFill>
                <a:latin typeface="Calibri"/>
                <a:cs typeface="Calibri"/>
              </a:rPr>
              <a:t> </a:t>
            </a:r>
            <a:r>
              <a:rPr sz="1350" spc="176" dirty="0">
                <a:solidFill>
                  <a:srgbClr val="CC0000"/>
                </a:solidFill>
                <a:latin typeface="Calibri"/>
                <a:cs typeface="Calibri"/>
              </a:rPr>
              <a:t>added</a:t>
            </a:r>
            <a:r>
              <a:rPr sz="1350" spc="56" dirty="0">
                <a:solidFill>
                  <a:srgbClr val="CC0000"/>
                </a:solidFill>
                <a:latin typeface="Calibri"/>
                <a:cs typeface="Calibri"/>
              </a:rPr>
              <a:t> </a:t>
            </a:r>
            <a:r>
              <a:rPr sz="1350" spc="150" dirty="0">
                <a:solidFill>
                  <a:srgbClr val="CC0000"/>
                </a:solidFill>
                <a:latin typeface="Calibri"/>
                <a:cs typeface="Calibri"/>
              </a:rPr>
              <a:t>with  </a:t>
            </a:r>
            <a:r>
              <a:rPr sz="1350" spc="113" dirty="0">
                <a:solidFill>
                  <a:srgbClr val="CC0000"/>
                </a:solidFill>
                <a:latin typeface="Calibri"/>
                <a:cs typeface="Calibri"/>
              </a:rPr>
              <a:t>layer </a:t>
            </a:r>
            <a:r>
              <a:rPr sz="1350" spc="-172" dirty="0">
                <a:solidFill>
                  <a:srgbClr val="CC0000"/>
                </a:solidFill>
                <a:latin typeface="Calibri"/>
                <a:cs typeface="Calibri"/>
              </a:rPr>
              <a:t>1</a:t>
            </a:r>
            <a:r>
              <a:rPr lang="en-US" sz="1350" spc="-172" dirty="0">
                <a:solidFill>
                  <a:srgbClr val="CC0000"/>
                </a:solidFill>
                <a:latin typeface="Calibri"/>
                <a:cs typeface="Calibri"/>
              </a:rPr>
              <a:t> </a:t>
            </a:r>
            <a:r>
              <a:rPr sz="1350" spc="-172" dirty="0">
                <a:solidFill>
                  <a:srgbClr val="CC0000"/>
                </a:solidFill>
                <a:latin typeface="Calibri"/>
                <a:cs typeface="Calibri"/>
              </a:rPr>
              <a:t> </a:t>
            </a:r>
            <a:r>
              <a:rPr lang="en-US" sz="1350" spc="-172" dirty="0">
                <a:solidFill>
                  <a:srgbClr val="CC0000"/>
                </a:solidFill>
                <a:latin typeface="Calibri"/>
                <a:cs typeface="Calibri"/>
              </a:rPr>
              <a:t> </a:t>
            </a:r>
            <a:r>
              <a:rPr sz="1350" spc="139" dirty="0">
                <a:solidFill>
                  <a:srgbClr val="CC0000"/>
                </a:solidFill>
                <a:latin typeface="Calibri"/>
                <a:cs typeface="Calibri"/>
              </a:rPr>
              <a:t>biases </a:t>
            </a:r>
            <a:r>
              <a:rPr sz="1350" spc="135" dirty="0">
                <a:solidFill>
                  <a:srgbClr val="CC0000"/>
                </a:solidFill>
                <a:latin typeface="Calibri"/>
                <a:cs typeface="Calibri"/>
              </a:rPr>
              <a:t>to calculate</a:t>
            </a:r>
            <a:r>
              <a:rPr sz="1350" spc="-176" dirty="0">
                <a:solidFill>
                  <a:srgbClr val="CC0000"/>
                </a:solidFill>
                <a:latin typeface="Calibri"/>
                <a:cs typeface="Calibri"/>
              </a:rPr>
              <a:t> </a:t>
            </a:r>
            <a:r>
              <a:rPr sz="1350" spc="75" dirty="0">
                <a:solidFill>
                  <a:srgbClr val="CC0000"/>
                </a:solidFill>
                <a:latin typeface="Calibri"/>
                <a:cs typeface="Calibri"/>
              </a:rPr>
              <a:t>z</a:t>
            </a:r>
            <a:r>
              <a:rPr sz="1350" spc="113" baseline="30092" dirty="0">
                <a:solidFill>
                  <a:srgbClr val="CC0000"/>
                </a:solidFill>
                <a:latin typeface="Calibri"/>
                <a:cs typeface="Calibri"/>
              </a:rPr>
              <a:t>(2)</a:t>
            </a:r>
            <a:endParaRPr sz="1350" baseline="30092" dirty="0">
              <a:latin typeface="Calibri"/>
              <a:cs typeface="Calibri"/>
            </a:endParaRPr>
          </a:p>
        </p:txBody>
      </p:sp>
    </p:spTree>
    <p:extLst>
      <p:ext uri="{BB962C8B-B14F-4D97-AF65-F5344CB8AC3E}">
        <p14:creationId xmlns:p14="http://schemas.microsoft.com/office/powerpoint/2010/main" val="333681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4" name="object 4"/>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5" name="object 5"/>
          <p:cNvSpPr txBox="1"/>
          <p:nvPr/>
        </p:nvSpPr>
        <p:spPr>
          <a:xfrm>
            <a:off x="3552015"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6" name="object 6"/>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7" name="object 7"/>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8" name="object 8"/>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9" name="object 9"/>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10" name="object 10"/>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1" name="object 11"/>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2" name="object 12"/>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sz="1350"/>
          </a:p>
        </p:txBody>
      </p:sp>
      <p:sp>
        <p:nvSpPr>
          <p:cNvPr id="13" name="object 13"/>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sz="1350"/>
          </a:p>
        </p:txBody>
      </p:sp>
      <p:sp>
        <p:nvSpPr>
          <p:cNvPr id="14" name="object 14"/>
          <p:cNvSpPr/>
          <p:nvPr/>
        </p:nvSpPr>
        <p:spPr>
          <a:xfrm>
            <a:off x="2454428" y="1454399"/>
            <a:ext cx="873443" cy="32766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sz="1350"/>
          </a:p>
        </p:txBody>
      </p:sp>
      <p:sp>
        <p:nvSpPr>
          <p:cNvPr id="15" name="object 15"/>
          <p:cNvSpPr/>
          <p:nvPr/>
        </p:nvSpPr>
        <p:spPr>
          <a:xfrm>
            <a:off x="3323434" y="1443017"/>
            <a:ext cx="34766" cy="2286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sz="1350"/>
          </a:p>
        </p:txBody>
      </p:sp>
      <p:sp>
        <p:nvSpPr>
          <p:cNvPr id="16" name="object 16"/>
          <p:cNvSpPr/>
          <p:nvPr/>
        </p:nvSpPr>
        <p:spPr>
          <a:xfrm>
            <a:off x="3323434" y="1443017"/>
            <a:ext cx="34766" cy="2286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sz="1350"/>
          </a:p>
        </p:txBody>
      </p:sp>
      <p:sp>
        <p:nvSpPr>
          <p:cNvPr id="17" name="object 17"/>
          <p:cNvSpPr/>
          <p:nvPr/>
        </p:nvSpPr>
        <p:spPr>
          <a:xfrm>
            <a:off x="2454428" y="1781799"/>
            <a:ext cx="873443" cy="334328"/>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sz="1350"/>
          </a:p>
        </p:txBody>
      </p:sp>
      <p:sp>
        <p:nvSpPr>
          <p:cNvPr id="18" name="object 18"/>
          <p:cNvSpPr/>
          <p:nvPr/>
        </p:nvSpPr>
        <p:spPr>
          <a:xfrm>
            <a:off x="3323452" y="2104664"/>
            <a:ext cx="34766" cy="2286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19" name="object 19"/>
          <p:cNvSpPr/>
          <p:nvPr/>
        </p:nvSpPr>
        <p:spPr>
          <a:xfrm>
            <a:off x="3323452" y="2104664"/>
            <a:ext cx="34766" cy="2286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20" name="object 20"/>
          <p:cNvSpPr/>
          <p:nvPr/>
        </p:nvSpPr>
        <p:spPr>
          <a:xfrm>
            <a:off x="2454429" y="1781799"/>
            <a:ext cx="885349" cy="1008698"/>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sz="1350"/>
          </a:p>
        </p:txBody>
      </p:sp>
      <p:sp>
        <p:nvSpPr>
          <p:cNvPr id="21" name="object 21"/>
          <p:cNvSpPr/>
          <p:nvPr/>
        </p:nvSpPr>
        <p:spPr>
          <a:xfrm>
            <a:off x="3330558" y="2782644"/>
            <a:ext cx="30480" cy="32385"/>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sz="1350"/>
          </a:p>
        </p:txBody>
      </p:sp>
      <p:sp>
        <p:nvSpPr>
          <p:cNvPr id="22" name="object 22"/>
          <p:cNvSpPr/>
          <p:nvPr/>
        </p:nvSpPr>
        <p:spPr>
          <a:xfrm>
            <a:off x="3330558" y="2782644"/>
            <a:ext cx="30480" cy="32385"/>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sz="1350"/>
          </a:p>
        </p:txBody>
      </p:sp>
      <p:sp>
        <p:nvSpPr>
          <p:cNvPr id="23" name="object 23"/>
          <p:cNvSpPr/>
          <p:nvPr/>
        </p:nvSpPr>
        <p:spPr>
          <a:xfrm>
            <a:off x="2454429" y="1471476"/>
            <a:ext cx="885349" cy="100203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sz="1350"/>
          </a:p>
        </p:txBody>
      </p:sp>
      <p:sp>
        <p:nvSpPr>
          <p:cNvPr id="24" name="object 24"/>
          <p:cNvSpPr/>
          <p:nvPr/>
        </p:nvSpPr>
        <p:spPr>
          <a:xfrm>
            <a:off x="3330483" y="1447178"/>
            <a:ext cx="30480" cy="32385"/>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sz="1350"/>
          </a:p>
        </p:txBody>
      </p:sp>
      <p:sp>
        <p:nvSpPr>
          <p:cNvPr id="25" name="object 25"/>
          <p:cNvSpPr/>
          <p:nvPr/>
        </p:nvSpPr>
        <p:spPr>
          <a:xfrm>
            <a:off x="3330483" y="1447178"/>
            <a:ext cx="30480" cy="32385"/>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sz="1350"/>
          </a:p>
        </p:txBody>
      </p:sp>
      <p:sp>
        <p:nvSpPr>
          <p:cNvPr id="26" name="object 26"/>
          <p:cNvSpPr/>
          <p:nvPr/>
        </p:nvSpPr>
        <p:spPr>
          <a:xfrm>
            <a:off x="2454428" y="2146046"/>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27" name="object 27"/>
          <p:cNvSpPr/>
          <p:nvPr/>
        </p:nvSpPr>
        <p:spPr>
          <a:xfrm>
            <a:off x="3323434" y="2134664"/>
            <a:ext cx="34766" cy="2286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28" name="object 28"/>
          <p:cNvSpPr/>
          <p:nvPr/>
        </p:nvSpPr>
        <p:spPr>
          <a:xfrm>
            <a:off x="3323434" y="2134664"/>
            <a:ext cx="34766" cy="2286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29" name="object 29"/>
          <p:cNvSpPr/>
          <p:nvPr/>
        </p:nvSpPr>
        <p:spPr>
          <a:xfrm>
            <a:off x="2454428" y="2473457"/>
            <a:ext cx="873443" cy="334328"/>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sz="1350"/>
          </a:p>
        </p:txBody>
      </p:sp>
      <p:sp>
        <p:nvSpPr>
          <p:cNvPr id="30" name="object 30"/>
          <p:cNvSpPr/>
          <p:nvPr/>
        </p:nvSpPr>
        <p:spPr>
          <a:xfrm>
            <a:off x="3323452" y="2796313"/>
            <a:ext cx="34766" cy="2286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31" name="object 31"/>
          <p:cNvSpPr/>
          <p:nvPr/>
        </p:nvSpPr>
        <p:spPr>
          <a:xfrm>
            <a:off x="3323452" y="2796313"/>
            <a:ext cx="34766" cy="2286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32" name="object 32"/>
          <p:cNvSpPr/>
          <p:nvPr/>
        </p:nvSpPr>
        <p:spPr>
          <a:xfrm>
            <a:off x="2454428" y="2837694"/>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33" name="object 33"/>
          <p:cNvSpPr/>
          <p:nvPr/>
        </p:nvSpPr>
        <p:spPr>
          <a:xfrm>
            <a:off x="3323434" y="2826313"/>
            <a:ext cx="34766" cy="2286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34" name="object 34"/>
          <p:cNvSpPr/>
          <p:nvPr/>
        </p:nvSpPr>
        <p:spPr>
          <a:xfrm>
            <a:off x="3323434" y="2826313"/>
            <a:ext cx="34766" cy="2286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35" name="object 35"/>
          <p:cNvSpPr/>
          <p:nvPr/>
        </p:nvSpPr>
        <p:spPr>
          <a:xfrm>
            <a:off x="2454429" y="2163127"/>
            <a:ext cx="885349" cy="100203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sz="1350"/>
          </a:p>
        </p:txBody>
      </p:sp>
      <p:sp>
        <p:nvSpPr>
          <p:cNvPr id="36" name="object 36"/>
          <p:cNvSpPr/>
          <p:nvPr/>
        </p:nvSpPr>
        <p:spPr>
          <a:xfrm>
            <a:off x="3330483" y="2138827"/>
            <a:ext cx="30480" cy="32385"/>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sz="1350"/>
          </a:p>
        </p:txBody>
      </p:sp>
      <p:sp>
        <p:nvSpPr>
          <p:cNvPr id="37" name="object 37"/>
          <p:cNvSpPr/>
          <p:nvPr/>
        </p:nvSpPr>
        <p:spPr>
          <a:xfrm>
            <a:off x="3330483" y="2138827"/>
            <a:ext cx="30480" cy="32385"/>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sz="1350"/>
          </a:p>
        </p:txBody>
      </p:sp>
      <p:sp>
        <p:nvSpPr>
          <p:cNvPr id="38" name="object 38"/>
          <p:cNvSpPr/>
          <p:nvPr/>
        </p:nvSpPr>
        <p:spPr>
          <a:xfrm>
            <a:off x="2454428" y="1477235"/>
            <a:ext cx="893445" cy="1688306"/>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sz="1350"/>
          </a:p>
        </p:txBody>
      </p:sp>
      <p:sp>
        <p:nvSpPr>
          <p:cNvPr id="39" name="object 39"/>
          <p:cNvSpPr/>
          <p:nvPr/>
        </p:nvSpPr>
        <p:spPr>
          <a:xfrm>
            <a:off x="3337233" y="1448581"/>
            <a:ext cx="25718" cy="3429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sz="1350"/>
          </a:p>
        </p:txBody>
      </p:sp>
      <p:sp>
        <p:nvSpPr>
          <p:cNvPr id="40" name="object 40"/>
          <p:cNvSpPr/>
          <p:nvPr/>
        </p:nvSpPr>
        <p:spPr>
          <a:xfrm>
            <a:off x="3337233" y="1448581"/>
            <a:ext cx="25718" cy="3429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sz="1350"/>
          </a:p>
        </p:txBody>
      </p:sp>
      <p:sp>
        <p:nvSpPr>
          <p:cNvPr id="41" name="object 41"/>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42" name="object 42"/>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43" name="object 43"/>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44" name="object 44"/>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45" name="object 45"/>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46" name="object 46"/>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47" name="object 47"/>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48" name="object 48"/>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49" name="object 49"/>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50" name="object 50"/>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51" name="object 51"/>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52" name="object 52"/>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53" name="object 53"/>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54" name="object 54"/>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55" name="object 55"/>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56" name="object 56"/>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57" name="object 57"/>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(2)</a:t>
            </a:r>
            <a:endParaRPr sz="900">
              <a:latin typeface="Arial"/>
              <a:cs typeface="Arial"/>
            </a:endParaRPr>
          </a:p>
        </p:txBody>
      </p:sp>
      <p:sp>
        <p:nvSpPr>
          <p:cNvPr id="58" name="object 58"/>
          <p:cNvSpPr txBox="1">
            <a:spLocks noGrp="1"/>
          </p:cNvSpPr>
          <p:nvPr>
            <p:ph type="title"/>
          </p:nvPr>
        </p:nvSpPr>
        <p:spPr>
          <a:xfrm>
            <a:off x="1851204" y="186763"/>
            <a:ext cx="2485072" cy="563616"/>
          </a:xfrm>
          <a:prstGeom prst="rect">
            <a:avLst/>
          </a:prstGeom>
        </p:spPr>
        <p:txBody>
          <a:bodyPr vert="horz" wrap="square" lIns="0" tIns="9525" rIns="0" bIns="0" rtlCol="0" anchor="ctr">
            <a:spAutoFit/>
          </a:bodyPr>
          <a:lstStyle/>
          <a:p>
            <a:pPr marL="9525">
              <a:spcBef>
                <a:spcPts val="75"/>
              </a:spcBef>
            </a:pPr>
            <a:r>
              <a:rPr sz="1800" spc="191" dirty="0">
                <a:solidFill>
                  <a:srgbClr val="000000"/>
                </a:solidFill>
              </a:rPr>
              <a:t>Forward</a:t>
            </a:r>
            <a:r>
              <a:rPr sz="1800" spc="38" dirty="0">
                <a:solidFill>
                  <a:srgbClr val="000000"/>
                </a:solidFill>
              </a:rPr>
              <a:t> </a:t>
            </a:r>
            <a:r>
              <a:rPr sz="1800" spc="188" dirty="0">
                <a:solidFill>
                  <a:srgbClr val="000000"/>
                </a:solidFill>
              </a:rPr>
              <a:t>Propagation</a:t>
            </a:r>
            <a:endParaRPr sz="1800"/>
          </a:p>
        </p:txBody>
      </p:sp>
      <p:sp>
        <p:nvSpPr>
          <p:cNvPr id="59" name="object 59"/>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D8D8D8"/>
          </a:solidFill>
        </p:spPr>
        <p:txBody>
          <a:bodyPr wrap="square" lIns="0" tIns="0" rIns="0" bIns="0" rtlCol="0"/>
          <a:lstStyle/>
          <a:p>
            <a:endParaRPr sz="1350"/>
          </a:p>
        </p:txBody>
      </p:sp>
      <p:sp>
        <p:nvSpPr>
          <p:cNvPr id="60" name="object 60"/>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999999"/>
            </a:solidFill>
          </a:ln>
        </p:spPr>
        <p:txBody>
          <a:bodyPr wrap="square" lIns="0" tIns="0" rIns="0" bIns="0" rtlCol="0"/>
          <a:lstStyle/>
          <a:p>
            <a:endParaRPr sz="1350"/>
          </a:p>
        </p:txBody>
      </p:sp>
      <p:sp>
        <p:nvSpPr>
          <p:cNvPr id="61" name="object 61"/>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sz="1350"/>
          </a:p>
        </p:txBody>
      </p:sp>
      <p:sp>
        <p:nvSpPr>
          <p:cNvPr id="62" name="object 62"/>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999999"/>
            </a:solidFill>
          </a:ln>
        </p:spPr>
        <p:txBody>
          <a:bodyPr wrap="square" lIns="0" tIns="0" rIns="0" bIns="0" rtlCol="0"/>
          <a:lstStyle/>
          <a:p>
            <a:endParaRPr sz="1350"/>
          </a:p>
        </p:txBody>
      </p:sp>
      <p:sp>
        <p:nvSpPr>
          <p:cNvPr id="63" name="object 63"/>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D8D8D8"/>
          </a:solidFill>
        </p:spPr>
        <p:txBody>
          <a:bodyPr wrap="square" lIns="0" tIns="0" rIns="0" bIns="0" rtlCol="0"/>
          <a:lstStyle/>
          <a:p>
            <a:endParaRPr sz="1350"/>
          </a:p>
        </p:txBody>
      </p:sp>
      <p:sp>
        <p:nvSpPr>
          <p:cNvPr id="64" name="object 64"/>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999999"/>
            </a:solidFill>
          </a:ln>
        </p:spPr>
        <p:txBody>
          <a:bodyPr wrap="square" lIns="0" tIns="0" rIns="0" bIns="0" rtlCol="0"/>
          <a:lstStyle/>
          <a:p>
            <a:endParaRPr sz="1350"/>
          </a:p>
        </p:txBody>
      </p:sp>
      <p:sp>
        <p:nvSpPr>
          <p:cNvPr id="65" name="object 65"/>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sz="1350"/>
          </a:p>
        </p:txBody>
      </p:sp>
      <p:sp>
        <p:nvSpPr>
          <p:cNvPr id="66" name="object 66"/>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sz="1350"/>
          </a:p>
        </p:txBody>
      </p:sp>
      <p:sp>
        <p:nvSpPr>
          <p:cNvPr id="67" name="object 67"/>
          <p:cNvSpPr/>
          <p:nvPr/>
        </p:nvSpPr>
        <p:spPr>
          <a:xfrm>
            <a:off x="5267897" y="1439237"/>
            <a:ext cx="873443" cy="327660"/>
          </a:xfrm>
          <a:custGeom>
            <a:avLst/>
            <a:gdLst/>
            <a:ahLst/>
            <a:cxnLst/>
            <a:rect l="l" t="t" r="r" b="b"/>
            <a:pathLst>
              <a:path w="1164590" h="436880">
                <a:moveTo>
                  <a:pt x="0" y="0"/>
                </a:moveTo>
                <a:lnTo>
                  <a:pt x="1164197" y="436821"/>
                </a:lnTo>
              </a:path>
            </a:pathLst>
          </a:custGeom>
          <a:ln w="9524">
            <a:solidFill>
              <a:srgbClr val="CCCCCC"/>
            </a:solidFill>
          </a:ln>
        </p:spPr>
        <p:txBody>
          <a:bodyPr wrap="square" lIns="0" tIns="0" rIns="0" bIns="0" rtlCol="0"/>
          <a:lstStyle/>
          <a:p>
            <a:endParaRPr sz="1350"/>
          </a:p>
        </p:txBody>
      </p:sp>
      <p:sp>
        <p:nvSpPr>
          <p:cNvPr id="68" name="object 68"/>
          <p:cNvSpPr/>
          <p:nvPr/>
        </p:nvSpPr>
        <p:spPr>
          <a:xfrm>
            <a:off x="6136903" y="1755806"/>
            <a:ext cx="34766" cy="22860"/>
          </a:xfrm>
          <a:custGeom>
            <a:avLst/>
            <a:gdLst/>
            <a:ahLst/>
            <a:cxnLst/>
            <a:rect l="l" t="t" r="r" b="b"/>
            <a:pathLst>
              <a:path w="46354" h="30480">
                <a:moveTo>
                  <a:pt x="45999" y="29914"/>
                </a:moveTo>
                <a:lnTo>
                  <a:pt x="0" y="29459"/>
                </a:lnTo>
                <a:lnTo>
                  <a:pt x="11049" y="0"/>
                </a:lnTo>
                <a:lnTo>
                  <a:pt x="45999" y="29914"/>
                </a:lnTo>
                <a:close/>
              </a:path>
            </a:pathLst>
          </a:custGeom>
          <a:solidFill>
            <a:srgbClr val="CCCCCC"/>
          </a:solidFill>
        </p:spPr>
        <p:txBody>
          <a:bodyPr wrap="square" lIns="0" tIns="0" rIns="0" bIns="0" rtlCol="0"/>
          <a:lstStyle/>
          <a:p>
            <a:endParaRPr sz="1350"/>
          </a:p>
        </p:txBody>
      </p:sp>
      <p:sp>
        <p:nvSpPr>
          <p:cNvPr id="69" name="object 69"/>
          <p:cNvSpPr/>
          <p:nvPr/>
        </p:nvSpPr>
        <p:spPr>
          <a:xfrm>
            <a:off x="6136903" y="1755806"/>
            <a:ext cx="34766" cy="22860"/>
          </a:xfrm>
          <a:custGeom>
            <a:avLst/>
            <a:gdLst/>
            <a:ahLst/>
            <a:cxnLst/>
            <a:rect l="l" t="t" r="r" b="b"/>
            <a:pathLst>
              <a:path w="46354" h="30480">
                <a:moveTo>
                  <a:pt x="0" y="29459"/>
                </a:moveTo>
                <a:lnTo>
                  <a:pt x="45999" y="29914"/>
                </a:lnTo>
                <a:lnTo>
                  <a:pt x="11049" y="0"/>
                </a:lnTo>
                <a:lnTo>
                  <a:pt x="0" y="29459"/>
                </a:lnTo>
                <a:close/>
              </a:path>
            </a:pathLst>
          </a:custGeom>
          <a:ln w="9524">
            <a:solidFill>
              <a:srgbClr val="CCCCCC"/>
            </a:solidFill>
          </a:ln>
        </p:spPr>
        <p:txBody>
          <a:bodyPr wrap="square" lIns="0" tIns="0" rIns="0" bIns="0" rtlCol="0"/>
          <a:lstStyle/>
          <a:p>
            <a:endParaRPr sz="1350"/>
          </a:p>
        </p:txBody>
      </p:sp>
      <p:sp>
        <p:nvSpPr>
          <p:cNvPr id="70" name="object 70"/>
          <p:cNvSpPr/>
          <p:nvPr/>
        </p:nvSpPr>
        <p:spPr>
          <a:xfrm>
            <a:off x="5267898" y="1439238"/>
            <a:ext cx="885349" cy="1002506"/>
          </a:xfrm>
          <a:custGeom>
            <a:avLst/>
            <a:gdLst/>
            <a:ahLst/>
            <a:cxnLst/>
            <a:rect l="l" t="t" r="r" b="b"/>
            <a:pathLst>
              <a:path w="1180465" h="1336675">
                <a:moveTo>
                  <a:pt x="0" y="0"/>
                </a:moveTo>
                <a:lnTo>
                  <a:pt x="1179872" y="1336259"/>
                </a:lnTo>
              </a:path>
            </a:pathLst>
          </a:custGeom>
          <a:ln w="9524">
            <a:solidFill>
              <a:srgbClr val="CCCCCC"/>
            </a:solidFill>
          </a:ln>
        </p:spPr>
        <p:txBody>
          <a:bodyPr wrap="square" lIns="0" tIns="0" rIns="0" bIns="0" rtlCol="0"/>
          <a:lstStyle/>
          <a:p>
            <a:endParaRPr sz="1350"/>
          </a:p>
        </p:txBody>
      </p:sp>
      <p:sp>
        <p:nvSpPr>
          <p:cNvPr id="71" name="object 71"/>
          <p:cNvSpPr/>
          <p:nvPr/>
        </p:nvSpPr>
        <p:spPr>
          <a:xfrm>
            <a:off x="6143952" y="2433614"/>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CCCCCC"/>
          </a:solidFill>
        </p:spPr>
        <p:txBody>
          <a:bodyPr wrap="square" lIns="0" tIns="0" rIns="0" bIns="0" rtlCol="0"/>
          <a:lstStyle/>
          <a:p>
            <a:endParaRPr sz="1350"/>
          </a:p>
        </p:txBody>
      </p:sp>
      <p:sp>
        <p:nvSpPr>
          <p:cNvPr id="72" name="object 72"/>
          <p:cNvSpPr/>
          <p:nvPr/>
        </p:nvSpPr>
        <p:spPr>
          <a:xfrm>
            <a:off x="6143952" y="2433614"/>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CCCCCC"/>
            </a:solidFill>
          </a:ln>
        </p:spPr>
        <p:txBody>
          <a:bodyPr wrap="square" lIns="0" tIns="0" rIns="0" bIns="0" rtlCol="0"/>
          <a:lstStyle/>
          <a:p>
            <a:endParaRPr sz="1350"/>
          </a:p>
        </p:txBody>
      </p:sp>
      <p:sp>
        <p:nvSpPr>
          <p:cNvPr id="73" name="object 73"/>
          <p:cNvSpPr/>
          <p:nvPr/>
        </p:nvSpPr>
        <p:spPr>
          <a:xfrm>
            <a:off x="5267897" y="1439238"/>
            <a:ext cx="893445" cy="1688306"/>
          </a:xfrm>
          <a:custGeom>
            <a:avLst/>
            <a:gdLst/>
            <a:ahLst/>
            <a:cxnLst/>
            <a:rect l="l" t="t" r="r" b="b"/>
            <a:pathLst>
              <a:path w="1191259" h="2251075">
                <a:moveTo>
                  <a:pt x="0" y="0"/>
                </a:moveTo>
                <a:lnTo>
                  <a:pt x="1190972" y="2250782"/>
                </a:lnTo>
              </a:path>
            </a:pathLst>
          </a:custGeom>
          <a:ln w="9524">
            <a:solidFill>
              <a:srgbClr val="CCCCCC"/>
            </a:solidFill>
          </a:ln>
        </p:spPr>
        <p:txBody>
          <a:bodyPr wrap="square" lIns="0" tIns="0" rIns="0" bIns="0" rtlCol="0"/>
          <a:lstStyle/>
          <a:p>
            <a:endParaRPr sz="1350"/>
          </a:p>
        </p:txBody>
      </p:sp>
      <p:sp>
        <p:nvSpPr>
          <p:cNvPr id="74" name="object 74"/>
          <p:cNvSpPr/>
          <p:nvPr/>
        </p:nvSpPr>
        <p:spPr>
          <a:xfrm>
            <a:off x="6150702" y="3121812"/>
            <a:ext cx="25718" cy="34290"/>
          </a:xfrm>
          <a:custGeom>
            <a:avLst/>
            <a:gdLst/>
            <a:ahLst/>
            <a:cxnLst/>
            <a:rect l="l" t="t" r="r" b="b"/>
            <a:pathLst>
              <a:path w="34290" h="45720">
                <a:moveTo>
                  <a:pt x="34099" y="45549"/>
                </a:moveTo>
                <a:lnTo>
                  <a:pt x="0" y="14699"/>
                </a:lnTo>
                <a:lnTo>
                  <a:pt x="27799" y="0"/>
                </a:lnTo>
                <a:lnTo>
                  <a:pt x="34099" y="45549"/>
                </a:lnTo>
                <a:close/>
              </a:path>
            </a:pathLst>
          </a:custGeom>
          <a:solidFill>
            <a:srgbClr val="CCCCCC"/>
          </a:solidFill>
        </p:spPr>
        <p:txBody>
          <a:bodyPr wrap="square" lIns="0" tIns="0" rIns="0" bIns="0" rtlCol="0"/>
          <a:lstStyle/>
          <a:p>
            <a:endParaRPr sz="1350"/>
          </a:p>
        </p:txBody>
      </p:sp>
      <p:sp>
        <p:nvSpPr>
          <p:cNvPr id="75" name="object 75"/>
          <p:cNvSpPr/>
          <p:nvPr/>
        </p:nvSpPr>
        <p:spPr>
          <a:xfrm>
            <a:off x="6150702" y="3121812"/>
            <a:ext cx="25718" cy="34290"/>
          </a:xfrm>
          <a:custGeom>
            <a:avLst/>
            <a:gdLst/>
            <a:ahLst/>
            <a:cxnLst/>
            <a:rect l="l" t="t" r="r" b="b"/>
            <a:pathLst>
              <a:path w="34290" h="45720">
                <a:moveTo>
                  <a:pt x="0" y="14699"/>
                </a:moveTo>
                <a:lnTo>
                  <a:pt x="34099" y="45549"/>
                </a:lnTo>
                <a:lnTo>
                  <a:pt x="27799" y="0"/>
                </a:lnTo>
                <a:lnTo>
                  <a:pt x="0" y="14699"/>
                </a:lnTo>
                <a:close/>
              </a:path>
            </a:pathLst>
          </a:custGeom>
          <a:ln w="9524">
            <a:solidFill>
              <a:srgbClr val="CCCCCC"/>
            </a:solidFill>
          </a:ln>
        </p:spPr>
        <p:txBody>
          <a:bodyPr wrap="square" lIns="0" tIns="0" rIns="0" bIns="0" rtlCol="0"/>
          <a:lstStyle/>
          <a:p>
            <a:endParaRPr sz="1350"/>
          </a:p>
        </p:txBody>
      </p:sp>
      <p:sp>
        <p:nvSpPr>
          <p:cNvPr id="76" name="object 76"/>
          <p:cNvSpPr/>
          <p:nvPr/>
        </p:nvSpPr>
        <p:spPr>
          <a:xfrm>
            <a:off x="5267897" y="1797211"/>
            <a:ext cx="873443" cy="333851"/>
          </a:xfrm>
          <a:custGeom>
            <a:avLst/>
            <a:gdLst/>
            <a:ahLst/>
            <a:cxnLst/>
            <a:rect l="l" t="t" r="r" b="b"/>
            <a:pathLst>
              <a:path w="1164590" h="445135">
                <a:moveTo>
                  <a:pt x="0" y="444886"/>
                </a:moveTo>
                <a:lnTo>
                  <a:pt x="1164322" y="0"/>
                </a:lnTo>
              </a:path>
            </a:pathLst>
          </a:custGeom>
          <a:ln w="9524">
            <a:solidFill>
              <a:srgbClr val="CCCCCC"/>
            </a:solidFill>
          </a:ln>
        </p:spPr>
        <p:txBody>
          <a:bodyPr wrap="square" lIns="0" tIns="0" rIns="0" bIns="0" rtlCol="0"/>
          <a:lstStyle/>
          <a:p>
            <a:endParaRPr sz="1350"/>
          </a:p>
        </p:txBody>
      </p:sp>
      <p:sp>
        <p:nvSpPr>
          <p:cNvPr id="77" name="object 77"/>
          <p:cNvSpPr/>
          <p:nvPr/>
        </p:nvSpPr>
        <p:spPr>
          <a:xfrm>
            <a:off x="6136921" y="1785639"/>
            <a:ext cx="34766" cy="22860"/>
          </a:xfrm>
          <a:custGeom>
            <a:avLst/>
            <a:gdLst/>
            <a:ahLst/>
            <a:cxnLst/>
            <a:rect l="l" t="t" r="r" b="b"/>
            <a:pathLst>
              <a:path w="46354" h="30480">
                <a:moveTo>
                  <a:pt x="11224" y="30124"/>
                </a:moveTo>
                <a:lnTo>
                  <a:pt x="0" y="732"/>
                </a:lnTo>
                <a:lnTo>
                  <a:pt x="45999" y="0"/>
                </a:lnTo>
                <a:lnTo>
                  <a:pt x="11224" y="30124"/>
                </a:lnTo>
                <a:close/>
              </a:path>
            </a:pathLst>
          </a:custGeom>
          <a:solidFill>
            <a:srgbClr val="CCCCCC"/>
          </a:solidFill>
        </p:spPr>
        <p:txBody>
          <a:bodyPr wrap="square" lIns="0" tIns="0" rIns="0" bIns="0" rtlCol="0"/>
          <a:lstStyle/>
          <a:p>
            <a:endParaRPr sz="1350"/>
          </a:p>
        </p:txBody>
      </p:sp>
      <p:sp>
        <p:nvSpPr>
          <p:cNvPr id="78" name="object 78"/>
          <p:cNvSpPr/>
          <p:nvPr/>
        </p:nvSpPr>
        <p:spPr>
          <a:xfrm>
            <a:off x="6136921" y="1785639"/>
            <a:ext cx="34766" cy="22860"/>
          </a:xfrm>
          <a:custGeom>
            <a:avLst/>
            <a:gdLst/>
            <a:ahLst/>
            <a:cxnLst/>
            <a:rect l="l" t="t" r="r" b="b"/>
            <a:pathLst>
              <a:path w="46354" h="30480">
                <a:moveTo>
                  <a:pt x="11224" y="30124"/>
                </a:moveTo>
                <a:lnTo>
                  <a:pt x="45999" y="0"/>
                </a:lnTo>
                <a:lnTo>
                  <a:pt x="0" y="732"/>
                </a:lnTo>
                <a:lnTo>
                  <a:pt x="11224" y="30124"/>
                </a:lnTo>
                <a:close/>
              </a:path>
            </a:pathLst>
          </a:custGeom>
          <a:ln w="9524">
            <a:solidFill>
              <a:srgbClr val="CCCCCC"/>
            </a:solidFill>
          </a:ln>
        </p:spPr>
        <p:txBody>
          <a:bodyPr wrap="square" lIns="0" tIns="0" rIns="0" bIns="0" rtlCol="0"/>
          <a:lstStyle/>
          <a:p>
            <a:endParaRPr sz="1350"/>
          </a:p>
        </p:txBody>
      </p:sp>
      <p:sp>
        <p:nvSpPr>
          <p:cNvPr id="79" name="object 79"/>
          <p:cNvSpPr/>
          <p:nvPr/>
        </p:nvSpPr>
        <p:spPr>
          <a:xfrm>
            <a:off x="5267897" y="2130877"/>
            <a:ext cx="873443" cy="327660"/>
          </a:xfrm>
          <a:custGeom>
            <a:avLst/>
            <a:gdLst/>
            <a:ahLst/>
            <a:cxnLst/>
            <a:rect l="l" t="t" r="r" b="b"/>
            <a:pathLst>
              <a:path w="1164590" h="436879">
                <a:moveTo>
                  <a:pt x="0" y="0"/>
                </a:moveTo>
                <a:lnTo>
                  <a:pt x="1164197" y="436824"/>
                </a:lnTo>
              </a:path>
            </a:pathLst>
          </a:custGeom>
          <a:ln w="9524">
            <a:solidFill>
              <a:srgbClr val="CCCCCC"/>
            </a:solidFill>
          </a:ln>
        </p:spPr>
        <p:txBody>
          <a:bodyPr wrap="square" lIns="0" tIns="0" rIns="0" bIns="0" rtlCol="0"/>
          <a:lstStyle/>
          <a:p>
            <a:endParaRPr sz="1350"/>
          </a:p>
        </p:txBody>
      </p:sp>
      <p:sp>
        <p:nvSpPr>
          <p:cNvPr id="80" name="object 80"/>
          <p:cNvSpPr/>
          <p:nvPr/>
        </p:nvSpPr>
        <p:spPr>
          <a:xfrm>
            <a:off x="6136903" y="2447451"/>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CCCCCC"/>
          </a:solidFill>
        </p:spPr>
        <p:txBody>
          <a:bodyPr wrap="square" lIns="0" tIns="0" rIns="0" bIns="0" rtlCol="0"/>
          <a:lstStyle/>
          <a:p>
            <a:endParaRPr sz="1350"/>
          </a:p>
        </p:txBody>
      </p:sp>
      <p:sp>
        <p:nvSpPr>
          <p:cNvPr id="81" name="object 81"/>
          <p:cNvSpPr/>
          <p:nvPr/>
        </p:nvSpPr>
        <p:spPr>
          <a:xfrm>
            <a:off x="6136903" y="2447451"/>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CCCCCC"/>
            </a:solidFill>
          </a:ln>
        </p:spPr>
        <p:txBody>
          <a:bodyPr wrap="square" lIns="0" tIns="0" rIns="0" bIns="0" rtlCol="0"/>
          <a:lstStyle/>
          <a:p>
            <a:endParaRPr sz="1350"/>
          </a:p>
        </p:txBody>
      </p:sp>
      <p:sp>
        <p:nvSpPr>
          <p:cNvPr id="82" name="object 82"/>
          <p:cNvSpPr/>
          <p:nvPr/>
        </p:nvSpPr>
        <p:spPr>
          <a:xfrm>
            <a:off x="5267898" y="2130877"/>
            <a:ext cx="885349" cy="1002506"/>
          </a:xfrm>
          <a:custGeom>
            <a:avLst/>
            <a:gdLst/>
            <a:ahLst/>
            <a:cxnLst/>
            <a:rect l="l" t="t" r="r" b="b"/>
            <a:pathLst>
              <a:path w="1180465" h="1336675">
                <a:moveTo>
                  <a:pt x="0" y="0"/>
                </a:moveTo>
                <a:lnTo>
                  <a:pt x="1179872" y="1336272"/>
                </a:lnTo>
              </a:path>
            </a:pathLst>
          </a:custGeom>
          <a:ln w="9524">
            <a:solidFill>
              <a:srgbClr val="CCCCCC"/>
            </a:solidFill>
          </a:ln>
        </p:spPr>
        <p:txBody>
          <a:bodyPr wrap="square" lIns="0" tIns="0" rIns="0" bIns="0" rtlCol="0"/>
          <a:lstStyle/>
          <a:p>
            <a:endParaRPr sz="1350"/>
          </a:p>
        </p:txBody>
      </p:sp>
      <p:sp>
        <p:nvSpPr>
          <p:cNvPr id="83" name="object 83"/>
          <p:cNvSpPr/>
          <p:nvPr/>
        </p:nvSpPr>
        <p:spPr>
          <a:xfrm>
            <a:off x="6143952" y="3125262"/>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CCCCCC"/>
          </a:solidFill>
        </p:spPr>
        <p:txBody>
          <a:bodyPr wrap="square" lIns="0" tIns="0" rIns="0" bIns="0" rtlCol="0"/>
          <a:lstStyle/>
          <a:p>
            <a:endParaRPr sz="1350"/>
          </a:p>
        </p:txBody>
      </p:sp>
      <p:sp>
        <p:nvSpPr>
          <p:cNvPr id="84" name="object 84"/>
          <p:cNvSpPr/>
          <p:nvPr/>
        </p:nvSpPr>
        <p:spPr>
          <a:xfrm>
            <a:off x="6143952" y="3125262"/>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CCCCCC"/>
            </a:solidFill>
          </a:ln>
        </p:spPr>
        <p:txBody>
          <a:bodyPr wrap="square" lIns="0" tIns="0" rIns="0" bIns="0" rtlCol="0"/>
          <a:lstStyle/>
          <a:p>
            <a:endParaRPr sz="1350"/>
          </a:p>
        </p:txBody>
      </p:sp>
      <p:sp>
        <p:nvSpPr>
          <p:cNvPr id="85" name="object 85"/>
          <p:cNvSpPr/>
          <p:nvPr/>
        </p:nvSpPr>
        <p:spPr>
          <a:xfrm>
            <a:off x="5267898" y="1814128"/>
            <a:ext cx="885349" cy="1008698"/>
          </a:xfrm>
          <a:custGeom>
            <a:avLst/>
            <a:gdLst/>
            <a:ahLst/>
            <a:cxnLst/>
            <a:rect l="l" t="t" r="r" b="b"/>
            <a:pathLst>
              <a:path w="1180465" h="1344929">
                <a:moveTo>
                  <a:pt x="0" y="1344554"/>
                </a:moveTo>
                <a:lnTo>
                  <a:pt x="1179997" y="0"/>
                </a:lnTo>
              </a:path>
            </a:pathLst>
          </a:custGeom>
          <a:ln w="9524">
            <a:solidFill>
              <a:srgbClr val="CCCCCC"/>
            </a:solidFill>
          </a:ln>
        </p:spPr>
        <p:txBody>
          <a:bodyPr wrap="square" lIns="0" tIns="0" rIns="0" bIns="0" rtlCol="0"/>
          <a:lstStyle/>
          <a:p>
            <a:endParaRPr sz="1350"/>
          </a:p>
        </p:txBody>
      </p:sp>
      <p:sp>
        <p:nvSpPr>
          <p:cNvPr id="86" name="object 86"/>
          <p:cNvSpPr/>
          <p:nvPr/>
        </p:nvSpPr>
        <p:spPr>
          <a:xfrm>
            <a:off x="6144027" y="1789760"/>
            <a:ext cx="30480" cy="32385"/>
          </a:xfrm>
          <a:custGeom>
            <a:avLst/>
            <a:gdLst/>
            <a:ahLst/>
            <a:cxnLst/>
            <a:rect l="l" t="t" r="r" b="b"/>
            <a:pathLst>
              <a:path w="40640" h="43180">
                <a:moveTo>
                  <a:pt x="23649" y="42867"/>
                </a:moveTo>
                <a:lnTo>
                  <a:pt x="0" y="22112"/>
                </a:lnTo>
                <a:lnTo>
                  <a:pt x="40349" y="0"/>
                </a:lnTo>
                <a:lnTo>
                  <a:pt x="23649" y="42867"/>
                </a:lnTo>
                <a:close/>
              </a:path>
            </a:pathLst>
          </a:custGeom>
          <a:solidFill>
            <a:srgbClr val="CCCCCC"/>
          </a:solidFill>
        </p:spPr>
        <p:txBody>
          <a:bodyPr wrap="square" lIns="0" tIns="0" rIns="0" bIns="0" rtlCol="0"/>
          <a:lstStyle/>
          <a:p>
            <a:endParaRPr sz="1350"/>
          </a:p>
        </p:txBody>
      </p:sp>
      <p:sp>
        <p:nvSpPr>
          <p:cNvPr id="87" name="object 87"/>
          <p:cNvSpPr/>
          <p:nvPr/>
        </p:nvSpPr>
        <p:spPr>
          <a:xfrm>
            <a:off x="6144027" y="1789760"/>
            <a:ext cx="30480" cy="32385"/>
          </a:xfrm>
          <a:custGeom>
            <a:avLst/>
            <a:gdLst/>
            <a:ahLst/>
            <a:cxnLst/>
            <a:rect l="l" t="t" r="r" b="b"/>
            <a:pathLst>
              <a:path w="40640" h="43180">
                <a:moveTo>
                  <a:pt x="23649" y="42867"/>
                </a:moveTo>
                <a:lnTo>
                  <a:pt x="40349" y="0"/>
                </a:lnTo>
                <a:lnTo>
                  <a:pt x="0" y="22112"/>
                </a:lnTo>
                <a:lnTo>
                  <a:pt x="23649" y="42867"/>
                </a:lnTo>
                <a:close/>
              </a:path>
            </a:pathLst>
          </a:custGeom>
          <a:ln w="9524">
            <a:solidFill>
              <a:srgbClr val="CCCCCC"/>
            </a:solidFill>
          </a:ln>
        </p:spPr>
        <p:txBody>
          <a:bodyPr wrap="square" lIns="0" tIns="0" rIns="0" bIns="0" rtlCol="0"/>
          <a:lstStyle/>
          <a:p>
            <a:endParaRPr sz="1350"/>
          </a:p>
        </p:txBody>
      </p:sp>
      <p:sp>
        <p:nvSpPr>
          <p:cNvPr id="88" name="object 88"/>
          <p:cNvSpPr/>
          <p:nvPr/>
        </p:nvSpPr>
        <p:spPr>
          <a:xfrm>
            <a:off x="5267897" y="2488851"/>
            <a:ext cx="873443" cy="333851"/>
          </a:xfrm>
          <a:custGeom>
            <a:avLst/>
            <a:gdLst/>
            <a:ahLst/>
            <a:cxnLst/>
            <a:rect l="l" t="t" r="r" b="b"/>
            <a:pathLst>
              <a:path w="1164590" h="445135">
                <a:moveTo>
                  <a:pt x="0" y="444924"/>
                </a:moveTo>
                <a:lnTo>
                  <a:pt x="1164322" y="0"/>
                </a:lnTo>
              </a:path>
            </a:pathLst>
          </a:custGeom>
          <a:ln w="9524">
            <a:solidFill>
              <a:srgbClr val="CCCCCC"/>
            </a:solidFill>
          </a:ln>
        </p:spPr>
        <p:txBody>
          <a:bodyPr wrap="square" lIns="0" tIns="0" rIns="0" bIns="0" rtlCol="0"/>
          <a:lstStyle/>
          <a:p>
            <a:endParaRPr sz="1350"/>
          </a:p>
        </p:txBody>
      </p:sp>
      <p:sp>
        <p:nvSpPr>
          <p:cNvPr id="89" name="object 89"/>
          <p:cNvSpPr/>
          <p:nvPr/>
        </p:nvSpPr>
        <p:spPr>
          <a:xfrm>
            <a:off x="6136921" y="2477282"/>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CCCCCC"/>
          </a:solidFill>
        </p:spPr>
        <p:txBody>
          <a:bodyPr wrap="square" lIns="0" tIns="0" rIns="0" bIns="0" rtlCol="0"/>
          <a:lstStyle/>
          <a:p>
            <a:endParaRPr sz="1350"/>
          </a:p>
        </p:txBody>
      </p:sp>
      <p:sp>
        <p:nvSpPr>
          <p:cNvPr id="90" name="object 90"/>
          <p:cNvSpPr/>
          <p:nvPr/>
        </p:nvSpPr>
        <p:spPr>
          <a:xfrm>
            <a:off x="6136921" y="2477282"/>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CCCCCC"/>
            </a:solidFill>
          </a:ln>
        </p:spPr>
        <p:txBody>
          <a:bodyPr wrap="square" lIns="0" tIns="0" rIns="0" bIns="0" rtlCol="0"/>
          <a:lstStyle/>
          <a:p>
            <a:endParaRPr sz="1350"/>
          </a:p>
        </p:txBody>
      </p:sp>
      <p:sp>
        <p:nvSpPr>
          <p:cNvPr id="91" name="object 91"/>
          <p:cNvSpPr/>
          <p:nvPr/>
        </p:nvSpPr>
        <p:spPr>
          <a:xfrm>
            <a:off x="5267897" y="2822544"/>
            <a:ext cx="873443" cy="327660"/>
          </a:xfrm>
          <a:custGeom>
            <a:avLst/>
            <a:gdLst/>
            <a:ahLst/>
            <a:cxnLst/>
            <a:rect l="l" t="t" r="r" b="b"/>
            <a:pathLst>
              <a:path w="1164590" h="436879">
                <a:moveTo>
                  <a:pt x="0" y="0"/>
                </a:moveTo>
                <a:lnTo>
                  <a:pt x="1164197" y="436799"/>
                </a:lnTo>
              </a:path>
            </a:pathLst>
          </a:custGeom>
          <a:ln w="9524">
            <a:solidFill>
              <a:srgbClr val="CCCCCC"/>
            </a:solidFill>
          </a:ln>
        </p:spPr>
        <p:txBody>
          <a:bodyPr wrap="square" lIns="0" tIns="0" rIns="0" bIns="0" rtlCol="0"/>
          <a:lstStyle/>
          <a:p>
            <a:endParaRPr sz="1350"/>
          </a:p>
        </p:txBody>
      </p:sp>
      <p:sp>
        <p:nvSpPr>
          <p:cNvPr id="92" name="object 92"/>
          <p:cNvSpPr/>
          <p:nvPr/>
        </p:nvSpPr>
        <p:spPr>
          <a:xfrm>
            <a:off x="6136903" y="3139100"/>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CCCCCC"/>
          </a:solidFill>
        </p:spPr>
        <p:txBody>
          <a:bodyPr wrap="square" lIns="0" tIns="0" rIns="0" bIns="0" rtlCol="0"/>
          <a:lstStyle/>
          <a:p>
            <a:endParaRPr sz="1350"/>
          </a:p>
        </p:txBody>
      </p:sp>
      <p:sp>
        <p:nvSpPr>
          <p:cNvPr id="93" name="object 93"/>
          <p:cNvSpPr/>
          <p:nvPr/>
        </p:nvSpPr>
        <p:spPr>
          <a:xfrm>
            <a:off x="6136903" y="3139100"/>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CCCCCC"/>
            </a:solidFill>
          </a:ln>
        </p:spPr>
        <p:txBody>
          <a:bodyPr wrap="square" lIns="0" tIns="0" rIns="0" bIns="0" rtlCol="0"/>
          <a:lstStyle/>
          <a:p>
            <a:endParaRPr sz="1350"/>
          </a:p>
        </p:txBody>
      </p:sp>
      <p:sp>
        <p:nvSpPr>
          <p:cNvPr id="94" name="object 94"/>
          <p:cNvSpPr/>
          <p:nvPr/>
        </p:nvSpPr>
        <p:spPr>
          <a:xfrm>
            <a:off x="5267897" y="3180499"/>
            <a:ext cx="873443" cy="333851"/>
          </a:xfrm>
          <a:custGeom>
            <a:avLst/>
            <a:gdLst/>
            <a:ahLst/>
            <a:cxnLst/>
            <a:rect l="l" t="t" r="r" b="b"/>
            <a:pathLst>
              <a:path w="1164590" h="445135">
                <a:moveTo>
                  <a:pt x="0" y="444924"/>
                </a:moveTo>
                <a:lnTo>
                  <a:pt x="1164322" y="0"/>
                </a:lnTo>
              </a:path>
            </a:pathLst>
          </a:custGeom>
          <a:ln w="9524">
            <a:solidFill>
              <a:srgbClr val="CCCCCC"/>
            </a:solidFill>
          </a:ln>
        </p:spPr>
        <p:txBody>
          <a:bodyPr wrap="square" lIns="0" tIns="0" rIns="0" bIns="0" rtlCol="0"/>
          <a:lstStyle/>
          <a:p>
            <a:endParaRPr sz="1350"/>
          </a:p>
        </p:txBody>
      </p:sp>
      <p:sp>
        <p:nvSpPr>
          <p:cNvPr id="95" name="object 95"/>
          <p:cNvSpPr/>
          <p:nvPr/>
        </p:nvSpPr>
        <p:spPr>
          <a:xfrm>
            <a:off x="6136921" y="3168931"/>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CCCCCC"/>
          </a:solidFill>
        </p:spPr>
        <p:txBody>
          <a:bodyPr wrap="square" lIns="0" tIns="0" rIns="0" bIns="0" rtlCol="0"/>
          <a:lstStyle/>
          <a:p>
            <a:endParaRPr sz="1350"/>
          </a:p>
        </p:txBody>
      </p:sp>
      <p:sp>
        <p:nvSpPr>
          <p:cNvPr id="96" name="object 96"/>
          <p:cNvSpPr/>
          <p:nvPr/>
        </p:nvSpPr>
        <p:spPr>
          <a:xfrm>
            <a:off x="6136921" y="3168931"/>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CCCCCC"/>
            </a:solidFill>
          </a:ln>
        </p:spPr>
        <p:txBody>
          <a:bodyPr wrap="square" lIns="0" tIns="0" rIns="0" bIns="0" rtlCol="0"/>
          <a:lstStyle/>
          <a:p>
            <a:endParaRPr sz="1350"/>
          </a:p>
        </p:txBody>
      </p:sp>
      <p:sp>
        <p:nvSpPr>
          <p:cNvPr id="97" name="object 97"/>
          <p:cNvSpPr/>
          <p:nvPr/>
        </p:nvSpPr>
        <p:spPr>
          <a:xfrm>
            <a:off x="5267898" y="2505782"/>
            <a:ext cx="885349" cy="1008698"/>
          </a:xfrm>
          <a:custGeom>
            <a:avLst/>
            <a:gdLst/>
            <a:ahLst/>
            <a:cxnLst/>
            <a:rect l="l" t="t" r="r" b="b"/>
            <a:pathLst>
              <a:path w="1180465" h="1344929">
                <a:moveTo>
                  <a:pt x="0" y="1344547"/>
                </a:moveTo>
                <a:lnTo>
                  <a:pt x="1179997" y="0"/>
                </a:lnTo>
              </a:path>
            </a:pathLst>
          </a:custGeom>
          <a:ln w="9524">
            <a:solidFill>
              <a:srgbClr val="CCCCCC"/>
            </a:solidFill>
          </a:ln>
        </p:spPr>
        <p:txBody>
          <a:bodyPr wrap="square" lIns="0" tIns="0" rIns="0" bIns="0" rtlCol="0"/>
          <a:lstStyle/>
          <a:p>
            <a:endParaRPr sz="1350"/>
          </a:p>
        </p:txBody>
      </p:sp>
      <p:sp>
        <p:nvSpPr>
          <p:cNvPr id="98" name="object 98"/>
          <p:cNvSpPr/>
          <p:nvPr/>
        </p:nvSpPr>
        <p:spPr>
          <a:xfrm>
            <a:off x="6144027" y="2481407"/>
            <a:ext cx="30480" cy="32385"/>
          </a:xfrm>
          <a:custGeom>
            <a:avLst/>
            <a:gdLst/>
            <a:ahLst/>
            <a:cxnLst/>
            <a:rect l="l" t="t" r="r" b="b"/>
            <a:pathLst>
              <a:path w="40640" h="43179">
                <a:moveTo>
                  <a:pt x="23649" y="42874"/>
                </a:moveTo>
                <a:lnTo>
                  <a:pt x="0" y="22124"/>
                </a:lnTo>
                <a:lnTo>
                  <a:pt x="40349" y="0"/>
                </a:lnTo>
                <a:lnTo>
                  <a:pt x="23649" y="42874"/>
                </a:lnTo>
                <a:close/>
              </a:path>
            </a:pathLst>
          </a:custGeom>
          <a:solidFill>
            <a:srgbClr val="CCCCCC"/>
          </a:solidFill>
        </p:spPr>
        <p:txBody>
          <a:bodyPr wrap="square" lIns="0" tIns="0" rIns="0" bIns="0" rtlCol="0"/>
          <a:lstStyle/>
          <a:p>
            <a:endParaRPr sz="1350"/>
          </a:p>
        </p:txBody>
      </p:sp>
      <p:sp>
        <p:nvSpPr>
          <p:cNvPr id="99" name="object 99"/>
          <p:cNvSpPr/>
          <p:nvPr/>
        </p:nvSpPr>
        <p:spPr>
          <a:xfrm>
            <a:off x="6144027" y="2481407"/>
            <a:ext cx="30480" cy="32385"/>
          </a:xfrm>
          <a:custGeom>
            <a:avLst/>
            <a:gdLst/>
            <a:ahLst/>
            <a:cxnLst/>
            <a:rect l="l" t="t" r="r" b="b"/>
            <a:pathLst>
              <a:path w="40640" h="43179">
                <a:moveTo>
                  <a:pt x="23649" y="42874"/>
                </a:moveTo>
                <a:lnTo>
                  <a:pt x="40349" y="0"/>
                </a:lnTo>
                <a:lnTo>
                  <a:pt x="0" y="22124"/>
                </a:lnTo>
                <a:lnTo>
                  <a:pt x="23649" y="42874"/>
                </a:lnTo>
                <a:close/>
              </a:path>
            </a:pathLst>
          </a:custGeom>
          <a:ln w="9524">
            <a:solidFill>
              <a:srgbClr val="CCCCCC"/>
            </a:solidFill>
          </a:ln>
        </p:spPr>
        <p:txBody>
          <a:bodyPr wrap="square" lIns="0" tIns="0" rIns="0" bIns="0" rtlCol="0"/>
          <a:lstStyle/>
          <a:p>
            <a:endParaRPr sz="1350"/>
          </a:p>
        </p:txBody>
      </p:sp>
      <p:sp>
        <p:nvSpPr>
          <p:cNvPr id="100" name="object 100"/>
          <p:cNvSpPr/>
          <p:nvPr/>
        </p:nvSpPr>
        <p:spPr>
          <a:xfrm>
            <a:off x="5267897" y="1819828"/>
            <a:ext cx="893445" cy="1694498"/>
          </a:xfrm>
          <a:custGeom>
            <a:avLst/>
            <a:gdLst/>
            <a:ahLst/>
            <a:cxnLst/>
            <a:rect l="l" t="t" r="r" b="b"/>
            <a:pathLst>
              <a:path w="1191259" h="2259329">
                <a:moveTo>
                  <a:pt x="0" y="2259152"/>
                </a:moveTo>
                <a:lnTo>
                  <a:pt x="1191047" y="0"/>
                </a:lnTo>
              </a:path>
            </a:pathLst>
          </a:custGeom>
          <a:ln w="9524">
            <a:solidFill>
              <a:srgbClr val="CCCCCC"/>
            </a:solidFill>
          </a:ln>
        </p:spPr>
        <p:txBody>
          <a:bodyPr wrap="square" lIns="0" tIns="0" rIns="0" bIns="0" rtlCol="0"/>
          <a:lstStyle/>
          <a:p>
            <a:endParaRPr sz="1350"/>
          </a:p>
        </p:txBody>
      </p:sp>
      <p:sp>
        <p:nvSpPr>
          <p:cNvPr id="101" name="object 101"/>
          <p:cNvSpPr/>
          <p:nvPr/>
        </p:nvSpPr>
        <p:spPr>
          <a:xfrm>
            <a:off x="6150740" y="1791150"/>
            <a:ext cx="25718" cy="34290"/>
          </a:xfrm>
          <a:custGeom>
            <a:avLst/>
            <a:gdLst/>
            <a:ahLst/>
            <a:cxnLst/>
            <a:rect l="l" t="t" r="r" b="b"/>
            <a:pathLst>
              <a:path w="34290" h="45719">
                <a:moveTo>
                  <a:pt x="27849" y="45574"/>
                </a:moveTo>
                <a:lnTo>
                  <a:pt x="0" y="30899"/>
                </a:lnTo>
                <a:lnTo>
                  <a:pt x="34074" y="0"/>
                </a:lnTo>
                <a:lnTo>
                  <a:pt x="27849" y="45574"/>
                </a:lnTo>
                <a:close/>
              </a:path>
            </a:pathLst>
          </a:custGeom>
          <a:solidFill>
            <a:srgbClr val="CCCCCC"/>
          </a:solidFill>
        </p:spPr>
        <p:txBody>
          <a:bodyPr wrap="square" lIns="0" tIns="0" rIns="0" bIns="0" rtlCol="0"/>
          <a:lstStyle/>
          <a:p>
            <a:endParaRPr sz="1350"/>
          </a:p>
        </p:txBody>
      </p:sp>
      <p:sp>
        <p:nvSpPr>
          <p:cNvPr id="102" name="object 102"/>
          <p:cNvSpPr/>
          <p:nvPr/>
        </p:nvSpPr>
        <p:spPr>
          <a:xfrm>
            <a:off x="6150739" y="1791150"/>
            <a:ext cx="25718" cy="34290"/>
          </a:xfrm>
          <a:custGeom>
            <a:avLst/>
            <a:gdLst/>
            <a:ahLst/>
            <a:cxnLst/>
            <a:rect l="l" t="t" r="r" b="b"/>
            <a:pathLst>
              <a:path w="34290" h="45719">
                <a:moveTo>
                  <a:pt x="27849" y="45574"/>
                </a:moveTo>
                <a:lnTo>
                  <a:pt x="34074" y="0"/>
                </a:lnTo>
                <a:lnTo>
                  <a:pt x="0" y="30899"/>
                </a:lnTo>
                <a:lnTo>
                  <a:pt x="27849" y="45574"/>
                </a:lnTo>
                <a:close/>
              </a:path>
            </a:pathLst>
          </a:custGeom>
          <a:ln w="9524">
            <a:solidFill>
              <a:srgbClr val="CCCCCC"/>
            </a:solidFill>
          </a:ln>
        </p:spPr>
        <p:txBody>
          <a:bodyPr wrap="square" lIns="0" tIns="0" rIns="0" bIns="0" rtlCol="0"/>
          <a:lstStyle/>
          <a:p>
            <a:endParaRPr sz="1350"/>
          </a:p>
        </p:txBody>
      </p:sp>
      <p:sp>
        <p:nvSpPr>
          <p:cNvPr id="103" name="object 103"/>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D8D8"/>
          </a:solidFill>
        </p:spPr>
        <p:txBody>
          <a:bodyPr wrap="square" lIns="0" tIns="0" rIns="0" bIns="0" rtlCol="0"/>
          <a:lstStyle/>
          <a:p>
            <a:endParaRPr sz="1350"/>
          </a:p>
        </p:txBody>
      </p:sp>
      <p:sp>
        <p:nvSpPr>
          <p:cNvPr id="104" name="object 104"/>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999999"/>
            </a:solidFill>
          </a:ln>
        </p:spPr>
        <p:txBody>
          <a:bodyPr wrap="square" lIns="0" tIns="0" rIns="0" bIns="0" rtlCol="0"/>
          <a:lstStyle/>
          <a:p>
            <a:endParaRPr sz="1350"/>
          </a:p>
        </p:txBody>
      </p:sp>
      <p:sp>
        <p:nvSpPr>
          <p:cNvPr id="105" name="object 105"/>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D8D8"/>
          </a:solidFill>
        </p:spPr>
        <p:txBody>
          <a:bodyPr wrap="square" lIns="0" tIns="0" rIns="0" bIns="0" rtlCol="0"/>
          <a:lstStyle/>
          <a:p>
            <a:endParaRPr sz="1350"/>
          </a:p>
        </p:txBody>
      </p:sp>
      <p:sp>
        <p:nvSpPr>
          <p:cNvPr id="106" name="object 106"/>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999999"/>
            </a:solidFill>
          </a:ln>
        </p:spPr>
        <p:txBody>
          <a:bodyPr wrap="square" lIns="0" tIns="0" rIns="0" bIns="0" rtlCol="0"/>
          <a:lstStyle/>
          <a:p>
            <a:endParaRPr sz="1350"/>
          </a:p>
        </p:txBody>
      </p:sp>
      <p:sp>
        <p:nvSpPr>
          <p:cNvPr id="107" name="object 107"/>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sz="1350"/>
          </a:p>
        </p:txBody>
      </p:sp>
      <p:sp>
        <p:nvSpPr>
          <p:cNvPr id="108" name="object 108"/>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sz="1350"/>
          </a:p>
        </p:txBody>
      </p:sp>
      <p:sp>
        <p:nvSpPr>
          <p:cNvPr id="109" name="object 109"/>
          <p:cNvSpPr/>
          <p:nvPr/>
        </p:nvSpPr>
        <p:spPr>
          <a:xfrm>
            <a:off x="6674633" y="1781799"/>
            <a:ext cx="325279"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sz="1350"/>
          </a:p>
        </p:txBody>
      </p:sp>
      <p:sp>
        <p:nvSpPr>
          <p:cNvPr id="110" name="object 110"/>
          <p:cNvSpPr/>
          <p:nvPr/>
        </p:nvSpPr>
        <p:spPr>
          <a:xfrm>
            <a:off x="6999645" y="1770000"/>
            <a:ext cx="32861" cy="23813"/>
          </a:xfrm>
          <a:custGeom>
            <a:avLst/>
            <a:gdLst/>
            <a:ahLst/>
            <a:cxnLst/>
            <a:rect l="l" t="t" r="r" b="b"/>
            <a:pathLst>
              <a:path w="43815" h="31750">
                <a:moveTo>
                  <a:pt x="0" y="31464"/>
                </a:moveTo>
                <a:lnTo>
                  <a:pt x="0" y="0"/>
                </a:lnTo>
                <a:lnTo>
                  <a:pt x="43224" y="15732"/>
                </a:lnTo>
                <a:lnTo>
                  <a:pt x="0" y="31464"/>
                </a:lnTo>
                <a:close/>
              </a:path>
            </a:pathLst>
          </a:custGeom>
          <a:solidFill>
            <a:srgbClr val="CCCCCC"/>
          </a:solidFill>
        </p:spPr>
        <p:txBody>
          <a:bodyPr wrap="square" lIns="0" tIns="0" rIns="0" bIns="0" rtlCol="0"/>
          <a:lstStyle/>
          <a:p>
            <a:endParaRPr sz="1350"/>
          </a:p>
        </p:txBody>
      </p:sp>
      <p:sp>
        <p:nvSpPr>
          <p:cNvPr id="111" name="object 111"/>
          <p:cNvSpPr/>
          <p:nvPr/>
        </p:nvSpPr>
        <p:spPr>
          <a:xfrm>
            <a:off x="6999645" y="1770000"/>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CCCCCC"/>
            </a:solidFill>
          </a:ln>
        </p:spPr>
        <p:txBody>
          <a:bodyPr wrap="square" lIns="0" tIns="0" rIns="0" bIns="0" rtlCol="0"/>
          <a:lstStyle/>
          <a:p>
            <a:endParaRPr sz="1350"/>
          </a:p>
        </p:txBody>
      </p:sp>
      <p:sp>
        <p:nvSpPr>
          <p:cNvPr id="112" name="object 112"/>
          <p:cNvSpPr/>
          <p:nvPr/>
        </p:nvSpPr>
        <p:spPr>
          <a:xfrm>
            <a:off x="6674670" y="2476720"/>
            <a:ext cx="325279"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sz="1350"/>
          </a:p>
        </p:txBody>
      </p:sp>
      <p:sp>
        <p:nvSpPr>
          <p:cNvPr id="113" name="object 113"/>
          <p:cNvSpPr/>
          <p:nvPr/>
        </p:nvSpPr>
        <p:spPr>
          <a:xfrm>
            <a:off x="6999682" y="2464907"/>
            <a:ext cx="32861" cy="23813"/>
          </a:xfrm>
          <a:custGeom>
            <a:avLst/>
            <a:gdLst/>
            <a:ahLst/>
            <a:cxnLst/>
            <a:rect l="l" t="t" r="r" b="b"/>
            <a:pathLst>
              <a:path w="43815" h="31750">
                <a:moveTo>
                  <a:pt x="0" y="31474"/>
                </a:moveTo>
                <a:lnTo>
                  <a:pt x="0" y="0"/>
                </a:lnTo>
                <a:lnTo>
                  <a:pt x="43224" y="15749"/>
                </a:lnTo>
                <a:lnTo>
                  <a:pt x="0" y="31474"/>
                </a:lnTo>
                <a:close/>
              </a:path>
            </a:pathLst>
          </a:custGeom>
          <a:solidFill>
            <a:srgbClr val="CCCCCC"/>
          </a:solidFill>
        </p:spPr>
        <p:txBody>
          <a:bodyPr wrap="square" lIns="0" tIns="0" rIns="0" bIns="0" rtlCol="0"/>
          <a:lstStyle/>
          <a:p>
            <a:endParaRPr sz="1350"/>
          </a:p>
        </p:txBody>
      </p:sp>
      <p:sp>
        <p:nvSpPr>
          <p:cNvPr id="114" name="object 114"/>
          <p:cNvSpPr/>
          <p:nvPr/>
        </p:nvSpPr>
        <p:spPr>
          <a:xfrm>
            <a:off x="6999682" y="2464907"/>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sz="1350"/>
          </a:p>
        </p:txBody>
      </p:sp>
      <p:sp>
        <p:nvSpPr>
          <p:cNvPr id="115" name="object 115"/>
          <p:cNvSpPr/>
          <p:nvPr/>
        </p:nvSpPr>
        <p:spPr>
          <a:xfrm>
            <a:off x="6674670" y="3165106"/>
            <a:ext cx="325279"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sz="1350"/>
          </a:p>
        </p:txBody>
      </p:sp>
      <p:sp>
        <p:nvSpPr>
          <p:cNvPr id="116" name="object 116"/>
          <p:cNvSpPr/>
          <p:nvPr/>
        </p:nvSpPr>
        <p:spPr>
          <a:xfrm>
            <a:off x="6999682" y="3153293"/>
            <a:ext cx="32861" cy="23813"/>
          </a:xfrm>
          <a:custGeom>
            <a:avLst/>
            <a:gdLst/>
            <a:ahLst/>
            <a:cxnLst/>
            <a:rect l="l" t="t" r="r" b="b"/>
            <a:pathLst>
              <a:path w="43815" h="31750">
                <a:moveTo>
                  <a:pt x="0" y="31474"/>
                </a:moveTo>
                <a:lnTo>
                  <a:pt x="0" y="0"/>
                </a:lnTo>
                <a:lnTo>
                  <a:pt x="43224" y="15749"/>
                </a:lnTo>
                <a:lnTo>
                  <a:pt x="0" y="31474"/>
                </a:lnTo>
                <a:close/>
              </a:path>
            </a:pathLst>
          </a:custGeom>
          <a:solidFill>
            <a:srgbClr val="CCCCCC"/>
          </a:solidFill>
        </p:spPr>
        <p:txBody>
          <a:bodyPr wrap="square" lIns="0" tIns="0" rIns="0" bIns="0" rtlCol="0"/>
          <a:lstStyle/>
          <a:p>
            <a:endParaRPr sz="1350"/>
          </a:p>
        </p:txBody>
      </p:sp>
      <p:sp>
        <p:nvSpPr>
          <p:cNvPr id="117" name="object 117"/>
          <p:cNvSpPr/>
          <p:nvPr/>
        </p:nvSpPr>
        <p:spPr>
          <a:xfrm>
            <a:off x="6999682" y="3153293"/>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sz="1350"/>
          </a:p>
        </p:txBody>
      </p:sp>
      <p:sp>
        <p:nvSpPr>
          <p:cNvPr id="118" name="object 118"/>
          <p:cNvSpPr/>
          <p:nvPr/>
        </p:nvSpPr>
        <p:spPr>
          <a:xfrm>
            <a:off x="7228413" y="1601012"/>
            <a:ext cx="278606" cy="1732598"/>
          </a:xfrm>
          <a:custGeom>
            <a:avLst/>
            <a:gdLst/>
            <a:ahLst/>
            <a:cxnLst/>
            <a:rect l="l" t="t" r="r" b="b"/>
            <a:pathLst>
              <a:path w="371475" h="2310129">
                <a:moveTo>
                  <a:pt x="0" y="0"/>
                </a:moveTo>
                <a:lnTo>
                  <a:pt x="371399" y="0"/>
                </a:lnTo>
                <a:lnTo>
                  <a:pt x="371399" y="2310007"/>
                </a:lnTo>
                <a:lnTo>
                  <a:pt x="0" y="2310007"/>
                </a:lnTo>
                <a:lnTo>
                  <a:pt x="0" y="0"/>
                </a:lnTo>
                <a:close/>
              </a:path>
            </a:pathLst>
          </a:custGeom>
          <a:solidFill>
            <a:srgbClr val="D8D8D8"/>
          </a:solidFill>
        </p:spPr>
        <p:txBody>
          <a:bodyPr wrap="square" lIns="0" tIns="0" rIns="0" bIns="0" rtlCol="0"/>
          <a:lstStyle/>
          <a:p>
            <a:endParaRPr sz="1350"/>
          </a:p>
        </p:txBody>
      </p:sp>
      <p:sp>
        <p:nvSpPr>
          <p:cNvPr id="119" name="object 119"/>
          <p:cNvSpPr/>
          <p:nvPr/>
        </p:nvSpPr>
        <p:spPr>
          <a:xfrm>
            <a:off x="7228413" y="1601012"/>
            <a:ext cx="278606" cy="1732598"/>
          </a:xfrm>
          <a:custGeom>
            <a:avLst/>
            <a:gdLst/>
            <a:ahLst/>
            <a:cxnLst/>
            <a:rect l="l" t="t" r="r" b="b"/>
            <a:pathLst>
              <a:path w="371475" h="2310129">
                <a:moveTo>
                  <a:pt x="0" y="0"/>
                </a:moveTo>
                <a:lnTo>
                  <a:pt x="371399" y="0"/>
                </a:lnTo>
                <a:lnTo>
                  <a:pt x="371399" y="2310007"/>
                </a:lnTo>
                <a:lnTo>
                  <a:pt x="0" y="2310007"/>
                </a:lnTo>
                <a:lnTo>
                  <a:pt x="0" y="0"/>
                </a:lnTo>
                <a:close/>
              </a:path>
            </a:pathLst>
          </a:custGeom>
          <a:ln w="9524">
            <a:solidFill>
              <a:srgbClr val="999999"/>
            </a:solidFill>
          </a:ln>
        </p:spPr>
        <p:txBody>
          <a:bodyPr wrap="square" lIns="0" tIns="0" rIns="0" bIns="0" rtlCol="0"/>
          <a:lstStyle/>
          <a:p>
            <a:endParaRPr sz="1350"/>
          </a:p>
        </p:txBody>
      </p:sp>
      <p:sp>
        <p:nvSpPr>
          <p:cNvPr id="120" name="object 120"/>
          <p:cNvSpPr/>
          <p:nvPr/>
        </p:nvSpPr>
        <p:spPr>
          <a:xfrm>
            <a:off x="3861163" y="1439237"/>
            <a:ext cx="870585" cy="0"/>
          </a:xfrm>
          <a:custGeom>
            <a:avLst/>
            <a:gdLst/>
            <a:ahLst/>
            <a:cxnLst/>
            <a:rect l="l" t="t" r="r" b="b"/>
            <a:pathLst>
              <a:path w="1160779">
                <a:moveTo>
                  <a:pt x="0" y="0"/>
                </a:moveTo>
                <a:lnTo>
                  <a:pt x="1160547" y="0"/>
                </a:lnTo>
              </a:path>
            </a:pathLst>
          </a:custGeom>
          <a:ln w="9524">
            <a:solidFill>
              <a:srgbClr val="CCCCCC"/>
            </a:solidFill>
          </a:ln>
        </p:spPr>
        <p:txBody>
          <a:bodyPr wrap="square" lIns="0" tIns="0" rIns="0" bIns="0" rtlCol="0"/>
          <a:lstStyle/>
          <a:p>
            <a:endParaRPr sz="1350"/>
          </a:p>
        </p:txBody>
      </p:sp>
      <p:sp>
        <p:nvSpPr>
          <p:cNvPr id="121" name="object 121"/>
          <p:cNvSpPr/>
          <p:nvPr/>
        </p:nvSpPr>
        <p:spPr>
          <a:xfrm>
            <a:off x="4731574" y="1427438"/>
            <a:ext cx="32861" cy="23813"/>
          </a:xfrm>
          <a:custGeom>
            <a:avLst/>
            <a:gdLst/>
            <a:ahLst/>
            <a:cxnLst/>
            <a:rect l="l" t="t" r="r" b="b"/>
            <a:pathLst>
              <a:path w="43814" h="31750">
                <a:moveTo>
                  <a:pt x="0" y="31464"/>
                </a:moveTo>
                <a:lnTo>
                  <a:pt x="0" y="0"/>
                </a:lnTo>
                <a:lnTo>
                  <a:pt x="43224" y="15732"/>
                </a:lnTo>
                <a:lnTo>
                  <a:pt x="0" y="31464"/>
                </a:lnTo>
                <a:close/>
              </a:path>
            </a:pathLst>
          </a:custGeom>
          <a:solidFill>
            <a:srgbClr val="CCCCCC"/>
          </a:solidFill>
        </p:spPr>
        <p:txBody>
          <a:bodyPr wrap="square" lIns="0" tIns="0" rIns="0" bIns="0" rtlCol="0"/>
          <a:lstStyle/>
          <a:p>
            <a:endParaRPr sz="1350"/>
          </a:p>
        </p:txBody>
      </p:sp>
      <p:sp>
        <p:nvSpPr>
          <p:cNvPr id="122" name="object 122"/>
          <p:cNvSpPr/>
          <p:nvPr/>
        </p:nvSpPr>
        <p:spPr>
          <a:xfrm>
            <a:off x="4731574" y="1427438"/>
            <a:ext cx="32861" cy="23813"/>
          </a:xfrm>
          <a:custGeom>
            <a:avLst/>
            <a:gdLst/>
            <a:ahLst/>
            <a:cxnLst/>
            <a:rect l="l" t="t" r="r" b="b"/>
            <a:pathLst>
              <a:path w="43814" h="31750">
                <a:moveTo>
                  <a:pt x="0" y="31464"/>
                </a:moveTo>
                <a:lnTo>
                  <a:pt x="43224" y="15732"/>
                </a:lnTo>
                <a:lnTo>
                  <a:pt x="0" y="0"/>
                </a:lnTo>
                <a:lnTo>
                  <a:pt x="0" y="31464"/>
                </a:lnTo>
                <a:close/>
              </a:path>
            </a:pathLst>
          </a:custGeom>
          <a:ln w="9524">
            <a:solidFill>
              <a:srgbClr val="CCCCCC"/>
            </a:solidFill>
          </a:ln>
        </p:spPr>
        <p:txBody>
          <a:bodyPr wrap="square" lIns="0" tIns="0" rIns="0" bIns="0" rtlCol="0"/>
          <a:lstStyle/>
          <a:p>
            <a:endParaRPr sz="1350"/>
          </a:p>
        </p:txBody>
      </p:sp>
      <p:sp>
        <p:nvSpPr>
          <p:cNvPr id="123" name="object 123"/>
          <p:cNvSpPr/>
          <p:nvPr/>
        </p:nvSpPr>
        <p:spPr>
          <a:xfrm>
            <a:off x="3861163" y="1439237"/>
            <a:ext cx="879158" cy="665798"/>
          </a:xfrm>
          <a:custGeom>
            <a:avLst/>
            <a:gdLst/>
            <a:ahLst/>
            <a:cxnLst/>
            <a:rect l="l" t="t" r="r" b="b"/>
            <a:pathLst>
              <a:path w="1172210" h="887730">
                <a:moveTo>
                  <a:pt x="0" y="0"/>
                </a:moveTo>
                <a:lnTo>
                  <a:pt x="1172147" y="887685"/>
                </a:lnTo>
              </a:path>
            </a:pathLst>
          </a:custGeom>
          <a:ln w="9524">
            <a:solidFill>
              <a:srgbClr val="CCCCCC"/>
            </a:solidFill>
          </a:ln>
        </p:spPr>
        <p:txBody>
          <a:bodyPr wrap="square" lIns="0" tIns="0" rIns="0" bIns="0" rtlCol="0"/>
          <a:lstStyle/>
          <a:p>
            <a:endParaRPr sz="1350"/>
          </a:p>
        </p:txBody>
      </p:sp>
      <p:sp>
        <p:nvSpPr>
          <p:cNvPr id="124" name="object 124"/>
          <p:cNvSpPr/>
          <p:nvPr/>
        </p:nvSpPr>
        <p:spPr>
          <a:xfrm>
            <a:off x="4733149" y="2095609"/>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CCCCCC"/>
          </a:solidFill>
        </p:spPr>
        <p:txBody>
          <a:bodyPr wrap="square" lIns="0" tIns="0" rIns="0" bIns="0" rtlCol="0"/>
          <a:lstStyle/>
          <a:p>
            <a:endParaRPr sz="1350"/>
          </a:p>
        </p:txBody>
      </p:sp>
      <p:sp>
        <p:nvSpPr>
          <p:cNvPr id="125" name="object 125"/>
          <p:cNvSpPr/>
          <p:nvPr/>
        </p:nvSpPr>
        <p:spPr>
          <a:xfrm>
            <a:off x="4733149" y="2095609"/>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CCCCCC"/>
            </a:solidFill>
          </a:ln>
        </p:spPr>
        <p:txBody>
          <a:bodyPr wrap="square" lIns="0" tIns="0" rIns="0" bIns="0" rtlCol="0"/>
          <a:lstStyle/>
          <a:p>
            <a:endParaRPr sz="1350"/>
          </a:p>
        </p:txBody>
      </p:sp>
      <p:sp>
        <p:nvSpPr>
          <p:cNvPr id="126" name="object 126"/>
          <p:cNvSpPr/>
          <p:nvPr/>
        </p:nvSpPr>
        <p:spPr>
          <a:xfrm>
            <a:off x="3861163" y="1439237"/>
            <a:ext cx="890111" cy="1347788"/>
          </a:xfrm>
          <a:custGeom>
            <a:avLst/>
            <a:gdLst/>
            <a:ahLst/>
            <a:cxnLst/>
            <a:rect l="l" t="t" r="r" b="b"/>
            <a:pathLst>
              <a:path w="1186814" h="1797050">
                <a:moveTo>
                  <a:pt x="0" y="0"/>
                </a:moveTo>
                <a:lnTo>
                  <a:pt x="1186197" y="1796708"/>
                </a:lnTo>
              </a:path>
            </a:pathLst>
          </a:custGeom>
          <a:ln w="9524">
            <a:solidFill>
              <a:srgbClr val="CCCCCC"/>
            </a:solidFill>
          </a:ln>
        </p:spPr>
        <p:txBody>
          <a:bodyPr wrap="square" lIns="0" tIns="0" rIns="0" bIns="0" rtlCol="0"/>
          <a:lstStyle/>
          <a:p>
            <a:endParaRPr sz="1350"/>
          </a:p>
        </p:txBody>
      </p:sp>
      <p:sp>
        <p:nvSpPr>
          <p:cNvPr id="127" name="object 127"/>
          <p:cNvSpPr/>
          <p:nvPr/>
        </p:nvSpPr>
        <p:spPr>
          <a:xfrm>
            <a:off x="4740968" y="2780263"/>
            <a:ext cx="28099" cy="33814"/>
          </a:xfrm>
          <a:custGeom>
            <a:avLst/>
            <a:gdLst/>
            <a:ahLst/>
            <a:cxnLst/>
            <a:rect l="l" t="t" r="r" b="b"/>
            <a:pathLst>
              <a:path w="37464" h="45085">
                <a:moveTo>
                  <a:pt x="36949" y="44749"/>
                </a:moveTo>
                <a:lnTo>
                  <a:pt x="0" y="17349"/>
                </a:lnTo>
                <a:lnTo>
                  <a:pt x="26274" y="0"/>
                </a:lnTo>
                <a:lnTo>
                  <a:pt x="36949" y="44749"/>
                </a:lnTo>
                <a:close/>
              </a:path>
            </a:pathLst>
          </a:custGeom>
          <a:solidFill>
            <a:srgbClr val="CCCCCC"/>
          </a:solidFill>
        </p:spPr>
        <p:txBody>
          <a:bodyPr wrap="square" lIns="0" tIns="0" rIns="0" bIns="0" rtlCol="0"/>
          <a:lstStyle/>
          <a:p>
            <a:endParaRPr sz="1350"/>
          </a:p>
        </p:txBody>
      </p:sp>
      <p:sp>
        <p:nvSpPr>
          <p:cNvPr id="128" name="object 128"/>
          <p:cNvSpPr/>
          <p:nvPr/>
        </p:nvSpPr>
        <p:spPr>
          <a:xfrm>
            <a:off x="4740968" y="2780263"/>
            <a:ext cx="28099" cy="33814"/>
          </a:xfrm>
          <a:custGeom>
            <a:avLst/>
            <a:gdLst/>
            <a:ahLst/>
            <a:cxnLst/>
            <a:rect l="l" t="t" r="r" b="b"/>
            <a:pathLst>
              <a:path w="37464" h="45085">
                <a:moveTo>
                  <a:pt x="0" y="17349"/>
                </a:moveTo>
                <a:lnTo>
                  <a:pt x="36949" y="44749"/>
                </a:lnTo>
                <a:lnTo>
                  <a:pt x="26274" y="0"/>
                </a:lnTo>
                <a:lnTo>
                  <a:pt x="0" y="17349"/>
                </a:lnTo>
                <a:close/>
              </a:path>
            </a:pathLst>
          </a:custGeom>
          <a:ln w="9524">
            <a:solidFill>
              <a:srgbClr val="CCCCCC"/>
            </a:solidFill>
          </a:ln>
        </p:spPr>
        <p:txBody>
          <a:bodyPr wrap="square" lIns="0" tIns="0" rIns="0" bIns="0" rtlCol="0"/>
          <a:lstStyle/>
          <a:p>
            <a:endParaRPr sz="1350"/>
          </a:p>
        </p:txBody>
      </p:sp>
      <p:sp>
        <p:nvSpPr>
          <p:cNvPr id="129" name="object 129"/>
          <p:cNvSpPr/>
          <p:nvPr/>
        </p:nvSpPr>
        <p:spPr>
          <a:xfrm>
            <a:off x="3861163" y="1465114"/>
            <a:ext cx="879158" cy="665798"/>
          </a:xfrm>
          <a:custGeom>
            <a:avLst/>
            <a:gdLst/>
            <a:ahLst/>
            <a:cxnLst/>
            <a:rect l="l" t="t" r="r" b="b"/>
            <a:pathLst>
              <a:path w="1172210" h="887730">
                <a:moveTo>
                  <a:pt x="0" y="887683"/>
                </a:moveTo>
                <a:lnTo>
                  <a:pt x="1172147" y="0"/>
                </a:lnTo>
              </a:path>
            </a:pathLst>
          </a:custGeom>
          <a:ln w="9524">
            <a:solidFill>
              <a:srgbClr val="CCCCCC"/>
            </a:solidFill>
          </a:ln>
        </p:spPr>
        <p:txBody>
          <a:bodyPr wrap="square" lIns="0" tIns="0" rIns="0" bIns="0" rtlCol="0"/>
          <a:lstStyle/>
          <a:p>
            <a:endParaRPr sz="1350"/>
          </a:p>
        </p:txBody>
      </p:sp>
      <p:sp>
        <p:nvSpPr>
          <p:cNvPr id="130" name="object 130"/>
          <p:cNvSpPr/>
          <p:nvPr/>
        </p:nvSpPr>
        <p:spPr>
          <a:xfrm>
            <a:off x="4733149" y="1445544"/>
            <a:ext cx="33338" cy="29051"/>
          </a:xfrm>
          <a:custGeom>
            <a:avLst/>
            <a:gdLst/>
            <a:ahLst/>
            <a:cxnLst/>
            <a:rect l="l" t="t" r="r" b="b"/>
            <a:pathLst>
              <a:path w="44450" h="38735">
                <a:moveTo>
                  <a:pt x="18999" y="38637"/>
                </a:moveTo>
                <a:lnTo>
                  <a:pt x="0" y="13552"/>
                </a:lnTo>
                <a:lnTo>
                  <a:pt x="43949" y="0"/>
                </a:lnTo>
                <a:lnTo>
                  <a:pt x="18999" y="38637"/>
                </a:lnTo>
                <a:close/>
              </a:path>
            </a:pathLst>
          </a:custGeom>
          <a:solidFill>
            <a:srgbClr val="CCCCCC"/>
          </a:solidFill>
        </p:spPr>
        <p:txBody>
          <a:bodyPr wrap="square" lIns="0" tIns="0" rIns="0" bIns="0" rtlCol="0"/>
          <a:lstStyle/>
          <a:p>
            <a:endParaRPr sz="1350"/>
          </a:p>
        </p:txBody>
      </p:sp>
      <p:sp>
        <p:nvSpPr>
          <p:cNvPr id="131" name="object 131"/>
          <p:cNvSpPr/>
          <p:nvPr/>
        </p:nvSpPr>
        <p:spPr>
          <a:xfrm>
            <a:off x="4733149" y="1445544"/>
            <a:ext cx="33338" cy="29051"/>
          </a:xfrm>
          <a:custGeom>
            <a:avLst/>
            <a:gdLst/>
            <a:ahLst/>
            <a:cxnLst/>
            <a:rect l="l" t="t" r="r" b="b"/>
            <a:pathLst>
              <a:path w="44450" h="38735">
                <a:moveTo>
                  <a:pt x="18999" y="38637"/>
                </a:moveTo>
                <a:lnTo>
                  <a:pt x="43949" y="0"/>
                </a:lnTo>
                <a:lnTo>
                  <a:pt x="0" y="13552"/>
                </a:lnTo>
                <a:lnTo>
                  <a:pt x="18999" y="38637"/>
                </a:lnTo>
                <a:close/>
              </a:path>
            </a:pathLst>
          </a:custGeom>
          <a:ln w="9524">
            <a:solidFill>
              <a:srgbClr val="CCCCCC"/>
            </a:solidFill>
          </a:ln>
        </p:spPr>
        <p:txBody>
          <a:bodyPr wrap="square" lIns="0" tIns="0" rIns="0" bIns="0" rtlCol="0"/>
          <a:lstStyle/>
          <a:p>
            <a:endParaRPr sz="1350"/>
          </a:p>
        </p:txBody>
      </p:sp>
      <p:sp>
        <p:nvSpPr>
          <p:cNvPr id="132" name="object 132"/>
          <p:cNvSpPr/>
          <p:nvPr/>
        </p:nvSpPr>
        <p:spPr>
          <a:xfrm>
            <a:off x="3861163" y="2130877"/>
            <a:ext cx="870585" cy="0"/>
          </a:xfrm>
          <a:custGeom>
            <a:avLst/>
            <a:gdLst/>
            <a:ahLst/>
            <a:cxnLst/>
            <a:rect l="l" t="t" r="r" b="b"/>
            <a:pathLst>
              <a:path w="1160779">
                <a:moveTo>
                  <a:pt x="0" y="0"/>
                </a:moveTo>
                <a:lnTo>
                  <a:pt x="1160547" y="0"/>
                </a:lnTo>
              </a:path>
            </a:pathLst>
          </a:custGeom>
          <a:ln w="9524">
            <a:solidFill>
              <a:srgbClr val="CCCCCC"/>
            </a:solidFill>
          </a:ln>
        </p:spPr>
        <p:txBody>
          <a:bodyPr wrap="square" lIns="0" tIns="0" rIns="0" bIns="0" rtlCol="0"/>
          <a:lstStyle/>
          <a:p>
            <a:endParaRPr sz="1350"/>
          </a:p>
        </p:txBody>
      </p:sp>
      <p:sp>
        <p:nvSpPr>
          <p:cNvPr id="133" name="object 133"/>
          <p:cNvSpPr/>
          <p:nvPr/>
        </p:nvSpPr>
        <p:spPr>
          <a:xfrm>
            <a:off x="4731574" y="2119083"/>
            <a:ext cx="32861" cy="23813"/>
          </a:xfrm>
          <a:custGeom>
            <a:avLst/>
            <a:gdLst/>
            <a:ahLst/>
            <a:cxnLst/>
            <a:rect l="l" t="t" r="r" b="b"/>
            <a:pathLst>
              <a:path w="43814" h="31750">
                <a:moveTo>
                  <a:pt x="0" y="31474"/>
                </a:moveTo>
                <a:lnTo>
                  <a:pt x="0" y="0"/>
                </a:lnTo>
                <a:lnTo>
                  <a:pt x="43224" y="15724"/>
                </a:lnTo>
                <a:lnTo>
                  <a:pt x="0" y="31474"/>
                </a:lnTo>
                <a:close/>
              </a:path>
            </a:pathLst>
          </a:custGeom>
          <a:solidFill>
            <a:srgbClr val="CCCCCC"/>
          </a:solidFill>
        </p:spPr>
        <p:txBody>
          <a:bodyPr wrap="square" lIns="0" tIns="0" rIns="0" bIns="0" rtlCol="0"/>
          <a:lstStyle/>
          <a:p>
            <a:endParaRPr sz="1350"/>
          </a:p>
        </p:txBody>
      </p:sp>
      <p:sp>
        <p:nvSpPr>
          <p:cNvPr id="134" name="object 134"/>
          <p:cNvSpPr/>
          <p:nvPr/>
        </p:nvSpPr>
        <p:spPr>
          <a:xfrm>
            <a:off x="4731574" y="2119083"/>
            <a:ext cx="32861" cy="23813"/>
          </a:xfrm>
          <a:custGeom>
            <a:avLst/>
            <a:gdLst/>
            <a:ahLst/>
            <a:cxnLst/>
            <a:rect l="l" t="t" r="r" b="b"/>
            <a:pathLst>
              <a:path w="43814" h="31750">
                <a:moveTo>
                  <a:pt x="0" y="31474"/>
                </a:moveTo>
                <a:lnTo>
                  <a:pt x="43224" y="15724"/>
                </a:lnTo>
                <a:lnTo>
                  <a:pt x="0" y="0"/>
                </a:lnTo>
                <a:lnTo>
                  <a:pt x="0" y="31474"/>
                </a:lnTo>
                <a:close/>
              </a:path>
            </a:pathLst>
          </a:custGeom>
          <a:ln w="9524">
            <a:solidFill>
              <a:srgbClr val="CCCCCC"/>
            </a:solidFill>
          </a:ln>
        </p:spPr>
        <p:txBody>
          <a:bodyPr wrap="square" lIns="0" tIns="0" rIns="0" bIns="0" rtlCol="0"/>
          <a:lstStyle/>
          <a:p>
            <a:endParaRPr sz="1350"/>
          </a:p>
        </p:txBody>
      </p:sp>
      <p:sp>
        <p:nvSpPr>
          <p:cNvPr id="135" name="object 135"/>
          <p:cNvSpPr/>
          <p:nvPr/>
        </p:nvSpPr>
        <p:spPr>
          <a:xfrm>
            <a:off x="3861163" y="2130877"/>
            <a:ext cx="879158" cy="665798"/>
          </a:xfrm>
          <a:custGeom>
            <a:avLst/>
            <a:gdLst/>
            <a:ahLst/>
            <a:cxnLst/>
            <a:rect l="l" t="t" r="r" b="b"/>
            <a:pathLst>
              <a:path w="1172210" h="887729">
                <a:moveTo>
                  <a:pt x="0" y="0"/>
                </a:moveTo>
                <a:lnTo>
                  <a:pt x="1172147" y="887698"/>
                </a:lnTo>
              </a:path>
            </a:pathLst>
          </a:custGeom>
          <a:ln w="9524">
            <a:solidFill>
              <a:srgbClr val="CCCCCC"/>
            </a:solidFill>
          </a:ln>
        </p:spPr>
        <p:txBody>
          <a:bodyPr wrap="square" lIns="0" tIns="0" rIns="0" bIns="0" rtlCol="0"/>
          <a:lstStyle/>
          <a:p>
            <a:endParaRPr sz="1350"/>
          </a:p>
        </p:txBody>
      </p:sp>
      <p:sp>
        <p:nvSpPr>
          <p:cNvPr id="136" name="object 136"/>
          <p:cNvSpPr/>
          <p:nvPr/>
        </p:nvSpPr>
        <p:spPr>
          <a:xfrm>
            <a:off x="4733149" y="2787257"/>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CCCCCC"/>
          </a:solidFill>
        </p:spPr>
        <p:txBody>
          <a:bodyPr wrap="square" lIns="0" tIns="0" rIns="0" bIns="0" rtlCol="0"/>
          <a:lstStyle/>
          <a:p>
            <a:endParaRPr sz="1350"/>
          </a:p>
        </p:txBody>
      </p:sp>
      <p:sp>
        <p:nvSpPr>
          <p:cNvPr id="137" name="object 137"/>
          <p:cNvSpPr/>
          <p:nvPr/>
        </p:nvSpPr>
        <p:spPr>
          <a:xfrm>
            <a:off x="4733149" y="2787257"/>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CCCCCC"/>
            </a:solidFill>
          </a:ln>
        </p:spPr>
        <p:txBody>
          <a:bodyPr wrap="square" lIns="0" tIns="0" rIns="0" bIns="0" rtlCol="0"/>
          <a:lstStyle/>
          <a:p>
            <a:endParaRPr sz="1350"/>
          </a:p>
        </p:txBody>
      </p:sp>
      <p:sp>
        <p:nvSpPr>
          <p:cNvPr id="138" name="object 138"/>
          <p:cNvSpPr/>
          <p:nvPr/>
        </p:nvSpPr>
        <p:spPr>
          <a:xfrm>
            <a:off x="3861163" y="1475007"/>
            <a:ext cx="890111" cy="1347788"/>
          </a:xfrm>
          <a:custGeom>
            <a:avLst/>
            <a:gdLst/>
            <a:ahLst/>
            <a:cxnLst/>
            <a:rect l="l" t="t" r="r" b="b"/>
            <a:pathLst>
              <a:path w="1186814" h="1797050">
                <a:moveTo>
                  <a:pt x="0" y="1796716"/>
                </a:moveTo>
                <a:lnTo>
                  <a:pt x="1186197" y="0"/>
                </a:lnTo>
              </a:path>
            </a:pathLst>
          </a:custGeom>
          <a:ln w="9524">
            <a:solidFill>
              <a:srgbClr val="CCCCCC"/>
            </a:solidFill>
          </a:ln>
        </p:spPr>
        <p:txBody>
          <a:bodyPr wrap="square" lIns="0" tIns="0" rIns="0" bIns="0" rtlCol="0"/>
          <a:lstStyle/>
          <a:p>
            <a:endParaRPr sz="1350"/>
          </a:p>
        </p:txBody>
      </p:sp>
      <p:sp>
        <p:nvSpPr>
          <p:cNvPr id="139" name="object 139"/>
          <p:cNvSpPr/>
          <p:nvPr/>
        </p:nvSpPr>
        <p:spPr>
          <a:xfrm>
            <a:off x="4740968" y="1447953"/>
            <a:ext cx="28099" cy="33814"/>
          </a:xfrm>
          <a:custGeom>
            <a:avLst/>
            <a:gdLst/>
            <a:ahLst/>
            <a:cxnLst/>
            <a:rect l="l" t="t" r="r" b="b"/>
            <a:pathLst>
              <a:path w="37464" h="45085">
                <a:moveTo>
                  <a:pt x="26274" y="44742"/>
                </a:moveTo>
                <a:lnTo>
                  <a:pt x="0" y="27404"/>
                </a:lnTo>
                <a:lnTo>
                  <a:pt x="36949" y="0"/>
                </a:lnTo>
                <a:lnTo>
                  <a:pt x="26274" y="44742"/>
                </a:lnTo>
                <a:close/>
              </a:path>
            </a:pathLst>
          </a:custGeom>
          <a:solidFill>
            <a:srgbClr val="CCCCCC"/>
          </a:solidFill>
        </p:spPr>
        <p:txBody>
          <a:bodyPr wrap="square" lIns="0" tIns="0" rIns="0" bIns="0" rtlCol="0"/>
          <a:lstStyle/>
          <a:p>
            <a:endParaRPr sz="1350"/>
          </a:p>
        </p:txBody>
      </p:sp>
      <p:sp>
        <p:nvSpPr>
          <p:cNvPr id="140" name="object 140"/>
          <p:cNvSpPr/>
          <p:nvPr/>
        </p:nvSpPr>
        <p:spPr>
          <a:xfrm>
            <a:off x="4740968" y="1447953"/>
            <a:ext cx="28099" cy="33814"/>
          </a:xfrm>
          <a:custGeom>
            <a:avLst/>
            <a:gdLst/>
            <a:ahLst/>
            <a:cxnLst/>
            <a:rect l="l" t="t" r="r" b="b"/>
            <a:pathLst>
              <a:path w="37464" h="45085">
                <a:moveTo>
                  <a:pt x="26274" y="44742"/>
                </a:moveTo>
                <a:lnTo>
                  <a:pt x="36949" y="0"/>
                </a:lnTo>
                <a:lnTo>
                  <a:pt x="0" y="27404"/>
                </a:lnTo>
                <a:lnTo>
                  <a:pt x="26274" y="44742"/>
                </a:lnTo>
                <a:close/>
              </a:path>
            </a:pathLst>
          </a:custGeom>
          <a:ln w="9524">
            <a:solidFill>
              <a:srgbClr val="CCCCCC"/>
            </a:solidFill>
          </a:ln>
        </p:spPr>
        <p:txBody>
          <a:bodyPr wrap="square" lIns="0" tIns="0" rIns="0" bIns="0" rtlCol="0"/>
          <a:lstStyle/>
          <a:p>
            <a:endParaRPr sz="1350"/>
          </a:p>
        </p:txBody>
      </p:sp>
      <p:sp>
        <p:nvSpPr>
          <p:cNvPr id="141" name="object 141"/>
          <p:cNvSpPr/>
          <p:nvPr/>
        </p:nvSpPr>
        <p:spPr>
          <a:xfrm>
            <a:off x="3861163" y="2156770"/>
            <a:ext cx="879158" cy="665798"/>
          </a:xfrm>
          <a:custGeom>
            <a:avLst/>
            <a:gdLst/>
            <a:ahLst/>
            <a:cxnLst/>
            <a:rect l="l" t="t" r="r" b="b"/>
            <a:pathLst>
              <a:path w="1172210" h="887729">
                <a:moveTo>
                  <a:pt x="0" y="887698"/>
                </a:moveTo>
                <a:lnTo>
                  <a:pt x="1172147" y="0"/>
                </a:lnTo>
              </a:path>
            </a:pathLst>
          </a:custGeom>
          <a:ln w="9524">
            <a:solidFill>
              <a:srgbClr val="CCCCCC"/>
            </a:solidFill>
          </a:ln>
        </p:spPr>
        <p:txBody>
          <a:bodyPr wrap="square" lIns="0" tIns="0" rIns="0" bIns="0" rtlCol="0"/>
          <a:lstStyle/>
          <a:p>
            <a:endParaRPr sz="1350"/>
          </a:p>
        </p:txBody>
      </p:sp>
      <p:sp>
        <p:nvSpPr>
          <p:cNvPr id="142" name="object 142"/>
          <p:cNvSpPr/>
          <p:nvPr/>
        </p:nvSpPr>
        <p:spPr>
          <a:xfrm>
            <a:off x="4733149" y="2137196"/>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CCCCCC"/>
          </a:solidFill>
        </p:spPr>
        <p:txBody>
          <a:bodyPr wrap="square" lIns="0" tIns="0" rIns="0" bIns="0" rtlCol="0"/>
          <a:lstStyle/>
          <a:p>
            <a:endParaRPr sz="1350"/>
          </a:p>
        </p:txBody>
      </p:sp>
      <p:sp>
        <p:nvSpPr>
          <p:cNvPr id="143" name="object 143"/>
          <p:cNvSpPr/>
          <p:nvPr/>
        </p:nvSpPr>
        <p:spPr>
          <a:xfrm>
            <a:off x="4733149" y="2137196"/>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CCCCCC"/>
            </a:solidFill>
          </a:ln>
        </p:spPr>
        <p:txBody>
          <a:bodyPr wrap="square" lIns="0" tIns="0" rIns="0" bIns="0" rtlCol="0"/>
          <a:lstStyle/>
          <a:p>
            <a:endParaRPr sz="1350"/>
          </a:p>
        </p:txBody>
      </p:sp>
      <p:sp>
        <p:nvSpPr>
          <p:cNvPr id="144" name="object 144"/>
          <p:cNvSpPr/>
          <p:nvPr/>
        </p:nvSpPr>
        <p:spPr>
          <a:xfrm>
            <a:off x="3861163" y="2822544"/>
            <a:ext cx="870585" cy="0"/>
          </a:xfrm>
          <a:custGeom>
            <a:avLst/>
            <a:gdLst/>
            <a:ahLst/>
            <a:cxnLst/>
            <a:rect l="l" t="t" r="r" b="b"/>
            <a:pathLst>
              <a:path w="1160779">
                <a:moveTo>
                  <a:pt x="0" y="0"/>
                </a:moveTo>
                <a:lnTo>
                  <a:pt x="1160547" y="0"/>
                </a:lnTo>
              </a:path>
            </a:pathLst>
          </a:custGeom>
          <a:ln w="9524">
            <a:solidFill>
              <a:srgbClr val="CCCCCC"/>
            </a:solidFill>
          </a:ln>
        </p:spPr>
        <p:txBody>
          <a:bodyPr wrap="square" lIns="0" tIns="0" rIns="0" bIns="0" rtlCol="0"/>
          <a:lstStyle/>
          <a:p>
            <a:endParaRPr sz="1350"/>
          </a:p>
        </p:txBody>
      </p:sp>
      <p:sp>
        <p:nvSpPr>
          <p:cNvPr id="145" name="object 145"/>
          <p:cNvSpPr/>
          <p:nvPr/>
        </p:nvSpPr>
        <p:spPr>
          <a:xfrm>
            <a:off x="4731574" y="2810731"/>
            <a:ext cx="32861" cy="23813"/>
          </a:xfrm>
          <a:custGeom>
            <a:avLst/>
            <a:gdLst/>
            <a:ahLst/>
            <a:cxnLst/>
            <a:rect l="l" t="t" r="r" b="b"/>
            <a:pathLst>
              <a:path w="43814" h="31750">
                <a:moveTo>
                  <a:pt x="0" y="31474"/>
                </a:moveTo>
                <a:lnTo>
                  <a:pt x="0" y="0"/>
                </a:lnTo>
                <a:lnTo>
                  <a:pt x="43224" y="15749"/>
                </a:lnTo>
                <a:lnTo>
                  <a:pt x="0" y="31474"/>
                </a:lnTo>
                <a:close/>
              </a:path>
            </a:pathLst>
          </a:custGeom>
          <a:solidFill>
            <a:srgbClr val="CCCCCC"/>
          </a:solidFill>
        </p:spPr>
        <p:txBody>
          <a:bodyPr wrap="square" lIns="0" tIns="0" rIns="0" bIns="0" rtlCol="0"/>
          <a:lstStyle/>
          <a:p>
            <a:endParaRPr sz="1350"/>
          </a:p>
        </p:txBody>
      </p:sp>
      <p:sp>
        <p:nvSpPr>
          <p:cNvPr id="146" name="object 146"/>
          <p:cNvSpPr/>
          <p:nvPr/>
        </p:nvSpPr>
        <p:spPr>
          <a:xfrm>
            <a:off x="4731574" y="2810731"/>
            <a:ext cx="32861" cy="23813"/>
          </a:xfrm>
          <a:custGeom>
            <a:avLst/>
            <a:gdLst/>
            <a:ahLst/>
            <a:cxnLst/>
            <a:rect l="l" t="t" r="r" b="b"/>
            <a:pathLst>
              <a:path w="43814"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sz="1350"/>
          </a:p>
        </p:txBody>
      </p:sp>
      <p:sp>
        <p:nvSpPr>
          <p:cNvPr id="147" name="object 147"/>
          <p:cNvSpPr/>
          <p:nvPr/>
        </p:nvSpPr>
        <p:spPr>
          <a:xfrm>
            <a:off x="3861163" y="2848419"/>
            <a:ext cx="879158" cy="665798"/>
          </a:xfrm>
          <a:custGeom>
            <a:avLst/>
            <a:gdLst/>
            <a:ahLst/>
            <a:cxnLst/>
            <a:rect l="l" t="t" r="r" b="b"/>
            <a:pathLst>
              <a:path w="1172210" h="887729">
                <a:moveTo>
                  <a:pt x="0" y="887698"/>
                </a:moveTo>
                <a:lnTo>
                  <a:pt x="1172147" y="0"/>
                </a:lnTo>
              </a:path>
            </a:pathLst>
          </a:custGeom>
          <a:ln w="9524">
            <a:solidFill>
              <a:srgbClr val="CCCCCC"/>
            </a:solidFill>
          </a:ln>
        </p:spPr>
        <p:txBody>
          <a:bodyPr wrap="square" lIns="0" tIns="0" rIns="0" bIns="0" rtlCol="0"/>
          <a:lstStyle/>
          <a:p>
            <a:endParaRPr sz="1350"/>
          </a:p>
        </p:txBody>
      </p:sp>
      <p:sp>
        <p:nvSpPr>
          <p:cNvPr id="148" name="object 148"/>
          <p:cNvSpPr/>
          <p:nvPr/>
        </p:nvSpPr>
        <p:spPr>
          <a:xfrm>
            <a:off x="4733149" y="2828845"/>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CCCCCC"/>
          </a:solidFill>
        </p:spPr>
        <p:txBody>
          <a:bodyPr wrap="square" lIns="0" tIns="0" rIns="0" bIns="0" rtlCol="0"/>
          <a:lstStyle/>
          <a:p>
            <a:endParaRPr sz="1350"/>
          </a:p>
        </p:txBody>
      </p:sp>
      <p:sp>
        <p:nvSpPr>
          <p:cNvPr id="149" name="object 149"/>
          <p:cNvSpPr/>
          <p:nvPr/>
        </p:nvSpPr>
        <p:spPr>
          <a:xfrm>
            <a:off x="4733149" y="2828845"/>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CCCCCC"/>
            </a:solidFill>
          </a:ln>
        </p:spPr>
        <p:txBody>
          <a:bodyPr wrap="square" lIns="0" tIns="0" rIns="0" bIns="0" rtlCol="0"/>
          <a:lstStyle/>
          <a:p>
            <a:endParaRPr sz="1350"/>
          </a:p>
        </p:txBody>
      </p:sp>
      <p:sp>
        <p:nvSpPr>
          <p:cNvPr id="150" name="object 150"/>
          <p:cNvSpPr/>
          <p:nvPr/>
        </p:nvSpPr>
        <p:spPr>
          <a:xfrm>
            <a:off x="3861163" y="2166652"/>
            <a:ext cx="890111" cy="1347788"/>
          </a:xfrm>
          <a:custGeom>
            <a:avLst/>
            <a:gdLst/>
            <a:ahLst/>
            <a:cxnLst/>
            <a:rect l="l" t="t" r="r" b="b"/>
            <a:pathLst>
              <a:path w="1186814" h="1797050">
                <a:moveTo>
                  <a:pt x="0" y="1796721"/>
                </a:moveTo>
                <a:lnTo>
                  <a:pt x="1186197" y="0"/>
                </a:lnTo>
              </a:path>
            </a:pathLst>
          </a:custGeom>
          <a:ln w="9524">
            <a:solidFill>
              <a:srgbClr val="CCCCCC"/>
            </a:solidFill>
          </a:ln>
        </p:spPr>
        <p:txBody>
          <a:bodyPr wrap="square" lIns="0" tIns="0" rIns="0" bIns="0" rtlCol="0"/>
          <a:lstStyle/>
          <a:p>
            <a:endParaRPr sz="1350"/>
          </a:p>
        </p:txBody>
      </p:sp>
      <p:sp>
        <p:nvSpPr>
          <p:cNvPr id="151" name="object 151"/>
          <p:cNvSpPr/>
          <p:nvPr/>
        </p:nvSpPr>
        <p:spPr>
          <a:xfrm>
            <a:off x="4740968" y="2139596"/>
            <a:ext cx="28099" cy="33814"/>
          </a:xfrm>
          <a:custGeom>
            <a:avLst/>
            <a:gdLst/>
            <a:ahLst/>
            <a:cxnLst/>
            <a:rect l="l" t="t" r="r" b="b"/>
            <a:pathLst>
              <a:path w="37464" h="45085">
                <a:moveTo>
                  <a:pt x="26274" y="44749"/>
                </a:moveTo>
                <a:lnTo>
                  <a:pt x="0" y="27424"/>
                </a:lnTo>
                <a:lnTo>
                  <a:pt x="36949" y="0"/>
                </a:lnTo>
                <a:lnTo>
                  <a:pt x="26274" y="44749"/>
                </a:lnTo>
                <a:close/>
              </a:path>
            </a:pathLst>
          </a:custGeom>
          <a:solidFill>
            <a:srgbClr val="CCCCCC"/>
          </a:solidFill>
        </p:spPr>
        <p:txBody>
          <a:bodyPr wrap="square" lIns="0" tIns="0" rIns="0" bIns="0" rtlCol="0"/>
          <a:lstStyle/>
          <a:p>
            <a:endParaRPr sz="1350"/>
          </a:p>
        </p:txBody>
      </p:sp>
      <p:sp>
        <p:nvSpPr>
          <p:cNvPr id="152" name="object 152"/>
          <p:cNvSpPr/>
          <p:nvPr/>
        </p:nvSpPr>
        <p:spPr>
          <a:xfrm>
            <a:off x="4740968" y="2139596"/>
            <a:ext cx="28099" cy="33814"/>
          </a:xfrm>
          <a:custGeom>
            <a:avLst/>
            <a:gdLst/>
            <a:ahLst/>
            <a:cxnLst/>
            <a:rect l="l" t="t" r="r" b="b"/>
            <a:pathLst>
              <a:path w="37464" h="45085">
                <a:moveTo>
                  <a:pt x="26274" y="44749"/>
                </a:moveTo>
                <a:lnTo>
                  <a:pt x="36949" y="0"/>
                </a:lnTo>
                <a:lnTo>
                  <a:pt x="0" y="27424"/>
                </a:lnTo>
                <a:lnTo>
                  <a:pt x="26274" y="44749"/>
                </a:lnTo>
                <a:close/>
              </a:path>
            </a:pathLst>
          </a:custGeom>
          <a:ln w="9524">
            <a:solidFill>
              <a:srgbClr val="CCCCCC"/>
            </a:solidFill>
          </a:ln>
        </p:spPr>
        <p:txBody>
          <a:bodyPr wrap="square" lIns="0" tIns="0" rIns="0" bIns="0" rtlCol="0"/>
          <a:lstStyle/>
          <a:p>
            <a:endParaRPr sz="1350"/>
          </a:p>
        </p:txBody>
      </p:sp>
      <p:sp>
        <p:nvSpPr>
          <p:cNvPr id="153" name="object 153"/>
          <p:cNvSpPr/>
          <p:nvPr/>
        </p:nvSpPr>
        <p:spPr>
          <a:xfrm>
            <a:off x="3861163" y="1478469"/>
            <a:ext cx="896303" cy="2035969"/>
          </a:xfrm>
          <a:custGeom>
            <a:avLst/>
            <a:gdLst/>
            <a:ahLst/>
            <a:cxnLst/>
            <a:rect l="l" t="t" r="r" b="b"/>
            <a:pathLst>
              <a:path w="1195070" h="2714625">
                <a:moveTo>
                  <a:pt x="0" y="2714299"/>
                </a:moveTo>
                <a:lnTo>
                  <a:pt x="1194672" y="0"/>
                </a:lnTo>
              </a:path>
            </a:pathLst>
          </a:custGeom>
          <a:ln w="9524">
            <a:solidFill>
              <a:srgbClr val="CCCCCC"/>
            </a:solidFill>
          </a:ln>
        </p:spPr>
        <p:txBody>
          <a:bodyPr wrap="square" lIns="0" tIns="0" rIns="0" bIns="0" rtlCol="0"/>
          <a:lstStyle/>
          <a:p>
            <a:endParaRPr sz="1350"/>
          </a:p>
        </p:txBody>
      </p:sp>
      <p:sp>
        <p:nvSpPr>
          <p:cNvPr id="154" name="object 154"/>
          <p:cNvSpPr/>
          <p:nvPr/>
        </p:nvSpPr>
        <p:spPr>
          <a:xfrm>
            <a:off x="4746368" y="1448797"/>
            <a:ext cx="24288" cy="34766"/>
          </a:xfrm>
          <a:custGeom>
            <a:avLst/>
            <a:gdLst/>
            <a:ahLst/>
            <a:cxnLst/>
            <a:rect l="l" t="t" r="r" b="b"/>
            <a:pathLst>
              <a:path w="32385" h="46355">
                <a:moveTo>
                  <a:pt x="28799" y="45899"/>
                </a:moveTo>
                <a:lnTo>
                  <a:pt x="0" y="33224"/>
                </a:lnTo>
                <a:lnTo>
                  <a:pt x="31824" y="0"/>
                </a:lnTo>
                <a:lnTo>
                  <a:pt x="28799" y="45899"/>
                </a:lnTo>
                <a:close/>
              </a:path>
            </a:pathLst>
          </a:custGeom>
          <a:solidFill>
            <a:srgbClr val="CCCCCC"/>
          </a:solidFill>
        </p:spPr>
        <p:txBody>
          <a:bodyPr wrap="square" lIns="0" tIns="0" rIns="0" bIns="0" rtlCol="0"/>
          <a:lstStyle/>
          <a:p>
            <a:endParaRPr sz="1350"/>
          </a:p>
        </p:txBody>
      </p:sp>
      <p:sp>
        <p:nvSpPr>
          <p:cNvPr id="155" name="object 155"/>
          <p:cNvSpPr/>
          <p:nvPr/>
        </p:nvSpPr>
        <p:spPr>
          <a:xfrm>
            <a:off x="4746368" y="1448797"/>
            <a:ext cx="24288" cy="34766"/>
          </a:xfrm>
          <a:custGeom>
            <a:avLst/>
            <a:gdLst/>
            <a:ahLst/>
            <a:cxnLst/>
            <a:rect l="l" t="t" r="r" b="b"/>
            <a:pathLst>
              <a:path w="32385" h="46355">
                <a:moveTo>
                  <a:pt x="28799" y="45899"/>
                </a:moveTo>
                <a:lnTo>
                  <a:pt x="31824" y="0"/>
                </a:lnTo>
                <a:lnTo>
                  <a:pt x="0" y="33224"/>
                </a:lnTo>
                <a:lnTo>
                  <a:pt x="28799" y="45899"/>
                </a:lnTo>
                <a:close/>
              </a:path>
            </a:pathLst>
          </a:custGeom>
          <a:ln w="9524">
            <a:solidFill>
              <a:srgbClr val="CCCCCC"/>
            </a:solidFill>
          </a:ln>
        </p:spPr>
        <p:txBody>
          <a:bodyPr wrap="square" lIns="0" tIns="0" rIns="0" bIns="0" rtlCol="0"/>
          <a:lstStyle/>
          <a:p>
            <a:endParaRPr sz="1350"/>
          </a:p>
        </p:txBody>
      </p:sp>
      <p:sp>
        <p:nvSpPr>
          <p:cNvPr id="156" name="object 156"/>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solidFill>
                  <a:srgbClr val="999999"/>
                </a:solidFill>
                <a:latin typeface="Arial"/>
                <a:cs typeface="Arial"/>
              </a:rPr>
              <a:t>W</a:t>
            </a:r>
            <a:r>
              <a:rPr sz="900" dirty="0">
                <a:solidFill>
                  <a:srgbClr val="999999"/>
                </a:solidFill>
                <a:latin typeface="Arial"/>
                <a:cs typeface="Arial"/>
              </a:rPr>
              <a:t>(2)</a:t>
            </a:r>
            <a:endParaRPr sz="900">
              <a:latin typeface="Arial"/>
              <a:cs typeface="Arial"/>
            </a:endParaRPr>
          </a:p>
        </p:txBody>
      </p:sp>
      <p:sp>
        <p:nvSpPr>
          <p:cNvPr id="157" name="object 157"/>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solidFill>
                  <a:srgbClr val="999999"/>
                </a:solidFill>
                <a:latin typeface="Arial"/>
                <a:cs typeface="Arial"/>
              </a:rPr>
              <a:t>W</a:t>
            </a:r>
            <a:r>
              <a:rPr sz="900" dirty="0">
                <a:solidFill>
                  <a:srgbClr val="999999"/>
                </a:solidFill>
                <a:latin typeface="Arial"/>
                <a:cs typeface="Arial"/>
              </a:rPr>
              <a:t>(3)</a:t>
            </a:r>
            <a:endParaRPr sz="900">
              <a:latin typeface="Arial"/>
              <a:cs typeface="Arial"/>
            </a:endParaRPr>
          </a:p>
        </p:txBody>
      </p:sp>
      <p:sp>
        <p:nvSpPr>
          <p:cNvPr id="158" name="object 158"/>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solidFill>
                  <a:srgbClr val="999999"/>
                </a:solidFill>
                <a:latin typeface="Arial"/>
                <a:cs typeface="Arial"/>
              </a:rPr>
              <a:t>a</a:t>
            </a:r>
            <a:r>
              <a:rPr sz="900" dirty="0">
                <a:solidFill>
                  <a:srgbClr val="999999"/>
                </a:solidFill>
                <a:latin typeface="Arial"/>
                <a:cs typeface="Arial"/>
              </a:rPr>
              <a:t>(3)</a:t>
            </a:r>
            <a:endParaRPr sz="900">
              <a:latin typeface="Arial"/>
              <a:cs typeface="Arial"/>
            </a:endParaRPr>
          </a:p>
        </p:txBody>
      </p:sp>
      <p:sp>
        <p:nvSpPr>
          <p:cNvPr id="159" name="object 159"/>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solidFill>
                  <a:srgbClr val="999999"/>
                </a:solidFill>
                <a:latin typeface="Arial"/>
                <a:cs typeface="Arial"/>
              </a:rPr>
              <a:t>a</a:t>
            </a:r>
            <a:r>
              <a:rPr sz="900" dirty="0">
                <a:solidFill>
                  <a:srgbClr val="999999"/>
                </a:solidFill>
                <a:latin typeface="Arial"/>
                <a:cs typeface="Arial"/>
              </a:rPr>
              <a:t>(4)</a:t>
            </a:r>
            <a:endParaRPr sz="900">
              <a:latin typeface="Arial"/>
              <a:cs typeface="Arial"/>
            </a:endParaRPr>
          </a:p>
        </p:txBody>
      </p:sp>
      <p:sp>
        <p:nvSpPr>
          <p:cNvPr id="160" name="object 160"/>
          <p:cNvSpPr txBox="1"/>
          <p:nvPr/>
        </p:nvSpPr>
        <p:spPr>
          <a:xfrm>
            <a:off x="2177939" y="3896398"/>
            <a:ext cx="5275421" cy="790858"/>
          </a:xfrm>
          <a:prstGeom prst="rect">
            <a:avLst/>
          </a:prstGeom>
        </p:spPr>
        <p:txBody>
          <a:bodyPr vert="horz" wrap="square" lIns="0" tIns="9525" rIns="0" bIns="0" rtlCol="0">
            <a:spAutoFit/>
          </a:bodyPr>
          <a:lstStyle/>
          <a:p>
            <a:pPr marL="718185">
              <a:spcBef>
                <a:spcPts val="75"/>
              </a:spcBef>
            </a:pPr>
            <a:r>
              <a:rPr sz="2025" baseline="-20061" dirty="0">
                <a:solidFill>
                  <a:srgbClr val="CC0000"/>
                </a:solidFill>
                <a:latin typeface="Arial"/>
                <a:cs typeface="Arial"/>
              </a:rPr>
              <a:t>a</a:t>
            </a:r>
            <a:r>
              <a:rPr sz="900" dirty="0">
                <a:solidFill>
                  <a:srgbClr val="CC0000"/>
                </a:solidFill>
                <a:latin typeface="Arial"/>
                <a:cs typeface="Arial"/>
              </a:rPr>
              <a:t>(2) </a:t>
            </a:r>
            <a:r>
              <a:rPr sz="2025" baseline="-20061" dirty="0">
                <a:solidFill>
                  <a:srgbClr val="CC0000"/>
                </a:solidFill>
                <a:latin typeface="Arial"/>
                <a:cs typeface="Arial"/>
              </a:rPr>
              <a:t>=</a:t>
            </a:r>
            <a:r>
              <a:rPr sz="2025" spc="-23" baseline="-20061" dirty="0">
                <a:solidFill>
                  <a:srgbClr val="CC0000"/>
                </a:solidFill>
                <a:latin typeface="Arial"/>
                <a:cs typeface="Arial"/>
              </a:rPr>
              <a:t> </a:t>
            </a:r>
            <a:r>
              <a:rPr sz="2025" spc="-5" baseline="-20061" dirty="0">
                <a:solidFill>
                  <a:srgbClr val="CC0000"/>
                </a:solidFill>
                <a:latin typeface="Arial"/>
                <a:cs typeface="Arial"/>
              </a:rPr>
              <a:t>σ(z</a:t>
            </a:r>
            <a:r>
              <a:rPr sz="900" spc="-4" dirty="0">
                <a:solidFill>
                  <a:srgbClr val="CC0000"/>
                </a:solidFill>
                <a:latin typeface="Arial"/>
                <a:cs typeface="Arial"/>
              </a:rPr>
              <a:t>(2)</a:t>
            </a:r>
            <a:r>
              <a:rPr sz="2025" spc="-5" baseline="-20061" dirty="0">
                <a:solidFill>
                  <a:srgbClr val="CC0000"/>
                </a:solidFill>
                <a:latin typeface="Arial"/>
                <a:cs typeface="Arial"/>
              </a:rPr>
              <a:t>)</a:t>
            </a:r>
            <a:endParaRPr sz="2025" baseline="-20061" dirty="0">
              <a:latin typeface="Arial"/>
              <a:cs typeface="Arial"/>
            </a:endParaRPr>
          </a:p>
          <a:p>
            <a:pPr marL="9525" marR="3810">
              <a:lnSpc>
                <a:spcPct val="100699"/>
              </a:lnSpc>
              <a:spcBef>
                <a:spcPts val="1181"/>
              </a:spcBef>
            </a:pPr>
            <a:r>
              <a:rPr sz="1350" spc="135" dirty="0">
                <a:solidFill>
                  <a:srgbClr val="CC0000"/>
                </a:solidFill>
                <a:latin typeface="Calibri"/>
                <a:cs typeface="Calibri"/>
              </a:rPr>
              <a:t>Activation</a:t>
            </a:r>
            <a:r>
              <a:rPr sz="1350" spc="64" dirty="0">
                <a:solidFill>
                  <a:srgbClr val="CC0000"/>
                </a:solidFill>
                <a:latin typeface="Calibri"/>
                <a:cs typeface="Calibri"/>
              </a:rPr>
              <a:t> </a:t>
            </a:r>
            <a:r>
              <a:rPr sz="1350" spc="135" dirty="0">
                <a:solidFill>
                  <a:srgbClr val="CC0000"/>
                </a:solidFill>
                <a:latin typeface="Calibri"/>
                <a:cs typeface="Calibri"/>
              </a:rPr>
              <a:t>value</a:t>
            </a:r>
            <a:r>
              <a:rPr sz="1350" spc="64" dirty="0">
                <a:solidFill>
                  <a:srgbClr val="CC0000"/>
                </a:solidFill>
                <a:latin typeface="Calibri"/>
                <a:cs typeface="Calibri"/>
              </a:rPr>
              <a:t> </a:t>
            </a:r>
            <a:r>
              <a:rPr sz="1350" spc="113" dirty="0">
                <a:solidFill>
                  <a:srgbClr val="CC0000"/>
                </a:solidFill>
                <a:latin typeface="Calibri"/>
                <a:cs typeface="Calibri"/>
              </a:rPr>
              <a:t>for</a:t>
            </a:r>
            <a:r>
              <a:rPr sz="1350" spc="64" dirty="0">
                <a:solidFill>
                  <a:srgbClr val="CC0000"/>
                </a:solidFill>
                <a:latin typeface="Calibri"/>
                <a:cs typeface="Calibri"/>
              </a:rPr>
              <a:t> </a:t>
            </a:r>
            <a:r>
              <a:rPr sz="1350" spc="139" dirty="0">
                <a:solidFill>
                  <a:srgbClr val="CC0000"/>
                </a:solidFill>
                <a:latin typeface="Calibri"/>
                <a:cs typeface="Calibri"/>
              </a:rPr>
              <a:t>the</a:t>
            </a:r>
            <a:r>
              <a:rPr sz="1350" spc="64" dirty="0">
                <a:solidFill>
                  <a:srgbClr val="CC0000"/>
                </a:solidFill>
                <a:latin typeface="Calibri"/>
                <a:cs typeface="Calibri"/>
              </a:rPr>
              <a:t> </a:t>
            </a:r>
            <a:r>
              <a:rPr sz="1350" spc="169" dirty="0">
                <a:solidFill>
                  <a:srgbClr val="CC0000"/>
                </a:solidFill>
                <a:latin typeface="Calibri"/>
                <a:cs typeface="Calibri"/>
              </a:rPr>
              <a:t>second</a:t>
            </a:r>
            <a:r>
              <a:rPr sz="1350" spc="64" dirty="0">
                <a:solidFill>
                  <a:srgbClr val="CC0000"/>
                </a:solidFill>
                <a:latin typeface="Calibri"/>
                <a:cs typeface="Calibri"/>
              </a:rPr>
              <a:t> </a:t>
            </a:r>
            <a:r>
              <a:rPr sz="1350" spc="113" dirty="0">
                <a:solidFill>
                  <a:srgbClr val="CC0000"/>
                </a:solidFill>
                <a:latin typeface="Calibri"/>
                <a:cs typeface="Calibri"/>
              </a:rPr>
              <a:t>layer</a:t>
            </a:r>
            <a:r>
              <a:rPr sz="1350" spc="64" dirty="0">
                <a:solidFill>
                  <a:srgbClr val="CC0000"/>
                </a:solidFill>
                <a:latin typeface="Calibri"/>
                <a:cs typeface="Calibri"/>
              </a:rPr>
              <a:t> </a:t>
            </a:r>
            <a:r>
              <a:rPr sz="1350" spc="101" dirty="0">
                <a:solidFill>
                  <a:srgbClr val="CC0000"/>
                </a:solidFill>
                <a:latin typeface="Calibri"/>
                <a:cs typeface="Calibri"/>
              </a:rPr>
              <a:t>is</a:t>
            </a:r>
            <a:r>
              <a:rPr sz="1350" spc="64" dirty="0">
                <a:solidFill>
                  <a:srgbClr val="CC0000"/>
                </a:solidFill>
                <a:latin typeface="Calibri"/>
                <a:cs typeface="Calibri"/>
              </a:rPr>
              <a:t> </a:t>
            </a:r>
            <a:r>
              <a:rPr sz="1350" spc="139" dirty="0">
                <a:solidFill>
                  <a:srgbClr val="CC0000"/>
                </a:solidFill>
                <a:latin typeface="Calibri"/>
                <a:cs typeface="Calibri"/>
              </a:rPr>
              <a:t>calculated</a:t>
            </a:r>
            <a:r>
              <a:rPr sz="1350" spc="64" dirty="0">
                <a:solidFill>
                  <a:srgbClr val="CC0000"/>
                </a:solidFill>
                <a:latin typeface="Calibri"/>
                <a:cs typeface="Calibri"/>
              </a:rPr>
              <a:t> </a:t>
            </a:r>
            <a:r>
              <a:rPr sz="1350" spc="176" dirty="0">
                <a:solidFill>
                  <a:srgbClr val="CC0000"/>
                </a:solidFill>
                <a:latin typeface="Calibri"/>
                <a:cs typeface="Calibri"/>
              </a:rPr>
              <a:t>by</a:t>
            </a:r>
            <a:r>
              <a:rPr sz="1350" spc="64" dirty="0">
                <a:solidFill>
                  <a:srgbClr val="CC0000"/>
                </a:solidFill>
                <a:latin typeface="Calibri"/>
                <a:cs typeface="Calibri"/>
              </a:rPr>
              <a:t> </a:t>
            </a:r>
            <a:r>
              <a:rPr sz="1350" spc="153" dirty="0">
                <a:solidFill>
                  <a:srgbClr val="CC0000"/>
                </a:solidFill>
                <a:latin typeface="Calibri"/>
                <a:cs typeface="Calibri"/>
              </a:rPr>
              <a:t>passing  </a:t>
            </a:r>
            <a:r>
              <a:rPr sz="1350" spc="75" dirty="0">
                <a:solidFill>
                  <a:srgbClr val="CC0000"/>
                </a:solidFill>
                <a:latin typeface="Calibri"/>
                <a:cs typeface="Calibri"/>
              </a:rPr>
              <a:t>z</a:t>
            </a:r>
            <a:r>
              <a:rPr sz="1350" spc="113" baseline="30092" dirty="0">
                <a:solidFill>
                  <a:srgbClr val="CC0000"/>
                </a:solidFill>
                <a:latin typeface="Calibri"/>
                <a:cs typeface="Calibri"/>
              </a:rPr>
              <a:t>(2)</a:t>
            </a:r>
            <a:r>
              <a:rPr sz="1350" spc="56" baseline="30092" dirty="0">
                <a:solidFill>
                  <a:srgbClr val="CC0000"/>
                </a:solidFill>
                <a:latin typeface="Calibri"/>
                <a:cs typeface="Calibri"/>
              </a:rPr>
              <a:t> </a:t>
            </a:r>
            <a:r>
              <a:rPr sz="1350" spc="120" dirty="0">
                <a:solidFill>
                  <a:srgbClr val="CC0000"/>
                </a:solidFill>
                <a:latin typeface="Calibri"/>
                <a:cs typeface="Calibri"/>
              </a:rPr>
              <a:t>into</a:t>
            </a:r>
            <a:r>
              <a:rPr sz="1350" spc="60" dirty="0">
                <a:solidFill>
                  <a:srgbClr val="CC0000"/>
                </a:solidFill>
                <a:latin typeface="Calibri"/>
                <a:cs typeface="Calibri"/>
              </a:rPr>
              <a:t> </a:t>
            </a:r>
            <a:r>
              <a:rPr sz="1350" spc="188" dirty="0">
                <a:solidFill>
                  <a:srgbClr val="CC0000"/>
                </a:solidFill>
                <a:latin typeface="Calibri"/>
                <a:cs typeface="Calibri"/>
              </a:rPr>
              <a:t>some</a:t>
            </a:r>
            <a:r>
              <a:rPr sz="1350" spc="60" dirty="0">
                <a:solidFill>
                  <a:srgbClr val="CC0000"/>
                </a:solidFill>
                <a:latin typeface="Calibri"/>
                <a:cs typeface="Calibri"/>
              </a:rPr>
              <a:t> </a:t>
            </a:r>
            <a:r>
              <a:rPr sz="1350" spc="131" dirty="0">
                <a:solidFill>
                  <a:srgbClr val="CC0000"/>
                </a:solidFill>
                <a:latin typeface="Calibri"/>
                <a:cs typeface="Calibri"/>
              </a:rPr>
              <a:t>function.</a:t>
            </a:r>
            <a:r>
              <a:rPr sz="1350" spc="60" dirty="0">
                <a:solidFill>
                  <a:srgbClr val="CC0000"/>
                </a:solidFill>
                <a:latin typeface="Calibri"/>
                <a:cs typeface="Calibri"/>
              </a:rPr>
              <a:t> </a:t>
            </a:r>
            <a:r>
              <a:rPr sz="1350" spc="116" dirty="0">
                <a:solidFill>
                  <a:srgbClr val="CC0000"/>
                </a:solidFill>
                <a:latin typeface="Calibri"/>
                <a:cs typeface="Calibri"/>
              </a:rPr>
              <a:t>In</a:t>
            </a:r>
            <a:r>
              <a:rPr sz="1350" spc="60" dirty="0">
                <a:solidFill>
                  <a:srgbClr val="CC0000"/>
                </a:solidFill>
                <a:latin typeface="Calibri"/>
                <a:cs typeface="Calibri"/>
              </a:rPr>
              <a:t> </a:t>
            </a:r>
            <a:r>
              <a:rPr sz="1350" spc="116" dirty="0">
                <a:solidFill>
                  <a:srgbClr val="CC0000"/>
                </a:solidFill>
                <a:latin typeface="Calibri"/>
                <a:cs typeface="Calibri"/>
              </a:rPr>
              <a:t>this</a:t>
            </a:r>
            <a:r>
              <a:rPr sz="1350" spc="60" dirty="0">
                <a:solidFill>
                  <a:srgbClr val="CC0000"/>
                </a:solidFill>
                <a:latin typeface="Calibri"/>
                <a:cs typeface="Calibri"/>
              </a:rPr>
              <a:t> </a:t>
            </a:r>
            <a:r>
              <a:rPr sz="1350" spc="139" dirty="0">
                <a:solidFill>
                  <a:srgbClr val="CC0000"/>
                </a:solidFill>
                <a:latin typeface="Calibri"/>
                <a:cs typeface="Calibri"/>
              </a:rPr>
              <a:t>case,</a:t>
            </a:r>
            <a:r>
              <a:rPr sz="1350" spc="60" dirty="0">
                <a:solidFill>
                  <a:srgbClr val="CC0000"/>
                </a:solidFill>
                <a:latin typeface="Calibri"/>
                <a:cs typeface="Calibri"/>
              </a:rPr>
              <a:t> </a:t>
            </a:r>
            <a:r>
              <a:rPr sz="1350" spc="139" dirty="0">
                <a:solidFill>
                  <a:srgbClr val="CC0000"/>
                </a:solidFill>
                <a:latin typeface="Calibri"/>
                <a:cs typeface="Calibri"/>
              </a:rPr>
              <a:t>the</a:t>
            </a:r>
            <a:r>
              <a:rPr sz="1350" spc="60" dirty="0">
                <a:solidFill>
                  <a:srgbClr val="CC0000"/>
                </a:solidFill>
                <a:latin typeface="Calibri"/>
                <a:cs typeface="Calibri"/>
              </a:rPr>
              <a:t> </a:t>
            </a:r>
            <a:r>
              <a:rPr sz="1350" spc="161" dirty="0">
                <a:solidFill>
                  <a:srgbClr val="CC0000"/>
                </a:solidFill>
                <a:latin typeface="Calibri"/>
                <a:cs typeface="Calibri"/>
              </a:rPr>
              <a:t>sigmoid</a:t>
            </a:r>
            <a:r>
              <a:rPr sz="1350" spc="60" dirty="0">
                <a:solidFill>
                  <a:srgbClr val="CC0000"/>
                </a:solidFill>
                <a:latin typeface="Calibri"/>
                <a:cs typeface="Calibri"/>
              </a:rPr>
              <a:t> </a:t>
            </a:r>
            <a:r>
              <a:rPr sz="1350" spc="131" dirty="0">
                <a:solidFill>
                  <a:srgbClr val="CC0000"/>
                </a:solidFill>
                <a:latin typeface="Calibri"/>
                <a:cs typeface="Calibri"/>
              </a:rPr>
              <a:t>function.</a:t>
            </a:r>
            <a:endParaRPr sz="1350" dirty="0">
              <a:latin typeface="Calibri"/>
              <a:cs typeface="Calibri"/>
            </a:endParaRPr>
          </a:p>
        </p:txBody>
      </p:sp>
      <p:sp>
        <p:nvSpPr>
          <p:cNvPr id="161" name="object 161"/>
          <p:cNvSpPr/>
          <p:nvPr/>
        </p:nvSpPr>
        <p:spPr>
          <a:xfrm>
            <a:off x="2692590" y="3043437"/>
            <a:ext cx="619125" cy="1129665"/>
          </a:xfrm>
          <a:custGeom>
            <a:avLst/>
            <a:gdLst/>
            <a:ahLst/>
            <a:cxnLst/>
            <a:rect l="l" t="t" r="r" b="b"/>
            <a:pathLst>
              <a:path w="825500" h="1506220">
                <a:moveTo>
                  <a:pt x="0" y="1505696"/>
                </a:moveTo>
                <a:lnTo>
                  <a:pt x="18223" y="1448438"/>
                </a:lnTo>
                <a:lnTo>
                  <a:pt x="40371" y="1373318"/>
                </a:lnTo>
                <a:lnTo>
                  <a:pt x="52801" y="1330149"/>
                </a:lnTo>
                <a:lnTo>
                  <a:pt x="66073" y="1283821"/>
                </a:lnTo>
                <a:lnTo>
                  <a:pt x="80140" y="1234768"/>
                </a:lnTo>
                <a:lnTo>
                  <a:pt x="94956" y="1183426"/>
                </a:lnTo>
                <a:lnTo>
                  <a:pt x="110475" y="1130231"/>
                </a:lnTo>
                <a:lnTo>
                  <a:pt x="126649" y="1075617"/>
                </a:lnTo>
                <a:lnTo>
                  <a:pt x="143434" y="1020019"/>
                </a:lnTo>
                <a:lnTo>
                  <a:pt x="160781" y="963874"/>
                </a:lnTo>
                <a:lnTo>
                  <a:pt x="178646" y="907616"/>
                </a:lnTo>
                <a:lnTo>
                  <a:pt x="196980" y="851680"/>
                </a:lnTo>
                <a:lnTo>
                  <a:pt x="215739" y="796501"/>
                </a:lnTo>
                <a:lnTo>
                  <a:pt x="234875" y="742516"/>
                </a:lnTo>
                <a:lnTo>
                  <a:pt x="254342" y="690158"/>
                </a:lnTo>
                <a:lnTo>
                  <a:pt x="274093" y="639864"/>
                </a:lnTo>
                <a:lnTo>
                  <a:pt x="294083" y="592068"/>
                </a:lnTo>
                <a:lnTo>
                  <a:pt x="314264" y="547206"/>
                </a:lnTo>
                <a:lnTo>
                  <a:pt x="334591" y="505713"/>
                </a:lnTo>
                <a:lnTo>
                  <a:pt x="355016" y="468024"/>
                </a:lnTo>
                <a:lnTo>
                  <a:pt x="381387" y="425205"/>
                </a:lnTo>
                <a:lnTo>
                  <a:pt x="410237" y="383892"/>
                </a:lnTo>
                <a:lnTo>
                  <a:pt x="441187" y="344095"/>
                </a:lnTo>
                <a:lnTo>
                  <a:pt x="473859" y="305827"/>
                </a:lnTo>
                <a:lnTo>
                  <a:pt x="507874" y="269101"/>
                </a:lnTo>
                <a:lnTo>
                  <a:pt x="542854" y="233928"/>
                </a:lnTo>
                <a:lnTo>
                  <a:pt x="578421" y="200320"/>
                </a:lnTo>
                <a:lnTo>
                  <a:pt x="614195" y="168290"/>
                </a:lnTo>
                <a:lnTo>
                  <a:pt x="649798" y="137849"/>
                </a:lnTo>
                <a:lnTo>
                  <a:pt x="689182" y="105523"/>
                </a:lnTo>
                <a:lnTo>
                  <a:pt x="727329" y="75234"/>
                </a:lnTo>
                <a:lnTo>
                  <a:pt x="763704" y="47002"/>
                </a:lnTo>
                <a:lnTo>
                  <a:pt x="797773" y="20849"/>
                </a:lnTo>
                <a:lnTo>
                  <a:pt x="803223" y="16674"/>
                </a:lnTo>
                <a:lnTo>
                  <a:pt x="808573" y="12574"/>
                </a:lnTo>
                <a:lnTo>
                  <a:pt x="813773" y="8574"/>
                </a:lnTo>
                <a:lnTo>
                  <a:pt x="824873" y="0"/>
                </a:lnTo>
              </a:path>
            </a:pathLst>
          </a:custGeom>
          <a:ln w="28574">
            <a:solidFill>
              <a:srgbClr val="CC0000"/>
            </a:solidFill>
          </a:ln>
        </p:spPr>
        <p:txBody>
          <a:bodyPr wrap="square" lIns="0" tIns="0" rIns="0" bIns="0" rtlCol="0"/>
          <a:lstStyle/>
          <a:p>
            <a:endParaRPr sz="1350"/>
          </a:p>
        </p:txBody>
      </p:sp>
      <p:sp>
        <p:nvSpPr>
          <p:cNvPr id="162" name="object 162"/>
          <p:cNvSpPr/>
          <p:nvPr/>
        </p:nvSpPr>
        <p:spPr>
          <a:xfrm>
            <a:off x="3266592" y="3005797"/>
            <a:ext cx="87768" cy="82293"/>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3956796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4" name="object 4"/>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5" name="object 5"/>
          <p:cNvSpPr txBox="1"/>
          <p:nvPr/>
        </p:nvSpPr>
        <p:spPr>
          <a:xfrm>
            <a:off x="3552015"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6" name="object 6"/>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7" name="object 7"/>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8" name="object 8"/>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9" name="object 9"/>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10" name="object 10"/>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1" name="object 11"/>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2" name="object 12"/>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 name="object 13"/>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4" name="object 14"/>
          <p:cNvSpPr/>
          <p:nvPr/>
        </p:nvSpPr>
        <p:spPr>
          <a:xfrm>
            <a:off x="2454428" y="1454399"/>
            <a:ext cx="873443" cy="32766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sz="1350"/>
          </a:p>
        </p:txBody>
      </p:sp>
      <p:sp>
        <p:nvSpPr>
          <p:cNvPr id="15" name="object 15"/>
          <p:cNvSpPr/>
          <p:nvPr/>
        </p:nvSpPr>
        <p:spPr>
          <a:xfrm>
            <a:off x="3323434" y="1443017"/>
            <a:ext cx="34766" cy="2286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sz="1350"/>
          </a:p>
        </p:txBody>
      </p:sp>
      <p:sp>
        <p:nvSpPr>
          <p:cNvPr id="16" name="object 16"/>
          <p:cNvSpPr/>
          <p:nvPr/>
        </p:nvSpPr>
        <p:spPr>
          <a:xfrm>
            <a:off x="3323434" y="1443017"/>
            <a:ext cx="34766" cy="2286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sz="1350"/>
          </a:p>
        </p:txBody>
      </p:sp>
      <p:sp>
        <p:nvSpPr>
          <p:cNvPr id="17" name="object 17"/>
          <p:cNvSpPr/>
          <p:nvPr/>
        </p:nvSpPr>
        <p:spPr>
          <a:xfrm>
            <a:off x="2454428" y="1781799"/>
            <a:ext cx="873443" cy="334328"/>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sz="1350"/>
          </a:p>
        </p:txBody>
      </p:sp>
      <p:sp>
        <p:nvSpPr>
          <p:cNvPr id="18" name="object 18"/>
          <p:cNvSpPr/>
          <p:nvPr/>
        </p:nvSpPr>
        <p:spPr>
          <a:xfrm>
            <a:off x="3323452" y="2104664"/>
            <a:ext cx="34766" cy="2286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19" name="object 19"/>
          <p:cNvSpPr/>
          <p:nvPr/>
        </p:nvSpPr>
        <p:spPr>
          <a:xfrm>
            <a:off x="3323452" y="2104664"/>
            <a:ext cx="34766" cy="2286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20" name="object 20"/>
          <p:cNvSpPr/>
          <p:nvPr/>
        </p:nvSpPr>
        <p:spPr>
          <a:xfrm>
            <a:off x="2454429" y="1781799"/>
            <a:ext cx="885349" cy="1008698"/>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sz="1350"/>
          </a:p>
        </p:txBody>
      </p:sp>
      <p:sp>
        <p:nvSpPr>
          <p:cNvPr id="21" name="object 21"/>
          <p:cNvSpPr/>
          <p:nvPr/>
        </p:nvSpPr>
        <p:spPr>
          <a:xfrm>
            <a:off x="3330558" y="2782644"/>
            <a:ext cx="30480" cy="32385"/>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sz="1350"/>
          </a:p>
        </p:txBody>
      </p:sp>
      <p:sp>
        <p:nvSpPr>
          <p:cNvPr id="22" name="object 22"/>
          <p:cNvSpPr/>
          <p:nvPr/>
        </p:nvSpPr>
        <p:spPr>
          <a:xfrm>
            <a:off x="3330558" y="2782644"/>
            <a:ext cx="30480" cy="32385"/>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sz="1350"/>
          </a:p>
        </p:txBody>
      </p:sp>
      <p:sp>
        <p:nvSpPr>
          <p:cNvPr id="23" name="object 23"/>
          <p:cNvSpPr/>
          <p:nvPr/>
        </p:nvSpPr>
        <p:spPr>
          <a:xfrm>
            <a:off x="2454429" y="1471476"/>
            <a:ext cx="885349" cy="100203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sz="1350"/>
          </a:p>
        </p:txBody>
      </p:sp>
      <p:sp>
        <p:nvSpPr>
          <p:cNvPr id="24" name="object 24"/>
          <p:cNvSpPr/>
          <p:nvPr/>
        </p:nvSpPr>
        <p:spPr>
          <a:xfrm>
            <a:off x="3330483" y="1447178"/>
            <a:ext cx="30480" cy="32385"/>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sz="1350"/>
          </a:p>
        </p:txBody>
      </p:sp>
      <p:sp>
        <p:nvSpPr>
          <p:cNvPr id="25" name="object 25"/>
          <p:cNvSpPr/>
          <p:nvPr/>
        </p:nvSpPr>
        <p:spPr>
          <a:xfrm>
            <a:off x="3330483" y="1447178"/>
            <a:ext cx="30480" cy="32385"/>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sz="1350"/>
          </a:p>
        </p:txBody>
      </p:sp>
      <p:sp>
        <p:nvSpPr>
          <p:cNvPr id="26" name="object 26"/>
          <p:cNvSpPr/>
          <p:nvPr/>
        </p:nvSpPr>
        <p:spPr>
          <a:xfrm>
            <a:off x="2454428" y="2146046"/>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27" name="object 27"/>
          <p:cNvSpPr/>
          <p:nvPr/>
        </p:nvSpPr>
        <p:spPr>
          <a:xfrm>
            <a:off x="3323434" y="2134664"/>
            <a:ext cx="34766" cy="2286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28" name="object 28"/>
          <p:cNvSpPr/>
          <p:nvPr/>
        </p:nvSpPr>
        <p:spPr>
          <a:xfrm>
            <a:off x="3323434" y="2134664"/>
            <a:ext cx="34766" cy="2286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29" name="object 29"/>
          <p:cNvSpPr/>
          <p:nvPr/>
        </p:nvSpPr>
        <p:spPr>
          <a:xfrm>
            <a:off x="2454428" y="2473457"/>
            <a:ext cx="873443" cy="334328"/>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sz="1350"/>
          </a:p>
        </p:txBody>
      </p:sp>
      <p:sp>
        <p:nvSpPr>
          <p:cNvPr id="30" name="object 30"/>
          <p:cNvSpPr/>
          <p:nvPr/>
        </p:nvSpPr>
        <p:spPr>
          <a:xfrm>
            <a:off x="3323452" y="2796313"/>
            <a:ext cx="34766" cy="2286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31" name="object 31"/>
          <p:cNvSpPr/>
          <p:nvPr/>
        </p:nvSpPr>
        <p:spPr>
          <a:xfrm>
            <a:off x="3323452" y="2796313"/>
            <a:ext cx="34766" cy="2286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32" name="object 32"/>
          <p:cNvSpPr/>
          <p:nvPr/>
        </p:nvSpPr>
        <p:spPr>
          <a:xfrm>
            <a:off x="2454428" y="2837694"/>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33" name="object 33"/>
          <p:cNvSpPr/>
          <p:nvPr/>
        </p:nvSpPr>
        <p:spPr>
          <a:xfrm>
            <a:off x="3323434" y="2826313"/>
            <a:ext cx="34766" cy="2286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34" name="object 34"/>
          <p:cNvSpPr/>
          <p:nvPr/>
        </p:nvSpPr>
        <p:spPr>
          <a:xfrm>
            <a:off x="3323434" y="2826313"/>
            <a:ext cx="34766" cy="2286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35" name="object 35"/>
          <p:cNvSpPr/>
          <p:nvPr/>
        </p:nvSpPr>
        <p:spPr>
          <a:xfrm>
            <a:off x="2454429" y="2163127"/>
            <a:ext cx="885349" cy="100203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sz="1350"/>
          </a:p>
        </p:txBody>
      </p:sp>
      <p:sp>
        <p:nvSpPr>
          <p:cNvPr id="36" name="object 36"/>
          <p:cNvSpPr/>
          <p:nvPr/>
        </p:nvSpPr>
        <p:spPr>
          <a:xfrm>
            <a:off x="3330483" y="2138827"/>
            <a:ext cx="30480" cy="32385"/>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sz="1350"/>
          </a:p>
        </p:txBody>
      </p:sp>
      <p:sp>
        <p:nvSpPr>
          <p:cNvPr id="37" name="object 37"/>
          <p:cNvSpPr/>
          <p:nvPr/>
        </p:nvSpPr>
        <p:spPr>
          <a:xfrm>
            <a:off x="3330483" y="2138827"/>
            <a:ext cx="30480" cy="32385"/>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sz="1350"/>
          </a:p>
        </p:txBody>
      </p:sp>
      <p:sp>
        <p:nvSpPr>
          <p:cNvPr id="38" name="object 38"/>
          <p:cNvSpPr/>
          <p:nvPr/>
        </p:nvSpPr>
        <p:spPr>
          <a:xfrm>
            <a:off x="2454428" y="1477235"/>
            <a:ext cx="893445" cy="1688306"/>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sz="1350"/>
          </a:p>
        </p:txBody>
      </p:sp>
      <p:sp>
        <p:nvSpPr>
          <p:cNvPr id="39" name="object 39"/>
          <p:cNvSpPr/>
          <p:nvPr/>
        </p:nvSpPr>
        <p:spPr>
          <a:xfrm>
            <a:off x="3337233" y="1448581"/>
            <a:ext cx="25718" cy="3429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sz="1350"/>
          </a:p>
        </p:txBody>
      </p:sp>
      <p:sp>
        <p:nvSpPr>
          <p:cNvPr id="40" name="object 40"/>
          <p:cNvSpPr/>
          <p:nvPr/>
        </p:nvSpPr>
        <p:spPr>
          <a:xfrm>
            <a:off x="3337233" y="1448581"/>
            <a:ext cx="25718" cy="3429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sz="1350"/>
          </a:p>
        </p:txBody>
      </p:sp>
      <p:sp>
        <p:nvSpPr>
          <p:cNvPr id="41" name="object 41"/>
          <p:cNvSpPr/>
          <p:nvPr/>
        </p:nvSpPr>
        <p:spPr>
          <a:xfrm>
            <a:off x="3861163" y="143923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42" name="object 42"/>
          <p:cNvSpPr/>
          <p:nvPr/>
        </p:nvSpPr>
        <p:spPr>
          <a:xfrm>
            <a:off x="4731574" y="1427438"/>
            <a:ext cx="32861" cy="23813"/>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43" name="object 43"/>
          <p:cNvSpPr/>
          <p:nvPr/>
        </p:nvSpPr>
        <p:spPr>
          <a:xfrm>
            <a:off x="4731574" y="1427438"/>
            <a:ext cx="32861" cy="23813"/>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44" name="object 44"/>
          <p:cNvSpPr/>
          <p:nvPr/>
        </p:nvSpPr>
        <p:spPr>
          <a:xfrm>
            <a:off x="3861163" y="1439237"/>
            <a:ext cx="879158" cy="665798"/>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sz="1350"/>
          </a:p>
        </p:txBody>
      </p:sp>
      <p:sp>
        <p:nvSpPr>
          <p:cNvPr id="45" name="object 45"/>
          <p:cNvSpPr/>
          <p:nvPr/>
        </p:nvSpPr>
        <p:spPr>
          <a:xfrm>
            <a:off x="4733149" y="2095609"/>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46" name="object 46"/>
          <p:cNvSpPr/>
          <p:nvPr/>
        </p:nvSpPr>
        <p:spPr>
          <a:xfrm>
            <a:off x="4733149" y="2095609"/>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47" name="object 47"/>
          <p:cNvSpPr/>
          <p:nvPr/>
        </p:nvSpPr>
        <p:spPr>
          <a:xfrm>
            <a:off x="3861163" y="1439237"/>
            <a:ext cx="890111" cy="1347788"/>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sz="1350"/>
          </a:p>
        </p:txBody>
      </p:sp>
      <p:sp>
        <p:nvSpPr>
          <p:cNvPr id="48" name="object 48"/>
          <p:cNvSpPr/>
          <p:nvPr/>
        </p:nvSpPr>
        <p:spPr>
          <a:xfrm>
            <a:off x="4740968" y="2780263"/>
            <a:ext cx="28099" cy="33814"/>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sz="1350"/>
          </a:p>
        </p:txBody>
      </p:sp>
      <p:sp>
        <p:nvSpPr>
          <p:cNvPr id="49" name="object 49"/>
          <p:cNvSpPr/>
          <p:nvPr/>
        </p:nvSpPr>
        <p:spPr>
          <a:xfrm>
            <a:off x="4740968" y="2780263"/>
            <a:ext cx="28099" cy="33814"/>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sz="1350"/>
          </a:p>
        </p:txBody>
      </p:sp>
      <p:sp>
        <p:nvSpPr>
          <p:cNvPr id="50" name="object 50"/>
          <p:cNvSpPr/>
          <p:nvPr/>
        </p:nvSpPr>
        <p:spPr>
          <a:xfrm>
            <a:off x="3861163" y="1465114"/>
            <a:ext cx="879158" cy="665798"/>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sz="1350"/>
          </a:p>
        </p:txBody>
      </p:sp>
      <p:sp>
        <p:nvSpPr>
          <p:cNvPr id="51" name="object 51"/>
          <p:cNvSpPr/>
          <p:nvPr/>
        </p:nvSpPr>
        <p:spPr>
          <a:xfrm>
            <a:off x="4733149" y="1445544"/>
            <a:ext cx="33338" cy="29051"/>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sz="1350"/>
          </a:p>
        </p:txBody>
      </p:sp>
      <p:sp>
        <p:nvSpPr>
          <p:cNvPr id="52" name="object 52"/>
          <p:cNvSpPr/>
          <p:nvPr/>
        </p:nvSpPr>
        <p:spPr>
          <a:xfrm>
            <a:off x="4733149" y="1445544"/>
            <a:ext cx="33338" cy="29051"/>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sz="1350"/>
          </a:p>
        </p:txBody>
      </p:sp>
      <p:sp>
        <p:nvSpPr>
          <p:cNvPr id="53" name="object 53"/>
          <p:cNvSpPr/>
          <p:nvPr/>
        </p:nvSpPr>
        <p:spPr>
          <a:xfrm>
            <a:off x="3861163" y="213087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54" name="object 54"/>
          <p:cNvSpPr/>
          <p:nvPr/>
        </p:nvSpPr>
        <p:spPr>
          <a:xfrm>
            <a:off x="4731574" y="2119083"/>
            <a:ext cx="32861" cy="23813"/>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55" name="object 55"/>
          <p:cNvSpPr/>
          <p:nvPr/>
        </p:nvSpPr>
        <p:spPr>
          <a:xfrm>
            <a:off x="4731574" y="2119083"/>
            <a:ext cx="32861" cy="23813"/>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56" name="object 56"/>
          <p:cNvSpPr/>
          <p:nvPr/>
        </p:nvSpPr>
        <p:spPr>
          <a:xfrm>
            <a:off x="3861163" y="2130877"/>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57" name="object 57"/>
          <p:cNvSpPr/>
          <p:nvPr/>
        </p:nvSpPr>
        <p:spPr>
          <a:xfrm>
            <a:off x="4733149" y="2787257"/>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58" name="object 58"/>
          <p:cNvSpPr/>
          <p:nvPr/>
        </p:nvSpPr>
        <p:spPr>
          <a:xfrm>
            <a:off x="4733149" y="2787257"/>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59" name="object 59"/>
          <p:cNvSpPr/>
          <p:nvPr/>
        </p:nvSpPr>
        <p:spPr>
          <a:xfrm>
            <a:off x="3861163" y="1475007"/>
            <a:ext cx="890111" cy="1347788"/>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sz="1350"/>
          </a:p>
        </p:txBody>
      </p:sp>
      <p:sp>
        <p:nvSpPr>
          <p:cNvPr id="60" name="object 60"/>
          <p:cNvSpPr/>
          <p:nvPr/>
        </p:nvSpPr>
        <p:spPr>
          <a:xfrm>
            <a:off x="4740968" y="1447953"/>
            <a:ext cx="28099" cy="33814"/>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sz="1350"/>
          </a:p>
        </p:txBody>
      </p:sp>
      <p:sp>
        <p:nvSpPr>
          <p:cNvPr id="61" name="object 61"/>
          <p:cNvSpPr/>
          <p:nvPr/>
        </p:nvSpPr>
        <p:spPr>
          <a:xfrm>
            <a:off x="4740968" y="1447953"/>
            <a:ext cx="28099" cy="33814"/>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sz="1350"/>
          </a:p>
        </p:txBody>
      </p:sp>
      <p:sp>
        <p:nvSpPr>
          <p:cNvPr id="62" name="object 62"/>
          <p:cNvSpPr/>
          <p:nvPr/>
        </p:nvSpPr>
        <p:spPr>
          <a:xfrm>
            <a:off x="3861163" y="2156770"/>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63" name="object 63"/>
          <p:cNvSpPr/>
          <p:nvPr/>
        </p:nvSpPr>
        <p:spPr>
          <a:xfrm>
            <a:off x="4733149" y="2137196"/>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64" name="object 64"/>
          <p:cNvSpPr/>
          <p:nvPr/>
        </p:nvSpPr>
        <p:spPr>
          <a:xfrm>
            <a:off x="4733149" y="2137196"/>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65" name="object 65"/>
          <p:cNvSpPr/>
          <p:nvPr/>
        </p:nvSpPr>
        <p:spPr>
          <a:xfrm>
            <a:off x="3861163" y="282254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66" name="object 66"/>
          <p:cNvSpPr/>
          <p:nvPr/>
        </p:nvSpPr>
        <p:spPr>
          <a:xfrm>
            <a:off x="4731574" y="2810731"/>
            <a:ext cx="32861" cy="23813"/>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67" name="object 67"/>
          <p:cNvSpPr/>
          <p:nvPr/>
        </p:nvSpPr>
        <p:spPr>
          <a:xfrm>
            <a:off x="4731574" y="2810731"/>
            <a:ext cx="32861" cy="23813"/>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68" name="object 68"/>
          <p:cNvSpPr/>
          <p:nvPr/>
        </p:nvSpPr>
        <p:spPr>
          <a:xfrm>
            <a:off x="3861163" y="2848419"/>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69" name="object 69"/>
          <p:cNvSpPr/>
          <p:nvPr/>
        </p:nvSpPr>
        <p:spPr>
          <a:xfrm>
            <a:off x="4733149" y="2828845"/>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70" name="object 70"/>
          <p:cNvSpPr/>
          <p:nvPr/>
        </p:nvSpPr>
        <p:spPr>
          <a:xfrm>
            <a:off x="4733149" y="2828845"/>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71" name="object 71"/>
          <p:cNvSpPr/>
          <p:nvPr/>
        </p:nvSpPr>
        <p:spPr>
          <a:xfrm>
            <a:off x="3861163" y="2166652"/>
            <a:ext cx="890111" cy="1347788"/>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sz="1350"/>
          </a:p>
        </p:txBody>
      </p:sp>
      <p:sp>
        <p:nvSpPr>
          <p:cNvPr id="72" name="object 72"/>
          <p:cNvSpPr/>
          <p:nvPr/>
        </p:nvSpPr>
        <p:spPr>
          <a:xfrm>
            <a:off x="4740968" y="2139596"/>
            <a:ext cx="28099" cy="33814"/>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sz="1350"/>
          </a:p>
        </p:txBody>
      </p:sp>
      <p:sp>
        <p:nvSpPr>
          <p:cNvPr id="73" name="object 73"/>
          <p:cNvSpPr/>
          <p:nvPr/>
        </p:nvSpPr>
        <p:spPr>
          <a:xfrm>
            <a:off x="4740968" y="2139596"/>
            <a:ext cx="28099" cy="33814"/>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sz="1350"/>
          </a:p>
        </p:txBody>
      </p:sp>
      <p:sp>
        <p:nvSpPr>
          <p:cNvPr id="74" name="object 74"/>
          <p:cNvSpPr/>
          <p:nvPr/>
        </p:nvSpPr>
        <p:spPr>
          <a:xfrm>
            <a:off x="3861163" y="1478469"/>
            <a:ext cx="896303" cy="2035969"/>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sz="1350"/>
          </a:p>
        </p:txBody>
      </p:sp>
      <p:sp>
        <p:nvSpPr>
          <p:cNvPr id="75" name="object 75"/>
          <p:cNvSpPr/>
          <p:nvPr/>
        </p:nvSpPr>
        <p:spPr>
          <a:xfrm>
            <a:off x="4746368" y="1448797"/>
            <a:ext cx="24288" cy="34766"/>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sz="1350"/>
          </a:p>
        </p:txBody>
      </p:sp>
      <p:sp>
        <p:nvSpPr>
          <p:cNvPr id="76" name="object 76"/>
          <p:cNvSpPr/>
          <p:nvPr/>
        </p:nvSpPr>
        <p:spPr>
          <a:xfrm>
            <a:off x="4746368" y="1448797"/>
            <a:ext cx="24288" cy="34766"/>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sz="1350"/>
          </a:p>
        </p:txBody>
      </p:sp>
      <p:sp>
        <p:nvSpPr>
          <p:cNvPr id="77" name="object 77"/>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78" name="object 78"/>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79" name="object 79"/>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80" name="object 80"/>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81" name="object 81"/>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82" name="object 82"/>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83" name="object 83"/>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84" name="object 84"/>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85" name="object 85"/>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86" name="object 86"/>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87" name="object 87"/>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88" name="object 88"/>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89" name="object 89"/>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90" name="object 90"/>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91" name="object 91"/>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92" name="object 92"/>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93" name="object 93"/>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(2)</a:t>
            </a:r>
            <a:endParaRPr sz="900">
              <a:latin typeface="Arial"/>
              <a:cs typeface="Arial"/>
            </a:endParaRPr>
          </a:p>
        </p:txBody>
      </p:sp>
      <p:sp>
        <p:nvSpPr>
          <p:cNvPr id="94" name="object 94"/>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(2)</a:t>
            </a:r>
            <a:endParaRPr sz="900">
              <a:latin typeface="Arial"/>
              <a:cs typeface="Arial"/>
            </a:endParaRPr>
          </a:p>
        </p:txBody>
      </p:sp>
      <p:sp>
        <p:nvSpPr>
          <p:cNvPr id="95" name="object 95"/>
          <p:cNvSpPr txBox="1">
            <a:spLocks noGrp="1"/>
          </p:cNvSpPr>
          <p:nvPr>
            <p:ph type="title"/>
          </p:nvPr>
        </p:nvSpPr>
        <p:spPr>
          <a:xfrm>
            <a:off x="1851204" y="186763"/>
            <a:ext cx="2485072" cy="563616"/>
          </a:xfrm>
          <a:prstGeom prst="rect">
            <a:avLst/>
          </a:prstGeom>
        </p:spPr>
        <p:txBody>
          <a:bodyPr vert="horz" wrap="square" lIns="0" tIns="9525" rIns="0" bIns="0" rtlCol="0" anchor="ctr">
            <a:spAutoFit/>
          </a:bodyPr>
          <a:lstStyle/>
          <a:p>
            <a:pPr marL="9525">
              <a:spcBef>
                <a:spcPts val="75"/>
              </a:spcBef>
            </a:pPr>
            <a:r>
              <a:rPr sz="1800" spc="191" dirty="0">
                <a:solidFill>
                  <a:srgbClr val="000000"/>
                </a:solidFill>
              </a:rPr>
              <a:t>Forward</a:t>
            </a:r>
            <a:r>
              <a:rPr sz="1800" spc="38" dirty="0">
                <a:solidFill>
                  <a:srgbClr val="000000"/>
                </a:solidFill>
              </a:rPr>
              <a:t> </a:t>
            </a:r>
            <a:r>
              <a:rPr sz="1800" spc="188" dirty="0">
                <a:solidFill>
                  <a:srgbClr val="000000"/>
                </a:solidFill>
              </a:rPr>
              <a:t>Propagation</a:t>
            </a:r>
            <a:endParaRPr sz="1800"/>
          </a:p>
        </p:txBody>
      </p:sp>
      <p:sp>
        <p:nvSpPr>
          <p:cNvPr id="96" name="object 96"/>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D8D8D8"/>
          </a:solidFill>
        </p:spPr>
        <p:txBody>
          <a:bodyPr wrap="square" lIns="0" tIns="0" rIns="0" bIns="0" rtlCol="0"/>
          <a:lstStyle/>
          <a:p>
            <a:endParaRPr sz="1350"/>
          </a:p>
        </p:txBody>
      </p:sp>
      <p:sp>
        <p:nvSpPr>
          <p:cNvPr id="97" name="object 97"/>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999999"/>
            </a:solidFill>
          </a:ln>
        </p:spPr>
        <p:txBody>
          <a:bodyPr wrap="square" lIns="0" tIns="0" rIns="0" bIns="0" rtlCol="0"/>
          <a:lstStyle/>
          <a:p>
            <a:endParaRPr sz="1350"/>
          </a:p>
        </p:txBody>
      </p:sp>
      <p:sp>
        <p:nvSpPr>
          <p:cNvPr id="98" name="object 98"/>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sz="1350"/>
          </a:p>
        </p:txBody>
      </p:sp>
      <p:sp>
        <p:nvSpPr>
          <p:cNvPr id="99" name="object 99"/>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999999"/>
            </a:solidFill>
          </a:ln>
        </p:spPr>
        <p:txBody>
          <a:bodyPr wrap="square" lIns="0" tIns="0" rIns="0" bIns="0" rtlCol="0"/>
          <a:lstStyle/>
          <a:p>
            <a:endParaRPr sz="1350"/>
          </a:p>
        </p:txBody>
      </p:sp>
      <p:sp>
        <p:nvSpPr>
          <p:cNvPr id="100" name="object 100"/>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D8D8D8"/>
          </a:solidFill>
        </p:spPr>
        <p:txBody>
          <a:bodyPr wrap="square" lIns="0" tIns="0" rIns="0" bIns="0" rtlCol="0"/>
          <a:lstStyle/>
          <a:p>
            <a:endParaRPr sz="1350"/>
          </a:p>
        </p:txBody>
      </p:sp>
      <p:sp>
        <p:nvSpPr>
          <p:cNvPr id="101" name="object 101"/>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999999"/>
            </a:solidFill>
          </a:ln>
        </p:spPr>
        <p:txBody>
          <a:bodyPr wrap="square" lIns="0" tIns="0" rIns="0" bIns="0" rtlCol="0"/>
          <a:lstStyle/>
          <a:p>
            <a:endParaRPr sz="1350"/>
          </a:p>
        </p:txBody>
      </p:sp>
      <p:sp>
        <p:nvSpPr>
          <p:cNvPr id="102" name="object 102"/>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sz="1350"/>
          </a:p>
        </p:txBody>
      </p:sp>
      <p:sp>
        <p:nvSpPr>
          <p:cNvPr id="103" name="object 103"/>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sz="1350"/>
          </a:p>
        </p:txBody>
      </p:sp>
      <p:sp>
        <p:nvSpPr>
          <p:cNvPr id="104" name="object 104"/>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D8D8"/>
          </a:solidFill>
        </p:spPr>
        <p:txBody>
          <a:bodyPr wrap="square" lIns="0" tIns="0" rIns="0" bIns="0" rtlCol="0"/>
          <a:lstStyle/>
          <a:p>
            <a:endParaRPr sz="1350"/>
          </a:p>
        </p:txBody>
      </p:sp>
      <p:sp>
        <p:nvSpPr>
          <p:cNvPr id="105" name="object 105"/>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999999"/>
            </a:solidFill>
          </a:ln>
        </p:spPr>
        <p:txBody>
          <a:bodyPr wrap="square" lIns="0" tIns="0" rIns="0" bIns="0" rtlCol="0"/>
          <a:lstStyle/>
          <a:p>
            <a:endParaRPr sz="1350"/>
          </a:p>
        </p:txBody>
      </p:sp>
      <p:sp>
        <p:nvSpPr>
          <p:cNvPr id="106" name="object 106"/>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D8D8"/>
          </a:solidFill>
        </p:spPr>
        <p:txBody>
          <a:bodyPr wrap="square" lIns="0" tIns="0" rIns="0" bIns="0" rtlCol="0"/>
          <a:lstStyle/>
          <a:p>
            <a:endParaRPr sz="1350"/>
          </a:p>
        </p:txBody>
      </p:sp>
      <p:sp>
        <p:nvSpPr>
          <p:cNvPr id="107" name="object 107"/>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999999"/>
            </a:solidFill>
          </a:ln>
        </p:spPr>
        <p:txBody>
          <a:bodyPr wrap="square" lIns="0" tIns="0" rIns="0" bIns="0" rtlCol="0"/>
          <a:lstStyle/>
          <a:p>
            <a:endParaRPr sz="1350"/>
          </a:p>
        </p:txBody>
      </p:sp>
      <p:sp>
        <p:nvSpPr>
          <p:cNvPr id="108" name="object 108"/>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sz="1350"/>
          </a:p>
        </p:txBody>
      </p:sp>
      <p:sp>
        <p:nvSpPr>
          <p:cNvPr id="109" name="object 109"/>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sz="1350"/>
          </a:p>
        </p:txBody>
      </p:sp>
      <p:sp>
        <p:nvSpPr>
          <p:cNvPr id="110" name="object 110"/>
          <p:cNvSpPr/>
          <p:nvPr/>
        </p:nvSpPr>
        <p:spPr>
          <a:xfrm>
            <a:off x="6674633" y="1781799"/>
            <a:ext cx="325279"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sz="1350"/>
          </a:p>
        </p:txBody>
      </p:sp>
      <p:sp>
        <p:nvSpPr>
          <p:cNvPr id="111" name="object 111"/>
          <p:cNvSpPr/>
          <p:nvPr/>
        </p:nvSpPr>
        <p:spPr>
          <a:xfrm>
            <a:off x="6999645" y="1770000"/>
            <a:ext cx="32861" cy="23813"/>
          </a:xfrm>
          <a:custGeom>
            <a:avLst/>
            <a:gdLst/>
            <a:ahLst/>
            <a:cxnLst/>
            <a:rect l="l" t="t" r="r" b="b"/>
            <a:pathLst>
              <a:path w="43815" h="31750">
                <a:moveTo>
                  <a:pt x="0" y="31464"/>
                </a:moveTo>
                <a:lnTo>
                  <a:pt x="0" y="0"/>
                </a:lnTo>
                <a:lnTo>
                  <a:pt x="43224" y="15732"/>
                </a:lnTo>
                <a:lnTo>
                  <a:pt x="0" y="31464"/>
                </a:lnTo>
                <a:close/>
              </a:path>
            </a:pathLst>
          </a:custGeom>
          <a:solidFill>
            <a:srgbClr val="CCCCCC"/>
          </a:solidFill>
        </p:spPr>
        <p:txBody>
          <a:bodyPr wrap="square" lIns="0" tIns="0" rIns="0" bIns="0" rtlCol="0"/>
          <a:lstStyle/>
          <a:p>
            <a:endParaRPr sz="1350"/>
          </a:p>
        </p:txBody>
      </p:sp>
      <p:sp>
        <p:nvSpPr>
          <p:cNvPr id="112" name="object 112"/>
          <p:cNvSpPr/>
          <p:nvPr/>
        </p:nvSpPr>
        <p:spPr>
          <a:xfrm>
            <a:off x="6999645" y="1770000"/>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CCCCCC"/>
            </a:solidFill>
          </a:ln>
        </p:spPr>
        <p:txBody>
          <a:bodyPr wrap="square" lIns="0" tIns="0" rIns="0" bIns="0" rtlCol="0"/>
          <a:lstStyle/>
          <a:p>
            <a:endParaRPr sz="1350"/>
          </a:p>
        </p:txBody>
      </p:sp>
      <p:sp>
        <p:nvSpPr>
          <p:cNvPr id="113" name="object 113"/>
          <p:cNvSpPr/>
          <p:nvPr/>
        </p:nvSpPr>
        <p:spPr>
          <a:xfrm>
            <a:off x="6674670" y="2476720"/>
            <a:ext cx="325279"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sz="1350"/>
          </a:p>
        </p:txBody>
      </p:sp>
      <p:sp>
        <p:nvSpPr>
          <p:cNvPr id="114" name="object 114"/>
          <p:cNvSpPr/>
          <p:nvPr/>
        </p:nvSpPr>
        <p:spPr>
          <a:xfrm>
            <a:off x="6999682" y="2464907"/>
            <a:ext cx="32861" cy="23813"/>
          </a:xfrm>
          <a:custGeom>
            <a:avLst/>
            <a:gdLst/>
            <a:ahLst/>
            <a:cxnLst/>
            <a:rect l="l" t="t" r="r" b="b"/>
            <a:pathLst>
              <a:path w="43815" h="31750">
                <a:moveTo>
                  <a:pt x="0" y="31474"/>
                </a:moveTo>
                <a:lnTo>
                  <a:pt x="0" y="0"/>
                </a:lnTo>
                <a:lnTo>
                  <a:pt x="43224" y="15749"/>
                </a:lnTo>
                <a:lnTo>
                  <a:pt x="0" y="31474"/>
                </a:lnTo>
                <a:close/>
              </a:path>
            </a:pathLst>
          </a:custGeom>
          <a:solidFill>
            <a:srgbClr val="CCCCCC"/>
          </a:solidFill>
        </p:spPr>
        <p:txBody>
          <a:bodyPr wrap="square" lIns="0" tIns="0" rIns="0" bIns="0" rtlCol="0"/>
          <a:lstStyle/>
          <a:p>
            <a:endParaRPr sz="1350"/>
          </a:p>
        </p:txBody>
      </p:sp>
      <p:sp>
        <p:nvSpPr>
          <p:cNvPr id="115" name="object 115"/>
          <p:cNvSpPr/>
          <p:nvPr/>
        </p:nvSpPr>
        <p:spPr>
          <a:xfrm>
            <a:off x="6999682" y="2464907"/>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sz="1350"/>
          </a:p>
        </p:txBody>
      </p:sp>
      <p:sp>
        <p:nvSpPr>
          <p:cNvPr id="116" name="object 116"/>
          <p:cNvSpPr/>
          <p:nvPr/>
        </p:nvSpPr>
        <p:spPr>
          <a:xfrm>
            <a:off x="6674670" y="3165106"/>
            <a:ext cx="325279"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sz="1350"/>
          </a:p>
        </p:txBody>
      </p:sp>
      <p:sp>
        <p:nvSpPr>
          <p:cNvPr id="117" name="object 117"/>
          <p:cNvSpPr/>
          <p:nvPr/>
        </p:nvSpPr>
        <p:spPr>
          <a:xfrm>
            <a:off x="6999682" y="3153293"/>
            <a:ext cx="32861" cy="23813"/>
          </a:xfrm>
          <a:custGeom>
            <a:avLst/>
            <a:gdLst/>
            <a:ahLst/>
            <a:cxnLst/>
            <a:rect l="l" t="t" r="r" b="b"/>
            <a:pathLst>
              <a:path w="43815" h="31750">
                <a:moveTo>
                  <a:pt x="0" y="31474"/>
                </a:moveTo>
                <a:lnTo>
                  <a:pt x="0" y="0"/>
                </a:lnTo>
                <a:lnTo>
                  <a:pt x="43224" y="15749"/>
                </a:lnTo>
                <a:lnTo>
                  <a:pt x="0" y="31474"/>
                </a:lnTo>
                <a:close/>
              </a:path>
            </a:pathLst>
          </a:custGeom>
          <a:solidFill>
            <a:srgbClr val="CCCCCC"/>
          </a:solidFill>
        </p:spPr>
        <p:txBody>
          <a:bodyPr wrap="square" lIns="0" tIns="0" rIns="0" bIns="0" rtlCol="0"/>
          <a:lstStyle/>
          <a:p>
            <a:endParaRPr sz="1350"/>
          </a:p>
        </p:txBody>
      </p:sp>
      <p:sp>
        <p:nvSpPr>
          <p:cNvPr id="118" name="object 118"/>
          <p:cNvSpPr/>
          <p:nvPr/>
        </p:nvSpPr>
        <p:spPr>
          <a:xfrm>
            <a:off x="6999682" y="3153293"/>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sz="1350"/>
          </a:p>
        </p:txBody>
      </p:sp>
      <p:sp>
        <p:nvSpPr>
          <p:cNvPr id="119" name="object 119"/>
          <p:cNvSpPr/>
          <p:nvPr/>
        </p:nvSpPr>
        <p:spPr>
          <a:xfrm>
            <a:off x="7228413" y="1601012"/>
            <a:ext cx="278606" cy="1732598"/>
          </a:xfrm>
          <a:custGeom>
            <a:avLst/>
            <a:gdLst/>
            <a:ahLst/>
            <a:cxnLst/>
            <a:rect l="l" t="t" r="r" b="b"/>
            <a:pathLst>
              <a:path w="371475" h="2310129">
                <a:moveTo>
                  <a:pt x="0" y="0"/>
                </a:moveTo>
                <a:lnTo>
                  <a:pt x="371399" y="0"/>
                </a:lnTo>
                <a:lnTo>
                  <a:pt x="371399" y="2310007"/>
                </a:lnTo>
                <a:lnTo>
                  <a:pt x="0" y="2310007"/>
                </a:lnTo>
                <a:lnTo>
                  <a:pt x="0" y="0"/>
                </a:lnTo>
                <a:close/>
              </a:path>
            </a:pathLst>
          </a:custGeom>
          <a:solidFill>
            <a:srgbClr val="D8D8D8"/>
          </a:solidFill>
        </p:spPr>
        <p:txBody>
          <a:bodyPr wrap="square" lIns="0" tIns="0" rIns="0" bIns="0" rtlCol="0"/>
          <a:lstStyle/>
          <a:p>
            <a:endParaRPr sz="1350"/>
          </a:p>
        </p:txBody>
      </p:sp>
      <p:sp>
        <p:nvSpPr>
          <p:cNvPr id="120" name="object 120"/>
          <p:cNvSpPr/>
          <p:nvPr/>
        </p:nvSpPr>
        <p:spPr>
          <a:xfrm>
            <a:off x="7228413" y="1601012"/>
            <a:ext cx="278606" cy="1732598"/>
          </a:xfrm>
          <a:custGeom>
            <a:avLst/>
            <a:gdLst/>
            <a:ahLst/>
            <a:cxnLst/>
            <a:rect l="l" t="t" r="r" b="b"/>
            <a:pathLst>
              <a:path w="371475" h="2310129">
                <a:moveTo>
                  <a:pt x="0" y="0"/>
                </a:moveTo>
                <a:lnTo>
                  <a:pt x="371399" y="0"/>
                </a:lnTo>
                <a:lnTo>
                  <a:pt x="371399" y="2310007"/>
                </a:lnTo>
                <a:lnTo>
                  <a:pt x="0" y="2310007"/>
                </a:lnTo>
                <a:lnTo>
                  <a:pt x="0" y="0"/>
                </a:lnTo>
                <a:close/>
              </a:path>
            </a:pathLst>
          </a:custGeom>
          <a:ln w="9524">
            <a:solidFill>
              <a:srgbClr val="999999"/>
            </a:solidFill>
          </a:ln>
        </p:spPr>
        <p:txBody>
          <a:bodyPr wrap="square" lIns="0" tIns="0" rIns="0" bIns="0" rtlCol="0"/>
          <a:lstStyle/>
          <a:p>
            <a:endParaRPr sz="1350"/>
          </a:p>
        </p:txBody>
      </p:sp>
      <p:sp>
        <p:nvSpPr>
          <p:cNvPr id="121" name="object 121"/>
          <p:cNvSpPr/>
          <p:nvPr/>
        </p:nvSpPr>
        <p:spPr>
          <a:xfrm>
            <a:off x="5267897" y="1439237"/>
            <a:ext cx="873443" cy="327660"/>
          </a:xfrm>
          <a:custGeom>
            <a:avLst/>
            <a:gdLst/>
            <a:ahLst/>
            <a:cxnLst/>
            <a:rect l="l" t="t" r="r" b="b"/>
            <a:pathLst>
              <a:path w="1164590" h="436880">
                <a:moveTo>
                  <a:pt x="0" y="0"/>
                </a:moveTo>
                <a:lnTo>
                  <a:pt x="1164197" y="436534"/>
                </a:lnTo>
              </a:path>
            </a:pathLst>
          </a:custGeom>
          <a:ln w="9524">
            <a:solidFill>
              <a:srgbClr val="CCCCCC"/>
            </a:solidFill>
          </a:ln>
        </p:spPr>
        <p:txBody>
          <a:bodyPr wrap="square" lIns="0" tIns="0" rIns="0" bIns="0" rtlCol="0"/>
          <a:lstStyle/>
          <a:p>
            <a:endParaRPr sz="1350"/>
          </a:p>
        </p:txBody>
      </p:sp>
      <p:sp>
        <p:nvSpPr>
          <p:cNvPr id="122" name="object 122"/>
          <p:cNvSpPr/>
          <p:nvPr/>
        </p:nvSpPr>
        <p:spPr>
          <a:xfrm>
            <a:off x="6136903" y="1755589"/>
            <a:ext cx="34766" cy="22860"/>
          </a:xfrm>
          <a:custGeom>
            <a:avLst/>
            <a:gdLst/>
            <a:ahLst/>
            <a:cxnLst/>
            <a:rect l="l" t="t" r="r" b="b"/>
            <a:pathLst>
              <a:path w="46354" h="30480">
                <a:moveTo>
                  <a:pt x="45974" y="29907"/>
                </a:moveTo>
                <a:lnTo>
                  <a:pt x="0" y="29462"/>
                </a:lnTo>
                <a:lnTo>
                  <a:pt x="11024" y="0"/>
                </a:lnTo>
                <a:lnTo>
                  <a:pt x="45974" y="29907"/>
                </a:lnTo>
                <a:close/>
              </a:path>
            </a:pathLst>
          </a:custGeom>
          <a:solidFill>
            <a:srgbClr val="CCCCCC"/>
          </a:solidFill>
        </p:spPr>
        <p:txBody>
          <a:bodyPr wrap="square" lIns="0" tIns="0" rIns="0" bIns="0" rtlCol="0"/>
          <a:lstStyle/>
          <a:p>
            <a:endParaRPr sz="1350"/>
          </a:p>
        </p:txBody>
      </p:sp>
      <p:sp>
        <p:nvSpPr>
          <p:cNvPr id="123" name="object 123"/>
          <p:cNvSpPr/>
          <p:nvPr/>
        </p:nvSpPr>
        <p:spPr>
          <a:xfrm>
            <a:off x="6136903" y="1755589"/>
            <a:ext cx="34766" cy="22860"/>
          </a:xfrm>
          <a:custGeom>
            <a:avLst/>
            <a:gdLst/>
            <a:ahLst/>
            <a:cxnLst/>
            <a:rect l="l" t="t" r="r" b="b"/>
            <a:pathLst>
              <a:path w="46354" h="30480">
                <a:moveTo>
                  <a:pt x="0" y="29462"/>
                </a:moveTo>
                <a:lnTo>
                  <a:pt x="45974" y="29907"/>
                </a:lnTo>
                <a:lnTo>
                  <a:pt x="11024" y="0"/>
                </a:lnTo>
                <a:lnTo>
                  <a:pt x="0" y="29462"/>
                </a:lnTo>
                <a:close/>
              </a:path>
            </a:pathLst>
          </a:custGeom>
          <a:ln w="9524">
            <a:solidFill>
              <a:srgbClr val="CCCCCC"/>
            </a:solidFill>
          </a:ln>
        </p:spPr>
        <p:txBody>
          <a:bodyPr wrap="square" lIns="0" tIns="0" rIns="0" bIns="0" rtlCol="0"/>
          <a:lstStyle/>
          <a:p>
            <a:endParaRPr sz="1350"/>
          </a:p>
        </p:txBody>
      </p:sp>
      <p:sp>
        <p:nvSpPr>
          <p:cNvPr id="124" name="object 124"/>
          <p:cNvSpPr/>
          <p:nvPr/>
        </p:nvSpPr>
        <p:spPr>
          <a:xfrm>
            <a:off x="5267898" y="1439238"/>
            <a:ext cx="885349" cy="1002506"/>
          </a:xfrm>
          <a:custGeom>
            <a:avLst/>
            <a:gdLst/>
            <a:ahLst/>
            <a:cxnLst/>
            <a:rect l="l" t="t" r="r" b="b"/>
            <a:pathLst>
              <a:path w="1180465" h="1336675">
                <a:moveTo>
                  <a:pt x="0" y="0"/>
                </a:moveTo>
                <a:lnTo>
                  <a:pt x="1179872" y="1336259"/>
                </a:lnTo>
              </a:path>
            </a:pathLst>
          </a:custGeom>
          <a:ln w="9524">
            <a:solidFill>
              <a:srgbClr val="CCCCCC"/>
            </a:solidFill>
          </a:ln>
        </p:spPr>
        <p:txBody>
          <a:bodyPr wrap="square" lIns="0" tIns="0" rIns="0" bIns="0" rtlCol="0"/>
          <a:lstStyle/>
          <a:p>
            <a:endParaRPr sz="1350"/>
          </a:p>
        </p:txBody>
      </p:sp>
      <p:sp>
        <p:nvSpPr>
          <p:cNvPr id="125" name="object 125"/>
          <p:cNvSpPr/>
          <p:nvPr/>
        </p:nvSpPr>
        <p:spPr>
          <a:xfrm>
            <a:off x="6143952" y="2433614"/>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CCCCCC"/>
          </a:solidFill>
        </p:spPr>
        <p:txBody>
          <a:bodyPr wrap="square" lIns="0" tIns="0" rIns="0" bIns="0" rtlCol="0"/>
          <a:lstStyle/>
          <a:p>
            <a:endParaRPr sz="1350"/>
          </a:p>
        </p:txBody>
      </p:sp>
      <p:sp>
        <p:nvSpPr>
          <p:cNvPr id="126" name="object 126"/>
          <p:cNvSpPr/>
          <p:nvPr/>
        </p:nvSpPr>
        <p:spPr>
          <a:xfrm>
            <a:off x="6143952" y="2433614"/>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CCCCCC"/>
            </a:solidFill>
          </a:ln>
        </p:spPr>
        <p:txBody>
          <a:bodyPr wrap="square" lIns="0" tIns="0" rIns="0" bIns="0" rtlCol="0"/>
          <a:lstStyle/>
          <a:p>
            <a:endParaRPr sz="1350"/>
          </a:p>
        </p:txBody>
      </p:sp>
      <p:sp>
        <p:nvSpPr>
          <p:cNvPr id="127" name="object 127"/>
          <p:cNvSpPr/>
          <p:nvPr/>
        </p:nvSpPr>
        <p:spPr>
          <a:xfrm>
            <a:off x="5267897" y="1439238"/>
            <a:ext cx="893445" cy="1688306"/>
          </a:xfrm>
          <a:custGeom>
            <a:avLst/>
            <a:gdLst/>
            <a:ahLst/>
            <a:cxnLst/>
            <a:rect l="l" t="t" r="r" b="b"/>
            <a:pathLst>
              <a:path w="1191259" h="2251075">
                <a:moveTo>
                  <a:pt x="0" y="0"/>
                </a:moveTo>
                <a:lnTo>
                  <a:pt x="1190972" y="2250782"/>
                </a:lnTo>
              </a:path>
            </a:pathLst>
          </a:custGeom>
          <a:ln w="9524">
            <a:solidFill>
              <a:srgbClr val="CCCCCC"/>
            </a:solidFill>
          </a:ln>
        </p:spPr>
        <p:txBody>
          <a:bodyPr wrap="square" lIns="0" tIns="0" rIns="0" bIns="0" rtlCol="0"/>
          <a:lstStyle/>
          <a:p>
            <a:endParaRPr sz="1350"/>
          </a:p>
        </p:txBody>
      </p:sp>
      <p:sp>
        <p:nvSpPr>
          <p:cNvPr id="128" name="object 128"/>
          <p:cNvSpPr/>
          <p:nvPr/>
        </p:nvSpPr>
        <p:spPr>
          <a:xfrm>
            <a:off x="6150702" y="3121812"/>
            <a:ext cx="25718" cy="34290"/>
          </a:xfrm>
          <a:custGeom>
            <a:avLst/>
            <a:gdLst/>
            <a:ahLst/>
            <a:cxnLst/>
            <a:rect l="l" t="t" r="r" b="b"/>
            <a:pathLst>
              <a:path w="34290" h="45720">
                <a:moveTo>
                  <a:pt x="34099" y="45549"/>
                </a:moveTo>
                <a:lnTo>
                  <a:pt x="0" y="14699"/>
                </a:lnTo>
                <a:lnTo>
                  <a:pt x="27799" y="0"/>
                </a:lnTo>
                <a:lnTo>
                  <a:pt x="34099" y="45549"/>
                </a:lnTo>
                <a:close/>
              </a:path>
            </a:pathLst>
          </a:custGeom>
          <a:solidFill>
            <a:srgbClr val="CCCCCC"/>
          </a:solidFill>
        </p:spPr>
        <p:txBody>
          <a:bodyPr wrap="square" lIns="0" tIns="0" rIns="0" bIns="0" rtlCol="0"/>
          <a:lstStyle/>
          <a:p>
            <a:endParaRPr sz="1350"/>
          </a:p>
        </p:txBody>
      </p:sp>
      <p:sp>
        <p:nvSpPr>
          <p:cNvPr id="129" name="object 129"/>
          <p:cNvSpPr/>
          <p:nvPr/>
        </p:nvSpPr>
        <p:spPr>
          <a:xfrm>
            <a:off x="6150702" y="3121812"/>
            <a:ext cx="25718" cy="34290"/>
          </a:xfrm>
          <a:custGeom>
            <a:avLst/>
            <a:gdLst/>
            <a:ahLst/>
            <a:cxnLst/>
            <a:rect l="l" t="t" r="r" b="b"/>
            <a:pathLst>
              <a:path w="34290" h="45720">
                <a:moveTo>
                  <a:pt x="0" y="14699"/>
                </a:moveTo>
                <a:lnTo>
                  <a:pt x="34099" y="45549"/>
                </a:lnTo>
                <a:lnTo>
                  <a:pt x="27799" y="0"/>
                </a:lnTo>
                <a:lnTo>
                  <a:pt x="0" y="14699"/>
                </a:lnTo>
                <a:close/>
              </a:path>
            </a:pathLst>
          </a:custGeom>
          <a:ln w="9524">
            <a:solidFill>
              <a:srgbClr val="CCCCCC"/>
            </a:solidFill>
          </a:ln>
        </p:spPr>
        <p:txBody>
          <a:bodyPr wrap="square" lIns="0" tIns="0" rIns="0" bIns="0" rtlCol="0"/>
          <a:lstStyle/>
          <a:p>
            <a:endParaRPr sz="1350"/>
          </a:p>
        </p:txBody>
      </p:sp>
      <p:sp>
        <p:nvSpPr>
          <p:cNvPr id="130" name="object 130"/>
          <p:cNvSpPr/>
          <p:nvPr/>
        </p:nvSpPr>
        <p:spPr>
          <a:xfrm>
            <a:off x="5267897" y="1796994"/>
            <a:ext cx="873443" cy="334328"/>
          </a:xfrm>
          <a:custGeom>
            <a:avLst/>
            <a:gdLst/>
            <a:ahLst/>
            <a:cxnLst/>
            <a:rect l="l" t="t" r="r" b="b"/>
            <a:pathLst>
              <a:path w="1164590" h="445769">
                <a:moveTo>
                  <a:pt x="0" y="445176"/>
                </a:moveTo>
                <a:lnTo>
                  <a:pt x="1164322" y="0"/>
                </a:lnTo>
              </a:path>
            </a:pathLst>
          </a:custGeom>
          <a:ln w="9524">
            <a:solidFill>
              <a:srgbClr val="CCCCCC"/>
            </a:solidFill>
          </a:ln>
        </p:spPr>
        <p:txBody>
          <a:bodyPr wrap="square" lIns="0" tIns="0" rIns="0" bIns="0" rtlCol="0"/>
          <a:lstStyle/>
          <a:p>
            <a:endParaRPr sz="1350"/>
          </a:p>
        </p:txBody>
      </p:sp>
      <p:sp>
        <p:nvSpPr>
          <p:cNvPr id="131" name="object 131"/>
          <p:cNvSpPr/>
          <p:nvPr/>
        </p:nvSpPr>
        <p:spPr>
          <a:xfrm>
            <a:off x="6136921" y="1785416"/>
            <a:ext cx="34766" cy="22860"/>
          </a:xfrm>
          <a:custGeom>
            <a:avLst/>
            <a:gdLst/>
            <a:ahLst/>
            <a:cxnLst/>
            <a:rect l="l" t="t" r="r" b="b"/>
            <a:pathLst>
              <a:path w="46354" h="30480">
                <a:moveTo>
                  <a:pt x="11249" y="30132"/>
                </a:moveTo>
                <a:lnTo>
                  <a:pt x="0" y="742"/>
                </a:lnTo>
                <a:lnTo>
                  <a:pt x="45999" y="0"/>
                </a:lnTo>
                <a:lnTo>
                  <a:pt x="11249" y="30132"/>
                </a:lnTo>
                <a:close/>
              </a:path>
            </a:pathLst>
          </a:custGeom>
          <a:solidFill>
            <a:srgbClr val="CCCCCC"/>
          </a:solidFill>
        </p:spPr>
        <p:txBody>
          <a:bodyPr wrap="square" lIns="0" tIns="0" rIns="0" bIns="0" rtlCol="0"/>
          <a:lstStyle/>
          <a:p>
            <a:endParaRPr sz="1350"/>
          </a:p>
        </p:txBody>
      </p:sp>
      <p:sp>
        <p:nvSpPr>
          <p:cNvPr id="132" name="object 132"/>
          <p:cNvSpPr/>
          <p:nvPr/>
        </p:nvSpPr>
        <p:spPr>
          <a:xfrm>
            <a:off x="6136921" y="1785416"/>
            <a:ext cx="34766" cy="22860"/>
          </a:xfrm>
          <a:custGeom>
            <a:avLst/>
            <a:gdLst/>
            <a:ahLst/>
            <a:cxnLst/>
            <a:rect l="l" t="t" r="r" b="b"/>
            <a:pathLst>
              <a:path w="46354" h="30480">
                <a:moveTo>
                  <a:pt x="11249" y="30132"/>
                </a:moveTo>
                <a:lnTo>
                  <a:pt x="45999" y="0"/>
                </a:lnTo>
                <a:lnTo>
                  <a:pt x="0" y="742"/>
                </a:lnTo>
                <a:lnTo>
                  <a:pt x="11249" y="30132"/>
                </a:lnTo>
                <a:close/>
              </a:path>
            </a:pathLst>
          </a:custGeom>
          <a:ln w="9524">
            <a:solidFill>
              <a:srgbClr val="CCCCCC"/>
            </a:solidFill>
          </a:ln>
        </p:spPr>
        <p:txBody>
          <a:bodyPr wrap="square" lIns="0" tIns="0" rIns="0" bIns="0" rtlCol="0"/>
          <a:lstStyle/>
          <a:p>
            <a:endParaRPr sz="1350"/>
          </a:p>
        </p:txBody>
      </p:sp>
      <p:sp>
        <p:nvSpPr>
          <p:cNvPr id="133" name="object 133"/>
          <p:cNvSpPr/>
          <p:nvPr/>
        </p:nvSpPr>
        <p:spPr>
          <a:xfrm>
            <a:off x="5267897" y="2130877"/>
            <a:ext cx="873443" cy="327660"/>
          </a:xfrm>
          <a:custGeom>
            <a:avLst/>
            <a:gdLst/>
            <a:ahLst/>
            <a:cxnLst/>
            <a:rect l="l" t="t" r="r" b="b"/>
            <a:pathLst>
              <a:path w="1164590" h="436879">
                <a:moveTo>
                  <a:pt x="0" y="0"/>
                </a:moveTo>
                <a:lnTo>
                  <a:pt x="1164197" y="436549"/>
                </a:lnTo>
              </a:path>
            </a:pathLst>
          </a:custGeom>
          <a:ln w="9524">
            <a:solidFill>
              <a:srgbClr val="CCCCCC"/>
            </a:solidFill>
          </a:ln>
        </p:spPr>
        <p:txBody>
          <a:bodyPr wrap="square" lIns="0" tIns="0" rIns="0" bIns="0" rtlCol="0"/>
          <a:lstStyle/>
          <a:p>
            <a:endParaRPr sz="1350"/>
          </a:p>
        </p:txBody>
      </p:sp>
      <p:sp>
        <p:nvSpPr>
          <p:cNvPr id="134" name="object 134"/>
          <p:cNvSpPr/>
          <p:nvPr/>
        </p:nvSpPr>
        <p:spPr>
          <a:xfrm>
            <a:off x="6136903" y="2447245"/>
            <a:ext cx="34766" cy="22860"/>
          </a:xfrm>
          <a:custGeom>
            <a:avLst/>
            <a:gdLst/>
            <a:ahLst/>
            <a:cxnLst/>
            <a:rect l="l" t="t" r="r" b="b"/>
            <a:pathLst>
              <a:path w="46354" h="30479">
                <a:moveTo>
                  <a:pt x="45974" y="29899"/>
                </a:moveTo>
                <a:lnTo>
                  <a:pt x="0" y="29449"/>
                </a:lnTo>
                <a:lnTo>
                  <a:pt x="11024" y="0"/>
                </a:lnTo>
                <a:lnTo>
                  <a:pt x="45974" y="29899"/>
                </a:lnTo>
                <a:close/>
              </a:path>
            </a:pathLst>
          </a:custGeom>
          <a:solidFill>
            <a:srgbClr val="CCCCCC"/>
          </a:solidFill>
        </p:spPr>
        <p:txBody>
          <a:bodyPr wrap="square" lIns="0" tIns="0" rIns="0" bIns="0" rtlCol="0"/>
          <a:lstStyle/>
          <a:p>
            <a:endParaRPr sz="1350"/>
          </a:p>
        </p:txBody>
      </p:sp>
      <p:sp>
        <p:nvSpPr>
          <p:cNvPr id="135" name="object 135"/>
          <p:cNvSpPr/>
          <p:nvPr/>
        </p:nvSpPr>
        <p:spPr>
          <a:xfrm>
            <a:off x="6136903" y="2447245"/>
            <a:ext cx="34766" cy="22860"/>
          </a:xfrm>
          <a:custGeom>
            <a:avLst/>
            <a:gdLst/>
            <a:ahLst/>
            <a:cxnLst/>
            <a:rect l="l" t="t" r="r" b="b"/>
            <a:pathLst>
              <a:path w="46354" h="30479">
                <a:moveTo>
                  <a:pt x="0" y="29449"/>
                </a:moveTo>
                <a:lnTo>
                  <a:pt x="45974" y="29899"/>
                </a:lnTo>
                <a:lnTo>
                  <a:pt x="11024" y="0"/>
                </a:lnTo>
                <a:lnTo>
                  <a:pt x="0" y="29449"/>
                </a:lnTo>
                <a:close/>
              </a:path>
            </a:pathLst>
          </a:custGeom>
          <a:ln w="9524">
            <a:solidFill>
              <a:srgbClr val="CCCCCC"/>
            </a:solidFill>
          </a:ln>
        </p:spPr>
        <p:txBody>
          <a:bodyPr wrap="square" lIns="0" tIns="0" rIns="0" bIns="0" rtlCol="0"/>
          <a:lstStyle/>
          <a:p>
            <a:endParaRPr sz="1350"/>
          </a:p>
        </p:txBody>
      </p:sp>
      <p:sp>
        <p:nvSpPr>
          <p:cNvPr id="136" name="object 136"/>
          <p:cNvSpPr/>
          <p:nvPr/>
        </p:nvSpPr>
        <p:spPr>
          <a:xfrm>
            <a:off x="5267898" y="2130877"/>
            <a:ext cx="885349" cy="1002506"/>
          </a:xfrm>
          <a:custGeom>
            <a:avLst/>
            <a:gdLst/>
            <a:ahLst/>
            <a:cxnLst/>
            <a:rect l="l" t="t" r="r" b="b"/>
            <a:pathLst>
              <a:path w="1180465" h="1336675">
                <a:moveTo>
                  <a:pt x="0" y="0"/>
                </a:moveTo>
                <a:lnTo>
                  <a:pt x="1179872" y="1336272"/>
                </a:lnTo>
              </a:path>
            </a:pathLst>
          </a:custGeom>
          <a:ln w="9524">
            <a:solidFill>
              <a:srgbClr val="CCCCCC"/>
            </a:solidFill>
          </a:ln>
        </p:spPr>
        <p:txBody>
          <a:bodyPr wrap="square" lIns="0" tIns="0" rIns="0" bIns="0" rtlCol="0"/>
          <a:lstStyle/>
          <a:p>
            <a:endParaRPr sz="1350"/>
          </a:p>
        </p:txBody>
      </p:sp>
      <p:sp>
        <p:nvSpPr>
          <p:cNvPr id="137" name="object 137"/>
          <p:cNvSpPr/>
          <p:nvPr/>
        </p:nvSpPr>
        <p:spPr>
          <a:xfrm>
            <a:off x="6143952" y="3125262"/>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CCCCCC"/>
          </a:solidFill>
        </p:spPr>
        <p:txBody>
          <a:bodyPr wrap="square" lIns="0" tIns="0" rIns="0" bIns="0" rtlCol="0"/>
          <a:lstStyle/>
          <a:p>
            <a:endParaRPr sz="1350"/>
          </a:p>
        </p:txBody>
      </p:sp>
      <p:sp>
        <p:nvSpPr>
          <p:cNvPr id="138" name="object 138"/>
          <p:cNvSpPr/>
          <p:nvPr/>
        </p:nvSpPr>
        <p:spPr>
          <a:xfrm>
            <a:off x="6143952" y="3125262"/>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CCCCCC"/>
            </a:solidFill>
          </a:ln>
        </p:spPr>
        <p:txBody>
          <a:bodyPr wrap="square" lIns="0" tIns="0" rIns="0" bIns="0" rtlCol="0"/>
          <a:lstStyle/>
          <a:p>
            <a:endParaRPr sz="1350"/>
          </a:p>
        </p:txBody>
      </p:sp>
      <p:sp>
        <p:nvSpPr>
          <p:cNvPr id="139" name="object 139"/>
          <p:cNvSpPr/>
          <p:nvPr/>
        </p:nvSpPr>
        <p:spPr>
          <a:xfrm>
            <a:off x="5267898" y="1813905"/>
            <a:ext cx="885349" cy="1008698"/>
          </a:xfrm>
          <a:custGeom>
            <a:avLst/>
            <a:gdLst/>
            <a:ahLst/>
            <a:cxnLst/>
            <a:rect l="l" t="t" r="r" b="b"/>
            <a:pathLst>
              <a:path w="1180465" h="1344929">
                <a:moveTo>
                  <a:pt x="0" y="1344852"/>
                </a:moveTo>
                <a:lnTo>
                  <a:pt x="1179997" y="0"/>
                </a:lnTo>
              </a:path>
            </a:pathLst>
          </a:custGeom>
          <a:ln w="9524">
            <a:solidFill>
              <a:srgbClr val="CCCCCC"/>
            </a:solidFill>
          </a:ln>
        </p:spPr>
        <p:txBody>
          <a:bodyPr wrap="square" lIns="0" tIns="0" rIns="0" bIns="0" rtlCol="0"/>
          <a:lstStyle/>
          <a:p>
            <a:endParaRPr sz="1350"/>
          </a:p>
        </p:txBody>
      </p:sp>
      <p:sp>
        <p:nvSpPr>
          <p:cNvPr id="140" name="object 140"/>
          <p:cNvSpPr/>
          <p:nvPr/>
        </p:nvSpPr>
        <p:spPr>
          <a:xfrm>
            <a:off x="6144027" y="1789538"/>
            <a:ext cx="30480" cy="32385"/>
          </a:xfrm>
          <a:custGeom>
            <a:avLst/>
            <a:gdLst/>
            <a:ahLst/>
            <a:cxnLst/>
            <a:rect l="l" t="t" r="r" b="b"/>
            <a:pathLst>
              <a:path w="40640" h="43180">
                <a:moveTo>
                  <a:pt x="23649" y="42867"/>
                </a:moveTo>
                <a:lnTo>
                  <a:pt x="0" y="22114"/>
                </a:lnTo>
                <a:lnTo>
                  <a:pt x="40349" y="0"/>
                </a:lnTo>
                <a:lnTo>
                  <a:pt x="23649" y="42867"/>
                </a:lnTo>
                <a:close/>
              </a:path>
            </a:pathLst>
          </a:custGeom>
          <a:solidFill>
            <a:srgbClr val="CCCCCC"/>
          </a:solidFill>
        </p:spPr>
        <p:txBody>
          <a:bodyPr wrap="square" lIns="0" tIns="0" rIns="0" bIns="0" rtlCol="0"/>
          <a:lstStyle/>
          <a:p>
            <a:endParaRPr sz="1350"/>
          </a:p>
        </p:txBody>
      </p:sp>
      <p:sp>
        <p:nvSpPr>
          <p:cNvPr id="141" name="object 141"/>
          <p:cNvSpPr/>
          <p:nvPr/>
        </p:nvSpPr>
        <p:spPr>
          <a:xfrm>
            <a:off x="6144027" y="1789538"/>
            <a:ext cx="30480" cy="32385"/>
          </a:xfrm>
          <a:custGeom>
            <a:avLst/>
            <a:gdLst/>
            <a:ahLst/>
            <a:cxnLst/>
            <a:rect l="l" t="t" r="r" b="b"/>
            <a:pathLst>
              <a:path w="40640" h="43180">
                <a:moveTo>
                  <a:pt x="23649" y="42867"/>
                </a:moveTo>
                <a:lnTo>
                  <a:pt x="40349" y="0"/>
                </a:lnTo>
                <a:lnTo>
                  <a:pt x="0" y="22114"/>
                </a:lnTo>
                <a:lnTo>
                  <a:pt x="23649" y="42867"/>
                </a:lnTo>
                <a:close/>
              </a:path>
            </a:pathLst>
          </a:custGeom>
          <a:ln w="9524">
            <a:solidFill>
              <a:srgbClr val="CCCCCC"/>
            </a:solidFill>
          </a:ln>
        </p:spPr>
        <p:txBody>
          <a:bodyPr wrap="square" lIns="0" tIns="0" rIns="0" bIns="0" rtlCol="0"/>
          <a:lstStyle/>
          <a:p>
            <a:endParaRPr sz="1350"/>
          </a:p>
        </p:txBody>
      </p:sp>
      <p:sp>
        <p:nvSpPr>
          <p:cNvPr id="142" name="object 142"/>
          <p:cNvSpPr/>
          <p:nvPr/>
        </p:nvSpPr>
        <p:spPr>
          <a:xfrm>
            <a:off x="5267897" y="2488645"/>
            <a:ext cx="873443" cy="334328"/>
          </a:xfrm>
          <a:custGeom>
            <a:avLst/>
            <a:gdLst/>
            <a:ahLst/>
            <a:cxnLst/>
            <a:rect l="l" t="t" r="r" b="b"/>
            <a:pathLst>
              <a:path w="1164590" h="445770">
                <a:moveTo>
                  <a:pt x="0" y="445199"/>
                </a:moveTo>
                <a:lnTo>
                  <a:pt x="1164322" y="0"/>
                </a:lnTo>
              </a:path>
            </a:pathLst>
          </a:custGeom>
          <a:ln w="9524">
            <a:solidFill>
              <a:srgbClr val="CCCCCC"/>
            </a:solidFill>
          </a:ln>
        </p:spPr>
        <p:txBody>
          <a:bodyPr wrap="square" lIns="0" tIns="0" rIns="0" bIns="0" rtlCol="0"/>
          <a:lstStyle/>
          <a:p>
            <a:endParaRPr sz="1350"/>
          </a:p>
        </p:txBody>
      </p:sp>
      <p:sp>
        <p:nvSpPr>
          <p:cNvPr id="143" name="object 143"/>
          <p:cNvSpPr/>
          <p:nvPr/>
        </p:nvSpPr>
        <p:spPr>
          <a:xfrm>
            <a:off x="6136921" y="2477057"/>
            <a:ext cx="34766" cy="22860"/>
          </a:xfrm>
          <a:custGeom>
            <a:avLst/>
            <a:gdLst/>
            <a:ahLst/>
            <a:cxnLst/>
            <a:rect l="l" t="t" r="r" b="b"/>
            <a:pathLst>
              <a:path w="46354" h="30479">
                <a:moveTo>
                  <a:pt x="11249" y="30149"/>
                </a:moveTo>
                <a:lnTo>
                  <a:pt x="0" y="749"/>
                </a:lnTo>
                <a:lnTo>
                  <a:pt x="45999" y="0"/>
                </a:lnTo>
                <a:lnTo>
                  <a:pt x="11249" y="30149"/>
                </a:lnTo>
                <a:close/>
              </a:path>
            </a:pathLst>
          </a:custGeom>
          <a:solidFill>
            <a:srgbClr val="CCCCCC"/>
          </a:solidFill>
        </p:spPr>
        <p:txBody>
          <a:bodyPr wrap="square" lIns="0" tIns="0" rIns="0" bIns="0" rtlCol="0"/>
          <a:lstStyle/>
          <a:p>
            <a:endParaRPr sz="1350"/>
          </a:p>
        </p:txBody>
      </p:sp>
      <p:sp>
        <p:nvSpPr>
          <p:cNvPr id="144" name="object 144"/>
          <p:cNvSpPr/>
          <p:nvPr/>
        </p:nvSpPr>
        <p:spPr>
          <a:xfrm>
            <a:off x="6136921" y="2477057"/>
            <a:ext cx="34766" cy="22860"/>
          </a:xfrm>
          <a:custGeom>
            <a:avLst/>
            <a:gdLst/>
            <a:ahLst/>
            <a:cxnLst/>
            <a:rect l="l" t="t" r="r" b="b"/>
            <a:pathLst>
              <a:path w="46354" h="30479">
                <a:moveTo>
                  <a:pt x="11249" y="30149"/>
                </a:moveTo>
                <a:lnTo>
                  <a:pt x="45999" y="0"/>
                </a:lnTo>
                <a:lnTo>
                  <a:pt x="0" y="749"/>
                </a:lnTo>
                <a:lnTo>
                  <a:pt x="11249" y="30149"/>
                </a:lnTo>
                <a:close/>
              </a:path>
            </a:pathLst>
          </a:custGeom>
          <a:ln w="9524">
            <a:solidFill>
              <a:srgbClr val="CCCCCC"/>
            </a:solidFill>
          </a:ln>
        </p:spPr>
        <p:txBody>
          <a:bodyPr wrap="square" lIns="0" tIns="0" rIns="0" bIns="0" rtlCol="0"/>
          <a:lstStyle/>
          <a:p>
            <a:endParaRPr sz="1350"/>
          </a:p>
        </p:txBody>
      </p:sp>
      <p:sp>
        <p:nvSpPr>
          <p:cNvPr id="145" name="object 145"/>
          <p:cNvSpPr/>
          <p:nvPr/>
        </p:nvSpPr>
        <p:spPr>
          <a:xfrm>
            <a:off x="5267897" y="2822544"/>
            <a:ext cx="873443" cy="327660"/>
          </a:xfrm>
          <a:custGeom>
            <a:avLst/>
            <a:gdLst/>
            <a:ahLst/>
            <a:cxnLst/>
            <a:rect l="l" t="t" r="r" b="b"/>
            <a:pathLst>
              <a:path w="1164590" h="436879">
                <a:moveTo>
                  <a:pt x="0" y="0"/>
                </a:moveTo>
                <a:lnTo>
                  <a:pt x="1164197" y="436524"/>
                </a:lnTo>
              </a:path>
            </a:pathLst>
          </a:custGeom>
          <a:ln w="9524">
            <a:solidFill>
              <a:srgbClr val="CCCCCC"/>
            </a:solidFill>
          </a:ln>
        </p:spPr>
        <p:txBody>
          <a:bodyPr wrap="square" lIns="0" tIns="0" rIns="0" bIns="0" rtlCol="0"/>
          <a:lstStyle/>
          <a:p>
            <a:endParaRPr sz="1350"/>
          </a:p>
        </p:txBody>
      </p:sp>
      <p:sp>
        <p:nvSpPr>
          <p:cNvPr id="146" name="object 146"/>
          <p:cNvSpPr/>
          <p:nvPr/>
        </p:nvSpPr>
        <p:spPr>
          <a:xfrm>
            <a:off x="6136903" y="3138893"/>
            <a:ext cx="34766" cy="22860"/>
          </a:xfrm>
          <a:custGeom>
            <a:avLst/>
            <a:gdLst/>
            <a:ahLst/>
            <a:cxnLst/>
            <a:rect l="l" t="t" r="r" b="b"/>
            <a:pathLst>
              <a:path w="46354" h="30479">
                <a:moveTo>
                  <a:pt x="45974" y="29899"/>
                </a:moveTo>
                <a:lnTo>
                  <a:pt x="0" y="29449"/>
                </a:lnTo>
                <a:lnTo>
                  <a:pt x="11024" y="0"/>
                </a:lnTo>
                <a:lnTo>
                  <a:pt x="45974" y="29899"/>
                </a:lnTo>
                <a:close/>
              </a:path>
            </a:pathLst>
          </a:custGeom>
          <a:solidFill>
            <a:srgbClr val="CCCCCC"/>
          </a:solidFill>
        </p:spPr>
        <p:txBody>
          <a:bodyPr wrap="square" lIns="0" tIns="0" rIns="0" bIns="0" rtlCol="0"/>
          <a:lstStyle/>
          <a:p>
            <a:endParaRPr sz="1350"/>
          </a:p>
        </p:txBody>
      </p:sp>
      <p:sp>
        <p:nvSpPr>
          <p:cNvPr id="147" name="object 147"/>
          <p:cNvSpPr/>
          <p:nvPr/>
        </p:nvSpPr>
        <p:spPr>
          <a:xfrm>
            <a:off x="6136903" y="3138893"/>
            <a:ext cx="34766" cy="22860"/>
          </a:xfrm>
          <a:custGeom>
            <a:avLst/>
            <a:gdLst/>
            <a:ahLst/>
            <a:cxnLst/>
            <a:rect l="l" t="t" r="r" b="b"/>
            <a:pathLst>
              <a:path w="46354" h="30479">
                <a:moveTo>
                  <a:pt x="0" y="29449"/>
                </a:moveTo>
                <a:lnTo>
                  <a:pt x="45974" y="29899"/>
                </a:lnTo>
                <a:lnTo>
                  <a:pt x="11024" y="0"/>
                </a:lnTo>
                <a:lnTo>
                  <a:pt x="0" y="29449"/>
                </a:lnTo>
                <a:close/>
              </a:path>
            </a:pathLst>
          </a:custGeom>
          <a:ln w="9524">
            <a:solidFill>
              <a:srgbClr val="CCCCCC"/>
            </a:solidFill>
          </a:ln>
        </p:spPr>
        <p:txBody>
          <a:bodyPr wrap="square" lIns="0" tIns="0" rIns="0" bIns="0" rtlCol="0"/>
          <a:lstStyle/>
          <a:p>
            <a:endParaRPr sz="1350"/>
          </a:p>
        </p:txBody>
      </p:sp>
      <p:sp>
        <p:nvSpPr>
          <p:cNvPr id="148" name="object 148"/>
          <p:cNvSpPr/>
          <p:nvPr/>
        </p:nvSpPr>
        <p:spPr>
          <a:xfrm>
            <a:off x="5267897" y="3180293"/>
            <a:ext cx="873443" cy="334328"/>
          </a:xfrm>
          <a:custGeom>
            <a:avLst/>
            <a:gdLst/>
            <a:ahLst/>
            <a:cxnLst/>
            <a:rect l="l" t="t" r="r" b="b"/>
            <a:pathLst>
              <a:path w="1164590" h="445770">
                <a:moveTo>
                  <a:pt x="0" y="445199"/>
                </a:moveTo>
                <a:lnTo>
                  <a:pt x="1164322" y="0"/>
                </a:lnTo>
              </a:path>
            </a:pathLst>
          </a:custGeom>
          <a:ln w="9524">
            <a:solidFill>
              <a:srgbClr val="CCCCCC"/>
            </a:solidFill>
          </a:ln>
        </p:spPr>
        <p:txBody>
          <a:bodyPr wrap="square" lIns="0" tIns="0" rIns="0" bIns="0" rtlCol="0"/>
          <a:lstStyle/>
          <a:p>
            <a:endParaRPr sz="1350"/>
          </a:p>
        </p:txBody>
      </p:sp>
      <p:sp>
        <p:nvSpPr>
          <p:cNvPr id="149" name="object 149"/>
          <p:cNvSpPr/>
          <p:nvPr/>
        </p:nvSpPr>
        <p:spPr>
          <a:xfrm>
            <a:off x="6136921" y="3168706"/>
            <a:ext cx="34766" cy="22860"/>
          </a:xfrm>
          <a:custGeom>
            <a:avLst/>
            <a:gdLst/>
            <a:ahLst/>
            <a:cxnLst/>
            <a:rect l="l" t="t" r="r" b="b"/>
            <a:pathLst>
              <a:path w="46354" h="30479">
                <a:moveTo>
                  <a:pt x="11249" y="30149"/>
                </a:moveTo>
                <a:lnTo>
                  <a:pt x="0" y="749"/>
                </a:lnTo>
                <a:lnTo>
                  <a:pt x="45999" y="0"/>
                </a:lnTo>
                <a:lnTo>
                  <a:pt x="11249" y="30149"/>
                </a:lnTo>
                <a:close/>
              </a:path>
            </a:pathLst>
          </a:custGeom>
          <a:solidFill>
            <a:srgbClr val="CCCCCC"/>
          </a:solidFill>
        </p:spPr>
        <p:txBody>
          <a:bodyPr wrap="square" lIns="0" tIns="0" rIns="0" bIns="0" rtlCol="0"/>
          <a:lstStyle/>
          <a:p>
            <a:endParaRPr sz="1350"/>
          </a:p>
        </p:txBody>
      </p:sp>
      <p:sp>
        <p:nvSpPr>
          <p:cNvPr id="150" name="object 150"/>
          <p:cNvSpPr/>
          <p:nvPr/>
        </p:nvSpPr>
        <p:spPr>
          <a:xfrm>
            <a:off x="6136921" y="3168706"/>
            <a:ext cx="34766" cy="22860"/>
          </a:xfrm>
          <a:custGeom>
            <a:avLst/>
            <a:gdLst/>
            <a:ahLst/>
            <a:cxnLst/>
            <a:rect l="l" t="t" r="r" b="b"/>
            <a:pathLst>
              <a:path w="46354" h="30479">
                <a:moveTo>
                  <a:pt x="11249" y="30149"/>
                </a:moveTo>
                <a:lnTo>
                  <a:pt x="45999" y="0"/>
                </a:lnTo>
                <a:lnTo>
                  <a:pt x="0" y="749"/>
                </a:lnTo>
                <a:lnTo>
                  <a:pt x="11249" y="30149"/>
                </a:lnTo>
                <a:close/>
              </a:path>
            </a:pathLst>
          </a:custGeom>
          <a:ln w="9524">
            <a:solidFill>
              <a:srgbClr val="CCCCCC"/>
            </a:solidFill>
          </a:ln>
        </p:spPr>
        <p:txBody>
          <a:bodyPr wrap="square" lIns="0" tIns="0" rIns="0" bIns="0" rtlCol="0"/>
          <a:lstStyle/>
          <a:p>
            <a:endParaRPr sz="1350"/>
          </a:p>
        </p:txBody>
      </p:sp>
      <p:sp>
        <p:nvSpPr>
          <p:cNvPr id="151" name="object 151"/>
          <p:cNvSpPr/>
          <p:nvPr/>
        </p:nvSpPr>
        <p:spPr>
          <a:xfrm>
            <a:off x="5267898" y="2505557"/>
            <a:ext cx="885349" cy="1008698"/>
          </a:xfrm>
          <a:custGeom>
            <a:avLst/>
            <a:gdLst/>
            <a:ahLst/>
            <a:cxnLst/>
            <a:rect l="l" t="t" r="r" b="b"/>
            <a:pathLst>
              <a:path w="1180465" h="1344929">
                <a:moveTo>
                  <a:pt x="0" y="1344847"/>
                </a:moveTo>
                <a:lnTo>
                  <a:pt x="1179997" y="0"/>
                </a:lnTo>
              </a:path>
            </a:pathLst>
          </a:custGeom>
          <a:ln w="9524">
            <a:solidFill>
              <a:srgbClr val="CCCCCC"/>
            </a:solidFill>
          </a:ln>
        </p:spPr>
        <p:txBody>
          <a:bodyPr wrap="square" lIns="0" tIns="0" rIns="0" bIns="0" rtlCol="0"/>
          <a:lstStyle/>
          <a:p>
            <a:endParaRPr sz="1350"/>
          </a:p>
        </p:txBody>
      </p:sp>
      <p:sp>
        <p:nvSpPr>
          <p:cNvPr id="152" name="object 152"/>
          <p:cNvSpPr/>
          <p:nvPr/>
        </p:nvSpPr>
        <p:spPr>
          <a:xfrm>
            <a:off x="6144027" y="2481182"/>
            <a:ext cx="30480" cy="32385"/>
          </a:xfrm>
          <a:custGeom>
            <a:avLst/>
            <a:gdLst/>
            <a:ahLst/>
            <a:cxnLst/>
            <a:rect l="l" t="t" r="r" b="b"/>
            <a:pathLst>
              <a:path w="40640" h="43179">
                <a:moveTo>
                  <a:pt x="23649" y="42874"/>
                </a:moveTo>
                <a:lnTo>
                  <a:pt x="0" y="22124"/>
                </a:lnTo>
                <a:lnTo>
                  <a:pt x="40349" y="0"/>
                </a:lnTo>
                <a:lnTo>
                  <a:pt x="23649" y="42874"/>
                </a:lnTo>
                <a:close/>
              </a:path>
            </a:pathLst>
          </a:custGeom>
          <a:solidFill>
            <a:srgbClr val="CCCCCC"/>
          </a:solidFill>
        </p:spPr>
        <p:txBody>
          <a:bodyPr wrap="square" lIns="0" tIns="0" rIns="0" bIns="0" rtlCol="0"/>
          <a:lstStyle/>
          <a:p>
            <a:endParaRPr sz="1350"/>
          </a:p>
        </p:txBody>
      </p:sp>
      <p:sp>
        <p:nvSpPr>
          <p:cNvPr id="153" name="object 153"/>
          <p:cNvSpPr/>
          <p:nvPr/>
        </p:nvSpPr>
        <p:spPr>
          <a:xfrm>
            <a:off x="6144027" y="2481182"/>
            <a:ext cx="30480" cy="32385"/>
          </a:xfrm>
          <a:custGeom>
            <a:avLst/>
            <a:gdLst/>
            <a:ahLst/>
            <a:cxnLst/>
            <a:rect l="l" t="t" r="r" b="b"/>
            <a:pathLst>
              <a:path w="40640" h="43179">
                <a:moveTo>
                  <a:pt x="23649" y="42874"/>
                </a:moveTo>
                <a:lnTo>
                  <a:pt x="40349" y="0"/>
                </a:lnTo>
                <a:lnTo>
                  <a:pt x="0" y="22124"/>
                </a:lnTo>
                <a:lnTo>
                  <a:pt x="23649" y="42874"/>
                </a:lnTo>
                <a:close/>
              </a:path>
            </a:pathLst>
          </a:custGeom>
          <a:ln w="9524">
            <a:solidFill>
              <a:srgbClr val="CCCCCC"/>
            </a:solidFill>
          </a:ln>
        </p:spPr>
        <p:txBody>
          <a:bodyPr wrap="square" lIns="0" tIns="0" rIns="0" bIns="0" rtlCol="0"/>
          <a:lstStyle/>
          <a:p>
            <a:endParaRPr sz="1350"/>
          </a:p>
        </p:txBody>
      </p:sp>
      <p:sp>
        <p:nvSpPr>
          <p:cNvPr id="154" name="object 154"/>
          <p:cNvSpPr/>
          <p:nvPr/>
        </p:nvSpPr>
        <p:spPr>
          <a:xfrm>
            <a:off x="5267897" y="1819603"/>
            <a:ext cx="893445" cy="1694974"/>
          </a:xfrm>
          <a:custGeom>
            <a:avLst/>
            <a:gdLst/>
            <a:ahLst/>
            <a:cxnLst/>
            <a:rect l="l" t="t" r="r" b="b"/>
            <a:pathLst>
              <a:path w="1191259" h="2259965">
                <a:moveTo>
                  <a:pt x="0" y="2259452"/>
                </a:moveTo>
                <a:lnTo>
                  <a:pt x="1191047" y="0"/>
                </a:lnTo>
              </a:path>
            </a:pathLst>
          </a:custGeom>
          <a:ln w="9524">
            <a:solidFill>
              <a:srgbClr val="CCCCCC"/>
            </a:solidFill>
          </a:ln>
        </p:spPr>
        <p:txBody>
          <a:bodyPr wrap="square" lIns="0" tIns="0" rIns="0" bIns="0" rtlCol="0"/>
          <a:lstStyle/>
          <a:p>
            <a:endParaRPr sz="1350"/>
          </a:p>
        </p:txBody>
      </p:sp>
      <p:sp>
        <p:nvSpPr>
          <p:cNvPr id="155" name="object 155"/>
          <p:cNvSpPr/>
          <p:nvPr/>
        </p:nvSpPr>
        <p:spPr>
          <a:xfrm>
            <a:off x="6150740" y="1790925"/>
            <a:ext cx="25718" cy="34290"/>
          </a:xfrm>
          <a:custGeom>
            <a:avLst/>
            <a:gdLst/>
            <a:ahLst/>
            <a:cxnLst/>
            <a:rect l="l" t="t" r="r" b="b"/>
            <a:pathLst>
              <a:path w="34290" h="45719">
                <a:moveTo>
                  <a:pt x="27849" y="45574"/>
                </a:moveTo>
                <a:lnTo>
                  <a:pt x="0" y="30902"/>
                </a:lnTo>
                <a:lnTo>
                  <a:pt x="34074" y="0"/>
                </a:lnTo>
                <a:lnTo>
                  <a:pt x="27849" y="45574"/>
                </a:lnTo>
                <a:close/>
              </a:path>
            </a:pathLst>
          </a:custGeom>
          <a:solidFill>
            <a:srgbClr val="CCCCCC"/>
          </a:solidFill>
        </p:spPr>
        <p:txBody>
          <a:bodyPr wrap="square" lIns="0" tIns="0" rIns="0" bIns="0" rtlCol="0"/>
          <a:lstStyle/>
          <a:p>
            <a:endParaRPr sz="1350"/>
          </a:p>
        </p:txBody>
      </p:sp>
      <p:sp>
        <p:nvSpPr>
          <p:cNvPr id="156" name="object 156"/>
          <p:cNvSpPr/>
          <p:nvPr/>
        </p:nvSpPr>
        <p:spPr>
          <a:xfrm>
            <a:off x="6150739" y="1790925"/>
            <a:ext cx="25718" cy="34290"/>
          </a:xfrm>
          <a:custGeom>
            <a:avLst/>
            <a:gdLst/>
            <a:ahLst/>
            <a:cxnLst/>
            <a:rect l="l" t="t" r="r" b="b"/>
            <a:pathLst>
              <a:path w="34290" h="45719">
                <a:moveTo>
                  <a:pt x="27849" y="45574"/>
                </a:moveTo>
                <a:lnTo>
                  <a:pt x="34074" y="0"/>
                </a:lnTo>
                <a:lnTo>
                  <a:pt x="0" y="30902"/>
                </a:lnTo>
                <a:lnTo>
                  <a:pt x="27849" y="45574"/>
                </a:lnTo>
                <a:close/>
              </a:path>
            </a:pathLst>
          </a:custGeom>
          <a:ln w="9524">
            <a:solidFill>
              <a:srgbClr val="CCCCCC"/>
            </a:solidFill>
          </a:ln>
        </p:spPr>
        <p:txBody>
          <a:bodyPr wrap="square" lIns="0" tIns="0" rIns="0" bIns="0" rtlCol="0"/>
          <a:lstStyle/>
          <a:p>
            <a:endParaRPr sz="1350"/>
          </a:p>
        </p:txBody>
      </p:sp>
      <p:sp>
        <p:nvSpPr>
          <p:cNvPr id="157" name="object 157"/>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solidFill>
                  <a:srgbClr val="999999"/>
                </a:solidFill>
                <a:latin typeface="Arial"/>
                <a:cs typeface="Arial"/>
              </a:rPr>
              <a:t>W</a:t>
            </a:r>
            <a:r>
              <a:rPr sz="900" dirty="0">
                <a:solidFill>
                  <a:srgbClr val="999999"/>
                </a:solidFill>
                <a:latin typeface="Arial"/>
                <a:cs typeface="Arial"/>
              </a:rPr>
              <a:t>(3)</a:t>
            </a:r>
            <a:endParaRPr sz="900">
              <a:latin typeface="Arial"/>
              <a:cs typeface="Arial"/>
            </a:endParaRPr>
          </a:p>
        </p:txBody>
      </p:sp>
      <p:sp>
        <p:nvSpPr>
          <p:cNvPr id="158" name="object 158"/>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solidFill>
                  <a:srgbClr val="999999"/>
                </a:solidFill>
                <a:latin typeface="Arial"/>
                <a:cs typeface="Arial"/>
              </a:rPr>
              <a:t>a</a:t>
            </a:r>
            <a:r>
              <a:rPr sz="900" dirty="0">
                <a:solidFill>
                  <a:srgbClr val="999999"/>
                </a:solidFill>
                <a:latin typeface="Arial"/>
                <a:cs typeface="Arial"/>
              </a:rPr>
              <a:t>(3)</a:t>
            </a:r>
            <a:endParaRPr sz="900">
              <a:latin typeface="Arial"/>
              <a:cs typeface="Arial"/>
            </a:endParaRPr>
          </a:p>
        </p:txBody>
      </p:sp>
      <p:sp>
        <p:nvSpPr>
          <p:cNvPr id="159" name="object 159"/>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solidFill>
                  <a:srgbClr val="999999"/>
                </a:solidFill>
                <a:latin typeface="Arial"/>
                <a:cs typeface="Arial"/>
              </a:rPr>
              <a:t>a</a:t>
            </a:r>
            <a:r>
              <a:rPr sz="900" dirty="0">
                <a:solidFill>
                  <a:srgbClr val="999999"/>
                </a:solidFill>
                <a:latin typeface="Arial"/>
                <a:cs typeface="Arial"/>
              </a:rPr>
              <a:t>(4)</a:t>
            </a:r>
            <a:endParaRPr sz="900">
              <a:latin typeface="Arial"/>
              <a:cs typeface="Arial"/>
            </a:endParaRPr>
          </a:p>
        </p:txBody>
      </p:sp>
      <p:sp>
        <p:nvSpPr>
          <p:cNvPr id="160" name="object 160"/>
          <p:cNvSpPr/>
          <p:nvPr/>
        </p:nvSpPr>
        <p:spPr>
          <a:xfrm>
            <a:off x="4659499" y="1297535"/>
            <a:ext cx="133826" cy="1661636"/>
          </a:xfrm>
          <a:custGeom>
            <a:avLst/>
            <a:gdLst/>
            <a:ahLst/>
            <a:cxnLst/>
            <a:rect l="l" t="t" r="r" b="b"/>
            <a:pathLst>
              <a:path w="178435" h="2215515">
                <a:moveTo>
                  <a:pt x="0" y="29699"/>
                </a:moveTo>
                <a:lnTo>
                  <a:pt x="2334" y="18139"/>
                </a:lnTo>
                <a:lnTo>
                  <a:pt x="8699" y="8699"/>
                </a:lnTo>
                <a:lnTo>
                  <a:pt x="18140" y="2334"/>
                </a:lnTo>
                <a:lnTo>
                  <a:pt x="29699" y="0"/>
                </a:lnTo>
                <a:lnTo>
                  <a:pt x="148499" y="0"/>
                </a:lnTo>
                <a:lnTo>
                  <a:pt x="156374" y="0"/>
                </a:lnTo>
                <a:lnTo>
                  <a:pt x="163924" y="3129"/>
                </a:lnTo>
                <a:lnTo>
                  <a:pt x="169499" y="8699"/>
                </a:lnTo>
                <a:lnTo>
                  <a:pt x="175074" y="14269"/>
                </a:lnTo>
                <a:lnTo>
                  <a:pt x="178199" y="21822"/>
                </a:lnTo>
                <a:lnTo>
                  <a:pt x="178199" y="29699"/>
                </a:lnTo>
                <a:lnTo>
                  <a:pt x="178199" y="2185795"/>
                </a:lnTo>
                <a:lnTo>
                  <a:pt x="175865" y="2197354"/>
                </a:lnTo>
                <a:lnTo>
                  <a:pt x="169499" y="2206795"/>
                </a:lnTo>
                <a:lnTo>
                  <a:pt x="160059" y="2213161"/>
                </a:lnTo>
                <a:lnTo>
                  <a:pt x="148499" y="2215495"/>
                </a:lnTo>
                <a:lnTo>
                  <a:pt x="29699" y="2215495"/>
                </a:lnTo>
                <a:lnTo>
                  <a:pt x="18140" y="2213161"/>
                </a:lnTo>
                <a:lnTo>
                  <a:pt x="8699" y="2206795"/>
                </a:lnTo>
                <a:lnTo>
                  <a:pt x="2334" y="2197354"/>
                </a:lnTo>
                <a:lnTo>
                  <a:pt x="0" y="2185795"/>
                </a:lnTo>
                <a:lnTo>
                  <a:pt x="0" y="29699"/>
                </a:lnTo>
                <a:close/>
              </a:path>
            </a:pathLst>
          </a:custGeom>
          <a:ln w="28574">
            <a:solidFill>
              <a:srgbClr val="CC0000"/>
            </a:solidFill>
          </a:ln>
        </p:spPr>
        <p:txBody>
          <a:bodyPr wrap="square" lIns="0" tIns="0" rIns="0" bIns="0" rtlCol="0"/>
          <a:lstStyle/>
          <a:p>
            <a:endParaRPr sz="1350"/>
          </a:p>
        </p:txBody>
      </p:sp>
      <p:sp>
        <p:nvSpPr>
          <p:cNvPr id="161" name="object 161"/>
          <p:cNvSpPr/>
          <p:nvPr/>
        </p:nvSpPr>
        <p:spPr>
          <a:xfrm>
            <a:off x="3989694" y="3066200"/>
            <a:ext cx="602933" cy="1264444"/>
          </a:xfrm>
          <a:custGeom>
            <a:avLst/>
            <a:gdLst/>
            <a:ahLst/>
            <a:cxnLst/>
            <a:rect l="l" t="t" r="r" b="b"/>
            <a:pathLst>
              <a:path w="803910" h="1685925">
                <a:moveTo>
                  <a:pt x="0" y="1685796"/>
                </a:moveTo>
                <a:lnTo>
                  <a:pt x="18867" y="1629748"/>
                </a:lnTo>
                <a:lnTo>
                  <a:pt x="42070" y="1557154"/>
                </a:lnTo>
                <a:lnTo>
                  <a:pt x="55149" y="1515607"/>
                </a:lnTo>
                <a:lnTo>
                  <a:pt x="69133" y="1471071"/>
                </a:lnTo>
                <a:lnTo>
                  <a:pt x="83965" y="1423925"/>
                </a:lnTo>
                <a:lnTo>
                  <a:pt x="99584" y="1374554"/>
                </a:lnTo>
                <a:lnTo>
                  <a:pt x="115932" y="1323338"/>
                </a:lnTo>
                <a:lnTo>
                  <a:pt x="132949" y="1270659"/>
                </a:lnTo>
                <a:lnTo>
                  <a:pt x="150576" y="1216900"/>
                </a:lnTo>
                <a:lnTo>
                  <a:pt x="168754" y="1162443"/>
                </a:lnTo>
                <a:lnTo>
                  <a:pt x="187423" y="1107669"/>
                </a:lnTo>
                <a:lnTo>
                  <a:pt x="206525" y="1052960"/>
                </a:lnTo>
                <a:lnTo>
                  <a:pt x="226000" y="998699"/>
                </a:lnTo>
                <a:lnTo>
                  <a:pt x="245789" y="945268"/>
                </a:lnTo>
                <a:lnTo>
                  <a:pt x="265833" y="893048"/>
                </a:lnTo>
                <a:lnTo>
                  <a:pt x="286073" y="842422"/>
                </a:lnTo>
                <a:lnTo>
                  <a:pt x="306449" y="793771"/>
                </a:lnTo>
                <a:lnTo>
                  <a:pt x="326902" y="747477"/>
                </a:lnTo>
                <a:lnTo>
                  <a:pt x="347374" y="703923"/>
                </a:lnTo>
                <a:lnTo>
                  <a:pt x="369870" y="659320"/>
                </a:lnTo>
                <a:lnTo>
                  <a:pt x="394214" y="613962"/>
                </a:lnTo>
                <a:lnTo>
                  <a:pt x="420152" y="568069"/>
                </a:lnTo>
                <a:lnTo>
                  <a:pt x="447432" y="521862"/>
                </a:lnTo>
                <a:lnTo>
                  <a:pt x="475799" y="475561"/>
                </a:lnTo>
                <a:lnTo>
                  <a:pt x="504999" y="429386"/>
                </a:lnTo>
                <a:lnTo>
                  <a:pt x="534781" y="383557"/>
                </a:lnTo>
                <a:lnTo>
                  <a:pt x="564889" y="338294"/>
                </a:lnTo>
                <a:lnTo>
                  <a:pt x="595071" y="293818"/>
                </a:lnTo>
                <a:lnTo>
                  <a:pt x="625073" y="250349"/>
                </a:lnTo>
                <a:lnTo>
                  <a:pt x="654647" y="208113"/>
                </a:lnTo>
                <a:lnTo>
                  <a:pt x="683531" y="167322"/>
                </a:lnTo>
                <a:lnTo>
                  <a:pt x="711473" y="128196"/>
                </a:lnTo>
                <a:lnTo>
                  <a:pt x="738221" y="90957"/>
                </a:lnTo>
                <a:lnTo>
                  <a:pt x="763523" y="55824"/>
                </a:lnTo>
                <a:lnTo>
                  <a:pt x="771087" y="45311"/>
                </a:lnTo>
                <a:lnTo>
                  <a:pt x="778476" y="35037"/>
                </a:lnTo>
                <a:lnTo>
                  <a:pt x="785682" y="25006"/>
                </a:lnTo>
                <a:lnTo>
                  <a:pt x="792698" y="15224"/>
                </a:lnTo>
                <a:lnTo>
                  <a:pt x="803598" y="0"/>
                </a:lnTo>
              </a:path>
            </a:pathLst>
          </a:custGeom>
          <a:ln w="28574">
            <a:solidFill>
              <a:srgbClr val="CC0000"/>
            </a:solidFill>
          </a:ln>
        </p:spPr>
        <p:txBody>
          <a:bodyPr wrap="square" lIns="0" tIns="0" rIns="0" bIns="0" rtlCol="0"/>
          <a:lstStyle/>
          <a:p>
            <a:endParaRPr sz="1350"/>
          </a:p>
        </p:txBody>
      </p:sp>
      <p:sp>
        <p:nvSpPr>
          <p:cNvPr id="162" name="object 162"/>
          <p:cNvSpPr/>
          <p:nvPr/>
        </p:nvSpPr>
        <p:spPr>
          <a:xfrm>
            <a:off x="4548133" y="3020872"/>
            <a:ext cx="78956" cy="89568"/>
          </a:xfrm>
          <a:prstGeom prst="rect">
            <a:avLst/>
          </a:prstGeom>
          <a:blipFill>
            <a:blip r:embed="rId2" cstate="print"/>
            <a:stretch>
              <a:fillRect/>
            </a:stretch>
          </a:blipFill>
        </p:spPr>
        <p:txBody>
          <a:bodyPr wrap="square" lIns="0" tIns="0" rIns="0" bIns="0" rtlCol="0"/>
          <a:lstStyle/>
          <a:p>
            <a:endParaRPr sz="1350"/>
          </a:p>
        </p:txBody>
      </p:sp>
      <p:sp>
        <p:nvSpPr>
          <p:cNvPr id="163" name="object 163"/>
          <p:cNvSpPr txBox="1"/>
          <p:nvPr/>
        </p:nvSpPr>
        <p:spPr>
          <a:xfrm>
            <a:off x="1938353" y="3394216"/>
            <a:ext cx="5012055" cy="1430200"/>
          </a:xfrm>
          <a:prstGeom prst="rect">
            <a:avLst/>
          </a:prstGeom>
        </p:spPr>
        <p:txBody>
          <a:bodyPr vert="horz" wrap="square" lIns="0" tIns="9525" rIns="0" bIns="0" rtlCol="0">
            <a:spAutoFit/>
          </a:bodyPr>
          <a:lstStyle/>
          <a:p>
            <a:pPr marL="1578293">
              <a:spcBef>
                <a:spcPts val="75"/>
              </a:spcBef>
            </a:pPr>
            <a:r>
              <a:rPr sz="1350" spc="-4" dirty="0">
                <a:latin typeface="Arial"/>
                <a:cs typeface="Arial"/>
              </a:rPr>
              <a:t>+1</a:t>
            </a:r>
            <a:endParaRPr sz="1350">
              <a:latin typeface="Arial"/>
              <a:cs typeface="Arial"/>
            </a:endParaRPr>
          </a:p>
          <a:p>
            <a:pPr>
              <a:lnSpc>
                <a:spcPct val="100000"/>
              </a:lnSpc>
            </a:pPr>
            <a:endParaRPr sz="1500">
              <a:latin typeface="Times New Roman"/>
              <a:cs typeface="Times New Roman"/>
            </a:endParaRPr>
          </a:p>
          <a:p>
            <a:pPr marL="2332673">
              <a:spcBef>
                <a:spcPts val="1129"/>
              </a:spcBef>
            </a:pPr>
            <a:r>
              <a:rPr sz="2025" baseline="-20061" dirty="0">
                <a:solidFill>
                  <a:srgbClr val="CC0000"/>
                </a:solidFill>
                <a:latin typeface="Arial"/>
                <a:cs typeface="Arial"/>
              </a:rPr>
              <a:t>z</a:t>
            </a:r>
            <a:r>
              <a:rPr sz="900" dirty="0">
                <a:solidFill>
                  <a:srgbClr val="CC0000"/>
                </a:solidFill>
                <a:latin typeface="Arial"/>
                <a:cs typeface="Arial"/>
              </a:rPr>
              <a:t>(3) </a:t>
            </a:r>
            <a:r>
              <a:rPr sz="2025" baseline="-20061" dirty="0">
                <a:solidFill>
                  <a:srgbClr val="CC0000"/>
                </a:solidFill>
                <a:latin typeface="Arial"/>
                <a:cs typeface="Arial"/>
              </a:rPr>
              <a:t>= </a:t>
            </a:r>
            <a:r>
              <a:rPr sz="2025" spc="-5" baseline="-20061" dirty="0">
                <a:solidFill>
                  <a:srgbClr val="CC0000"/>
                </a:solidFill>
                <a:latin typeface="Arial"/>
                <a:cs typeface="Arial"/>
              </a:rPr>
              <a:t>W</a:t>
            </a:r>
            <a:r>
              <a:rPr sz="900" spc="-4" dirty="0">
                <a:solidFill>
                  <a:srgbClr val="CC0000"/>
                </a:solidFill>
                <a:latin typeface="Arial"/>
                <a:cs typeface="Arial"/>
              </a:rPr>
              <a:t>(2)</a:t>
            </a:r>
            <a:r>
              <a:rPr sz="2025" spc="-5" baseline="-20061" dirty="0">
                <a:solidFill>
                  <a:srgbClr val="CC0000"/>
                </a:solidFill>
                <a:latin typeface="Arial"/>
                <a:cs typeface="Arial"/>
              </a:rPr>
              <a:t>a</a:t>
            </a:r>
            <a:r>
              <a:rPr sz="900" spc="-4" dirty="0">
                <a:solidFill>
                  <a:srgbClr val="CC0000"/>
                </a:solidFill>
                <a:latin typeface="Arial"/>
                <a:cs typeface="Arial"/>
              </a:rPr>
              <a:t>(2) </a:t>
            </a:r>
            <a:r>
              <a:rPr sz="2025" baseline="-20061" dirty="0">
                <a:solidFill>
                  <a:srgbClr val="CC0000"/>
                </a:solidFill>
                <a:latin typeface="Arial"/>
                <a:cs typeface="Arial"/>
              </a:rPr>
              <a:t>+</a:t>
            </a:r>
            <a:r>
              <a:rPr sz="2025" spc="-39" baseline="-20061" dirty="0">
                <a:solidFill>
                  <a:srgbClr val="CC0000"/>
                </a:solidFill>
                <a:latin typeface="Arial"/>
                <a:cs typeface="Arial"/>
              </a:rPr>
              <a:t> </a:t>
            </a:r>
            <a:r>
              <a:rPr sz="2025" baseline="-20061" dirty="0">
                <a:solidFill>
                  <a:srgbClr val="CC0000"/>
                </a:solidFill>
                <a:latin typeface="Arial"/>
                <a:cs typeface="Arial"/>
              </a:rPr>
              <a:t>b</a:t>
            </a:r>
            <a:r>
              <a:rPr sz="900" dirty="0">
                <a:solidFill>
                  <a:srgbClr val="CC0000"/>
                </a:solidFill>
                <a:latin typeface="Arial"/>
                <a:cs typeface="Arial"/>
              </a:rPr>
              <a:t>(2)</a:t>
            </a:r>
            <a:endParaRPr sz="900">
              <a:latin typeface="Arial"/>
              <a:cs typeface="Arial"/>
            </a:endParaRPr>
          </a:p>
          <a:p>
            <a:pPr>
              <a:spcBef>
                <a:spcPts val="26"/>
              </a:spcBef>
            </a:pPr>
            <a:endParaRPr sz="1388">
              <a:latin typeface="Times New Roman"/>
              <a:cs typeface="Times New Roman"/>
            </a:endParaRPr>
          </a:p>
          <a:p>
            <a:pPr marL="9525" marR="3810">
              <a:lnSpc>
                <a:spcPct val="100699"/>
              </a:lnSpc>
            </a:pPr>
            <a:r>
              <a:rPr sz="1350" spc="75" dirty="0">
                <a:solidFill>
                  <a:srgbClr val="CC0000"/>
                </a:solidFill>
                <a:latin typeface="Calibri"/>
                <a:cs typeface="Calibri"/>
              </a:rPr>
              <a:t>z</a:t>
            </a:r>
            <a:r>
              <a:rPr sz="1350" spc="113" baseline="30092" dirty="0">
                <a:solidFill>
                  <a:srgbClr val="CC0000"/>
                </a:solidFill>
                <a:latin typeface="Calibri"/>
                <a:cs typeface="Calibri"/>
              </a:rPr>
              <a:t>(3)</a:t>
            </a:r>
            <a:r>
              <a:rPr sz="1350" spc="56" baseline="30092" dirty="0">
                <a:solidFill>
                  <a:srgbClr val="CC0000"/>
                </a:solidFill>
                <a:latin typeface="Calibri"/>
                <a:cs typeface="Calibri"/>
              </a:rPr>
              <a:t> </a:t>
            </a:r>
            <a:r>
              <a:rPr sz="1350" spc="101" dirty="0">
                <a:solidFill>
                  <a:srgbClr val="CC0000"/>
                </a:solidFill>
                <a:latin typeface="Calibri"/>
                <a:cs typeface="Calibri"/>
              </a:rPr>
              <a:t>is</a:t>
            </a:r>
            <a:r>
              <a:rPr sz="1350" spc="60" dirty="0">
                <a:solidFill>
                  <a:srgbClr val="CC0000"/>
                </a:solidFill>
                <a:latin typeface="Calibri"/>
                <a:cs typeface="Calibri"/>
              </a:rPr>
              <a:t> </a:t>
            </a:r>
            <a:r>
              <a:rPr sz="1350" spc="139" dirty="0">
                <a:solidFill>
                  <a:srgbClr val="CC0000"/>
                </a:solidFill>
                <a:latin typeface="Calibri"/>
                <a:cs typeface="Calibri"/>
              </a:rPr>
              <a:t>calculated</a:t>
            </a:r>
            <a:r>
              <a:rPr sz="1350" spc="60" dirty="0">
                <a:solidFill>
                  <a:srgbClr val="CC0000"/>
                </a:solidFill>
                <a:latin typeface="Calibri"/>
                <a:cs typeface="Calibri"/>
              </a:rPr>
              <a:t> </a:t>
            </a:r>
            <a:r>
              <a:rPr sz="1350" spc="176" dirty="0">
                <a:solidFill>
                  <a:srgbClr val="CC0000"/>
                </a:solidFill>
                <a:latin typeface="Calibri"/>
                <a:cs typeface="Calibri"/>
              </a:rPr>
              <a:t>by</a:t>
            </a:r>
            <a:r>
              <a:rPr sz="1350" spc="60" dirty="0">
                <a:solidFill>
                  <a:srgbClr val="CC0000"/>
                </a:solidFill>
                <a:latin typeface="Calibri"/>
                <a:cs typeface="Calibri"/>
              </a:rPr>
              <a:t> </a:t>
            </a:r>
            <a:r>
              <a:rPr sz="1350" spc="139" dirty="0">
                <a:solidFill>
                  <a:srgbClr val="CC0000"/>
                </a:solidFill>
                <a:latin typeface="Calibri"/>
                <a:cs typeface="Calibri"/>
              </a:rPr>
              <a:t>multiplying</a:t>
            </a:r>
            <a:r>
              <a:rPr sz="1350" spc="60" dirty="0">
                <a:solidFill>
                  <a:srgbClr val="CC0000"/>
                </a:solidFill>
                <a:latin typeface="Calibri"/>
                <a:cs typeface="Calibri"/>
              </a:rPr>
              <a:t> a</a:t>
            </a:r>
            <a:r>
              <a:rPr sz="1350" spc="90" baseline="30092" dirty="0">
                <a:solidFill>
                  <a:srgbClr val="CC0000"/>
                </a:solidFill>
                <a:latin typeface="Calibri"/>
                <a:cs typeface="Calibri"/>
              </a:rPr>
              <a:t>(2)</a:t>
            </a:r>
            <a:r>
              <a:rPr sz="1350" spc="56" baseline="30092" dirty="0">
                <a:solidFill>
                  <a:srgbClr val="CC0000"/>
                </a:solidFill>
                <a:latin typeface="Calibri"/>
                <a:cs typeface="Calibri"/>
              </a:rPr>
              <a:t> </a:t>
            </a:r>
            <a:r>
              <a:rPr sz="1350" spc="143" dirty="0">
                <a:solidFill>
                  <a:srgbClr val="CC0000"/>
                </a:solidFill>
                <a:latin typeface="Calibri"/>
                <a:cs typeface="Calibri"/>
              </a:rPr>
              <a:t>vector</a:t>
            </a:r>
            <a:r>
              <a:rPr sz="1350" spc="60" dirty="0">
                <a:solidFill>
                  <a:srgbClr val="CC0000"/>
                </a:solidFill>
                <a:latin typeface="Calibri"/>
                <a:cs typeface="Calibri"/>
              </a:rPr>
              <a:t> </a:t>
            </a:r>
            <a:r>
              <a:rPr sz="1350" spc="150" dirty="0">
                <a:solidFill>
                  <a:srgbClr val="CC0000"/>
                </a:solidFill>
                <a:latin typeface="Calibri"/>
                <a:cs typeface="Calibri"/>
              </a:rPr>
              <a:t>with</a:t>
            </a:r>
            <a:r>
              <a:rPr sz="1350" spc="60" dirty="0">
                <a:solidFill>
                  <a:srgbClr val="CC0000"/>
                </a:solidFill>
                <a:latin typeface="Calibri"/>
                <a:cs typeface="Calibri"/>
              </a:rPr>
              <a:t> </a:t>
            </a:r>
            <a:r>
              <a:rPr sz="1350" spc="79" dirty="0">
                <a:solidFill>
                  <a:srgbClr val="CC0000"/>
                </a:solidFill>
                <a:latin typeface="Calibri"/>
                <a:cs typeface="Calibri"/>
              </a:rPr>
              <a:t>W</a:t>
            </a:r>
            <a:r>
              <a:rPr sz="1350" spc="118" baseline="30092" dirty="0">
                <a:solidFill>
                  <a:srgbClr val="CC0000"/>
                </a:solidFill>
                <a:latin typeface="Calibri"/>
                <a:cs typeface="Calibri"/>
              </a:rPr>
              <a:t>(2)</a:t>
            </a:r>
            <a:r>
              <a:rPr sz="1350" spc="56" baseline="30092" dirty="0">
                <a:solidFill>
                  <a:srgbClr val="CC0000"/>
                </a:solidFill>
                <a:latin typeface="Calibri"/>
                <a:cs typeface="Calibri"/>
              </a:rPr>
              <a:t> </a:t>
            </a:r>
            <a:r>
              <a:rPr sz="1350" spc="161" dirty="0">
                <a:solidFill>
                  <a:srgbClr val="CC0000"/>
                </a:solidFill>
                <a:latin typeface="Calibri"/>
                <a:cs typeface="Calibri"/>
              </a:rPr>
              <a:t>weight  </a:t>
            </a:r>
            <a:r>
              <a:rPr sz="1350" spc="135" dirty="0">
                <a:solidFill>
                  <a:srgbClr val="CC0000"/>
                </a:solidFill>
                <a:latin typeface="Calibri"/>
                <a:cs typeface="Calibri"/>
              </a:rPr>
              <a:t>matrix</a:t>
            </a:r>
            <a:r>
              <a:rPr sz="1350" spc="56" dirty="0">
                <a:solidFill>
                  <a:srgbClr val="CC0000"/>
                </a:solidFill>
                <a:latin typeface="Calibri"/>
                <a:cs typeface="Calibri"/>
              </a:rPr>
              <a:t> </a:t>
            </a:r>
            <a:r>
              <a:rPr sz="1350" spc="169" dirty="0">
                <a:solidFill>
                  <a:srgbClr val="CC0000"/>
                </a:solidFill>
                <a:latin typeface="Calibri"/>
                <a:cs typeface="Calibri"/>
              </a:rPr>
              <a:t>and</a:t>
            </a:r>
            <a:r>
              <a:rPr sz="1350" spc="56" dirty="0">
                <a:solidFill>
                  <a:srgbClr val="CC0000"/>
                </a:solidFill>
                <a:latin typeface="Calibri"/>
                <a:cs typeface="Calibri"/>
              </a:rPr>
              <a:t> </a:t>
            </a:r>
            <a:r>
              <a:rPr sz="1350" spc="161" dirty="0">
                <a:solidFill>
                  <a:srgbClr val="CC0000"/>
                </a:solidFill>
                <a:latin typeface="Calibri"/>
                <a:cs typeface="Calibri"/>
              </a:rPr>
              <a:t>adding</a:t>
            </a:r>
            <a:r>
              <a:rPr sz="1350" spc="56" dirty="0">
                <a:solidFill>
                  <a:srgbClr val="CC0000"/>
                </a:solidFill>
                <a:latin typeface="Calibri"/>
                <a:cs typeface="Calibri"/>
              </a:rPr>
              <a:t> </a:t>
            </a:r>
            <a:r>
              <a:rPr sz="1350" spc="113" dirty="0">
                <a:solidFill>
                  <a:srgbClr val="CC0000"/>
                </a:solidFill>
                <a:latin typeface="Calibri"/>
                <a:cs typeface="Calibri"/>
              </a:rPr>
              <a:t>layer</a:t>
            </a:r>
            <a:r>
              <a:rPr sz="1350" spc="56" dirty="0">
                <a:solidFill>
                  <a:srgbClr val="CC0000"/>
                </a:solidFill>
                <a:latin typeface="Calibri"/>
                <a:cs typeface="Calibri"/>
              </a:rPr>
              <a:t> </a:t>
            </a:r>
            <a:r>
              <a:rPr sz="1350" spc="105" dirty="0">
                <a:solidFill>
                  <a:srgbClr val="CC0000"/>
                </a:solidFill>
                <a:latin typeface="Calibri"/>
                <a:cs typeface="Calibri"/>
              </a:rPr>
              <a:t>2</a:t>
            </a:r>
            <a:r>
              <a:rPr sz="1350" spc="56" dirty="0">
                <a:solidFill>
                  <a:srgbClr val="CC0000"/>
                </a:solidFill>
                <a:latin typeface="Calibri"/>
                <a:cs typeface="Calibri"/>
              </a:rPr>
              <a:t> </a:t>
            </a:r>
            <a:r>
              <a:rPr sz="1350" spc="139" dirty="0">
                <a:solidFill>
                  <a:srgbClr val="CC0000"/>
                </a:solidFill>
                <a:latin typeface="Calibri"/>
                <a:cs typeface="Calibri"/>
              </a:rPr>
              <a:t>biases</a:t>
            </a:r>
            <a:endParaRPr sz="1350">
              <a:latin typeface="Calibri"/>
              <a:cs typeface="Calibri"/>
            </a:endParaRPr>
          </a:p>
        </p:txBody>
      </p:sp>
    </p:spTree>
    <p:extLst>
      <p:ext uri="{BB962C8B-B14F-4D97-AF65-F5344CB8AC3E}">
        <p14:creationId xmlns:p14="http://schemas.microsoft.com/office/powerpoint/2010/main" val="579986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4" name="object 4"/>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5" name="object 5"/>
          <p:cNvSpPr txBox="1"/>
          <p:nvPr/>
        </p:nvSpPr>
        <p:spPr>
          <a:xfrm>
            <a:off x="3552015"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6" name="object 6"/>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7" name="object 7"/>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8" name="object 8"/>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9" name="object 9"/>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10" name="object 10"/>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1" name="object 11"/>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2" name="object 12"/>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 name="object 13"/>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4" name="object 14"/>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5" name="object 15"/>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6" name="object 16"/>
          <p:cNvSpPr txBox="1"/>
          <p:nvPr/>
        </p:nvSpPr>
        <p:spPr>
          <a:xfrm>
            <a:off x="4958753"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7" name="object 17"/>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18" name="object 18"/>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19" name="object 19"/>
          <p:cNvSpPr txBox="1"/>
          <p:nvPr/>
        </p:nvSpPr>
        <p:spPr>
          <a:xfrm>
            <a:off x="4958753"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0" name="object 20"/>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21" name="object 21"/>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2" name="object 22"/>
          <p:cNvSpPr txBox="1"/>
          <p:nvPr/>
        </p:nvSpPr>
        <p:spPr>
          <a:xfrm>
            <a:off x="4958753"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3" name="object 23"/>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sz="1350"/>
          </a:p>
        </p:txBody>
      </p:sp>
      <p:sp>
        <p:nvSpPr>
          <p:cNvPr id="24" name="object 24"/>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sz="1350"/>
          </a:p>
        </p:txBody>
      </p:sp>
      <p:sp>
        <p:nvSpPr>
          <p:cNvPr id="25" name="object 25"/>
          <p:cNvSpPr/>
          <p:nvPr/>
        </p:nvSpPr>
        <p:spPr>
          <a:xfrm>
            <a:off x="2454428" y="1454399"/>
            <a:ext cx="873443" cy="32766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sz="1350"/>
          </a:p>
        </p:txBody>
      </p:sp>
      <p:sp>
        <p:nvSpPr>
          <p:cNvPr id="26" name="object 26"/>
          <p:cNvSpPr/>
          <p:nvPr/>
        </p:nvSpPr>
        <p:spPr>
          <a:xfrm>
            <a:off x="3323434" y="1443017"/>
            <a:ext cx="34766" cy="2286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sz="1350"/>
          </a:p>
        </p:txBody>
      </p:sp>
      <p:sp>
        <p:nvSpPr>
          <p:cNvPr id="27" name="object 27"/>
          <p:cNvSpPr/>
          <p:nvPr/>
        </p:nvSpPr>
        <p:spPr>
          <a:xfrm>
            <a:off x="3323434" y="1443017"/>
            <a:ext cx="34766" cy="2286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sz="1350"/>
          </a:p>
        </p:txBody>
      </p:sp>
      <p:sp>
        <p:nvSpPr>
          <p:cNvPr id="28" name="object 28"/>
          <p:cNvSpPr/>
          <p:nvPr/>
        </p:nvSpPr>
        <p:spPr>
          <a:xfrm>
            <a:off x="2454428" y="1781799"/>
            <a:ext cx="873443" cy="334328"/>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sz="1350"/>
          </a:p>
        </p:txBody>
      </p:sp>
      <p:sp>
        <p:nvSpPr>
          <p:cNvPr id="29" name="object 29"/>
          <p:cNvSpPr/>
          <p:nvPr/>
        </p:nvSpPr>
        <p:spPr>
          <a:xfrm>
            <a:off x="3323452" y="2104664"/>
            <a:ext cx="34766" cy="2286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30" name="object 30"/>
          <p:cNvSpPr/>
          <p:nvPr/>
        </p:nvSpPr>
        <p:spPr>
          <a:xfrm>
            <a:off x="3323452" y="2104664"/>
            <a:ext cx="34766" cy="2286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31" name="object 31"/>
          <p:cNvSpPr/>
          <p:nvPr/>
        </p:nvSpPr>
        <p:spPr>
          <a:xfrm>
            <a:off x="2454429" y="1781799"/>
            <a:ext cx="885349" cy="1008698"/>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sz="1350"/>
          </a:p>
        </p:txBody>
      </p:sp>
      <p:sp>
        <p:nvSpPr>
          <p:cNvPr id="32" name="object 32"/>
          <p:cNvSpPr/>
          <p:nvPr/>
        </p:nvSpPr>
        <p:spPr>
          <a:xfrm>
            <a:off x="3330558" y="2782644"/>
            <a:ext cx="30480" cy="32385"/>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sz="1350"/>
          </a:p>
        </p:txBody>
      </p:sp>
      <p:sp>
        <p:nvSpPr>
          <p:cNvPr id="33" name="object 33"/>
          <p:cNvSpPr/>
          <p:nvPr/>
        </p:nvSpPr>
        <p:spPr>
          <a:xfrm>
            <a:off x="3330558" y="2782644"/>
            <a:ext cx="30480" cy="32385"/>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sz="1350"/>
          </a:p>
        </p:txBody>
      </p:sp>
      <p:sp>
        <p:nvSpPr>
          <p:cNvPr id="34" name="object 34"/>
          <p:cNvSpPr/>
          <p:nvPr/>
        </p:nvSpPr>
        <p:spPr>
          <a:xfrm>
            <a:off x="2454429" y="1471476"/>
            <a:ext cx="885349" cy="100203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sz="1350"/>
          </a:p>
        </p:txBody>
      </p:sp>
      <p:sp>
        <p:nvSpPr>
          <p:cNvPr id="35" name="object 35"/>
          <p:cNvSpPr/>
          <p:nvPr/>
        </p:nvSpPr>
        <p:spPr>
          <a:xfrm>
            <a:off x="3330483" y="1447178"/>
            <a:ext cx="30480" cy="32385"/>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sz="1350"/>
          </a:p>
        </p:txBody>
      </p:sp>
      <p:sp>
        <p:nvSpPr>
          <p:cNvPr id="36" name="object 36"/>
          <p:cNvSpPr/>
          <p:nvPr/>
        </p:nvSpPr>
        <p:spPr>
          <a:xfrm>
            <a:off x="3330483" y="1447178"/>
            <a:ext cx="30480" cy="32385"/>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sz="1350"/>
          </a:p>
        </p:txBody>
      </p:sp>
      <p:sp>
        <p:nvSpPr>
          <p:cNvPr id="37" name="object 37"/>
          <p:cNvSpPr/>
          <p:nvPr/>
        </p:nvSpPr>
        <p:spPr>
          <a:xfrm>
            <a:off x="2454428" y="2146046"/>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38" name="object 38"/>
          <p:cNvSpPr/>
          <p:nvPr/>
        </p:nvSpPr>
        <p:spPr>
          <a:xfrm>
            <a:off x="3323434" y="2134664"/>
            <a:ext cx="34766" cy="2286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39" name="object 39"/>
          <p:cNvSpPr/>
          <p:nvPr/>
        </p:nvSpPr>
        <p:spPr>
          <a:xfrm>
            <a:off x="3323434" y="2134664"/>
            <a:ext cx="34766" cy="2286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0" name="object 40"/>
          <p:cNvSpPr/>
          <p:nvPr/>
        </p:nvSpPr>
        <p:spPr>
          <a:xfrm>
            <a:off x="2454428" y="2473457"/>
            <a:ext cx="873443" cy="334328"/>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sz="1350"/>
          </a:p>
        </p:txBody>
      </p:sp>
      <p:sp>
        <p:nvSpPr>
          <p:cNvPr id="41" name="object 41"/>
          <p:cNvSpPr/>
          <p:nvPr/>
        </p:nvSpPr>
        <p:spPr>
          <a:xfrm>
            <a:off x="3323452" y="2796313"/>
            <a:ext cx="34766" cy="2286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42" name="object 42"/>
          <p:cNvSpPr/>
          <p:nvPr/>
        </p:nvSpPr>
        <p:spPr>
          <a:xfrm>
            <a:off x="3323452" y="2796313"/>
            <a:ext cx="34766" cy="2286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43" name="object 43"/>
          <p:cNvSpPr/>
          <p:nvPr/>
        </p:nvSpPr>
        <p:spPr>
          <a:xfrm>
            <a:off x="2454428" y="2837694"/>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4" name="object 44"/>
          <p:cNvSpPr/>
          <p:nvPr/>
        </p:nvSpPr>
        <p:spPr>
          <a:xfrm>
            <a:off x="3323434" y="2826313"/>
            <a:ext cx="34766" cy="2286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5" name="object 45"/>
          <p:cNvSpPr/>
          <p:nvPr/>
        </p:nvSpPr>
        <p:spPr>
          <a:xfrm>
            <a:off x="3323434" y="2826313"/>
            <a:ext cx="34766" cy="2286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6" name="object 46"/>
          <p:cNvSpPr/>
          <p:nvPr/>
        </p:nvSpPr>
        <p:spPr>
          <a:xfrm>
            <a:off x="2454429" y="2163127"/>
            <a:ext cx="885349" cy="100203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sz="1350"/>
          </a:p>
        </p:txBody>
      </p:sp>
      <p:sp>
        <p:nvSpPr>
          <p:cNvPr id="47" name="object 47"/>
          <p:cNvSpPr/>
          <p:nvPr/>
        </p:nvSpPr>
        <p:spPr>
          <a:xfrm>
            <a:off x="3330483" y="2138827"/>
            <a:ext cx="30480" cy="32385"/>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sz="1350"/>
          </a:p>
        </p:txBody>
      </p:sp>
      <p:sp>
        <p:nvSpPr>
          <p:cNvPr id="48" name="object 48"/>
          <p:cNvSpPr/>
          <p:nvPr/>
        </p:nvSpPr>
        <p:spPr>
          <a:xfrm>
            <a:off x="3330483" y="2138827"/>
            <a:ext cx="30480" cy="32385"/>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sz="1350"/>
          </a:p>
        </p:txBody>
      </p:sp>
      <p:sp>
        <p:nvSpPr>
          <p:cNvPr id="49" name="object 49"/>
          <p:cNvSpPr/>
          <p:nvPr/>
        </p:nvSpPr>
        <p:spPr>
          <a:xfrm>
            <a:off x="2454428" y="1477235"/>
            <a:ext cx="893445" cy="1688306"/>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sz="1350"/>
          </a:p>
        </p:txBody>
      </p:sp>
      <p:sp>
        <p:nvSpPr>
          <p:cNvPr id="50" name="object 50"/>
          <p:cNvSpPr/>
          <p:nvPr/>
        </p:nvSpPr>
        <p:spPr>
          <a:xfrm>
            <a:off x="3337233" y="1448581"/>
            <a:ext cx="25718" cy="3429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sz="1350"/>
          </a:p>
        </p:txBody>
      </p:sp>
      <p:sp>
        <p:nvSpPr>
          <p:cNvPr id="51" name="object 51"/>
          <p:cNvSpPr/>
          <p:nvPr/>
        </p:nvSpPr>
        <p:spPr>
          <a:xfrm>
            <a:off x="3337233" y="1448581"/>
            <a:ext cx="25718" cy="3429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sz="1350"/>
          </a:p>
        </p:txBody>
      </p:sp>
      <p:sp>
        <p:nvSpPr>
          <p:cNvPr id="52" name="object 52"/>
          <p:cNvSpPr/>
          <p:nvPr/>
        </p:nvSpPr>
        <p:spPr>
          <a:xfrm>
            <a:off x="3861163" y="143923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53" name="object 53"/>
          <p:cNvSpPr/>
          <p:nvPr/>
        </p:nvSpPr>
        <p:spPr>
          <a:xfrm>
            <a:off x="4731574" y="1427438"/>
            <a:ext cx="32861" cy="23813"/>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54" name="object 54"/>
          <p:cNvSpPr/>
          <p:nvPr/>
        </p:nvSpPr>
        <p:spPr>
          <a:xfrm>
            <a:off x="4731574" y="1427438"/>
            <a:ext cx="32861" cy="23813"/>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55" name="object 55"/>
          <p:cNvSpPr/>
          <p:nvPr/>
        </p:nvSpPr>
        <p:spPr>
          <a:xfrm>
            <a:off x="3861163" y="1439237"/>
            <a:ext cx="879158" cy="665798"/>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sz="1350"/>
          </a:p>
        </p:txBody>
      </p:sp>
      <p:sp>
        <p:nvSpPr>
          <p:cNvPr id="56" name="object 56"/>
          <p:cNvSpPr/>
          <p:nvPr/>
        </p:nvSpPr>
        <p:spPr>
          <a:xfrm>
            <a:off x="4733149" y="2095609"/>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57" name="object 57"/>
          <p:cNvSpPr/>
          <p:nvPr/>
        </p:nvSpPr>
        <p:spPr>
          <a:xfrm>
            <a:off x="4733149" y="2095609"/>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58" name="object 58"/>
          <p:cNvSpPr/>
          <p:nvPr/>
        </p:nvSpPr>
        <p:spPr>
          <a:xfrm>
            <a:off x="3861163" y="1439237"/>
            <a:ext cx="890111" cy="1347788"/>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sz="1350"/>
          </a:p>
        </p:txBody>
      </p:sp>
      <p:sp>
        <p:nvSpPr>
          <p:cNvPr id="59" name="object 59"/>
          <p:cNvSpPr/>
          <p:nvPr/>
        </p:nvSpPr>
        <p:spPr>
          <a:xfrm>
            <a:off x="4740968" y="2780263"/>
            <a:ext cx="28099" cy="33814"/>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sz="1350"/>
          </a:p>
        </p:txBody>
      </p:sp>
      <p:sp>
        <p:nvSpPr>
          <p:cNvPr id="60" name="object 60"/>
          <p:cNvSpPr/>
          <p:nvPr/>
        </p:nvSpPr>
        <p:spPr>
          <a:xfrm>
            <a:off x="4740968" y="2780263"/>
            <a:ext cx="28099" cy="33814"/>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sz="1350"/>
          </a:p>
        </p:txBody>
      </p:sp>
      <p:sp>
        <p:nvSpPr>
          <p:cNvPr id="61" name="object 61"/>
          <p:cNvSpPr/>
          <p:nvPr/>
        </p:nvSpPr>
        <p:spPr>
          <a:xfrm>
            <a:off x="3861163" y="1465114"/>
            <a:ext cx="879158" cy="665798"/>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sz="1350"/>
          </a:p>
        </p:txBody>
      </p:sp>
      <p:sp>
        <p:nvSpPr>
          <p:cNvPr id="62" name="object 62"/>
          <p:cNvSpPr/>
          <p:nvPr/>
        </p:nvSpPr>
        <p:spPr>
          <a:xfrm>
            <a:off x="4733149" y="1445544"/>
            <a:ext cx="33338" cy="29051"/>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sz="1350"/>
          </a:p>
        </p:txBody>
      </p:sp>
      <p:sp>
        <p:nvSpPr>
          <p:cNvPr id="63" name="object 63"/>
          <p:cNvSpPr/>
          <p:nvPr/>
        </p:nvSpPr>
        <p:spPr>
          <a:xfrm>
            <a:off x="4733149" y="1445544"/>
            <a:ext cx="33338" cy="29051"/>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sz="1350"/>
          </a:p>
        </p:txBody>
      </p:sp>
      <p:sp>
        <p:nvSpPr>
          <p:cNvPr id="64" name="object 64"/>
          <p:cNvSpPr/>
          <p:nvPr/>
        </p:nvSpPr>
        <p:spPr>
          <a:xfrm>
            <a:off x="3861163" y="213087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65" name="object 65"/>
          <p:cNvSpPr/>
          <p:nvPr/>
        </p:nvSpPr>
        <p:spPr>
          <a:xfrm>
            <a:off x="4731574" y="2119083"/>
            <a:ext cx="32861" cy="23813"/>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66" name="object 66"/>
          <p:cNvSpPr/>
          <p:nvPr/>
        </p:nvSpPr>
        <p:spPr>
          <a:xfrm>
            <a:off x="4731574" y="2119083"/>
            <a:ext cx="32861" cy="23813"/>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67" name="object 67"/>
          <p:cNvSpPr/>
          <p:nvPr/>
        </p:nvSpPr>
        <p:spPr>
          <a:xfrm>
            <a:off x="3861163" y="2130877"/>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68" name="object 68"/>
          <p:cNvSpPr/>
          <p:nvPr/>
        </p:nvSpPr>
        <p:spPr>
          <a:xfrm>
            <a:off x="4733149" y="2787257"/>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69" name="object 69"/>
          <p:cNvSpPr/>
          <p:nvPr/>
        </p:nvSpPr>
        <p:spPr>
          <a:xfrm>
            <a:off x="4733149" y="2787257"/>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70" name="object 70"/>
          <p:cNvSpPr/>
          <p:nvPr/>
        </p:nvSpPr>
        <p:spPr>
          <a:xfrm>
            <a:off x="3861163" y="1475007"/>
            <a:ext cx="890111" cy="1347788"/>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sz="1350"/>
          </a:p>
        </p:txBody>
      </p:sp>
      <p:sp>
        <p:nvSpPr>
          <p:cNvPr id="71" name="object 71"/>
          <p:cNvSpPr/>
          <p:nvPr/>
        </p:nvSpPr>
        <p:spPr>
          <a:xfrm>
            <a:off x="4740968" y="1447953"/>
            <a:ext cx="28099" cy="33814"/>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sz="1350"/>
          </a:p>
        </p:txBody>
      </p:sp>
      <p:sp>
        <p:nvSpPr>
          <p:cNvPr id="72" name="object 72"/>
          <p:cNvSpPr/>
          <p:nvPr/>
        </p:nvSpPr>
        <p:spPr>
          <a:xfrm>
            <a:off x="4740968" y="1447953"/>
            <a:ext cx="28099" cy="33814"/>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sz="1350"/>
          </a:p>
        </p:txBody>
      </p:sp>
      <p:sp>
        <p:nvSpPr>
          <p:cNvPr id="73" name="object 73"/>
          <p:cNvSpPr/>
          <p:nvPr/>
        </p:nvSpPr>
        <p:spPr>
          <a:xfrm>
            <a:off x="3861163" y="2156770"/>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74" name="object 74"/>
          <p:cNvSpPr/>
          <p:nvPr/>
        </p:nvSpPr>
        <p:spPr>
          <a:xfrm>
            <a:off x="4733149" y="2137196"/>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75" name="object 75"/>
          <p:cNvSpPr/>
          <p:nvPr/>
        </p:nvSpPr>
        <p:spPr>
          <a:xfrm>
            <a:off x="4733149" y="2137196"/>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76" name="object 76"/>
          <p:cNvSpPr/>
          <p:nvPr/>
        </p:nvSpPr>
        <p:spPr>
          <a:xfrm>
            <a:off x="3861163" y="282254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77" name="object 77"/>
          <p:cNvSpPr/>
          <p:nvPr/>
        </p:nvSpPr>
        <p:spPr>
          <a:xfrm>
            <a:off x="4731574" y="2810731"/>
            <a:ext cx="32861" cy="23813"/>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78" name="object 78"/>
          <p:cNvSpPr/>
          <p:nvPr/>
        </p:nvSpPr>
        <p:spPr>
          <a:xfrm>
            <a:off x="4731574" y="2810731"/>
            <a:ext cx="32861" cy="23813"/>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79" name="object 79"/>
          <p:cNvSpPr/>
          <p:nvPr/>
        </p:nvSpPr>
        <p:spPr>
          <a:xfrm>
            <a:off x="3861163" y="2848419"/>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80" name="object 80"/>
          <p:cNvSpPr/>
          <p:nvPr/>
        </p:nvSpPr>
        <p:spPr>
          <a:xfrm>
            <a:off x="4733149" y="2828845"/>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81" name="object 81"/>
          <p:cNvSpPr/>
          <p:nvPr/>
        </p:nvSpPr>
        <p:spPr>
          <a:xfrm>
            <a:off x="4733149" y="2828845"/>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82" name="object 82"/>
          <p:cNvSpPr/>
          <p:nvPr/>
        </p:nvSpPr>
        <p:spPr>
          <a:xfrm>
            <a:off x="3861163" y="2166652"/>
            <a:ext cx="890111" cy="1347788"/>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sz="1350"/>
          </a:p>
        </p:txBody>
      </p:sp>
      <p:sp>
        <p:nvSpPr>
          <p:cNvPr id="83" name="object 83"/>
          <p:cNvSpPr/>
          <p:nvPr/>
        </p:nvSpPr>
        <p:spPr>
          <a:xfrm>
            <a:off x="4740968" y="2139596"/>
            <a:ext cx="28099" cy="33814"/>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sz="1350"/>
          </a:p>
        </p:txBody>
      </p:sp>
      <p:sp>
        <p:nvSpPr>
          <p:cNvPr id="84" name="object 84"/>
          <p:cNvSpPr/>
          <p:nvPr/>
        </p:nvSpPr>
        <p:spPr>
          <a:xfrm>
            <a:off x="4740968" y="2139596"/>
            <a:ext cx="28099" cy="33814"/>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sz="1350"/>
          </a:p>
        </p:txBody>
      </p:sp>
      <p:sp>
        <p:nvSpPr>
          <p:cNvPr id="85" name="object 85"/>
          <p:cNvSpPr/>
          <p:nvPr/>
        </p:nvSpPr>
        <p:spPr>
          <a:xfrm>
            <a:off x="3861163" y="1478469"/>
            <a:ext cx="896303" cy="2035969"/>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sz="1350"/>
          </a:p>
        </p:txBody>
      </p:sp>
      <p:sp>
        <p:nvSpPr>
          <p:cNvPr id="86" name="object 86"/>
          <p:cNvSpPr/>
          <p:nvPr/>
        </p:nvSpPr>
        <p:spPr>
          <a:xfrm>
            <a:off x="4746368" y="1448797"/>
            <a:ext cx="24288" cy="34766"/>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sz="1350"/>
          </a:p>
        </p:txBody>
      </p:sp>
      <p:sp>
        <p:nvSpPr>
          <p:cNvPr id="87" name="object 87"/>
          <p:cNvSpPr/>
          <p:nvPr/>
        </p:nvSpPr>
        <p:spPr>
          <a:xfrm>
            <a:off x="4746368" y="1448797"/>
            <a:ext cx="24288" cy="34766"/>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sz="1350"/>
          </a:p>
        </p:txBody>
      </p:sp>
      <p:sp>
        <p:nvSpPr>
          <p:cNvPr id="88" name="object 88"/>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89" name="object 89"/>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90" name="object 90"/>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91" name="object 91"/>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92" name="object 92"/>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93" name="object 93"/>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94" name="object 94"/>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95" name="object 95"/>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96" name="object 96"/>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97" name="object 97"/>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98" name="object 98"/>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99" name="object 99"/>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00" name="object 100"/>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01" name="object 101"/>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02" name="object 102"/>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03" name="object 103"/>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104" name="object 104"/>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(2)</a:t>
            </a:r>
            <a:endParaRPr sz="900">
              <a:latin typeface="Arial"/>
              <a:cs typeface="Arial"/>
            </a:endParaRPr>
          </a:p>
        </p:txBody>
      </p:sp>
      <p:sp>
        <p:nvSpPr>
          <p:cNvPr id="105" name="object 105"/>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(2)</a:t>
            </a:r>
            <a:endParaRPr sz="900">
              <a:latin typeface="Arial"/>
              <a:cs typeface="Arial"/>
            </a:endParaRPr>
          </a:p>
        </p:txBody>
      </p:sp>
      <p:sp>
        <p:nvSpPr>
          <p:cNvPr id="106" name="object 106"/>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(3)</a:t>
            </a:r>
            <a:endParaRPr sz="900">
              <a:latin typeface="Arial"/>
              <a:cs typeface="Arial"/>
            </a:endParaRPr>
          </a:p>
        </p:txBody>
      </p:sp>
      <p:sp>
        <p:nvSpPr>
          <p:cNvPr id="107" name="object 107"/>
          <p:cNvSpPr txBox="1">
            <a:spLocks noGrp="1"/>
          </p:cNvSpPr>
          <p:nvPr>
            <p:ph type="title"/>
          </p:nvPr>
        </p:nvSpPr>
        <p:spPr>
          <a:xfrm>
            <a:off x="1851204" y="186763"/>
            <a:ext cx="2485072" cy="563616"/>
          </a:xfrm>
          <a:prstGeom prst="rect">
            <a:avLst/>
          </a:prstGeom>
        </p:spPr>
        <p:txBody>
          <a:bodyPr vert="horz" wrap="square" lIns="0" tIns="9525" rIns="0" bIns="0" rtlCol="0" anchor="ctr">
            <a:spAutoFit/>
          </a:bodyPr>
          <a:lstStyle/>
          <a:p>
            <a:pPr marL="9525">
              <a:spcBef>
                <a:spcPts val="75"/>
              </a:spcBef>
            </a:pPr>
            <a:r>
              <a:rPr sz="1800" spc="191" dirty="0">
                <a:solidFill>
                  <a:srgbClr val="000000"/>
                </a:solidFill>
              </a:rPr>
              <a:t>Forward</a:t>
            </a:r>
            <a:r>
              <a:rPr sz="1800" spc="38" dirty="0">
                <a:solidFill>
                  <a:srgbClr val="000000"/>
                </a:solidFill>
              </a:rPr>
              <a:t> </a:t>
            </a:r>
            <a:r>
              <a:rPr sz="1800" spc="188" dirty="0">
                <a:solidFill>
                  <a:srgbClr val="000000"/>
                </a:solidFill>
              </a:rPr>
              <a:t>Propagation</a:t>
            </a:r>
            <a:endParaRPr sz="1800"/>
          </a:p>
        </p:txBody>
      </p:sp>
      <p:sp>
        <p:nvSpPr>
          <p:cNvPr id="108" name="object 108"/>
          <p:cNvSpPr txBox="1"/>
          <p:nvPr/>
        </p:nvSpPr>
        <p:spPr>
          <a:xfrm>
            <a:off x="2177939" y="3394216"/>
            <a:ext cx="5197316" cy="1381468"/>
          </a:xfrm>
          <a:prstGeom prst="rect">
            <a:avLst/>
          </a:prstGeom>
        </p:spPr>
        <p:txBody>
          <a:bodyPr vert="horz" wrap="square" lIns="0" tIns="9525" rIns="0" bIns="0" rtlCol="0">
            <a:spAutoFit/>
          </a:bodyPr>
          <a:lstStyle/>
          <a:p>
            <a:pPr marL="1338739">
              <a:spcBef>
                <a:spcPts val="75"/>
              </a:spcBef>
            </a:pPr>
            <a:r>
              <a:rPr sz="1350" spc="-4" dirty="0">
                <a:latin typeface="Arial"/>
                <a:cs typeface="Arial"/>
              </a:rPr>
              <a:t>+1</a:t>
            </a:r>
            <a:endParaRPr sz="1350">
              <a:latin typeface="Arial"/>
              <a:cs typeface="Arial"/>
            </a:endParaRPr>
          </a:p>
          <a:p>
            <a:pPr>
              <a:spcBef>
                <a:spcPts val="4"/>
              </a:spcBef>
            </a:pPr>
            <a:endParaRPr sz="2025">
              <a:latin typeface="Times New Roman"/>
              <a:cs typeface="Times New Roman"/>
            </a:endParaRPr>
          </a:p>
          <a:p>
            <a:pPr marL="2168366"/>
            <a:r>
              <a:rPr sz="2025" baseline="-20061" dirty="0">
                <a:solidFill>
                  <a:srgbClr val="CC0000"/>
                </a:solidFill>
                <a:latin typeface="Arial"/>
                <a:cs typeface="Arial"/>
              </a:rPr>
              <a:t>a</a:t>
            </a:r>
            <a:r>
              <a:rPr sz="900" dirty="0">
                <a:solidFill>
                  <a:srgbClr val="CC0000"/>
                </a:solidFill>
                <a:latin typeface="Arial"/>
                <a:cs typeface="Arial"/>
              </a:rPr>
              <a:t>(3) </a:t>
            </a:r>
            <a:r>
              <a:rPr sz="2025" baseline="-20061" dirty="0">
                <a:solidFill>
                  <a:srgbClr val="CC0000"/>
                </a:solidFill>
                <a:latin typeface="Arial"/>
                <a:cs typeface="Arial"/>
              </a:rPr>
              <a:t>=</a:t>
            </a:r>
            <a:r>
              <a:rPr sz="2025" spc="-23" baseline="-20061" dirty="0">
                <a:solidFill>
                  <a:srgbClr val="CC0000"/>
                </a:solidFill>
                <a:latin typeface="Arial"/>
                <a:cs typeface="Arial"/>
              </a:rPr>
              <a:t> </a:t>
            </a:r>
            <a:r>
              <a:rPr sz="2025" spc="-5" baseline="-20061" dirty="0">
                <a:solidFill>
                  <a:srgbClr val="CC0000"/>
                </a:solidFill>
                <a:latin typeface="Arial"/>
                <a:cs typeface="Arial"/>
              </a:rPr>
              <a:t>σ(z</a:t>
            </a:r>
            <a:r>
              <a:rPr sz="900" spc="-4" dirty="0">
                <a:solidFill>
                  <a:srgbClr val="CC0000"/>
                </a:solidFill>
                <a:latin typeface="Arial"/>
                <a:cs typeface="Arial"/>
              </a:rPr>
              <a:t>(3)</a:t>
            </a:r>
            <a:r>
              <a:rPr sz="2025" spc="-5" baseline="-20061" dirty="0">
                <a:solidFill>
                  <a:srgbClr val="CC0000"/>
                </a:solidFill>
                <a:latin typeface="Arial"/>
                <a:cs typeface="Arial"/>
              </a:rPr>
              <a:t>)</a:t>
            </a:r>
            <a:endParaRPr sz="2025" baseline="-20061">
              <a:latin typeface="Arial"/>
              <a:cs typeface="Arial"/>
            </a:endParaRPr>
          </a:p>
          <a:p>
            <a:pPr>
              <a:spcBef>
                <a:spcPts val="15"/>
              </a:spcBef>
            </a:pPr>
            <a:endParaRPr sz="1463">
              <a:latin typeface="Times New Roman"/>
              <a:cs typeface="Times New Roman"/>
            </a:endParaRPr>
          </a:p>
          <a:p>
            <a:pPr marL="9525" marR="3810">
              <a:lnSpc>
                <a:spcPct val="100699"/>
              </a:lnSpc>
            </a:pPr>
            <a:r>
              <a:rPr sz="1350" spc="124" dirty="0">
                <a:solidFill>
                  <a:srgbClr val="CC0000"/>
                </a:solidFill>
                <a:latin typeface="Calibri"/>
                <a:cs typeface="Calibri"/>
              </a:rPr>
              <a:t>Similar</a:t>
            </a:r>
            <a:r>
              <a:rPr sz="1350" spc="64" dirty="0">
                <a:solidFill>
                  <a:srgbClr val="CC0000"/>
                </a:solidFill>
                <a:latin typeface="Calibri"/>
                <a:cs typeface="Calibri"/>
              </a:rPr>
              <a:t> </a:t>
            </a:r>
            <a:r>
              <a:rPr sz="1350" spc="135" dirty="0">
                <a:solidFill>
                  <a:srgbClr val="CC0000"/>
                </a:solidFill>
                <a:latin typeface="Calibri"/>
                <a:cs typeface="Calibri"/>
              </a:rPr>
              <a:t>to</a:t>
            </a:r>
            <a:r>
              <a:rPr sz="1350" spc="64" dirty="0">
                <a:solidFill>
                  <a:srgbClr val="CC0000"/>
                </a:solidFill>
                <a:latin typeface="Calibri"/>
                <a:cs typeface="Calibri"/>
              </a:rPr>
              <a:t> </a:t>
            </a:r>
            <a:r>
              <a:rPr sz="1350" spc="135" dirty="0">
                <a:solidFill>
                  <a:srgbClr val="CC0000"/>
                </a:solidFill>
                <a:latin typeface="Calibri"/>
                <a:cs typeface="Calibri"/>
              </a:rPr>
              <a:t>previous</a:t>
            </a:r>
            <a:r>
              <a:rPr sz="1350" spc="64" dirty="0">
                <a:solidFill>
                  <a:srgbClr val="CC0000"/>
                </a:solidFill>
                <a:latin typeface="Calibri"/>
                <a:cs typeface="Calibri"/>
              </a:rPr>
              <a:t> </a:t>
            </a:r>
            <a:r>
              <a:rPr sz="1350" spc="101" dirty="0">
                <a:solidFill>
                  <a:srgbClr val="CC0000"/>
                </a:solidFill>
                <a:latin typeface="Calibri"/>
                <a:cs typeface="Calibri"/>
              </a:rPr>
              <a:t>layer,</a:t>
            </a:r>
            <a:r>
              <a:rPr sz="1350" spc="64" dirty="0">
                <a:solidFill>
                  <a:srgbClr val="CC0000"/>
                </a:solidFill>
                <a:latin typeface="Calibri"/>
                <a:cs typeface="Calibri"/>
              </a:rPr>
              <a:t> </a:t>
            </a:r>
            <a:r>
              <a:rPr sz="1350" spc="60" dirty="0">
                <a:solidFill>
                  <a:srgbClr val="CC0000"/>
                </a:solidFill>
                <a:latin typeface="Calibri"/>
                <a:cs typeface="Calibri"/>
              </a:rPr>
              <a:t>a</a:t>
            </a:r>
            <a:r>
              <a:rPr sz="1350" spc="90" baseline="30092" dirty="0">
                <a:solidFill>
                  <a:srgbClr val="CC0000"/>
                </a:solidFill>
                <a:latin typeface="Calibri"/>
                <a:cs typeface="Calibri"/>
              </a:rPr>
              <a:t>(3)</a:t>
            </a:r>
            <a:r>
              <a:rPr sz="1350" spc="62" baseline="30092" dirty="0">
                <a:solidFill>
                  <a:srgbClr val="CC0000"/>
                </a:solidFill>
                <a:latin typeface="Calibri"/>
                <a:cs typeface="Calibri"/>
              </a:rPr>
              <a:t> </a:t>
            </a:r>
            <a:r>
              <a:rPr sz="1350" spc="101" dirty="0">
                <a:solidFill>
                  <a:srgbClr val="CC0000"/>
                </a:solidFill>
                <a:latin typeface="Calibri"/>
                <a:cs typeface="Calibri"/>
              </a:rPr>
              <a:t>is</a:t>
            </a:r>
            <a:r>
              <a:rPr sz="1350" spc="64" dirty="0">
                <a:solidFill>
                  <a:srgbClr val="CC0000"/>
                </a:solidFill>
                <a:latin typeface="Calibri"/>
                <a:cs typeface="Calibri"/>
              </a:rPr>
              <a:t> </a:t>
            </a:r>
            <a:r>
              <a:rPr sz="1350" spc="139" dirty="0">
                <a:solidFill>
                  <a:srgbClr val="CC0000"/>
                </a:solidFill>
                <a:latin typeface="Calibri"/>
                <a:cs typeface="Calibri"/>
              </a:rPr>
              <a:t>calculated</a:t>
            </a:r>
            <a:r>
              <a:rPr sz="1350" spc="64" dirty="0">
                <a:solidFill>
                  <a:srgbClr val="CC0000"/>
                </a:solidFill>
                <a:latin typeface="Calibri"/>
                <a:cs typeface="Calibri"/>
              </a:rPr>
              <a:t> </a:t>
            </a:r>
            <a:r>
              <a:rPr sz="1350" spc="176" dirty="0">
                <a:solidFill>
                  <a:srgbClr val="CC0000"/>
                </a:solidFill>
                <a:latin typeface="Calibri"/>
                <a:cs typeface="Calibri"/>
              </a:rPr>
              <a:t>by</a:t>
            </a:r>
            <a:r>
              <a:rPr sz="1350" spc="64" dirty="0">
                <a:solidFill>
                  <a:srgbClr val="CC0000"/>
                </a:solidFill>
                <a:latin typeface="Calibri"/>
                <a:cs typeface="Calibri"/>
              </a:rPr>
              <a:t> </a:t>
            </a:r>
            <a:r>
              <a:rPr sz="1350" spc="153" dirty="0">
                <a:solidFill>
                  <a:srgbClr val="CC0000"/>
                </a:solidFill>
                <a:latin typeface="Calibri"/>
                <a:cs typeface="Calibri"/>
              </a:rPr>
              <a:t>passing</a:t>
            </a:r>
            <a:r>
              <a:rPr sz="1350" spc="64" dirty="0">
                <a:solidFill>
                  <a:srgbClr val="CC0000"/>
                </a:solidFill>
                <a:latin typeface="Calibri"/>
                <a:cs typeface="Calibri"/>
              </a:rPr>
              <a:t> </a:t>
            </a:r>
            <a:r>
              <a:rPr sz="1350" spc="75" dirty="0">
                <a:solidFill>
                  <a:srgbClr val="CC0000"/>
                </a:solidFill>
                <a:latin typeface="Calibri"/>
                <a:cs typeface="Calibri"/>
              </a:rPr>
              <a:t>z</a:t>
            </a:r>
            <a:r>
              <a:rPr sz="1350" spc="113" baseline="30092" dirty="0">
                <a:solidFill>
                  <a:srgbClr val="CC0000"/>
                </a:solidFill>
                <a:latin typeface="Calibri"/>
                <a:cs typeface="Calibri"/>
              </a:rPr>
              <a:t>(3)</a:t>
            </a:r>
            <a:r>
              <a:rPr sz="1350" spc="62" baseline="30092" dirty="0">
                <a:solidFill>
                  <a:srgbClr val="CC0000"/>
                </a:solidFill>
                <a:latin typeface="Calibri"/>
                <a:cs typeface="Calibri"/>
              </a:rPr>
              <a:t> </a:t>
            </a:r>
            <a:r>
              <a:rPr sz="1350" spc="120" dirty="0">
                <a:solidFill>
                  <a:srgbClr val="CC0000"/>
                </a:solidFill>
                <a:latin typeface="Calibri"/>
                <a:cs typeface="Calibri"/>
              </a:rPr>
              <a:t>into  </a:t>
            </a:r>
            <a:r>
              <a:rPr sz="1350" spc="139" dirty="0">
                <a:solidFill>
                  <a:srgbClr val="CC0000"/>
                </a:solidFill>
                <a:latin typeface="Calibri"/>
                <a:cs typeface="Calibri"/>
              </a:rPr>
              <a:t>the </a:t>
            </a:r>
            <a:r>
              <a:rPr sz="1350" spc="161" dirty="0">
                <a:solidFill>
                  <a:srgbClr val="CC0000"/>
                </a:solidFill>
                <a:latin typeface="Calibri"/>
                <a:cs typeface="Calibri"/>
              </a:rPr>
              <a:t>sigmoid</a:t>
            </a:r>
            <a:r>
              <a:rPr sz="1350" spc="-19" dirty="0">
                <a:solidFill>
                  <a:srgbClr val="CC0000"/>
                </a:solidFill>
                <a:latin typeface="Calibri"/>
                <a:cs typeface="Calibri"/>
              </a:rPr>
              <a:t> </a:t>
            </a:r>
            <a:r>
              <a:rPr sz="1350" spc="139" dirty="0">
                <a:solidFill>
                  <a:srgbClr val="CC0000"/>
                </a:solidFill>
                <a:latin typeface="Calibri"/>
                <a:cs typeface="Calibri"/>
              </a:rPr>
              <a:t>function</a:t>
            </a:r>
            <a:endParaRPr sz="1350">
              <a:latin typeface="Calibri"/>
              <a:cs typeface="Calibri"/>
            </a:endParaRPr>
          </a:p>
        </p:txBody>
      </p:sp>
      <p:sp>
        <p:nvSpPr>
          <p:cNvPr id="109" name="object 109"/>
          <p:cNvSpPr/>
          <p:nvPr/>
        </p:nvSpPr>
        <p:spPr>
          <a:xfrm>
            <a:off x="4142543" y="3043437"/>
            <a:ext cx="619125" cy="1129665"/>
          </a:xfrm>
          <a:custGeom>
            <a:avLst/>
            <a:gdLst/>
            <a:ahLst/>
            <a:cxnLst/>
            <a:rect l="l" t="t" r="r" b="b"/>
            <a:pathLst>
              <a:path w="825500" h="1506220">
                <a:moveTo>
                  <a:pt x="0" y="1505696"/>
                </a:moveTo>
                <a:lnTo>
                  <a:pt x="18218" y="1448438"/>
                </a:lnTo>
                <a:lnTo>
                  <a:pt x="40363" y="1373318"/>
                </a:lnTo>
                <a:lnTo>
                  <a:pt x="52792" y="1330149"/>
                </a:lnTo>
                <a:lnTo>
                  <a:pt x="66062" y="1283821"/>
                </a:lnTo>
                <a:lnTo>
                  <a:pt x="80129" y="1234768"/>
                </a:lnTo>
                <a:lnTo>
                  <a:pt x="94944" y="1183426"/>
                </a:lnTo>
                <a:lnTo>
                  <a:pt x="110463" y="1130231"/>
                </a:lnTo>
                <a:lnTo>
                  <a:pt x="126637" y="1075617"/>
                </a:lnTo>
                <a:lnTo>
                  <a:pt x="143421" y="1020019"/>
                </a:lnTo>
                <a:lnTo>
                  <a:pt x="160769" y="963874"/>
                </a:lnTo>
                <a:lnTo>
                  <a:pt x="178633" y="907616"/>
                </a:lnTo>
                <a:lnTo>
                  <a:pt x="196967" y="851680"/>
                </a:lnTo>
                <a:lnTo>
                  <a:pt x="215726" y="796501"/>
                </a:lnTo>
                <a:lnTo>
                  <a:pt x="234862" y="742516"/>
                </a:lnTo>
                <a:lnTo>
                  <a:pt x="254328" y="690158"/>
                </a:lnTo>
                <a:lnTo>
                  <a:pt x="274079" y="639864"/>
                </a:lnTo>
                <a:lnTo>
                  <a:pt x="294068" y="592068"/>
                </a:lnTo>
                <a:lnTo>
                  <a:pt x="314249" y="547206"/>
                </a:lnTo>
                <a:lnTo>
                  <a:pt x="334575" y="505713"/>
                </a:lnTo>
                <a:lnTo>
                  <a:pt x="354999" y="468024"/>
                </a:lnTo>
                <a:lnTo>
                  <a:pt x="381372" y="425205"/>
                </a:lnTo>
                <a:lnTo>
                  <a:pt x="410222" y="383892"/>
                </a:lnTo>
                <a:lnTo>
                  <a:pt x="441172" y="344095"/>
                </a:lnTo>
                <a:lnTo>
                  <a:pt x="473842" y="305827"/>
                </a:lnTo>
                <a:lnTo>
                  <a:pt x="507856" y="269101"/>
                </a:lnTo>
                <a:lnTo>
                  <a:pt x="542834" y="233928"/>
                </a:lnTo>
                <a:lnTo>
                  <a:pt x="578398" y="200320"/>
                </a:lnTo>
                <a:lnTo>
                  <a:pt x="614171" y="168290"/>
                </a:lnTo>
                <a:lnTo>
                  <a:pt x="649773" y="137849"/>
                </a:lnTo>
                <a:lnTo>
                  <a:pt x="689161" y="105523"/>
                </a:lnTo>
                <a:lnTo>
                  <a:pt x="727317" y="75234"/>
                </a:lnTo>
                <a:lnTo>
                  <a:pt x="763700" y="47002"/>
                </a:lnTo>
                <a:lnTo>
                  <a:pt x="797773" y="20849"/>
                </a:lnTo>
                <a:lnTo>
                  <a:pt x="803223" y="16674"/>
                </a:lnTo>
                <a:lnTo>
                  <a:pt x="808548" y="12574"/>
                </a:lnTo>
                <a:lnTo>
                  <a:pt x="813773" y="8574"/>
                </a:lnTo>
                <a:lnTo>
                  <a:pt x="824873" y="0"/>
                </a:lnTo>
              </a:path>
            </a:pathLst>
          </a:custGeom>
          <a:ln w="28574">
            <a:solidFill>
              <a:srgbClr val="CC0000"/>
            </a:solidFill>
          </a:ln>
        </p:spPr>
        <p:txBody>
          <a:bodyPr wrap="square" lIns="0" tIns="0" rIns="0" bIns="0" rtlCol="0"/>
          <a:lstStyle/>
          <a:p>
            <a:endParaRPr sz="1350"/>
          </a:p>
        </p:txBody>
      </p:sp>
      <p:sp>
        <p:nvSpPr>
          <p:cNvPr id="110" name="object 110"/>
          <p:cNvSpPr/>
          <p:nvPr/>
        </p:nvSpPr>
        <p:spPr>
          <a:xfrm>
            <a:off x="4716546" y="3005797"/>
            <a:ext cx="87749" cy="82293"/>
          </a:xfrm>
          <a:prstGeom prst="rect">
            <a:avLst/>
          </a:prstGeom>
          <a:blipFill>
            <a:blip r:embed="rId2" cstate="print"/>
            <a:stretch>
              <a:fillRect/>
            </a:stretch>
          </a:blipFill>
        </p:spPr>
        <p:txBody>
          <a:bodyPr wrap="square" lIns="0" tIns="0" rIns="0" bIns="0" rtlCol="0"/>
          <a:lstStyle/>
          <a:p>
            <a:endParaRPr sz="1350"/>
          </a:p>
        </p:txBody>
      </p:sp>
      <p:sp>
        <p:nvSpPr>
          <p:cNvPr id="111" name="object 111"/>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D8D8"/>
          </a:solidFill>
        </p:spPr>
        <p:txBody>
          <a:bodyPr wrap="square" lIns="0" tIns="0" rIns="0" bIns="0" rtlCol="0"/>
          <a:lstStyle/>
          <a:p>
            <a:endParaRPr sz="1350"/>
          </a:p>
        </p:txBody>
      </p:sp>
      <p:sp>
        <p:nvSpPr>
          <p:cNvPr id="112" name="object 112"/>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999999"/>
            </a:solidFill>
          </a:ln>
        </p:spPr>
        <p:txBody>
          <a:bodyPr wrap="square" lIns="0" tIns="0" rIns="0" bIns="0" rtlCol="0"/>
          <a:lstStyle/>
          <a:p>
            <a:endParaRPr sz="1350"/>
          </a:p>
        </p:txBody>
      </p:sp>
      <p:sp>
        <p:nvSpPr>
          <p:cNvPr id="113" name="object 113"/>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D8D8"/>
          </a:solidFill>
        </p:spPr>
        <p:txBody>
          <a:bodyPr wrap="square" lIns="0" tIns="0" rIns="0" bIns="0" rtlCol="0"/>
          <a:lstStyle/>
          <a:p>
            <a:endParaRPr sz="1350"/>
          </a:p>
        </p:txBody>
      </p:sp>
      <p:sp>
        <p:nvSpPr>
          <p:cNvPr id="114" name="object 114"/>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999999"/>
            </a:solidFill>
          </a:ln>
        </p:spPr>
        <p:txBody>
          <a:bodyPr wrap="square" lIns="0" tIns="0" rIns="0" bIns="0" rtlCol="0"/>
          <a:lstStyle/>
          <a:p>
            <a:endParaRPr sz="1350"/>
          </a:p>
        </p:txBody>
      </p:sp>
      <p:sp>
        <p:nvSpPr>
          <p:cNvPr id="115" name="object 115"/>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sz="1350"/>
          </a:p>
        </p:txBody>
      </p:sp>
      <p:sp>
        <p:nvSpPr>
          <p:cNvPr id="116" name="object 116"/>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sz="1350"/>
          </a:p>
        </p:txBody>
      </p:sp>
      <p:sp>
        <p:nvSpPr>
          <p:cNvPr id="117" name="object 117"/>
          <p:cNvSpPr/>
          <p:nvPr/>
        </p:nvSpPr>
        <p:spPr>
          <a:xfrm>
            <a:off x="6674633" y="1781799"/>
            <a:ext cx="325279"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sz="1350"/>
          </a:p>
        </p:txBody>
      </p:sp>
      <p:sp>
        <p:nvSpPr>
          <p:cNvPr id="118" name="object 118"/>
          <p:cNvSpPr/>
          <p:nvPr/>
        </p:nvSpPr>
        <p:spPr>
          <a:xfrm>
            <a:off x="6999645" y="1770000"/>
            <a:ext cx="32861" cy="23813"/>
          </a:xfrm>
          <a:custGeom>
            <a:avLst/>
            <a:gdLst/>
            <a:ahLst/>
            <a:cxnLst/>
            <a:rect l="l" t="t" r="r" b="b"/>
            <a:pathLst>
              <a:path w="43815" h="31750">
                <a:moveTo>
                  <a:pt x="0" y="31464"/>
                </a:moveTo>
                <a:lnTo>
                  <a:pt x="0" y="0"/>
                </a:lnTo>
                <a:lnTo>
                  <a:pt x="43224" y="15732"/>
                </a:lnTo>
                <a:lnTo>
                  <a:pt x="0" y="31464"/>
                </a:lnTo>
                <a:close/>
              </a:path>
            </a:pathLst>
          </a:custGeom>
          <a:solidFill>
            <a:srgbClr val="CCCCCC"/>
          </a:solidFill>
        </p:spPr>
        <p:txBody>
          <a:bodyPr wrap="square" lIns="0" tIns="0" rIns="0" bIns="0" rtlCol="0"/>
          <a:lstStyle/>
          <a:p>
            <a:endParaRPr sz="1350"/>
          </a:p>
        </p:txBody>
      </p:sp>
      <p:sp>
        <p:nvSpPr>
          <p:cNvPr id="119" name="object 119"/>
          <p:cNvSpPr/>
          <p:nvPr/>
        </p:nvSpPr>
        <p:spPr>
          <a:xfrm>
            <a:off x="6999645" y="1770000"/>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CCCCCC"/>
            </a:solidFill>
          </a:ln>
        </p:spPr>
        <p:txBody>
          <a:bodyPr wrap="square" lIns="0" tIns="0" rIns="0" bIns="0" rtlCol="0"/>
          <a:lstStyle/>
          <a:p>
            <a:endParaRPr sz="1350"/>
          </a:p>
        </p:txBody>
      </p:sp>
      <p:sp>
        <p:nvSpPr>
          <p:cNvPr id="120" name="object 120"/>
          <p:cNvSpPr/>
          <p:nvPr/>
        </p:nvSpPr>
        <p:spPr>
          <a:xfrm>
            <a:off x="6674670" y="2476720"/>
            <a:ext cx="325279"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sz="1350"/>
          </a:p>
        </p:txBody>
      </p:sp>
      <p:sp>
        <p:nvSpPr>
          <p:cNvPr id="121" name="object 121"/>
          <p:cNvSpPr/>
          <p:nvPr/>
        </p:nvSpPr>
        <p:spPr>
          <a:xfrm>
            <a:off x="6999682" y="2464907"/>
            <a:ext cx="32861" cy="23813"/>
          </a:xfrm>
          <a:custGeom>
            <a:avLst/>
            <a:gdLst/>
            <a:ahLst/>
            <a:cxnLst/>
            <a:rect l="l" t="t" r="r" b="b"/>
            <a:pathLst>
              <a:path w="43815" h="31750">
                <a:moveTo>
                  <a:pt x="0" y="31474"/>
                </a:moveTo>
                <a:lnTo>
                  <a:pt x="0" y="0"/>
                </a:lnTo>
                <a:lnTo>
                  <a:pt x="43224" y="15749"/>
                </a:lnTo>
                <a:lnTo>
                  <a:pt x="0" y="31474"/>
                </a:lnTo>
                <a:close/>
              </a:path>
            </a:pathLst>
          </a:custGeom>
          <a:solidFill>
            <a:srgbClr val="CCCCCC"/>
          </a:solidFill>
        </p:spPr>
        <p:txBody>
          <a:bodyPr wrap="square" lIns="0" tIns="0" rIns="0" bIns="0" rtlCol="0"/>
          <a:lstStyle/>
          <a:p>
            <a:endParaRPr sz="1350"/>
          </a:p>
        </p:txBody>
      </p:sp>
      <p:sp>
        <p:nvSpPr>
          <p:cNvPr id="122" name="object 122"/>
          <p:cNvSpPr/>
          <p:nvPr/>
        </p:nvSpPr>
        <p:spPr>
          <a:xfrm>
            <a:off x="6999682" y="2464907"/>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sz="1350"/>
          </a:p>
        </p:txBody>
      </p:sp>
      <p:sp>
        <p:nvSpPr>
          <p:cNvPr id="123" name="object 123"/>
          <p:cNvSpPr/>
          <p:nvPr/>
        </p:nvSpPr>
        <p:spPr>
          <a:xfrm>
            <a:off x="6674670" y="3165106"/>
            <a:ext cx="325279"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sz="1350"/>
          </a:p>
        </p:txBody>
      </p:sp>
      <p:sp>
        <p:nvSpPr>
          <p:cNvPr id="124" name="object 124"/>
          <p:cNvSpPr/>
          <p:nvPr/>
        </p:nvSpPr>
        <p:spPr>
          <a:xfrm>
            <a:off x="6999682" y="3153293"/>
            <a:ext cx="32861" cy="23813"/>
          </a:xfrm>
          <a:custGeom>
            <a:avLst/>
            <a:gdLst/>
            <a:ahLst/>
            <a:cxnLst/>
            <a:rect l="l" t="t" r="r" b="b"/>
            <a:pathLst>
              <a:path w="43815" h="31750">
                <a:moveTo>
                  <a:pt x="0" y="31474"/>
                </a:moveTo>
                <a:lnTo>
                  <a:pt x="0" y="0"/>
                </a:lnTo>
                <a:lnTo>
                  <a:pt x="43224" y="15749"/>
                </a:lnTo>
                <a:lnTo>
                  <a:pt x="0" y="31474"/>
                </a:lnTo>
                <a:close/>
              </a:path>
            </a:pathLst>
          </a:custGeom>
          <a:solidFill>
            <a:srgbClr val="CCCCCC"/>
          </a:solidFill>
        </p:spPr>
        <p:txBody>
          <a:bodyPr wrap="square" lIns="0" tIns="0" rIns="0" bIns="0" rtlCol="0"/>
          <a:lstStyle/>
          <a:p>
            <a:endParaRPr sz="1350"/>
          </a:p>
        </p:txBody>
      </p:sp>
      <p:sp>
        <p:nvSpPr>
          <p:cNvPr id="125" name="object 125"/>
          <p:cNvSpPr/>
          <p:nvPr/>
        </p:nvSpPr>
        <p:spPr>
          <a:xfrm>
            <a:off x="6999682" y="3153293"/>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sz="1350"/>
          </a:p>
        </p:txBody>
      </p:sp>
      <p:sp>
        <p:nvSpPr>
          <p:cNvPr id="126" name="object 126"/>
          <p:cNvSpPr/>
          <p:nvPr/>
        </p:nvSpPr>
        <p:spPr>
          <a:xfrm>
            <a:off x="7228413" y="1601012"/>
            <a:ext cx="278606" cy="1732598"/>
          </a:xfrm>
          <a:custGeom>
            <a:avLst/>
            <a:gdLst/>
            <a:ahLst/>
            <a:cxnLst/>
            <a:rect l="l" t="t" r="r" b="b"/>
            <a:pathLst>
              <a:path w="371475" h="2310129">
                <a:moveTo>
                  <a:pt x="0" y="0"/>
                </a:moveTo>
                <a:lnTo>
                  <a:pt x="371399" y="0"/>
                </a:lnTo>
                <a:lnTo>
                  <a:pt x="371399" y="2310007"/>
                </a:lnTo>
                <a:lnTo>
                  <a:pt x="0" y="2310007"/>
                </a:lnTo>
                <a:lnTo>
                  <a:pt x="0" y="0"/>
                </a:lnTo>
                <a:close/>
              </a:path>
            </a:pathLst>
          </a:custGeom>
          <a:solidFill>
            <a:srgbClr val="D8D8D8"/>
          </a:solidFill>
        </p:spPr>
        <p:txBody>
          <a:bodyPr wrap="square" lIns="0" tIns="0" rIns="0" bIns="0" rtlCol="0"/>
          <a:lstStyle/>
          <a:p>
            <a:endParaRPr sz="1350"/>
          </a:p>
        </p:txBody>
      </p:sp>
      <p:sp>
        <p:nvSpPr>
          <p:cNvPr id="127" name="object 127"/>
          <p:cNvSpPr/>
          <p:nvPr/>
        </p:nvSpPr>
        <p:spPr>
          <a:xfrm>
            <a:off x="7228413" y="1601012"/>
            <a:ext cx="278606" cy="1732598"/>
          </a:xfrm>
          <a:custGeom>
            <a:avLst/>
            <a:gdLst/>
            <a:ahLst/>
            <a:cxnLst/>
            <a:rect l="l" t="t" r="r" b="b"/>
            <a:pathLst>
              <a:path w="371475" h="2310129">
                <a:moveTo>
                  <a:pt x="0" y="0"/>
                </a:moveTo>
                <a:lnTo>
                  <a:pt x="371399" y="0"/>
                </a:lnTo>
                <a:lnTo>
                  <a:pt x="371399" y="2310007"/>
                </a:lnTo>
                <a:lnTo>
                  <a:pt x="0" y="2310007"/>
                </a:lnTo>
                <a:lnTo>
                  <a:pt x="0" y="0"/>
                </a:lnTo>
                <a:close/>
              </a:path>
            </a:pathLst>
          </a:custGeom>
          <a:ln w="9524">
            <a:solidFill>
              <a:srgbClr val="999999"/>
            </a:solidFill>
          </a:ln>
        </p:spPr>
        <p:txBody>
          <a:bodyPr wrap="square" lIns="0" tIns="0" rIns="0" bIns="0" rtlCol="0"/>
          <a:lstStyle/>
          <a:p>
            <a:endParaRPr sz="1350"/>
          </a:p>
        </p:txBody>
      </p:sp>
      <p:sp>
        <p:nvSpPr>
          <p:cNvPr id="128" name="object 128"/>
          <p:cNvSpPr/>
          <p:nvPr/>
        </p:nvSpPr>
        <p:spPr>
          <a:xfrm>
            <a:off x="5267897" y="1439237"/>
            <a:ext cx="873443" cy="327660"/>
          </a:xfrm>
          <a:custGeom>
            <a:avLst/>
            <a:gdLst/>
            <a:ahLst/>
            <a:cxnLst/>
            <a:rect l="l" t="t" r="r" b="b"/>
            <a:pathLst>
              <a:path w="1164590" h="436880">
                <a:moveTo>
                  <a:pt x="0" y="0"/>
                </a:moveTo>
                <a:lnTo>
                  <a:pt x="1164197" y="436534"/>
                </a:lnTo>
              </a:path>
            </a:pathLst>
          </a:custGeom>
          <a:ln w="9524">
            <a:solidFill>
              <a:srgbClr val="CCCCCC"/>
            </a:solidFill>
          </a:ln>
        </p:spPr>
        <p:txBody>
          <a:bodyPr wrap="square" lIns="0" tIns="0" rIns="0" bIns="0" rtlCol="0"/>
          <a:lstStyle/>
          <a:p>
            <a:endParaRPr sz="1350"/>
          </a:p>
        </p:txBody>
      </p:sp>
      <p:sp>
        <p:nvSpPr>
          <p:cNvPr id="129" name="object 129"/>
          <p:cNvSpPr/>
          <p:nvPr/>
        </p:nvSpPr>
        <p:spPr>
          <a:xfrm>
            <a:off x="6136903" y="1755589"/>
            <a:ext cx="34766" cy="22860"/>
          </a:xfrm>
          <a:custGeom>
            <a:avLst/>
            <a:gdLst/>
            <a:ahLst/>
            <a:cxnLst/>
            <a:rect l="l" t="t" r="r" b="b"/>
            <a:pathLst>
              <a:path w="46354" h="30480">
                <a:moveTo>
                  <a:pt x="45974" y="29907"/>
                </a:moveTo>
                <a:lnTo>
                  <a:pt x="0" y="29462"/>
                </a:lnTo>
                <a:lnTo>
                  <a:pt x="11024" y="0"/>
                </a:lnTo>
                <a:lnTo>
                  <a:pt x="45974" y="29907"/>
                </a:lnTo>
                <a:close/>
              </a:path>
            </a:pathLst>
          </a:custGeom>
          <a:solidFill>
            <a:srgbClr val="CCCCCC"/>
          </a:solidFill>
        </p:spPr>
        <p:txBody>
          <a:bodyPr wrap="square" lIns="0" tIns="0" rIns="0" bIns="0" rtlCol="0"/>
          <a:lstStyle/>
          <a:p>
            <a:endParaRPr sz="1350"/>
          </a:p>
        </p:txBody>
      </p:sp>
      <p:sp>
        <p:nvSpPr>
          <p:cNvPr id="130" name="object 130"/>
          <p:cNvSpPr/>
          <p:nvPr/>
        </p:nvSpPr>
        <p:spPr>
          <a:xfrm>
            <a:off x="6136903" y="1755589"/>
            <a:ext cx="34766" cy="22860"/>
          </a:xfrm>
          <a:custGeom>
            <a:avLst/>
            <a:gdLst/>
            <a:ahLst/>
            <a:cxnLst/>
            <a:rect l="l" t="t" r="r" b="b"/>
            <a:pathLst>
              <a:path w="46354" h="30480">
                <a:moveTo>
                  <a:pt x="0" y="29462"/>
                </a:moveTo>
                <a:lnTo>
                  <a:pt x="45974" y="29907"/>
                </a:lnTo>
                <a:lnTo>
                  <a:pt x="11024" y="0"/>
                </a:lnTo>
                <a:lnTo>
                  <a:pt x="0" y="29462"/>
                </a:lnTo>
                <a:close/>
              </a:path>
            </a:pathLst>
          </a:custGeom>
          <a:ln w="9524">
            <a:solidFill>
              <a:srgbClr val="CCCCCC"/>
            </a:solidFill>
          </a:ln>
        </p:spPr>
        <p:txBody>
          <a:bodyPr wrap="square" lIns="0" tIns="0" rIns="0" bIns="0" rtlCol="0"/>
          <a:lstStyle/>
          <a:p>
            <a:endParaRPr sz="1350"/>
          </a:p>
        </p:txBody>
      </p:sp>
      <p:sp>
        <p:nvSpPr>
          <p:cNvPr id="131" name="object 131"/>
          <p:cNvSpPr/>
          <p:nvPr/>
        </p:nvSpPr>
        <p:spPr>
          <a:xfrm>
            <a:off x="5267898" y="1439238"/>
            <a:ext cx="885349" cy="1002506"/>
          </a:xfrm>
          <a:custGeom>
            <a:avLst/>
            <a:gdLst/>
            <a:ahLst/>
            <a:cxnLst/>
            <a:rect l="l" t="t" r="r" b="b"/>
            <a:pathLst>
              <a:path w="1180465" h="1336675">
                <a:moveTo>
                  <a:pt x="0" y="0"/>
                </a:moveTo>
                <a:lnTo>
                  <a:pt x="1179872" y="1336259"/>
                </a:lnTo>
              </a:path>
            </a:pathLst>
          </a:custGeom>
          <a:ln w="9524">
            <a:solidFill>
              <a:srgbClr val="CCCCCC"/>
            </a:solidFill>
          </a:ln>
        </p:spPr>
        <p:txBody>
          <a:bodyPr wrap="square" lIns="0" tIns="0" rIns="0" bIns="0" rtlCol="0"/>
          <a:lstStyle/>
          <a:p>
            <a:endParaRPr sz="1350"/>
          </a:p>
        </p:txBody>
      </p:sp>
      <p:sp>
        <p:nvSpPr>
          <p:cNvPr id="132" name="object 132"/>
          <p:cNvSpPr/>
          <p:nvPr/>
        </p:nvSpPr>
        <p:spPr>
          <a:xfrm>
            <a:off x="6143952" y="2433614"/>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CCCCCC"/>
          </a:solidFill>
        </p:spPr>
        <p:txBody>
          <a:bodyPr wrap="square" lIns="0" tIns="0" rIns="0" bIns="0" rtlCol="0"/>
          <a:lstStyle/>
          <a:p>
            <a:endParaRPr sz="1350"/>
          </a:p>
        </p:txBody>
      </p:sp>
      <p:sp>
        <p:nvSpPr>
          <p:cNvPr id="133" name="object 133"/>
          <p:cNvSpPr/>
          <p:nvPr/>
        </p:nvSpPr>
        <p:spPr>
          <a:xfrm>
            <a:off x="6143952" y="2433614"/>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CCCCCC"/>
            </a:solidFill>
          </a:ln>
        </p:spPr>
        <p:txBody>
          <a:bodyPr wrap="square" lIns="0" tIns="0" rIns="0" bIns="0" rtlCol="0"/>
          <a:lstStyle/>
          <a:p>
            <a:endParaRPr sz="1350"/>
          </a:p>
        </p:txBody>
      </p:sp>
      <p:sp>
        <p:nvSpPr>
          <p:cNvPr id="134" name="object 134"/>
          <p:cNvSpPr/>
          <p:nvPr/>
        </p:nvSpPr>
        <p:spPr>
          <a:xfrm>
            <a:off x="5267897" y="1439238"/>
            <a:ext cx="893445" cy="1688306"/>
          </a:xfrm>
          <a:custGeom>
            <a:avLst/>
            <a:gdLst/>
            <a:ahLst/>
            <a:cxnLst/>
            <a:rect l="l" t="t" r="r" b="b"/>
            <a:pathLst>
              <a:path w="1191259" h="2251075">
                <a:moveTo>
                  <a:pt x="0" y="0"/>
                </a:moveTo>
                <a:lnTo>
                  <a:pt x="1190972" y="2250782"/>
                </a:lnTo>
              </a:path>
            </a:pathLst>
          </a:custGeom>
          <a:ln w="9524">
            <a:solidFill>
              <a:srgbClr val="CCCCCC"/>
            </a:solidFill>
          </a:ln>
        </p:spPr>
        <p:txBody>
          <a:bodyPr wrap="square" lIns="0" tIns="0" rIns="0" bIns="0" rtlCol="0"/>
          <a:lstStyle/>
          <a:p>
            <a:endParaRPr sz="1350"/>
          </a:p>
        </p:txBody>
      </p:sp>
      <p:sp>
        <p:nvSpPr>
          <p:cNvPr id="135" name="object 135"/>
          <p:cNvSpPr/>
          <p:nvPr/>
        </p:nvSpPr>
        <p:spPr>
          <a:xfrm>
            <a:off x="6150702" y="3121812"/>
            <a:ext cx="25718" cy="34290"/>
          </a:xfrm>
          <a:custGeom>
            <a:avLst/>
            <a:gdLst/>
            <a:ahLst/>
            <a:cxnLst/>
            <a:rect l="l" t="t" r="r" b="b"/>
            <a:pathLst>
              <a:path w="34290" h="45720">
                <a:moveTo>
                  <a:pt x="34099" y="45549"/>
                </a:moveTo>
                <a:lnTo>
                  <a:pt x="0" y="14699"/>
                </a:lnTo>
                <a:lnTo>
                  <a:pt x="27799" y="0"/>
                </a:lnTo>
                <a:lnTo>
                  <a:pt x="34099" y="45549"/>
                </a:lnTo>
                <a:close/>
              </a:path>
            </a:pathLst>
          </a:custGeom>
          <a:solidFill>
            <a:srgbClr val="CCCCCC"/>
          </a:solidFill>
        </p:spPr>
        <p:txBody>
          <a:bodyPr wrap="square" lIns="0" tIns="0" rIns="0" bIns="0" rtlCol="0"/>
          <a:lstStyle/>
          <a:p>
            <a:endParaRPr sz="1350"/>
          </a:p>
        </p:txBody>
      </p:sp>
      <p:sp>
        <p:nvSpPr>
          <p:cNvPr id="136" name="object 136"/>
          <p:cNvSpPr/>
          <p:nvPr/>
        </p:nvSpPr>
        <p:spPr>
          <a:xfrm>
            <a:off x="6150702" y="3121812"/>
            <a:ext cx="25718" cy="34290"/>
          </a:xfrm>
          <a:custGeom>
            <a:avLst/>
            <a:gdLst/>
            <a:ahLst/>
            <a:cxnLst/>
            <a:rect l="l" t="t" r="r" b="b"/>
            <a:pathLst>
              <a:path w="34290" h="45720">
                <a:moveTo>
                  <a:pt x="0" y="14699"/>
                </a:moveTo>
                <a:lnTo>
                  <a:pt x="34099" y="45549"/>
                </a:lnTo>
                <a:lnTo>
                  <a:pt x="27799" y="0"/>
                </a:lnTo>
                <a:lnTo>
                  <a:pt x="0" y="14699"/>
                </a:lnTo>
                <a:close/>
              </a:path>
            </a:pathLst>
          </a:custGeom>
          <a:ln w="9524">
            <a:solidFill>
              <a:srgbClr val="CCCCCC"/>
            </a:solidFill>
          </a:ln>
        </p:spPr>
        <p:txBody>
          <a:bodyPr wrap="square" lIns="0" tIns="0" rIns="0" bIns="0" rtlCol="0"/>
          <a:lstStyle/>
          <a:p>
            <a:endParaRPr sz="1350"/>
          </a:p>
        </p:txBody>
      </p:sp>
      <p:sp>
        <p:nvSpPr>
          <p:cNvPr id="137" name="object 137"/>
          <p:cNvSpPr/>
          <p:nvPr/>
        </p:nvSpPr>
        <p:spPr>
          <a:xfrm>
            <a:off x="5267897" y="1796994"/>
            <a:ext cx="873443" cy="334328"/>
          </a:xfrm>
          <a:custGeom>
            <a:avLst/>
            <a:gdLst/>
            <a:ahLst/>
            <a:cxnLst/>
            <a:rect l="l" t="t" r="r" b="b"/>
            <a:pathLst>
              <a:path w="1164590" h="445769">
                <a:moveTo>
                  <a:pt x="0" y="445176"/>
                </a:moveTo>
                <a:lnTo>
                  <a:pt x="1164322" y="0"/>
                </a:lnTo>
              </a:path>
            </a:pathLst>
          </a:custGeom>
          <a:ln w="9524">
            <a:solidFill>
              <a:srgbClr val="CCCCCC"/>
            </a:solidFill>
          </a:ln>
        </p:spPr>
        <p:txBody>
          <a:bodyPr wrap="square" lIns="0" tIns="0" rIns="0" bIns="0" rtlCol="0"/>
          <a:lstStyle/>
          <a:p>
            <a:endParaRPr sz="1350"/>
          </a:p>
        </p:txBody>
      </p:sp>
      <p:sp>
        <p:nvSpPr>
          <p:cNvPr id="138" name="object 138"/>
          <p:cNvSpPr/>
          <p:nvPr/>
        </p:nvSpPr>
        <p:spPr>
          <a:xfrm>
            <a:off x="6136921" y="1785416"/>
            <a:ext cx="34766" cy="22860"/>
          </a:xfrm>
          <a:custGeom>
            <a:avLst/>
            <a:gdLst/>
            <a:ahLst/>
            <a:cxnLst/>
            <a:rect l="l" t="t" r="r" b="b"/>
            <a:pathLst>
              <a:path w="46354" h="30480">
                <a:moveTo>
                  <a:pt x="11249" y="30132"/>
                </a:moveTo>
                <a:lnTo>
                  <a:pt x="0" y="742"/>
                </a:lnTo>
                <a:lnTo>
                  <a:pt x="45999" y="0"/>
                </a:lnTo>
                <a:lnTo>
                  <a:pt x="11249" y="30132"/>
                </a:lnTo>
                <a:close/>
              </a:path>
            </a:pathLst>
          </a:custGeom>
          <a:solidFill>
            <a:srgbClr val="CCCCCC"/>
          </a:solidFill>
        </p:spPr>
        <p:txBody>
          <a:bodyPr wrap="square" lIns="0" tIns="0" rIns="0" bIns="0" rtlCol="0"/>
          <a:lstStyle/>
          <a:p>
            <a:endParaRPr sz="1350"/>
          </a:p>
        </p:txBody>
      </p:sp>
      <p:sp>
        <p:nvSpPr>
          <p:cNvPr id="139" name="object 139"/>
          <p:cNvSpPr/>
          <p:nvPr/>
        </p:nvSpPr>
        <p:spPr>
          <a:xfrm>
            <a:off x="6136921" y="1785416"/>
            <a:ext cx="34766" cy="22860"/>
          </a:xfrm>
          <a:custGeom>
            <a:avLst/>
            <a:gdLst/>
            <a:ahLst/>
            <a:cxnLst/>
            <a:rect l="l" t="t" r="r" b="b"/>
            <a:pathLst>
              <a:path w="46354" h="30480">
                <a:moveTo>
                  <a:pt x="11249" y="30132"/>
                </a:moveTo>
                <a:lnTo>
                  <a:pt x="45999" y="0"/>
                </a:lnTo>
                <a:lnTo>
                  <a:pt x="0" y="742"/>
                </a:lnTo>
                <a:lnTo>
                  <a:pt x="11249" y="30132"/>
                </a:lnTo>
                <a:close/>
              </a:path>
            </a:pathLst>
          </a:custGeom>
          <a:ln w="9524">
            <a:solidFill>
              <a:srgbClr val="CCCCCC"/>
            </a:solidFill>
          </a:ln>
        </p:spPr>
        <p:txBody>
          <a:bodyPr wrap="square" lIns="0" tIns="0" rIns="0" bIns="0" rtlCol="0"/>
          <a:lstStyle/>
          <a:p>
            <a:endParaRPr sz="1350"/>
          </a:p>
        </p:txBody>
      </p:sp>
      <p:sp>
        <p:nvSpPr>
          <p:cNvPr id="140" name="object 140"/>
          <p:cNvSpPr/>
          <p:nvPr/>
        </p:nvSpPr>
        <p:spPr>
          <a:xfrm>
            <a:off x="5267897" y="2130877"/>
            <a:ext cx="873443" cy="327660"/>
          </a:xfrm>
          <a:custGeom>
            <a:avLst/>
            <a:gdLst/>
            <a:ahLst/>
            <a:cxnLst/>
            <a:rect l="l" t="t" r="r" b="b"/>
            <a:pathLst>
              <a:path w="1164590" h="436879">
                <a:moveTo>
                  <a:pt x="0" y="0"/>
                </a:moveTo>
                <a:lnTo>
                  <a:pt x="1164197" y="436549"/>
                </a:lnTo>
              </a:path>
            </a:pathLst>
          </a:custGeom>
          <a:ln w="9524">
            <a:solidFill>
              <a:srgbClr val="CCCCCC"/>
            </a:solidFill>
          </a:ln>
        </p:spPr>
        <p:txBody>
          <a:bodyPr wrap="square" lIns="0" tIns="0" rIns="0" bIns="0" rtlCol="0"/>
          <a:lstStyle/>
          <a:p>
            <a:endParaRPr sz="1350"/>
          </a:p>
        </p:txBody>
      </p:sp>
      <p:sp>
        <p:nvSpPr>
          <p:cNvPr id="141" name="object 141"/>
          <p:cNvSpPr/>
          <p:nvPr/>
        </p:nvSpPr>
        <p:spPr>
          <a:xfrm>
            <a:off x="6136903" y="2447245"/>
            <a:ext cx="34766" cy="22860"/>
          </a:xfrm>
          <a:custGeom>
            <a:avLst/>
            <a:gdLst/>
            <a:ahLst/>
            <a:cxnLst/>
            <a:rect l="l" t="t" r="r" b="b"/>
            <a:pathLst>
              <a:path w="46354" h="30479">
                <a:moveTo>
                  <a:pt x="45974" y="29899"/>
                </a:moveTo>
                <a:lnTo>
                  <a:pt x="0" y="29449"/>
                </a:lnTo>
                <a:lnTo>
                  <a:pt x="11024" y="0"/>
                </a:lnTo>
                <a:lnTo>
                  <a:pt x="45974" y="29899"/>
                </a:lnTo>
                <a:close/>
              </a:path>
            </a:pathLst>
          </a:custGeom>
          <a:solidFill>
            <a:srgbClr val="CCCCCC"/>
          </a:solidFill>
        </p:spPr>
        <p:txBody>
          <a:bodyPr wrap="square" lIns="0" tIns="0" rIns="0" bIns="0" rtlCol="0"/>
          <a:lstStyle/>
          <a:p>
            <a:endParaRPr sz="1350"/>
          </a:p>
        </p:txBody>
      </p:sp>
      <p:sp>
        <p:nvSpPr>
          <p:cNvPr id="142" name="object 142"/>
          <p:cNvSpPr/>
          <p:nvPr/>
        </p:nvSpPr>
        <p:spPr>
          <a:xfrm>
            <a:off x="6136903" y="2447245"/>
            <a:ext cx="34766" cy="22860"/>
          </a:xfrm>
          <a:custGeom>
            <a:avLst/>
            <a:gdLst/>
            <a:ahLst/>
            <a:cxnLst/>
            <a:rect l="l" t="t" r="r" b="b"/>
            <a:pathLst>
              <a:path w="46354" h="30479">
                <a:moveTo>
                  <a:pt x="0" y="29449"/>
                </a:moveTo>
                <a:lnTo>
                  <a:pt x="45974" y="29899"/>
                </a:lnTo>
                <a:lnTo>
                  <a:pt x="11024" y="0"/>
                </a:lnTo>
                <a:lnTo>
                  <a:pt x="0" y="29449"/>
                </a:lnTo>
                <a:close/>
              </a:path>
            </a:pathLst>
          </a:custGeom>
          <a:ln w="9524">
            <a:solidFill>
              <a:srgbClr val="CCCCCC"/>
            </a:solidFill>
          </a:ln>
        </p:spPr>
        <p:txBody>
          <a:bodyPr wrap="square" lIns="0" tIns="0" rIns="0" bIns="0" rtlCol="0"/>
          <a:lstStyle/>
          <a:p>
            <a:endParaRPr sz="1350"/>
          </a:p>
        </p:txBody>
      </p:sp>
      <p:sp>
        <p:nvSpPr>
          <p:cNvPr id="143" name="object 143"/>
          <p:cNvSpPr/>
          <p:nvPr/>
        </p:nvSpPr>
        <p:spPr>
          <a:xfrm>
            <a:off x="5267898" y="2130877"/>
            <a:ext cx="885349" cy="1002506"/>
          </a:xfrm>
          <a:custGeom>
            <a:avLst/>
            <a:gdLst/>
            <a:ahLst/>
            <a:cxnLst/>
            <a:rect l="l" t="t" r="r" b="b"/>
            <a:pathLst>
              <a:path w="1180465" h="1336675">
                <a:moveTo>
                  <a:pt x="0" y="0"/>
                </a:moveTo>
                <a:lnTo>
                  <a:pt x="1179872" y="1336272"/>
                </a:lnTo>
              </a:path>
            </a:pathLst>
          </a:custGeom>
          <a:ln w="9524">
            <a:solidFill>
              <a:srgbClr val="CCCCCC"/>
            </a:solidFill>
          </a:ln>
        </p:spPr>
        <p:txBody>
          <a:bodyPr wrap="square" lIns="0" tIns="0" rIns="0" bIns="0" rtlCol="0"/>
          <a:lstStyle/>
          <a:p>
            <a:endParaRPr sz="1350"/>
          </a:p>
        </p:txBody>
      </p:sp>
      <p:sp>
        <p:nvSpPr>
          <p:cNvPr id="144" name="object 144"/>
          <p:cNvSpPr/>
          <p:nvPr/>
        </p:nvSpPr>
        <p:spPr>
          <a:xfrm>
            <a:off x="6143952" y="3125262"/>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CCCCCC"/>
          </a:solidFill>
        </p:spPr>
        <p:txBody>
          <a:bodyPr wrap="square" lIns="0" tIns="0" rIns="0" bIns="0" rtlCol="0"/>
          <a:lstStyle/>
          <a:p>
            <a:endParaRPr sz="1350"/>
          </a:p>
        </p:txBody>
      </p:sp>
      <p:sp>
        <p:nvSpPr>
          <p:cNvPr id="145" name="object 145"/>
          <p:cNvSpPr/>
          <p:nvPr/>
        </p:nvSpPr>
        <p:spPr>
          <a:xfrm>
            <a:off x="6143952" y="3125262"/>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CCCCCC"/>
            </a:solidFill>
          </a:ln>
        </p:spPr>
        <p:txBody>
          <a:bodyPr wrap="square" lIns="0" tIns="0" rIns="0" bIns="0" rtlCol="0"/>
          <a:lstStyle/>
          <a:p>
            <a:endParaRPr sz="1350"/>
          </a:p>
        </p:txBody>
      </p:sp>
      <p:sp>
        <p:nvSpPr>
          <p:cNvPr id="146" name="object 146"/>
          <p:cNvSpPr/>
          <p:nvPr/>
        </p:nvSpPr>
        <p:spPr>
          <a:xfrm>
            <a:off x="5267898" y="1813905"/>
            <a:ext cx="885349" cy="1008698"/>
          </a:xfrm>
          <a:custGeom>
            <a:avLst/>
            <a:gdLst/>
            <a:ahLst/>
            <a:cxnLst/>
            <a:rect l="l" t="t" r="r" b="b"/>
            <a:pathLst>
              <a:path w="1180465" h="1344929">
                <a:moveTo>
                  <a:pt x="0" y="1344852"/>
                </a:moveTo>
                <a:lnTo>
                  <a:pt x="1179997" y="0"/>
                </a:lnTo>
              </a:path>
            </a:pathLst>
          </a:custGeom>
          <a:ln w="9524">
            <a:solidFill>
              <a:srgbClr val="CCCCCC"/>
            </a:solidFill>
          </a:ln>
        </p:spPr>
        <p:txBody>
          <a:bodyPr wrap="square" lIns="0" tIns="0" rIns="0" bIns="0" rtlCol="0"/>
          <a:lstStyle/>
          <a:p>
            <a:endParaRPr sz="1350"/>
          </a:p>
        </p:txBody>
      </p:sp>
      <p:sp>
        <p:nvSpPr>
          <p:cNvPr id="147" name="object 147"/>
          <p:cNvSpPr/>
          <p:nvPr/>
        </p:nvSpPr>
        <p:spPr>
          <a:xfrm>
            <a:off x="6144027" y="1789538"/>
            <a:ext cx="30480" cy="32385"/>
          </a:xfrm>
          <a:custGeom>
            <a:avLst/>
            <a:gdLst/>
            <a:ahLst/>
            <a:cxnLst/>
            <a:rect l="l" t="t" r="r" b="b"/>
            <a:pathLst>
              <a:path w="40640" h="43180">
                <a:moveTo>
                  <a:pt x="23649" y="42867"/>
                </a:moveTo>
                <a:lnTo>
                  <a:pt x="0" y="22114"/>
                </a:lnTo>
                <a:lnTo>
                  <a:pt x="40349" y="0"/>
                </a:lnTo>
                <a:lnTo>
                  <a:pt x="23649" y="42867"/>
                </a:lnTo>
                <a:close/>
              </a:path>
            </a:pathLst>
          </a:custGeom>
          <a:solidFill>
            <a:srgbClr val="CCCCCC"/>
          </a:solidFill>
        </p:spPr>
        <p:txBody>
          <a:bodyPr wrap="square" lIns="0" tIns="0" rIns="0" bIns="0" rtlCol="0"/>
          <a:lstStyle/>
          <a:p>
            <a:endParaRPr sz="1350"/>
          </a:p>
        </p:txBody>
      </p:sp>
      <p:sp>
        <p:nvSpPr>
          <p:cNvPr id="148" name="object 148"/>
          <p:cNvSpPr/>
          <p:nvPr/>
        </p:nvSpPr>
        <p:spPr>
          <a:xfrm>
            <a:off x="6144027" y="1789538"/>
            <a:ext cx="30480" cy="32385"/>
          </a:xfrm>
          <a:custGeom>
            <a:avLst/>
            <a:gdLst/>
            <a:ahLst/>
            <a:cxnLst/>
            <a:rect l="l" t="t" r="r" b="b"/>
            <a:pathLst>
              <a:path w="40640" h="43180">
                <a:moveTo>
                  <a:pt x="23649" y="42867"/>
                </a:moveTo>
                <a:lnTo>
                  <a:pt x="40349" y="0"/>
                </a:lnTo>
                <a:lnTo>
                  <a:pt x="0" y="22114"/>
                </a:lnTo>
                <a:lnTo>
                  <a:pt x="23649" y="42867"/>
                </a:lnTo>
                <a:close/>
              </a:path>
            </a:pathLst>
          </a:custGeom>
          <a:ln w="9524">
            <a:solidFill>
              <a:srgbClr val="CCCCCC"/>
            </a:solidFill>
          </a:ln>
        </p:spPr>
        <p:txBody>
          <a:bodyPr wrap="square" lIns="0" tIns="0" rIns="0" bIns="0" rtlCol="0"/>
          <a:lstStyle/>
          <a:p>
            <a:endParaRPr sz="1350"/>
          </a:p>
        </p:txBody>
      </p:sp>
      <p:sp>
        <p:nvSpPr>
          <p:cNvPr id="149" name="object 149"/>
          <p:cNvSpPr/>
          <p:nvPr/>
        </p:nvSpPr>
        <p:spPr>
          <a:xfrm>
            <a:off x="5267897" y="2488645"/>
            <a:ext cx="873443" cy="334328"/>
          </a:xfrm>
          <a:custGeom>
            <a:avLst/>
            <a:gdLst/>
            <a:ahLst/>
            <a:cxnLst/>
            <a:rect l="l" t="t" r="r" b="b"/>
            <a:pathLst>
              <a:path w="1164590" h="445770">
                <a:moveTo>
                  <a:pt x="0" y="445199"/>
                </a:moveTo>
                <a:lnTo>
                  <a:pt x="1164322" y="0"/>
                </a:lnTo>
              </a:path>
            </a:pathLst>
          </a:custGeom>
          <a:ln w="9524">
            <a:solidFill>
              <a:srgbClr val="CCCCCC"/>
            </a:solidFill>
          </a:ln>
        </p:spPr>
        <p:txBody>
          <a:bodyPr wrap="square" lIns="0" tIns="0" rIns="0" bIns="0" rtlCol="0"/>
          <a:lstStyle/>
          <a:p>
            <a:endParaRPr sz="1350"/>
          </a:p>
        </p:txBody>
      </p:sp>
      <p:sp>
        <p:nvSpPr>
          <p:cNvPr id="150" name="object 150"/>
          <p:cNvSpPr/>
          <p:nvPr/>
        </p:nvSpPr>
        <p:spPr>
          <a:xfrm>
            <a:off x="6136921" y="2477057"/>
            <a:ext cx="34766" cy="22860"/>
          </a:xfrm>
          <a:custGeom>
            <a:avLst/>
            <a:gdLst/>
            <a:ahLst/>
            <a:cxnLst/>
            <a:rect l="l" t="t" r="r" b="b"/>
            <a:pathLst>
              <a:path w="46354" h="30479">
                <a:moveTo>
                  <a:pt x="11249" y="30149"/>
                </a:moveTo>
                <a:lnTo>
                  <a:pt x="0" y="749"/>
                </a:lnTo>
                <a:lnTo>
                  <a:pt x="45999" y="0"/>
                </a:lnTo>
                <a:lnTo>
                  <a:pt x="11249" y="30149"/>
                </a:lnTo>
                <a:close/>
              </a:path>
            </a:pathLst>
          </a:custGeom>
          <a:solidFill>
            <a:srgbClr val="CCCCCC"/>
          </a:solidFill>
        </p:spPr>
        <p:txBody>
          <a:bodyPr wrap="square" lIns="0" tIns="0" rIns="0" bIns="0" rtlCol="0"/>
          <a:lstStyle/>
          <a:p>
            <a:endParaRPr sz="1350"/>
          </a:p>
        </p:txBody>
      </p:sp>
      <p:sp>
        <p:nvSpPr>
          <p:cNvPr id="151" name="object 151"/>
          <p:cNvSpPr/>
          <p:nvPr/>
        </p:nvSpPr>
        <p:spPr>
          <a:xfrm>
            <a:off x="6136921" y="2477057"/>
            <a:ext cx="34766" cy="22860"/>
          </a:xfrm>
          <a:custGeom>
            <a:avLst/>
            <a:gdLst/>
            <a:ahLst/>
            <a:cxnLst/>
            <a:rect l="l" t="t" r="r" b="b"/>
            <a:pathLst>
              <a:path w="46354" h="30479">
                <a:moveTo>
                  <a:pt x="11249" y="30149"/>
                </a:moveTo>
                <a:lnTo>
                  <a:pt x="45999" y="0"/>
                </a:lnTo>
                <a:lnTo>
                  <a:pt x="0" y="749"/>
                </a:lnTo>
                <a:lnTo>
                  <a:pt x="11249" y="30149"/>
                </a:lnTo>
                <a:close/>
              </a:path>
            </a:pathLst>
          </a:custGeom>
          <a:ln w="9524">
            <a:solidFill>
              <a:srgbClr val="CCCCCC"/>
            </a:solidFill>
          </a:ln>
        </p:spPr>
        <p:txBody>
          <a:bodyPr wrap="square" lIns="0" tIns="0" rIns="0" bIns="0" rtlCol="0"/>
          <a:lstStyle/>
          <a:p>
            <a:endParaRPr sz="1350"/>
          </a:p>
        </p:txBody>
      </p:sp>
      <p:sp>
        <p:nvSpPr>
          <p:cNvPr id="152" name="object 152"/>
          <p:cNvSpPr/>
          <p:nvPr/>
        </p:nvSpPr>
        <p:spPr>
          <a:xfrm>
            <a:off x="5267897" y="2822544"/>
            <a:ext cx="873443" cy="327660"/>
          </a:xfrm>
          <a:custGeom>
            <a:avLst/>
            <a:gdLst/>
            <a:ahLst/>
            <a:cxnLst/>
            <a:rect l="l" t="t" r="r" b="b"/>
            <a:pathLst>
              <a:path w="1164590" h="436879">
                <a:moveTo>
                  <a:pt x="0" y="0"/>
                </a:moveTo>
                <a:lnTo>
                  <a:pt x="1164197" y="436524"/>
                </a:lnTo>
              </a:path>
            </a:pathLst>
          </a:custGeom>
          <a:ln w="9524">
            <a:solidFill>
              <a:srgbClr val="CCCCCC"/>
            </a:solidFill>
          </a:ln>
        </p:spPr>
        <p:txBody>
          <a:bodyPr wrap="square" lIns="0" tIns="0" rIns="0" bIns="0" rtlCol="0"/>
          <a:lstStyle/>
          <a:p>
            <a:endParaRPr sz="1350"/>
          </a:p>
        </p:txBody>
      </p:sp>
      <p:sp>
        <p:nvSpPr>
          <p:cNvPr id="153" name="object 153"/>
          <p:cNvSpPr/>
          <p:nvPr/>
        </p:nvSpPr>
        <p:spPr>
          <a:xfrm>
            <a:off x="6136903" y="3138893"/>
            <a:ext cx="34766" cy="22860"/>
          </a:xfrm>
          <a:custGeom>
            <a:avLst/>
            <a:gdLst/>
            <a:ahLst/>
            <a:cxnLst/>
            <a:rect l="l" t="t" r="r" b="b"/>
            <a:pathLst>
              <a:path w="46354" h="30479">
                <a:moveTo>
                  <a:pt x="45974" y="29899"/>
                </a:moveTo>
                <a:lnTo>
                  <a:pt x="0" y="29449"/>
                </a:lnTo>
                <a:lnTo>
                  <a:pt x="11024" y="0"/>
                </a:lnTo>
                <a:lnTo>
                  <a:pt x="45974" y="29899"/>
                </a:lnTo>
                <a:close/>
              </a:path>
            </a:pathLst>
          </a:custGeom>
          <a:solidFill>
            <a:srgbClr val="CCCCCC"/>
          </a:solidFill>
        </p:spPr>
        <p:txBody>
          <a:bodyPr wrap="square" lIns="0" tIns="0" rIns="0" bIns="0" rtlCol="0"/>
          <a:lstStyle/>
          <a:p>
            <a:endParaRPr sz="1350"/>
          </a:p>
        </p:txBody>
      </p:sp>
      <p:sp>
        <p:nvSpPr>
          <p:cNvPr id="154" name="object 154"/>
          <p:cNvSpPr/>
          <p:nvPr/>
        </p:nvSpPr>
        <p:spPr>
          <a:xfrm>
            <a:off x="6136903" y="3138893"/>
            <a:ext cx="34766" cy="22860"/>
          </a:xfrm>
          <a:custGeom>
            <a:avLst/>
            <a:gdLst/>
            <a:ahLst/>
            <a:cxnLst/>
            <a:rect l="l" t="t" r="r" b="b"/>
            <a:pathLst>
              <a:path w="46354" h="30479">
                <a:moveTo>
                  <a:pt x="0" y="29449"/>
                </a:moveTo>
                <a:lnTo>
                  <a:pt x="45974" y="29899"/>
                </a:lnTo>
                <a:lnTo>
                  <a:pt x="11024" y="0"/>
                </a:lnTo>
                <a:lnTo>
                  <a:pt x="0" y="29449"/>
                </a:lnTo>
                <a:close/>
              </a:path>
            </a:pathLst>
          </a:custGeom>
          <a:ln w="9524">
            <a:solidFill>
              <a:srgbClr val="CCCCCC"/>
            </a:solidFill>
          </a:ln>
        </p:spPr>
        <p:txBody>
          <a:bodyPr wrap="square" lIns="0" tIns="0" rIns="0" bIns="0" rtlCol="0"/>
          <a:lstStyle/>
          <a:p>
            <a:endParaRPr sz="1350"/>
          </a:p>
        </p:txBody>
      </p:sp>
      <p:sp>
        <p:nvSpPr>
          <p:cNvPr id="155" name="object 155"/>
          <p:cNvSpPr/>
          <p:nvPr/>
        </p:nvSpPr>
        <p:spPr>
          <a:xfrm>
            <a:off x="5267897" y="3180293"/>
            <a:ext cx="873443" cy="334328"/>
          </a:xfrm>
          <a:custGeom>
            <a:avLst/>
            <a:gdLst/>
            <a:ahLst/>
            <a:cxnLst/>
            <a:rect l="l" t="t" r="r" b="b"/>
            <a:pathLst>
              <a:path w="1164590" h="445770">
                <a:moveTo>
                  <a:pt x="0" y="445199"/>
                </a:moveTo>
                <a:lnTo>
                  <a:pt x="1164322" y="0"/>
                </a:lnTo>
              </a:path>
            </a:pathLst>
          </a:custGeom>
          <a:ln w="9524">
            <a:solidFill>
              <a:srgbClr val="CCCCCC"/>
            </a:solidFill>
          </a:ln>
        </p:spPr>
        <p:txBody>
          <a:bodyPr wrap="square" lIns="0" tIns="0" rIns="0" bIns="0" rtlCol="0"/>
          <a:lstStyle/>
          <a:p>
            <a:endParaRPr sz="1350"/>
          </a:p>
        </p:txBody>
      </p:sp>
      <p:sp>
        <p:nvSpPr>
          <p:cNvPr id="156" name="object 156"/>
          <p:cNvSpPr/>
          <p:nvPr/>
        </p:nvSpPr>
        <p:spPr>
          <a:xfrm>
            <a:off x="6136921" y="3168706"/>
            <a:ext cx="34766" cy="22860"/>
          </a:xfrm>
          <a:custGeom>
            <a:avLst/>
            <a:gdLst/>
            <a:ahLst/>
            <a:cxnLst/>
            <a:rect l="l" t="t" r="r" b="b"/>
            <a:pathLst>
              <a:path w="46354" h="30479">
                <a:moveTo>
                  <a:pt x="11249" y="30149"/>
                </a:moveTo>
                <a:lnTo>
                  <a:pt x="0" y="749"/>
                </a:lnTo>
                <a:lnTo>
                  <a:pt x="45999" y="0"/>
                </a:lnTo>
                <a:lnTo>
                  <a:pt x="11249" y="30149"/>
                </a:lnTo>
                <a:close/>
              </a:path>
            </a:pathLst>
          </a:custGeom>
          <a:solidFill>
            <a:srgbClr val="CCCCCC"/>
          </a:solidFill>
        </p:spPr>
        <p:txBody>
          <a:bodyPr wrap="square" lIns="0" tIns="0" rIns="0" bIns="0" rtlCol="0"/>
          <a:lstStyle/>
          <a:p>
            <a:endParaRPr sz="1350"/>
          </a:p>
        </p:txBody>
      </p:sp>
      <p:sp>
        <p:nvSpPr>
          <p:cNvPr id="157" name="object 157"/>
          <p:cNvSpPr/>
          <p:nvPr/>
        </p:nvSpPr>
        <p:spPr>
          <a:xfrm>
            <a:off x="6136921" y="3168706"/>
            <a:ext cx="34766" cy="22860"/>
          </a:xfrm>
          <a:custGeom>
            <a:avLst/>
            <a:gdLst/>
            <a:ahLst/>
            <a:cxnLst/>
            <a:rect l="l" t="t" r="r" b="b"/>
            <a:pathLst>
              <a:path w="46354" h="30479">
                <a:moveTo>
                  <a:pt x="11249" y="30149"/>
                </a:moveTo>
                <a:lnTo>
                  <a:pt x="45999" y="0"/>
                </a:lnTo>
                <a:lnTo>
                  <a:pt x="0" y="749"/>
                </a:lnTo>
                <a:lnTo>
                  <a:pt x="11249" y="30149"/>
                </a:lnTo>
                <a:close/>
              </a:path>
            </a:pathLst>
          </a:custGeom>
          <a:ln w="9524">
            <a:solidFill>
              <a:srgbClr val="CCCCCC"/>
            </a:solidFill>
          </a:ln>
        </p:spPr>
        <p:txBody>
          <a:bodyPr wrap="square" lIns="0" tIns="0" rIns="0" bIns="0" rtlCol="0"/>
          <a:lstStyle/>
          <a:p>
            <a:endParaRPr sz="1350"/>
          </a:p>
        </p:txBody>
      </p:sp>
      <p:sp>
        <p:nvSpPr>
          <p:cNvPr id="158" name="object 158"/>
          <p:cNvSpPr/>
          <p:nvPr/>
        </p:nvSpPr>
        <p:spPr>
          <a:xfrm>
            <a:off x="5267898" y="2505557"/>
            <a:ext cx="885349" cy="1008698"/>
          </a:xfrm>
          <a:custGeom>
            <a:avLst/>
            <a:gdLst/>
            <a:ahLst/>
            <a:cxnLst/>
            <a:rect l="l" t="t" r="r" b="b"/>
            <a:pathLst>
              <a:path w="1180465" h="1344929">
                <a:moveTo>
                  <a:pt x="0" y="1344847"/>
                </a:moveTo>
                <a:lnTo>
                  <a:pt x="1179997" y="0"/>
                </a:lnTo>
              </a:path>
            </a:pathLst>
          </a:custGeom>
          <a:ln w="9524">
            <a:solidFill>
              <a:srgbClr val="CCCCCC"/>
            </a:solidFill>
          </a:ln>
        </p:spPr>
        <p:txBody>
          <a:bodyPr wrap="square" lIns="0" tIns="0" rIns="0" bIns="0" rtlCol="0"/>
          <a:lstStyle/>
          <a:p>
            <a:endParaRPr sz="1350"/>
          </a:p>
        </p:txBody>
      </p:sp>
      <p:sp>
        <p:nvSpPr>
          <p:cNvPr id="159" name="object 159"/>
          <p:cNvSpPr/>
          <p:nvPr/>
        </p:nvSpPr>
        <p:spPr>
          <a:xfrm>
            <a:off x="6144027" y="2481182"/>
            <a:ext cx="30480" cy="32385"/>
          </a:xfrm>
          <a:custGeom>
            <a:avLst/>
            <a:gdLst/>
            <a:ahLst/>
            <a:cxnLst/>
            <a:rect l="l" t="t" r="r" b="b"/>
            <a:pathLst>
              <a:path w="40640" h="43179">
                <a:moveTo>
                  <a:pt x="23649" y="42874"/>
                </a:moveTo>
                <a:lnTo>
                  <a:pt x="0" y="22124"/>
                </a:lnTo>
                <a:lnTo>
                  <a:pt x="40349" y="0"/>
                </a:lnTo>
                <a:lnTo>
                  <a:pt x="23649" y="42874"/>
                </a:lnTo>
                <a:close/>
              </a:path>
            </a:pathLst>
          </a:custGeom>
          <a:solidFill>
            <a:srgbClr val="CCCCCC"/>
          </a:solidFill>
        </p:spPr>
        <p:txBody>
          <a:bodyPr wrap="square" lIns="0" tIns="0" rIns="0" bIns="0" rtlCol="0"/>
          <a:lstStyle/>
          <a:p>
            <a:endParaRPr sz="1350"/>
          </a:p>
        </p:txBody>
      </p:sp>
      <p:sp>
        <p:nvSpPr>
          <p:cNvPr id="160" name="object 160"/>
          <p:cNvSpPr/>
          <p:nvPr/>
        </p:nvSpPr>
        <p:spPr>
          <a:xfrm>
            <a:off x="6144027" y="2481182"/>
            <a:ext cx="30480" cy="32385"/>
          </a:xfrm>
          <a:custGeom>
            <a:avLst/>
            <a:gdLst/>
            <a:ahLst/>
            <a:cxnLst/>
            <a:rect l="l" t="t" r="r" b="b"/>
            <a:pathLst>
              <a:path w="40640" h="43179">
                <a:moveTo>
                  <a:pt x="23649" y="42874"/>
                </a:moveTo>
                <a:lnTo>
                  <a:pt x="40349" y="0"/>
                </a:lnTo>
                <a:lnTo>
                  <a:pt x="0" y="22124"/>
                </a:lnTo>
                <a:lnTo>
                  <a:pt x="23649" y="42874"/>
                </a:lnTo>
                <a:close/>
              </a:path>
            </a:pathLst>
          </a:custGeom>
          <a:ln w="9524">
            <a:solidFill>
              <a:srgbClr val="CCCCCC"/>
            </a:solidFill>
          </a:ln>
        </p:spPr>
        <p:txBody>
          <a:bodyPr wrap="square" lIns="0" tIns="0" rIns="0" bIns="0" rtlCol="0"/>
          <a:lstStyle/>
          <a:p>
            <a:endParaRPr sz="1350"/>
          </a:p>
        </p:txBody>
      </p:sp>
      <p:sp>
        <p:nvSpPr>
          <p:cNvPr id="161" name="object 161"/>
          <p:cNvSpPr/>
          <p:nvPr/>
        </p:nvSpPr>
        <p:spPr>
          <a:xfrm>
            <a:off x="5267897" y="1819603"/>
            <a:ext cx="893445" cy="1694974"/>
          </a:xfrm>
          <a:custGeom>
            <a:avLst/>
            <a:gdLst/>
            <a:ahLst/>
            <a:cxnLst/>
            <a:rect l="l" t="t" r="r" b="b"/>
            <a:pathLst>
              <a:path w="1191259" h="2259965">
                <a:moveTo>
                  <a:pt x="0" y="2259452"/>
                </a:moveTo>
                <a:lnTo>
                  <a:pt x="1191047" y="0"/>
                </a:lnTo>
              </a:path>
            </a:pathLst>
          </a:custGeom>
          <a:ln w="9524">
            <a:solidFill>
              <a:srgbClr val="CCCCCC"/>
            </a:solidFill>
          </a:ln>
        </p:spPr>
        <p:txBody>
          <a:bodyPr wrap="square" lIns="0" tIns="0" rIns="0" bIns="0" rtlCol="0"/>
          <a:lstStyle/>
          <a:p>
            <a:endParaRPr sz="1350"/>
          </a:p>
        </p:txBody>
      </p:sp>
      <p:sp>
        <p:nvSpPr>
          <p:cNvPr id="162" name="object 162"/>
          <p:cNvSpPr/>
          <p:nvPr/>
        </p:nvSpPr>
        <p:spPr>
          <a:xfrm>
            <a:off x="6150740" y="1790925"/>
            <a:ext cx="25718" cy="34290"/>
          </a:xfrm>
          <a:custGeom>
            <a:avLst/>
            <a:gdLst/>
            <a:ahLst/>
            <a:cxnLst/>
            <a:rect l="l" t="t" r="r" b="b"/>
            <a:pathLst>
              <a:path w="34290" h="45719">
                <a:moveTo>
                  <a:pt x="27849" y="45574"/>
                </a:moveTo>
                <a:lnTo>
                  <a:pt x="0" y="30902"/>
                </a:lnTo>
                <a:lnTo>
                  <a:pt x="34074" y="0"/>
                </a:lnTo>
                <a:lnTo>
                  <a:pt x="27849" y="45574"/>
                </a:lnTo>
                <a:close/>
              </a:path>
            </a:pathLst>
          </a:custGeom>
          <a:solidFill>
            <a:srgbClr val="CCCCCC"/>
          </a:solidFill>
        </p:spPr>
        <p:txBody>
          <a:bodyPr wrap="square" lIns="0" tIns="0" rIns="0" bIns="0" rtlCol="0"/>
          <a:lstStyle/>
          <a:p>
            <a:endParaRPr sz="1350"/>
          </a:p>
        </p:txBody>
      </p:sp>
      <p:sp>
        <p:nvSpPr>
          <p:cNvPr id="163" name="object 163"/>
          <p:cNvSpPr/>
          <p:nvPr/>
        </p:nvSpPr>
        <p:spPr>
          <a:xfrm>
            <a:off x="6150739" y="1790925"/>
            <a:ext cx="25718" cy="34290"/>
          </a:xfrm>
          <a:custGeom>
            <a:avLst/>
            <a:gdLst/>
            <a:ahLst/>
            <a:cxnLst/>
            <a:rect l="l" t="t" r="r" b="b"/>
            <a:pathLst>
              <a:path w="34290" h="45719">
                <a:moveTo>
                  <a:pt x="27849" y="45574"/>
                </a:moveTo>
                <a:lnTo>
                  <a:pt x="34074" y="0"/>
                </a:lnTo>
                <a:lnTo>
                  <a:pt x="0" y="30902"/>
                </a:lnTo>
                <a:lnTo>
                  <a:pt x="27849" y="45574"/>
                </a:lnTo>
                <a:close/>
              </a:path>
            </a:pathLst>
          </a:custGeom>
          <a:ln w="9524">
            <a:solidFill>
              <a:srgbClr val="CCCCCC"/>
            </a:solidFill>
          </a:ln>
        </p:spPr>
        <p:txBody>
          <a:bodyPr wrap="square" lIns="0" tIns="0" rIns="0" bIns="0" rtlCol="0"/>
          <a:lstStyle/>
          <a:p>
            <a:endParaRPr sz="1350"/>
          </a:p>
        </p:txBody>
      </p:sp>
      <p:sp>
        <p:nvSpPr>
          <p:cNvPr id="164" name="object 164"/>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solidFill>
                  <a:srgbClr val="999999"/>
                </a:solidFill>
                <a:latin typeface="Arial"/>
                <a:cs typeface="Arial"/>
              </a:rPr>
              <a:t>W</a:t>
            </a:r>
            <a:r>
              <a:rPr sz="900" dirty="0">
                <a:solidFill>
                  <a:srgbClr val="999999"/>
                </a:solidFill>
                <a:latin typeface="Arial"/>
                <a:cs typeface="Arial"/>
              </a:rPr>
              <a:t>(3)</a:t>
            </a:r>
            <a:endParaRPr sz="900">
              <a:latin typeface="Arial"/>
              <a:cs typeface="Arial"/>
            </a:endParaRPr>
          </a:p>
        </p:txBody>
      </p:sp>
    </p:spTree>
    <p:extLst>
      <p:ext uri="{BB962C8B-B14F-4D97-AF65-F5344CB8AC3E}">
        <p14:creationId xmlns:p14="http://schemas.microsoft.com/office/powerpoint/2010/main" val="1137689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4" name="object 4"/>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5" name="object 5"/>
          <p:cNvSpPr txBox="1"/>
          <p:nvPr/>
        </p:nvSpPr>
        <p:spPr>
          <a:xfrm>
            <a:off x="3552015"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6" name="object 6"/>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7" name="object 7"/>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8" name="object 8"/>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9" name="object 9"/>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10" name="object 10"/>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1" name="object 11"/>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2" name="object 12"/>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 name="object 13"/>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4" name="object 14"/>
          <p:cNvSpPr txBox="1"/>
          <p:nvPr/>
        </p:nvSpPr>
        <p:spPr>
          <a:xfrm>
            <a:off x="3507185"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5" name="object 15"/>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6" name="object 16"/>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7" name="object 17"/>
          <p:cNvSpPr txBox="1"/>
          <p:nvPr/>
        </p:nvSpPr>
        <p:spPr>
          <a:xfrm>
            <a:off x="4958753"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8" name="object 18"/>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19" name="object 19"/>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20" name="object 20"/>
          <p:cNvSpPr txBox="1"/>
          <p:nvPr/>
        </p:nvSpPr>
        <p:spPr>
          <a:xfrm>
            <a:off x="4958753"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1" name="object 21"/>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22" name="object 22"/>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3" name="object 23"/>
          <p:cNvSpPr txBox="1"/>
          <p:nvPr/>
        </p:nvSpPr>
        <p:spPr>
          <a:xfrm>
            <a:off x="4958753"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4" name="object 24"/>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25" name="object 25"/>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6" name="object 26"/>
          <p:cNvSpPr txBox="1"/>
          <p:nvPr/>
        </p:nvSpPr>
        <p:spPr>
          <a:xfrm>
            <a:off x="4913922"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27" name="object 27"/>
          <p:cNvSpPr/>
          <p:nvPr/>
        </p:nvSpPr>
        <p:spPr>
          <a:xfrm>
            <a:off x="2454428" y="1454399"/>
            <a:ext cx="873443" cy="32766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sz="1350"/>
          </a:p>
        </p:txBody>
      </p:sp>
      <p:sp>
        <p:nvSpPr>
          <p:cNvPr id="28" name="object 28"/>
          <p:cNvSpPr/>
          <p:nvPr/>
        </p:nvSpPr>
        <p:spPr>
          <a:xfrm>
            <a:off x="3323434" y="1443017"/>
            <a:ext cx="34766" cy="2286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sz="1350"/>
          </a:p>
        </p:txBody>
      </p:sp>
      <p:sp>
        <p:nvSpPr>
          <p:cNvPr id="29" name="object 29"/>
          <p:cNvSpPr/>
          <p:nvPr/>
        </p:nvSpPr>
        <p:spPr>
          <a:xfrm>
            <a:off x="3323434" y="1443017"/>
            <a:ext cx="34766" cy="2286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sz="1350"/>
          </a:p>
        </p:txBody>
      </p:sp>
      <p:sp>
        <p:nvSpPr>
          <p:cNvPr id="30" name="object 30"/>
          <p:cNvSpPr/>
          <p:nvPr/>
        </p:nvSpPr>
        <p:spPr>
          <a:xfrm>
            <a:off x="2454428" y="1781799"/>
            <a:ext cx="873443" cy="334328"/>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sz="1350"/>
          </a:p>
        </p:txBody>
      </p:sp>
      <p:sp>
        <p:nvSpPr>
          <p:cNvPr id="31" name="object 31"/>
          <p:cNvSpPr/>
          <p:nvPr/>
        </p:nvSpPr>
        <p:spPr>
          <a:xfrm>
            <a:off x="3323452" y="2104664"/>
            <a:ext cx="34766" cy="2286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32" name="object 32"/>
          <p:cNvSpPr/>
          <p:nvPr/>
        </p:nvSpPr>
        <p:spPr>
          <a:xfrm>
            <a:off x="3323452" y="2104664"/>
            <a:ext cx="34766" cy="2286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33" name="object 33"/>
          <p:cNvSpPr/>
          <p:nvPr/>
        </p:nvSpPr>
        <p:spPr>
          <a:xfrm>
            <a:off x="2454429" y="1781799"/>
            <a:ext cx="885349" cy="1008698"/>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sz="1350"/>
          </a:p>
        </p:txBody>
      </p:sp>
      <p:sp>
        <p:nvSpPr>
          <p:cNvPr id="34" name="object 34"/>
          <p:cNvSpPr/>
          <p:nvPr/>
        </p:nvSpPr>
        <p:spPr>
          <a:xfrm>
            <a:off x="3330558" y="2782644"/>
            <a:ext cx="30480" cy="32385"/>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sz="1350"/>
          </a:p>
        </p:txBody>
      </p:sp>
      <p:sp>
        <p:nvSpPr>
          <p:cNvPr id="35" name="object 35"/>
          <p:cNvSpPr/>
          <p:nvPr/>
        </p:nvSpPr>
        <p:spPr>
          <a:xfrm>
            <a:off x="3330558" y="2782644"/>
            <a:ext cx="30480" cy="32385"/>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sz="1350"/>
          </a:p>
        </p:txBody>
      </p:sp>
      <p:sp>
        <p:nvSpPr>
          <p:cNvPr id="36" name="object 36"/>
          <p:cNvSpPr/>
          <p:nvPr/>
        </p:nvSpPr>
        <p:spPr>
          <a:xfrm>
            <a:off x="2454429" y="1471476"/>
            <a:ext cx="885349" cy="100203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sz="1350"/>
          </a:p>
        </p:txBody>
      </p:sp>
      <p:sp>
        <p:nvSpPr>
          <p:cNvPr id="37" name="object 37"/>
          <p:cNvSpPr/>
          <p:nvPr/>
        </p:nvSpPr>
        <p:spPr>
          <a:xfrm>
            <a:off x="3330483" y="1447178"/>
            <a:ext cx="30480" cy="32385"/>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sz="1350"/>
          </a:p>
        </p:txBody>
      </p:sp>
      <p:sp>
        <p:nvSpPr>
          <p:cNvPr id="38" name="object 38"/>
          <p:cNvSpPr/>
          <p:nvPr/>
        </p:nvSpPr>
        <p:spPr>
          <a:xfrm>
            <a:off x="3330483" y="1447178"/>
            <a:ext cx="30480" cy="32385"/>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sz="1350"/>
          </a:p>
        </p:txBody>
      </p:sp>
      <p:sp>
        <p:nvSpPr>
          <p:cNvPr id="39" name="object 39"/>
          <p:cNvSpPr/>
          <p:nvPr/>
        </p:nvSpPr>
        <p:spPr>
          <a:xfrm>
            <a:off x="2454428" y="2146046"/>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0" name="object 40"/>
          <p:cNvSpPr/>
          <p:nvPr/>
        </p:nvSpPr>
        <p:spPr>
          <a:xfrm>
            <a:off x="3323434" y="2134664"/>
            <a:ext cx="34766" cy="2286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1" name="object 41"/>
          <p:cNvSpPr/>
          <p:nvPr/>
        </p:nvSpPr>
        <p:spPr>
          <a:xfrm>
            <a:off x="3323434" y="2134664"/>
            <a:ext cx="34766" cy="2286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2" name="object 42"/>
          <p:cNvSpPr/>
          <p:nvPr/>
        </p:nvSpPr>
        <p:spPr>
          <a:xfrm>
            <a:off x="2454428" y="2473457"/>
            <a:ext cx="873443" cy="334328"/>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sz="1350"/>
          </a:p>
        </p:txBody>
      </p:sp>
      <p:sp>
        <p:nvSpPr>
          <p:cNvPr id="43" name="object 43"/>
          <p:cNvSpPr/>
          <p:nvPr/>
        </p:nvSpPr>
        <p:spPr>
          <a:xfrm>
            <a:off x="3323452" y="2796313"/>
            <a:ext cx="34766" cy="2286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44" name="object 44"/>
          <p:cNvSpPr/>
          <p:nvPr/>
        </p:nvSpPr>
        <p:spPr>
          <a:xfrm>
            <a:off x="3323452" y="2796313"/>
            <a:ext cx="34766" cy="2286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45" name="object 45"/>
          <p:cNvSpPr/>
          <p:nvPr/>
        </p:nvSpPr>
        <p:spPr>
          <a:xfrm>
            <a:off x="2454428" y="2837694"/>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6" name="object 46"/>
          <p:cNvSpPr/>
          <p:nvPr/>
        </p:nvSpPr>
        <p:spPr>
          <a:xfrm>
            <a:off x="3323434" y="2826313"/>
            <a:ext cx="34766" cy="2286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7" name="object 47"/>
          <p:cNvSpPr/>
          <p:nvPr/>
        </p:nvSpPr>
        <p:spPr>
          <a:xfrm>
            <a:off x="3323434" y="2826313"/>
            <a:ext cx="34766" cy="2286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8" name="object 48"/>
          <p:cNvSpPr/>
          <p:nvPr/>
        </p:nvSpPr>
        <p:spPr>
          <a:xfrm>
            <a:off x="2454429" y="2163127"/>
            <a:ext cx="885349" cy="100203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sz="1350"/>
          </a:p>
        </p:txBody>
      </p:sp>
      <p:sp>
        <p:nvSpPr>
          <p:cNvPr id="49" name="object 49"/>
          <p:cNvSpPr/>
          <p:nvPr/>
        </p:nvSpPr>
        <p:spPr>
          <a:xfrm>
            <a:off x="3330483" y="2138827"/>
            <a:ext cx="30480" cy="32385"/>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sz="1350"/>
          </a:p>
        </p:txBody>
      </p:sp>
      <p:sp>
        <p:nvSpPr>
          <p:cNvPr id="50" name="object 50"/>
          <p:cNvSpPr/>
          <p:nvPr/>
        </p:nvSpPr>
        <p:spPr>
          <a:xfrm>
            <a:off x="3330483" y="2138827"/>
            <a:ext cx="30480" cy="32385"/>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sz="1350"/>
          </a:p>
        </p:txBody>
      </p:sp>
      <p:sp>
        <p:nvSpPr>
          <p:cNvPr id="51" name="object 51"/>
          <p:cNvSpPr/>
          <p:nvPr/>
        </p:nvSpPr>
        <p:spPr>
          <a:xfrm>
            <a:off x="2454428" y="1477235"/>
            <a:ext cx="893445" cy="1688306"/>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sz="1350"/>
          </a:p>
        </p:txBody>
      </p:sp>
      <p:sp>
        <p:nvSpPr>
          <p:cNvPr id="52" name="object 52"/>
          <p:cNvSpPr/>
          <p:nvPr/>
        </p:nvSpPr>
        <p:spPr>
          <a:xfrm>
            <a:off x="3337233" y="1448581"/>
            <a:ext cx="25718" cy="3429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sz="1350"/>
          </a:p>
        </p:txBody>
      </p:sp>
      <p:sp>
        <p:nvSpPr>
          <p:cNvPr id="53" name="object 53"/>
          <p:cNvSpPr/>
          <p:nvPr/>
        </p:nvSpPr>
        <p:spPr>
          <a:xfrm>
            <a:off x="3337233" y="1448581"/>
            <a:ext cx="25718" cy="3429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sz="1350"/>
          </a:p>
        </p:txBody>
      </p:sp>
      <p:sp>
        <p:nvSpPr>
          <p:cNvPr id="54" name="object 54"/>
          <p:cNvSpPr/>
          <p:nvPr/>
        </p:nvSpPr>
        <p:spPr>
          <a:xfrm>
            <a:off x="3861163" y="143923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55" name="object 55"/>
          <p:cNvSpPr/>
          <p:nvPr/>
        </p:nvSpPr>
        <p:spPr>
          <a:xfrm>
            <a:off x="4731574" y="1427438"/>
            <a:ext cx="32861" cy="23813"/>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56" name="object 56"/>
          <p:cNvSpPr/>
          <p:nvPr/>
        </p:nvSpPr>
        <p:spPr>
          <a:xfrm>
            <a:off x="4731574" y="1427438"/>
            <a:ext cx="32861" cy="23813"/>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57" name="object 57"/>
          <p:cNvSpPr/>
          <p:nvPr/>
        </p:nvSpPr>
        <p:spPr>
          <a:xfrm>
            <a:off x="3861163" y="1439237"/>
            <a:ext cx="879158" cy="665798"/>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sz="1350"/>
          </a:p>
        </p:txBody>
      </p:sp>
      <p:sp>
        <p:nvSpPr>
          <p:cNvPr id="58" name="object 58"/>
          <p:cNvSpPr/>
          <p:nvPr/>
        </p:nvSpPr>
        <p:spPr>
          <a:xfrm>
            <a:off x="4733149" y="2095609"/>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59" name="object 59"/>
          <p:cNvSpPr/>
          <p:nvPr/>
        </p:nvSpPr>
        <p:spPr>
          <a:xfrm>
            <a:off x="4733149" y="2095609"/>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60" name="object 60"/>
          <p:cNvSpPr/>
          <p:nvPr/>
        </p:nvSpPr>
        <p:spPr>
          <a:xfrm>
            <a:off x="3861163" y="1439237"/>
            <a:ext cx="890111" cy="1347788"/>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sz="1350"/>
          </a:p>
        </p:txBody>
      </p:sp>
      <p:sp>
        <p:nvSpPr>
          <p:cNvPr id="61" name="object 61"/>
          <p:cNvSpPr/>
          <p:nvPr/>
        </p:nvSpPr>
        <p:spPr>
          <a:xfrm>
            <a:off x="4740968" y="2780263"/>
            <a:ext cx="28099" cy="33814"/>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sz="1350"/>
          </a:p>
        </p:txBody>
      </p:sp>
      <p:sp>
        <p:nvSpPr>
          <p:cNvPr id="62" name="object 62"/>
          <p:cNvSpPr/>
          <p:nvPr/>
        </p:nvSpPr>
        <p:spPr>
          <a:xfrm>
            <a:off x="4740968" y="2780263"/>
            <a:ext cx="28099" cy="33814"/>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sz="1350"/>
          </a:p>
        </p:txBody>
      </p:sp>
      <p:sp>
        <p:nvSpPr>
          <p:cNvPr id="63" name="object 63"/>
          <p:cNvSpPr/>
          <p:nvPr/>
        </p:nvSpPr>
        <p:spPr>
          <a:xfrm>
            <a:off x="3861163" y="1465114"/>
            <a:ext cx="879158" cy="665798"/>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sz="1350"/>
          </a:p>
        </p:txBody>
      </p:sp>
      <p:sp>
        <p:nvSpPr>
          <p:cNvPr id="64" name="object 64"/>
          <p:cNvSpPr/>
          <p:nvPr/>
        </p:nvSpPr>
        <p:spPr>
          <a:xfrm>
            <a:off x="4733149" y="1445544"/>
            <a:ext cx="33338" cy="29051"/>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sz="1350"/>
          </a:p>
        </p:txBody>
      </p:sp>
      <p:sp>
        <p:nvSpPr>
          <p:cNvPr id="65" name="object 65"/>
          <p:cNvSpPr/>
          <p:nvPr/>
        </p:nvSpPr>
        <p:spPr>
          <a:xfrm>
            <a:off x="4733149" y="1445544"/>
            <a:ext cx="33338" cy="29051"/>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sz="1350"/>
          </a:p>
        </p:txBody>
      </p:sp>
      <p:sp>
        <p:nvSpPr>
          <p:cNvPr id="66" name="object 66"/>
          <p:cNvSpPr/>
          <p:nvPr/>
        </p:nvSpPr>
        <p:spPr>
          <a:xfrm>
            <a:off x="3861163" y="213087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67" name="object 67"/>
          <p:cNvSpPr/>
          <p:nvPr/>
        </p:nvSpPr>
        <p:spPr>
          <a:xfrm>
            <a:off x="4731574" y="2119083"/>
            <a:ext cx="32861" cy="23813"/>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68" name="object 68"/>
          <p:cNvSpPr/>
          <p:nvPr/>
        </p:nvSpPr>
        <p:spPr>
          <a:xfrm>
            <a:off x="4731574" y="2119083"/>
            <a:ext cx="32861" cy="23813"/>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69" name="object 69"/>
          <p:cNvSpPr/>
          <p:nvPr/>
        </p:nvSpPr>
        <p:spPr>
          <a:xfrm>
            <a:off x="3861163" y="2130877"/>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70" name="object 70"/>
          <p:cNvSpPr/>
          <p:nvPr/>
        </p:nvSpPr>
        <p:spPr>
          <a:xfrm>
            <a:off x="4733149" y="2787257"/>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71" name="object 71"/>
          <p:cNvSpPr/>
          <p:nvPr/>
        </p:nvSpPr>
        <p:spPr>
          <a:xfrm>
            <a:off x="4733149" y="2787257"/>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72" name="object 72"/>
          <p:cNvSpPr/>
          <p:nvPr/>
        </p:nvSpPr>
        <p:spPr>
          <a:xfrm>
            <a:off x="3861163" y="1475007"/>
            <a:ext cx="890111" cy="1347788"/>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sz="1350"/>
          </a:p>
        </p:txBody>
      </p:sp>
      <p:sp>
        <p:nvSpPr>
          <p:cNvPr id="73" name="object 73"/>
          <p:cNvSpPr/>
          <p:nvPr/>
        </p:nvSpPr>
        <p:spPr>
          <a:xfrm>
            <a:off x="4740968" y="1447953"/>
            <a:ext cx="28099" cy="33814"/>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sz="1350"/>
          </a:p>
        </p:txBody>
      </p:sp>
      <p:sp>
        <p:nvSpPr>
          <p:cNvPr id="74" name="object 74"/>
          <p:cNvSpPr/>
          <p:nvPr/>
        </p:nvSpPr>
        <p:spPr>
          <a:xfrm>
            <a:off x="4740968" y="1447953"/>
            <a:ext cx="28099" cy="33814"/>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sz="1350"/>
          </a:p>
        </p:txBody>
      </p:sp>
      <p:sp>
        <p:nvSpPr>
          <p:cNvPr id="75" name="object 75"/>
          <p:cNvSpPr/>
          <p:nvPr/>
        </p:nvSpPr>
        <p:spPr>
          <a:xfrm>
            <a:off x="3861163" y="2156770"/>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76" name="object 76"/>
          <p:cNvSpPr/>
          <p:nvPr/>
        </p:nvSpPr>
        <p:spPr>
          <a:xfrm>
            <a:off x="4733149" y="2137196"/>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77" name="object 77"/>
          <p:cNvSpPr/>
          <p:nvPr/>
        </p:nvSpPr>
        <p:spPr>
          <a:xfrm>
            <a:off x="4733149" y="2137196"/>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78" name="object 78"/>
          <p:cNvSpPr/>
          <p:nvPr/>
        </p:nvSpPr>
        <p:spPr>
          <a:xfrm>
            <a:off x="3861163" y="282254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79" name="object 79"/>
          <p:cNvSpPr/>
          <p:nvPr/>
        </p:nvSpPr>
        <p:spPr>
          <a:xfrm>
            <a:off x="4731574" y="2810731"/>
            <a:ext cx="32861" cy="23813"/>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80" name="object 80"/>
          <p:cNvSpPr/>
          <p:nvPr/>
        </p:nvSpPr>
        <p:spPr>
          <a:xfrm>
            <a:off x="4731574" y="2810731"/>
            <a:ext cx="32861" cy="23813"/>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81" name="object 81"/>
          <p:cNvSpPr/>
          <p:nvPr/>
        </p:nvSpPr>
        <p:spPr>
          <a:xfrm>
            <a:off x="3861163" y="2848419"/>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82" name="object 82"/>
          <p:cNvSpPr/>
          <p:nvPr/>
        </p:nvSpPr>
        <p:spPr>
          <a:xfrm>
            <a:off x="4733149" y="2828845"/>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83" name="object 83"/>
          <p:cNvSpPr/>
          <p:nvPr/>
        </p:nvSpPr>
        <p:spPr>
          <a:xfrm>
            <a:off x="4733149" y="2828845"/>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84" name="object 84"/>
          <p:cNvSpPr/>
          <p:nvPr/>
        </p:nvSpPr>
        <p:spPr>
          <a:xfrm>
            <a:off x="3861163" y="2166652"/>
            <a:ext cx="890111" cy="1347788"/>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sz="1350"/>
          </a:p>
        </p:txBody>
      </p:sp>
      <p:sp>
        <p:nvSpPr>
          <p:cNvPr id="85" name="object 85"/>
          <p:cNvSpPr/>
          <p:nvPr/>
        </p:nvSpPr>
        <p:spPr>
          <a:xfrm>
            <a:off x="4740968" y="2139596"/>
            <a:ext cx="28099" cy="33814"/>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sz="1350"/>
          </a:p>
        </p:txBody>
      </p:sp>
      <p:sp>
        <p:nvSpPr>
          <p:cNvPr id="86" name="object 86"/>
          <p:cNvSpPr/>
          <p:nvPr/>
        </p:nvSpPr>
        <p:spPr>
          <a:xfrm>
            <a:off x="4740968" y="2139596"/>
            <a:ext cx="28099" cy="33814"/>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sz="1350"/>
          </a:p>
        </p:txBody>
      </p:sp>
      <p:sp>
        <p:nvSpPr>
          <p:cNvPr id="87" name="object 87"/>
          <p:cNvSpPr/>
          <p:nvPr/>
        </p:nvSpPr>
        <p:spPr>
          <a:xfrm>
            <a:off x="3861163" y="1478469"/>
            <a:ext cx="896303" cy="2035969"/>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sz="1350"/>
          </a:p>
        </p:txBody>
      </p:sp>
      <p:sp>
        <p:nvSpPr>
          <p:cNvPr id="88" name="object 88"/>
          <p:cNvSpPr/>
          <p:nvPr/>
        </p:nvSpPr>
        <p:spPr>
          <a:xfrm>
            <a:off x="4746368" y="1448797"/>
            <a:ext cx="24288" cy="34766"/>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sz="1350"/>
          </a:p>
        </p:txBody>
      </p:sp>
      <p:sp>
        <p:nvSpPr>
          <p:cNvPr id="89" name="object 89"/>
          <p:cNvSpPr/>
          <p:nvPr/>
        </p:nvSpPr>
        <p:spPr>
          <a:xfrm>
            <a:off x="4746368" y="1448797"/>
            <a:ext cx="24288" cy="34766"/>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sz="1350"/>
          </a:p>
        </p:txBody>
      </p:sp>
      <p:sp>
        <p:nvSpPr>
          <p:cNvPr id="90" name="object 90"/>
          <p:cNvSpPr/>
          <p:nvPr/>
        </p:nvSpPr>
        <p:spPr>
          <a:xfrm>
            <a:off x="5267897" y="1439237"/>
            <a:ext cx="873443" cy="327660"/>
          </a:xfrm>
          <a:custGeom>
            <a:avLst/>
            <a:gdLst/>
            <a:ahLst/>
            <a:cxnLst/>
            <a:rect l="l" t="t" r="r" b="b"/>
            <a:pathLst>
              <a:path w="1164590" h="436880">
                <a:moveTo>
                  <a:pt x="0" y="0"/>
                </a:moveTo>
                <a:lnTo>
                  <a:pt x="1164197" y="436534"/>
                </a:lnTo>
              </a:path>
            </a:pathLst>
          </a:custGeom>
          <a:ln w="9524">
            <a:solidFill>
              <a:srgbClr val="666666"/>
            </a:solidFill>
          </a:ln>
        </p:spPr>
        <p:txBody>
          <a:bodyPr wrap="square" lIns="0" tIns="0" rIns="0" bIns="0" rtlCol="0"/>
          <a:lstStyle/>
          <a:p>
            <a:endParaRPr sz="1350"/>
          </a:p>
        </p:txBody>
      </p:sp>
      <p:sp>
        <p:nvSpPr>
          <p:cNvPr id="91" name="object 91"/>
          <p:cNvSpPr/>
          <p:nvPr/>
        </p:nvSpPr>
        <p:spPr>
          <a:xfrm>
            <a:off x="6136903" y="1755589"/>
            <a:ext cx="34766" cy="22860"/>
          </a:xfrm>
          <a:custGeom>
            <a:avLst/>
            <a:gdLst/>
            <a:ahLst/>
            <a:cxnLst/>
            <a:rect l="l" t="t" r="r" b="b"/>
            <a:pathLst>
              <a:path w="46354" h="30480">
                <a:moveTo>
                  <a:pt x="45974" y="29907"/>
                </a:moveTo>
                <a:lnTo>
                  <a:pt x="0" y="29462"/>
                </a:lnTo>
                <a:lnTo>
                  <a:pt x="11024" y="0"/>
                </a:lnTo>
                <a:lnTo>
                  <a:pt x="45974" y="29907"/>
                </a:lnTo>
                <a:close/>
              </a:path>
            </a:pathLst>
          </a:custGeom>
          <a:solidFill>
            <a:srgbClr val="666666"/>
          </a:solidFill>
        </p:spPr>
        <p:txBody>
          <a:bodyPr wrap="square" lIns="0" tIns="0" rIns="0" bIns="0" rtlCol="0"/>
          <a:lstStyle/>
          <a:p>
            <a:endParaRPr sz="1350"/>
          </a:p>
        </p:txBody>
      </p:sp>
      <p:sp>
        <p:nvSpPr>
          <p:cNvPr id="92" name="object 92"/>
          <p:cNvSpPr/>
          <p:nvPr/>
        </p:nvSpPr>
        <p:spPr>
          <a:xfrm>
            <a:off x="6136903" y="1755589"/>
            <a:ext cx="34766" cy="22860"/>
          </a:xfrm>
          <a:custGeom>
            <a:avLst/>
            <a:gdLst/>
            <a:ahLst/>
            <a:cxnLst/>
            <a:rect l="l" t="t" r="r" b="b"/>
            <a:pathLst>
              <a:path w="46354" h="30480">
                <a:moveTo>
                  <a:pt x="0" y="29462"/>
                </a:moveTo>
                <a:lnTo>
                  <a:pt x="45974" y="29907"/>
                </a:lnTo>
                <a:lnTo>
                  <a:pt x="11024" y="0"/>
                </a:lnTo>
                <a:lnTo>
                  <a:pt x="0" y="29462"/>
                </a:lnTo>
                <a:close/>
              </a:path>
            </a:pathLst>
          </a:custGeom>
          <a:ln w="9524">
            <a:solidFill>
              <a:srgbClr val="666666"/>
            </a:solidFill>
          </a:ln>
        </p:spPr>
        <p:txBody>
          <a:bodyPr wrap="square" lIns="0" tIns="0" rIns="0" bIns="0" rtlCol="0"/>
          <a:lstStyle/>
          <a:p>
            <a:endParaRPr sz="1350"/>
          </a:p>
        </p:txBody>
      </p:sp>
      <p:sp>
        <p:nvSpPr>
          <p:cNvPr id="93" name="object 93"/>
          <p:cNvSpPr/>
          <p:nvPr/>
        </p:nvSpPr>
        <p:spPr>
          <a:xfrm>
            <a:off x="5267898" y="1439238"/>
            <a:ext cx="885349" cy="1002506"/>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sz="1350"/>
          </a:p>
        </p:txBody>
      </p:sp>
      <p:sp>
        <p:nvSpPr>
          <p:cNvPr id="94" name="object 94"/>
          <p:cNvSpPr/>
          <p:nvPr/>
        </p:nvSpPr>
        <p:spPr>
          <a:xfrm>
            <a:off x="6143952" y="2433614"/>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95" name="object 95"/>
          <p:cNvSpPr/>
          <p:nvPr/>
        </p:nvSpPr>
        <p:spPr>
          <a:xfrm>
            <a:off x="6143952" y="2433614"/>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96" name="object 96"/>
          <p:cNvSpPr/>
          <p:nvPr/>
        </p:nvSpPr>
        <p:spPr>
          <a:xfrm>
            <a:off x="5267897" y="1439238"/>
            <a:ext cx="893445" cy="1688306"/>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sz="1350"/>
          </a:p>
        </p:txBody>
      </p:sp>
      <p:sp>
        <p:nvSpPr>
          <p:cNvPr id="97" name="object 97"/>
          <p:cNvSpPr/>
          <p:nvPr/>
        </p:nvSpPr>
        <p:spPr>
          <a:xfrm>
            <a:off x="6150702" y="3121812"/>
            <a:ext cx="25718" cy="3429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sz="1350"/>
          </a:p>
        </p:txBody>
      </p:sp>
      <p:sp>
        <p:nvSpPr>
          <p:cNvPr id="98" name="object 98"/>
          <p:cNvSpPr/>
          <p:nvPr/>
        </p:nvSpPr>
        <p:spPr>
          <a:xfrm>
            <a:off x="6150702" y="3121812"/>
            <a:ext cx="25718" cy="3429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sz="1350"/>
          </a:p>
        </p:txBody>
      </p:sp>
      <p:sp>
        <p:nvSpPr>
          <p:cNvPr id="99" name="object 99"/>
          <p:cNvSpPr/>
          <p:nvPr/>
        </p:nvSpPr>
        <p:spPr>
          <a:xfrm>
            <a:off x="5267897" y="1796994"/>
            <a:ext cx="873443" cy="334328"/>
          </a:xfrm>
          <a:custGeom>
            <a:avLst/>
            <a:gdLst/>
            <a:ahLst/>
            <a:cxnLst/>
            <a:rect l="l" t="t" r="r" b="b"/>
            <a:pathLst>
              <a:path w="1164590" h="445769">
                <a:moveTo>
                  <a:pt x="0" y="445176"/>
                </a:moveTo>
                <a:lnTo>
                  <a:pt x="1164322" y="0"/>
                </a:lnTo>
              </a:path>
            </a:pathLst>
          </a:custGeom>
          <a:ln w="9524">
            <a:solidFill>
              <a:srgbClr val="666666"/>
            </a:solidFill>
          </a:ln>
        </p:spPr>
        <p:txBody>
          <a:bodyPr wrap="square" lIns="0" tIns="0" rIns="0" bIns="0" rtlCol="0"/>
          <a:lstStyle/>
          <a:p>
            <a:endParaRPr sz="1350"/>
          </a:p>
        </p:txBody>
      </p:sp>
      <p:sp>
        <p:nvSpPr>
          <p:cNvPr id="100" name="object 100"/>
          <p:cNvSpPr/>
          <p:nvPr/>
        </p:nvSpPr>
        <p:spPr>
          <a:xfrm>
            <a:off x="6136921" y="1785416"/>
            <a:ext cx="34766" cy="22860"/>
          </a:xfrm>
          <a:custGeom>
            <a:avLst/>
            <a:gdLst/>
            <a:ahLst/>
            <a:cxnLst/>
            <a:rect l="l" t="t" r="r" b="b"/>
            <a:pathLst>
              <a:path w="46354" h="30480">
                <a:moveTo>
                  <a:pt x="11249" y="30132"/>
                </a:moveTo>
                <a:lnTo>
                  <a:pt x="0" y="742"/>
                </a:lnTo>
                <a:lnTo>
                  <a:pt x="45999" y="0"/>
                </a:lnTo>
                <a:lnTo>
                  <a:pt x="11249" y="30132"/>
                </a:lnTo>
                <a:close/>
              </a:path>
            </a:pathLst>
          </a:custGeom>
          <a:solidFill>
            <a:srgbClr val="666666"/>
          </a:solidFill>
        </p:spPr>
        <p:txBody>
          <a:bodyPr wrap="square" lIns="0" tIns="0" rIns="0" bIns="0" rtlCol="0"/>
          <a:lstStyle/>
          <a:p>
            <a:endParaRPr sz="1350"/>
          </a:p>
        </p:txBody>
      </p:sp>
      <p:sp>
        <p:nvSpPr>
          <p:cNvPr id="101" name="object 101"/>
          <p:cNvSpPr/>
          <p:nvPr/>
        </p:nvSpPr>
        <p:spPr>
          <a:xfrm>
            <a:off x="6136921" y="1785416"/>
            <a:ext cx="34766" cy="22860"/>
          </a:xfrm>
          <a:custGeom>
            <a:avLst/>
            <a:gdLst/>
            <a:ahLst/>
            <a:cxnLst/>
            <a:rect l="l" t="t" r="r" b="b"/>
            <a:pathLst>
              <a:path w="46354" h="30480">
                <a:moveTo>
                  <a:pt x="11249" y="30132"/>
                </a:moveTo>
                <a:lnTo>
                  <a:pt x="45999" y="0"/>
                </a:lnTo>
                <a:lnTo>
                  <a:pt x="0" y="742"/>
                </a:lnTo>
                <a:lnTo>
                  <a:pt x="11249" y="30132"/>
                </a:lnTo>
                <a:close/>
              </a:path>
            </a:pathLst>
          </a:custGeom>
          <a:ln w="9524">
            <a:solidFill>
              <a:srgbClr val="666666"/>
            </a:solidFill>
          </a:ln>
        </p:spPr>
        <p:txBody>
          <a:bodyPr wrap="square" lIns="0" tIns="0" rIns="0" bIns="0" rtlCol="0"/>
          <a:lstStyle/>
          <a:p>
            <a:endParaRPr sz="1350"/>
          </a:p>
        </p:txBody>
      </p:sp>
      <p:sp>
        <p:nvSpPr>
          <p:cNvPr id="102" name="object 102"/>
          <p:cNvSpPr/>
          <p:nvPr/>
        </p:nvSpPr>
        <p:spPr>
          <a:xfrm>
            <a:off x="5267897" y="2130877"/>
            <a:ext cx="873443" cy="327660"/>
          </a:xfrm>
          <a:custGeom>
            <a:avLst/>
            <a:gdLst/>
            <a:ahLst/>
            <a:cxnLst/>
            <a:rect l="l" t="t" r="r" b="b"/>
            <a:pathLst>
              <a:path w="1164590" h="436879">
                <a:moveTo>
                  <a:pt x="0" y="0"/>
                </a:moveTo>
                <a:lnTo>
                  <a:pt x="1164197" y="436549"/>
                </a:lnTo>
              </a:path>
            </a:pathLst>
          </a:custGeom>
          <a:ln w="9524">
            <a:solidFill>
              <a:srgbClr val="666666"/>
            </a:solidFill>
          </a:ln>
        </p:spPr>
        <p:txBody>
          <a:bodyPr wrap="square" lIns="0" tIns="0" rIns="0" bIns="0" rtlCol="0"/>
          <a:lstStyle/>
          <a:p>
            <a:endParaRPr sz="1350"/>
          </a:p>
        </p:txBody>
      </p:sp>
      <p:sp>
        <p:nvSpPr>
          <p:cNvPr id="103" name="object 103"/>
          <p:cNvSpPr/>
          <p:nvPr/>
        </p:nvSpPr>
        <p:spPr>
          <a:xfrm>
            <a:off x="6136903" y="2447245"/>
            <a:ext cx="34766" cy="22860"/>
          </a:xfrm>
          <a:custGeom>
            <a:avLst/>
            <a:gdLst/>
            <a:ahLst/>
            <a:cxnLst/>
            <a:rect l="l" t="t" r="r" b="b"/>
            <a:pathLst>
              <a:path w="46354" h="30479">
                <a:moveTo>
                  <a:pt x="45974" y="29899"/>
                </a:moveTo>
                <a:lnTo>
                  <a:pt x="0" y="29449"/>
                </a:lnTo>
                <a:lnTo>
                  <a:pt x="11024" y="0"/>
                </a:lnTo>
                <a:lnTo>
                  <a:pt x="45974" y="29899"/>
                </a:lnTo>
                <a:close/>
              </a:path>
            </a:pathLst>
          </a:custGeom>
          <a:solidFill>
            <a:srgbClr val="666666"/>
          </a:solidFill>
        </p:spPr>
        <p:txBody>
          <a:bodyPr wrap="square" lIns="0" tIns="0" rIns="0" bIns="0" rtlCol="0"/>
          <a:lstStyle/>
          <a:p>
            <a:endParaRPr sz="1350"/>
          </a:p>
        </p:txBody>
      </p:sp>
      <p:sp>
        <p:nvSpPr>
          <p:cNvPr id="104" name="object 104"/>
          <p:cNvSpPr/>
          <p:nvPr/>
        </p:nvSpPr>
        <p:spPr>
          <a:xfrm>
            <a:off x="6136903" y="2447245"/>
            <a:ext cx="34766" cy="22860"/>
          </a:xfrm>
          <a:custGeom>
            <a:avLst/>
            <a:gdLst/>
            <a:ahLst/>
            <a:cxnLst/>
            <a:rect l="l" t="t" r="r" b="b"/>
            <a:pathLst>
              <a:path w="46354" h="30479">
                <a:moveTo>
                  <a:pt x="0" y="29449"/>
                </a:moveTo>
                <a:lnTo>
                  <a:pt x="45974" y="29899"/>
                </a:lnTo>
                <a:lnTo>
                  <a:pt x="11024" y="0"/>
                </a:lnTo>
                <a:lnTo>
                  <a:pt x="0" y="29449"/>
                </a:lnTo>
                <a:close/>
              </a:path>
            </a:pathLst>
          </a:custGeom>
          <a:ln w="9524">
            <a:solidFill>
              <a:srgbClr val="666666"/>
            </a:solidFill>
          </a:ln>
        </p:spPr>
        <p:txBody>
          <a:bodyPr wrap="square" lIns="0" tIns="0" rIns="0" bIns="0" rtlCol="0"/>
          <a:lstStyle/>
          <a:p>
            <a:endParaRPr sz="1350"/>
          </a:p>
        </p:txBody>
      </p:sp>
      <p:sp>
        <p:nvSpPr>
          <p:cNvPr id="105" name="object 105"/>
          <p:cNvSpPr/>
          <p:nvPr/>
        </p:nvSpPr>
        <p:spPr>
          <a:xfrm>
            <a:off x="5267898" y="2130877"/>
            <a:ext cx="885349" cy="1002506"/>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sz="1350"/>
          </a:p>
        </p:txBody>
      </p:sp>
      <p:sp>
        <p:nvSpPr>
          <p:cNvPr id="106" name="object 106"/>
          <p:cNvSpPr/>
          <p:nvPr/>
        </p:nvSpPr>
        <p:spPr>
          <a:xfrm>
            <a:off x="6143952" y="3125262"/>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107" name="object 107"/>
          <p:cNvSpPr/>
          <p:nvPr/>
        </p:nvSpPr>
        <p:spPr>
          <a:xfrm>
            <a:off x="6143952" y="3125262"/>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108" name="object 108"/>
          <p:cNvSpPr/>
          <p:nvPr/>
        </p:nvSpPr>
        <p:spPr>
          <a:xfrm>
            <a:off x="5267898" y="1813905"/>
            <a:ext cx="885349" cy="1008698"/>
          </a:xfrm>
          <a:custGeom>
            <a:avLst/>
            <a:gdLst/>
            <a:ahLst/>
            <a:cxnLst/>
            <a:rect l="l" t="t" r="r" b="b"/>
            <a:pathLst>
              <a:path w="1180465" h="1344929">
                <a:moveTo>
                  <a:pt x="0" y="1344852"/>
                </a:moveTo>
                <a:lnTo>
                  <a:pt x="1179997" y="0"/>
                </a:lnTo>
              </a:path>
            </a:pathLst>
          </a:custGeom>
          <a:ln w="9524">
            <a:solidFill>
              <a:srgbClr val="666666"/>
            </a:solidFill>
          </a:ln>
        </p:spPr>
        <p:txBody>
          <a:bodyPr wrap="square" lIns="0" tIns="0" rIns="0" bIns="0" rtlCol="0"/>
          <a:lstStyle/>
          <a:p>
            <a:endParaRPr sz="1350"/>
          </a:p>
        </p:txBody>
      </p:sp>
      <p:sp>
        <p:nvSpPr>
          <p:cNvPr id="109" name="object 109"/>
          <p:cNvSpPr/>
          <p:nvPr/>
        </p:nvSpPr>
        <p:spPr>
          <a:xfrm>
            <a:off x="6144027" y="1789538"/>
            <a:ext cx="30480" cy="32385"/>
          </a:xfrm>
          <a:custGeom>
            <a:avLst/>
            <a:gdLst/>
            <a:ahLst/>
            <a:cxnLst/>
            <a:rect l="l" t="t" r="r" b="b"/>
            <a:pathLst>
              <a:path w="40640" h="43180">
                <a:moveTo>
                  <a:pt x="23649" y="42867"/>
                </a:moveTo>
                <a:lnTo>
                  <a:pt x="0" y="22114"/>
                </a:lnTo>
                <a:lnTo>
                  <a:pt x="40349" y="0"/>
                </a:lnTo>
                <a:lnTo>
                  <a:pt x="23649" y="42867"/>
                </a:lnTo>
                <a:close/>
              </a:path>
            </a:pathLst>
          </a:custGeom>
          <a:solidFill>
            <a:srgbClr val="666666"/>
          </a:solidFill>
        </p:spPr>
        <p:txBody>
          <a:bodyPr wrap="square" lIns="0" tIns="0" rIns="0" bIns="0" rtlCol="0"/>
          <a:lstStyle/>
          <a:p>
            <a:endParaRPr sz="1350"/>
          </a:p>
        </p:txBody>
      </p:sp>
      <p:sp>
        <p:nvSpPr>
          <p:cNvPr id="110" name="object 110"/>
          <p:cNvSpPr/>
          <p:nvPr/>
        </p:nvSpPr>
        <p:spPr>
          <a:xfrm>
            <a:off x="6144027" y="1789538"/>
            <a:ext cx="30480" cy="32385"/>
          </a:xfrm>
          <a:custGeom>
            <a:avLst/>
            <a:gdLst/>
            <a:ahLst/>
            <a:cxnLst/>
            <a:rect l="l" t="t" r="r" b="b"/>
            <a:pathLst>
              <a:path w="40640" h="43180">
                <a:moveTo>
                  <a:pt x="23649" y="42867"/>
                </a:moveTo>
                <a:lnTo>
                  <a:pt x="40349" y="0"/>
                </a:lnTo>
                <a:lnTo>
                  <a:pt x="0" y="22114"/>
                </a:lnTo>
                <a:lnTo>
                  <a:pt x="23649" y="42867"/>
                </a:lnTo>
                <a:close/>
              </a:path>
            </a:pathLst>
          </a:custGeom>
          <a:ln w="9524">
            <a:solidFill>
              <a:srgbClr val="666666"/>
            </a:solidFill>
          </a:ln>
        </p:spPr>
        <p:txBody>
          <a:bodyPr wrap="square" lIns="0" tIns="0" rIns="0" bIns="0" rtlCol="0"/>
          <a:lstStyle/>
          <a:p>
            <a:endParaRPr sz="1350"/>
          </a:p>
        </p:txBody>
      </p:sp>
      <p:sp>
        <p:nvSpPr>
          <p:cNvPr id="111" name="object 111"/>
          <p:cNvSpPr/>
          <p:nvPr/>
        </p:nvSpPr>
        <p:spPr>
          <a:xfrm>
            <a:off x="5267897" y="2488645"/>
            <a:ext cx="873443" cy="334328"/>
          </a:xfrm>
          <a:custGeom>
            <a:avLst/>
            <a:gdLst/>
            <a:ahLst/>
            <a:cxnLst/>
            <a:rect l="l" t="t" r="r" b="b"/>
            <a:pathLst>
              <a:path w="1164590" h="445770">
                <a:moveTo>
                  <a:pt x="0" y="445199"/>
                </a:moveTo>
                <a:lnTo>
                  <a:pt x="1164322" y="0"/>
                </a:lnTo>
              </a:path>
            </a:pathLst>
          </a:custGeom>
          <a:ln w="9524">
            <a:solidFill>
              <a:srgbClr val="666666"/>
            </a:solidFill>
          </a:ln>
        </p:spPr>
        <p:txBody>
          <a:bodyPr wrap="square" lIns="0" tIns="0" rIns="0" bIns="0" rtlCol="0"/>
          <a:lstStyle/>
          <a:p>
            <a:endParaRPr sz="1350"/>
          </a:p>
        </p:txBody>
      </p:sp>
      <p:sp>
        <p:nvSpPr>
          <p:cNvPr id="112" name="object 112"/>
          <p:cNvSpPr/>
          <p:nvPr/>
        </p:nvSpPr>
        <p:spPr>
          <a:xfrm>
            <a:off x="6136921" y="2477057"/>
            <a:ext cx="34766" cy="22860"/>
          </a:xfrm>
          <a:custGeom>
            <a:avLst/>
            <a:gdLst/>
            <a:ahLst/>
            <a:cxnLst/>
            <a:rect l="l" t="t" r="r" b="b"/>
            <a:pathLst>
              <a:path w="46354" h="30479">
                <a:moveTo>
                  <a:pt x="11249" y="30149"/>
                </a:moveTo>
                <a:lnTo>
                  <a:pt x="0" y="749"/>
                </a:lnTo>
                <a:lnTo>
                  <a:pt x="45999" y="0"/>
                </a:lnTo>
                <a:lnTo>
                  <a:pt x="11249" y="30149"/>
                </a:lnTo>
                <a:close/>
              </a:path>
            </a:pathLst>
          </a:custGeom>
          <a:solidFill>
            <a:srgbClr val="666666"/>
          </a:solidFill>
        </p:spPr>
        <p:txBody>
          <a:bodyPr wrap="square" lIns="0" tIns="0" rIns="0" bIns="0" rtlCol="0"/>
          <a:lstStyle/>
          <a:p>
            <a:endParaRPr sz="1350"/>
          </a:p>
        </p:txBody>
      </p:sp>
      <p:sp>
        <p:nvSpPr>
          <p:cNvPr id="113" name="object 113"/>
          <p:cNvSpPr/>
          <p:nvPr/>
        </p:nvSpPr>
        <p:spPr>
          <a:xfrm>
            <a:off x="6136921" y="2477057"/>
            <a:ext cx="34766" cy="22860"/>
          </a:xfrm>
          <a:custGeom>
            <a:avLst/>
            <a:gdLst/>
            <a:ahLst/>
            <a:cxnLst/>
            <a:rect l="l" t="t" r="r" b="b"/>
            <a:pathLst>
              <a:path w="46354" h="30479">
                <a:moveTo>
                  <a:pt x="11249" y="30149"/>
                </a:moveTo>
                <a:lnTo>
                  <a:pt x="45999" y="0"/>
                </a:lnTo>
                <a:lnTo>
                  <a:pt x="0" y="749"/>
                </a:lnTo>
                <a:lnTo>
                  <a:pt x="11249" y="30149"/>
                </a:lnTo>
                <a:close/>
              </a:path>
            </a:pathLst>
          </a:custGeom>
          <a:ln w="9524">
            <a:solidFill>
              <a:srgbClr val="666666"/>
            </a:solidFill>
          </a:ln>
        </p:spPr>
        <p:txBody>
          <a:bodyPr wrap="square" lIns="0" tIns="0" rIns="0" bIns="0" rtlCol="0"/>
          <a:lstStyle/>
          <a:p>
            <a:endParaRPr sz="1350"/>
          </a:p>
        </p:txBody>
      </p:sp>
      <p:sp>
        <p:nvSpPr>
          <p:cNvPr id="114" name="object 114"/>
          <p:cNvSpPr/>
          <p:nvPr/>
        </p:nvSpPr>
        <p:spPr>
          <a:xfrm>
            <a:off x="5267897" y="2822544"/>
            <a:ext cx="873443" cy="327660"/>
          </a:xfrm>
          <a:custGeom>
            <a:avLst/>
            <a:gdLst/>
            <a:ahLst/>
            <a:cxnLst/>
            <a:rect l="l" t="t" r="r" b="b"/>
            <a:pathLst>
              <a:path w="1164590" h="436879">
                <a:moveTo>
                  <a:pt x="0" y="0"/>
                </a:moveTo>
                <a:lnTo>
                  <a:pt x="1164197" y="436524"/>
                </a:lnTo>
              </a:path>
            </a:pathLst>
          </a:custGeom>
          <a:ln w="9524">
            <a:solidFill>
              <a:srgbClr val="666666"/>
            </a:solidFill>
          </a:ln>
        </p:spPr>
        <p:txBody>
          <a:bodyPr wrap="square" lIns="0" tIns="0" rIns="0" bIns="0" rtlCol="0"/>
          <a:lstStyle/>
          <a:p>
            <a:endParaRPr sz="1350"/>
          </a:p>
        </p:txBody>
      </p:sp>
      <p:sp>
        <p:nvSpPr>
          <p:cNvPr id="115" name="object 115"/>
          <p:cNvSpPr/>
          <p:nvPr/>
        </p:nvSpPr>
        <p:spPr>
          <a:xfrm>
            <a:off x="6136903" y="3138893"/>
            <a:ext cx="34766" cy="22860"/>
          </a:xfrm>
          <a:custGeom>
            <a:avLst/>
            <a:gdLst/>
            <a:ahLst/>
            <a:cxnLst/>
            <a:rect l="l" t="t" r="r" b="b"/>
            <a:pathLst>
              <a:path w="46354" h="30479">
                <a:moveTo>
                  <a:pt x="45974" y="29899"/>
                </a:moveTo>
                <a:lnTo>
                  <a:pt x="0" y="29449"/>
                </a:lnTo>
                <a:lnTo>
                  <a:pt x="11024" y="0"/>
                </a:lnTo>
                <a:lnTo>
                  <a:pt x="45974" y="29899"/>
                </a:lnTo>
                <a:close/>
              </a:path>
            </a:pathLst>
          </a:custGeom>
          <a:solidFill>
            <a:srgbClr val="666666"/>
          </a:solidFill>
        </p:spPr>
        <p:txBody>
          <a:bodyPr wrap="square" lIns="0" tIns="0" rIns="0" bIns="0" rtlCol="0"/>
          <a:lstStyle/>
          <a:p>
            <a:endParaRPr sz="1350"/>
          </a:p>
        </p:txBody>
      </p:sp>
      <p:sp>
        <p:nvSpPr>
          <p:cNvPr id="116" name="object 116"/>
          <p:cNvSpPr/>
          <p:nvPr/>
        </p:nvSpPr>
        <p:spPr>
          <a:xfrm>
            <a:off x="6136903" y="3138893"/>
            <a:ext cx="34766" cy="22860"/>
          </a:xfrm>
          <a:custGeom>
            <a:avLst/>
            <a:gdLst/>
            <a:ahLst/>
            <a:cxnLst/>
            <a:rect l="l" t="t" r="r" b="b"/>
            <a:pathLst>
              <a:path w="46354" h="30479">
                <a:moveTo>
                  <a:pt x="0" y="29449"/>
                </a:moveTo>
                <a:lnTo>
                  <a:pt x="45974" y="29899"/>
                </a:lnTo>
                <a:lnTo>
                  <a:pt x="11024" y="0"/>
                </a:lnTo>
                <a:lnTo>
                  <a:pt x="0" y="29449"/>
                </a:lnTo>
                <a:close/>
              </a:path>
            </a:pathLst>
          </a:custGeom>
          <a:ln w="9524">
            <a:solidFill>
              <a:srgbClr val="666666"/>
            </a:solidFill>
          </a:ln>
        </p:spPr>
        <p:txBody>
          <a:bodyPr wrap="square" lIns="0" tIns="0" rIns="0" bIns="0" rtlCol="0"/>
          <a:lstStyle/>
          <a:p>
            <a:endParaRPr sz="1350"/>
          </a:p>
        </p:txBody>
      </p:sp>
      <p:sp>
        <p:nvSpPr>
          <p:cNvPr id="117" name="object 117"/>
          <p:cNvSpPr/>
          <p:nvPr/>
        </p:nvSpPr>
        <p:spPr>
          <a:xfrm>
            <a:off x="5267897" y="3180293"/>
            <a:ext cx="873443" cy="334328"/>
          </a:xfrm>
          <a:custGeom>
            <a:avLst/>
            <a:gdLst/>
            <a:ahLst/>
            <a:cxnLst/>
            <a:rect l="l" t="t" r="r" b="b"/>
            <a:pathLst>
              <a:path w="1164590" h="445770">
                <a:moveTo>
                  <a:pt x="0" y="445199"/>
                </a:moveTo>
                <a:lnTo>
                  <a:pt x="1164322" y="0"/>
                </a:lnTo>
              </a:path>
            </a:pathLst>
          </a:custGeom>
          <a:ln w="9524">
            <a:solidFill>
              <a:srgbClr val="666666"/>
            </a:solidFill>
          </a:ln>
        </p:spPr>
        <p:txBody>
          <a:bodyPr wrap="square" lIns="0" tIns="0" rIns="0" bIns="0" rtlCol="0"/>
          <a:lstStyle/>
          <a:p>
            <a:endParaRPr sz="1350"/>
          </a:p>
        </p:txBody>
      </p:sp>
      <p:sp>
        <p:nvSpPr>
          <p:cNvPr id="118" name="object 118"/>
          <p:cNvSpPr/>
          <p:nvPr/>
        </p:nvSpPr>
        <p:spPr>
          <a:xfrm>
            <a:off x="6136921" y="3168706"/>
            <a:ext cx="34766" cy="22860"/>
          </a:xfrm>
          <a:custGeom>
            <a:avLst/>
            <a:gdLst/>
            <a:ahLst/>
            <a:cxnLst/>
            <a:rect l="l" t="t" r="r" b="b"/>
            <a:pathLst>
              <a:path w="46354" h="30479">
                <a:moveTo>
                  <a:pt x="11249" y="30149"/>
                </a:moveTo>
                <a:lnTo>
                  <a:pt x="0" y="749"/>
                </a:lnTo>
                <a:lnTo>
                  <a:pt x="45999" y="0"/>
                </a:lnTo>
                <a:lnTo>
                  <a:pt x="11249" y="30149"/>
                </a:lnTo>
                <a:close/>
              </a:path>
            </a:pathLst>
          </a:custGeom>
          <a:solidFill>
            <a:srgbClr val="666666"/>
          </a:solidFill>
        </p:spPr>
        <p:txBody>
          <a:bodyPr wrap="square" lIns="0" tIns="0" rIns="0" bIns="0" rtlCol="0"/>
          <a:lstStyle/>
          <a:p>
            <a:endParaRPr sz="1350"/>
          </a:p>
        </p:txBody>
      </p:sp>
      <p:sp>
        <p:nvSpPr>
          <p:cNvPr id="119" name="object 119"/>
          <p:cNvSpPr/>
          <p:nvPr/>
        </p:nvSpPr>
        <p:spPr>
          <a:xfrm>
            <a:off x="6136921" y="3168706"/>
            <a:ext cx="34766" cy="22860"/>
          </a:xfrm>
          <a:custGeom>
            <a:avLst/>
            <a:gdLst/>
            <a:ahLst/>
            <a:cxnLst/>
            <a:rect l="l" t="t" r="r" b="b"/>
            <a:pathLst>
              <a:path w="46354" h="30479">
                <a:moveTo>
                  <a:pt x="11249" y="30149"/>
                </a:moveTo>
                <a:lnTo>
                  <a:pt x="45999" y="0"/>
                </a:lnTo>
                <a:lnTo>
                  <a:pt x="0" y="749"/>
                </a:lnTo>
                <a:lnTo>
                  <a:pt x="11249" y="30149"/>
                </a:lnTo>
                <a:close/>
              </a:path>
            </a:pathLst>
          </a:custGeom>
          <a:ln w="9524">
            <a:solidFill>
              <a:srgbClr val="666666"/>
            </a:solidFill>
          </a:ln>
        </p:spPr>
        <p:txBody>
          <a:bodyPr wrap="square" lIns="0" tIns="0" rIns="0" bIns="0" rtlCol="0"/>
          <a:lstStyle/>
          <a:p>
            <a:endParaRPr sz="1350"/>
          </a:p>
        </p:txBody>
      </p:sp>
      <p:sp>
        <p:nvSpPr>
          <p:cNvPr id="120" name="object 120"/>
          <p:cNvSpPr/>
          <p:nvPr/>
        </p:nvSpPr>
        <p:spPr>
          <a:xfrm>
            <a:off x="5267898" y="2505557"/>
            <a:ext cx="885349" cy="1008698"/>
          </a:xfrm>
          <a:custGeom>
            <a:avLst/>
            <a:gdLst/>
            <a:ahLst/>
            <a:cxnLst/>
            <a:rect l="l" t="t" r="r" b="b"/>
            <a:pathLst>
              <a:path w="1180465" h="1344929">
                <a:moveTo>
                  <a:pt x="0" y="1344847"/>
                </a:moveTo>
                <a:lnTo>
                  <a:pt x="1179997" y="0"/>
                </a:lnTo>
              </a:path>
            </a:pathLst>
          </a:custGeom>
          <a:ln w="9524">
            <a:solidFill>
              <a:srgbClr val="666666"/>
            </a:solidFill>
          </a:ln>
        </p:spPr>
        <p:txBody>
          <a:bodyPr wrap="square" lIns="0" tIns="0" rIns="0" bIns="0" rtlCol="0"/>
          <a:lstStyle/>
          <a:p>
            <a:endParaRPr sz="1350"/>
          </a:p>
        </p:txBody>
      </p:sp>
      <p:sp>
        <p:nvSpPr>
          <p:cNvPr id="121" name="object 121"/>
          <p:cNvSpPr/>
          <p:nvPr/>
        </p:nvSpPr>
        <p:spPr>
          <a:xfrm>
            <a:off x="6144027" y="2481182"/>
            <a:ext cx="30480" cy="32385"/>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sz="1350"/>
          </a:p>
        </p:txBody>
      </p:sp>
      <p:sp>
        <p:nvSpPr>
          <p:cNvPr id="122" name="object 122"/>
          <p:cNvSpPr/>
          <p:nvPr/>
        </p:nvSpPr>
        <p:spPr>
          <a:xfrm>
            <a:off x="6144027" y="2481182"/>
            <a:ext cx="30480" cy="32385"/>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sz="1350"/>
          </a:p>
        </p:txBody>
      </p:sp>
      <p:sp>
        <p:nvSpPr>
          <p:cNvPr id="123" name="object 123"/>
          <p:cNvSpPr/>
          <p:nvPr/>
        </p:nvSpPr>
        <p:spPr>
          <a:xfrm>
            <a:off x="5267897" y="1819603"/>
            <a:ext cx="893445" cy="1694974"/>
          </a:xfrm>
          <a:custGeom>
            <a:avLst/>
            <a:gdLst/>
            <a:ahLst/>
            <a:cxnLst/>
            <a:rect l="l" t="t" r="r" b="b"/>
            <a:pathLst>
              <a:path w="1191259" h="2259965">
                <a:moveTo>
                  <a:pt x="0" y="2259452"/>
                </a:moveTo>
                <a:lnTo>
                  <a:pt x="1191047" y="0"/>
                </a:lnTo>
              </a:path>
            </a:pathLst>
          </a:custGeom>
          <a:ln w="9524">
            <a:solidFill>
              <a:srgbClr val="666666"/>
            </a:solidFill>
          </a:ln>
        </p:spPr>
        <p:txBody>
          <a:bodyPr wrap="square" lIns="0" tIns="0" rIns="0" bIns="0" rtlCol="0"/>
          <a:lstStyle/>
          <a:p>
            <a:endParaRPr sz="1350"/>
          </a:p>
        </p:txBody>
      </p:sp>
      <p:sp>
        <p:nvSpPr>
          <p:cNvPr id="124" name="object 124"/>
          <p:cNvSpPr/>
          <p:nvPr/>
        </p:nvSpPr>
        <p:spPr>
          <a:xfrm>
            <a:off x="6150740" y="1790925"/>
            <a:ext cx="25718" cy="34290"/>
          </a:xfrm>
          <a:custGeom>
            <a:avLst/>
            <a:gdLst/>
            <a:ahLst/>
            <a:cxnLst/>
            <a:rect l="l" t="t" r="r" b="b"/>
            <a:pathLst>
              <a:path w="34290" h="45719">
                <a:moveTo>
                  <a:pt x="27849" y="45574"/>
                </a:moveTo>
                <a:lnTo>
                  <a:pt x="0" y="30902"/>
                </a:lnTo>
                <a:lnTo>
                  <a:pt x="34074" y="0"/>
                </a:lnTo>
                <a:lnTo>
                  <a:pt x="27849" y="45574"/>
                </a:lnTo>
                <a:close/>
              </a:path>
            </a:pathLst>
          </a:custGeom>
          <a:solidFill>
            <a:srgbClr val="666666"/>
          </a:solidFill>
        </p:spPr>
        <p:txBody>
          <a:bodyPr wrap="square" lIns="0" tIns="0" rIns="0" bIns="0" rtlCol="0"/>
          <a:lstStyle/>
          <a:p>
            <a:endParaRPr sz="1350"/>
          </a:p>
        </p:txBody>
      </p:sp>
      <p:sp>
        <p:nvSpPr>
          <p:cNvPr id="125" name="object 125"/>
          <p:cNvSpPr/>
          <p:nvPr/>
        </p:nvSpPr>
        <p:spPr>
          <a:xfrm>
            <a:off x="6150739" y="1790925"/>
            <a:ext cx="25718" cy="34290"/>
          </a:xfrm>
          <a:custGeom>
            <a:avLst/>
            <a:gdLst/>
            <a:ahLst/>
            <a:cxnLst/>
            <a:rect l="l" t="t" r="r" b="b"/>
            <a:pathLst>
              <a:path w="34290" h="45719">
                <a:moveTo>
                  <a:pt x="27849" y="45574"/>
                </a:moveTo>
                <a:lnTo>
                  <a:pt x="34074" y="0"/>
                </a:lnTo>
                <a:lnTo>
                  <a:pt x="0" y="30902"/>
                </a:lnTo>
                <a:lnTo>
                  <a:pt x="27849" y="45574"/>
                </a:lnTo>
                <a:close/>
              </a:path>
            </a:pathLst>
          </a:custGeom>
          <a:ln w="9524">
            <a:solidFill>
              <a:srgbClr val="666666"/>
            </a:solidFill>
          </a:ln>
        </p:spPr>
        <p:txBody>
          <a:bodyPr wrap="square" lIns="0" tIns="0" rIns="0" bIns="0" rtlCol="0"/>
          <a:lstStyle/>
          <a:p>
            <a:endParaRPr sz="1350"/>
          </a:p>
        </p:txBody>
      </p:sp>
      <p:sp>
        <p:nvSpPr>
          <p:cNvPr id="126" name="object 126"/>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127" name="object 127"/>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28" name="object 128"/>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29" name="object 129"/>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130" name="object 130"/>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31" name="object 131"/>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32" name="object 132"/>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3" name="object 133"/>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34" name="object 134"/>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35" name="object 135"/>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6" name="object 136"/>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37" name="object 137"/>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38" name="object 138"/>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9" name="object 139"/>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40" name="object 140"/>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41" name="object 141"/>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142" name="object 142"/>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(2)</a:t>
            </a:r>
            <a:endParaRPr sz="900">
              <a:latin typeface="Arial"/>
              <a:cs typeface="Arial"/>
            </a:endParaRPr>
          </a:p>
        </p:txBody>
      </p:sp>
      <p:sp>
        <p:nvSpPr>
          <p:cNvPr id="143" name="object 143"/>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(3)</a:t>
            </a:r>
            <a:endParaRPr sz="900">
              <a:latin typeface="Arial"/>
              <a:cs typeface="Arial"/>
            </a:endParaRPr>
          </a:p>
        </p:txBody>
      </p:sp>
      <p:sp>
        <p:nvSpPr>
          <p:cNvPr id="144" name="object 144"/>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(2)</a:t>
            </a:r>
            <a:endParaRPr sz="900">
              <a:latin typeface="Arial"/>
              <a:cs typeface="Arial"/>
            </a:endParaRPr>
          </a:p>
        </p:txBody>
      </p:sp>
      <p:sp>
        <p:nvSpPr>
          <p:cNvPr id="145" name="object 145"/>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(3)</a:t>
            </a:r>
            <a:endParaRPr sz="900">
              <a:latin typeface="Arial"/>
              <a:cs typeface="Arial"/>
            </a:endParaRPr>
          </a:p>
        </p:txBody>
      </p:sp>
      <p:sp>
        <p:nvSpPr>
          <p:cNvPr id="146" name="object 146"/>
          <p:cNvSpPr txBox="1">
            <a:spLocks noGrp="1"/>
          </p:cNvSpPr>
          <p:nvPr>
            <p:ph type="title"/>
          </p:nvPr>
        </p:nvSpPr>
        <p:spPr>
          <a:xfrm>
            <a:off x="1851204" y="186763"/>
            <a:ext cx="2485072" cy="563616"/>
          </a:xfrm>
          <a:prstGeom prst="rect">
            <a:avLst/>
          </a:prstGeom>
        </p:spPr>
        <p:txBody>
          <a:bodyPr vert="horz" wrap="square" lIns="0" tIns="9525" rIns="0" bIns="0" rtlCol="0" anchor="ctr">
            <a:spAutoFit/>
          </a:bodyPr>
          <a:lstStyle/>
          <a:p>
            <a:pPr marL="9525">
              <a:spcBef>
                <a:spcPts val="75"/>
              </a:spcBef>
            </a:pPr>
            <a:r>
              <a:rPr sz="1800" spc="191" dirty="0">
                <a:solidFill>
                  <a:srgbClr val="000000"/>
                </a:solidFill>
              </a:rPr>
              <a:t>Forward</a:t>
            </a:r>
            <a:r>
              <a:rPr sz="1800" spc="38" dirty="0">
                <a:solidFill>
                  <a:srgbClr val="000000"/>
                </a:solidFill>
              </a:rPr>
              <a:t> </a:t>
            </a:r>
            <a:r>
              <a:rPr sz="1800" spc="188" dirty="0">
                <a:solidFill>
                  <a:srgbClr val="000000"/>
                </a:solidFill>
              </a:rPr>
              <a:t>Propagation</a:t>
            </a:r>
            <a:endParaRPr sz="1800"/>
          </a:p>
        </p:txBody>
      </p:sp>
      <p:sp>
        <p:nvSpPr>
          <p:cNvPr id="147" name="object 147"/>
          <p:cNvSpPr/>
          <p:nvPr/>
        </p:nvSpPr>
        <p:spPr>
          <a:xfrm>
            <a:off x="5016986" y="3375592"/>
            <a:ext cx="980599" cy="713423"/>
          </a:xfrm>
          <a:custGeom>
            <a:avLst/>
            <a:gdLst/>
            <a:ahLst/>
            <a:cxnLst/>
            <a:rect l="l" t="t" r="r" b="b"/>
            <a:pathLst>
              <a:path w="1307464" h="951229">
                <a:moveTo>
                  <a:pt x="0" y="950823"/>
                </a:moveTo>
                <a:lnTo>
                  <a:pt x="42604" y="907821"/>
                </a:lnTo>
                <a:lnTo>
                  <a:pt x="97379" y="849905"/>
                </a:lnTo>
                <a:lnTo>
                  <a:pt x="128730" y="816543"/>
                </a:lnTo>
                <a:lnTo>
                  <a:pt x="162403" y="780880"/>
                </a:lnTo>
                <a:lnTo>
                  <a:pt x="198159" y="743392"/>
                </a:lnTo>
                <a:lnTo>
                  <a:pt x="235755" y="704554"/>
                </a:lnTo>
                <a:lnTo>
                  <a:pt x="274953" y="664843"/>
                </a:lnTo>
                <a:lnTo>
                  <a:pt x="315513" y="624734"/>
                </a:lnTo>
                <a:lnTo>
                  <a:pt x="357193" y="584703"/>
                </a:lnTo>
                <a:lnTo>
                  <a:pt x="399753" y="545226"/>
                </a:lnTo>
                <a:lnTo>
                  <a:pt x="442955" y="506778"/>
                </a:lnTo>
                <a:lnTo>
                  <a:pt x="486556" y="469837"/>
                </a:lnTo>
                <a:lnTo>
                  <a:pt x="530317" y="434877"/>
                </a:lnTo>
                <a:lnTo>
                  <a:pt x="573998" y="402374"/>
                </a:lnTo>
                <a:lnTo>
                  <a:pt x="610424" y="377196"/>
                </a:lnTo>
                <a:lnTo>
                  <a:pt x="649728" y="351535"/>
                </a:lnTo>
                <a:lnTo>
                  <a:pt x="691512" y="325520"/>
                </a:lnTo>
                <a:lnTo>
                  <a:pt x="735376" y="299281"/>
                </a:lnTo>
                <a:lnTo>
                  <a:pt x="780920" y="272949"/>
                </a:lnTo>
                <a:lnTo>
                  <a:pt x="827744" y="246652"/>
                </a:lnTo>
                <a:lnTo>
                  <a:pt x="875448" y="220522"/>
                </a:lnTo>
                <a:lnTo>
                  <a:pt x="923634" y="194687"/>
                </a:lnTo>
                <a:lnTo>
                  <a:pt x="971900" y="169278"/>
                </a:lnTo>
                <a:lnTo>
                  <a:pt x="1019847" y="144424"/>
                </a:lnTo>
                <a:lnTo>
                  <a:pt x="1067079" y="120263"/>
                </a:lnTo>
                <a:lnTo>
                  <a:pt x="1113195" y="96915"/>
                </a:lnTo>
                <a:lnTo>
                  <a:pt x="1157796" y="74511"/>
                </a:lnTo>
                <a:lnTo>
                  <a:pt x="1200480" y="53179"/>
                </a:lnTo>
                <a:lnTo>
                  <a:pt x="1240847" y="33049"/>
                </a:lnTo>
                <a:lnTo>
                  <a:pt x="1252920" y="27037"/>
                </a:lnTo>
                <a:lnTo>
                  <a:pt x="1264719" y="21153"/>
                </a:lnTo>
                <a:lnTo>
                  <a:pt x="1276232" y="15405"/>
                </a:lnTo>
                <a:lnTo>
                  <a:pt x="1287447" y="9799"/>
                </a:lnTo>
                <a:lnTo>
                  <a:pt x="1306947" y="0"/>
                </a:lnTo>
              </a:path>
            </a:pathLst>
          </a:custGeom>
          <a:ln w="28574">
            <a:solidFill>
              <a:srgbClr val="CC0000"/>
            </a:solidFill>
          </a:ln>
        </p:spPr>
        <p:txBody>
          <a:bodyPr wrap="square" lIns="0" tIns="0" rIns="0" bIns="0" rtlCol="0"/>
          <a:lstStyle/>
          <a:p>
            <a:endParaRPr sz="1350"/>
          </a:p>
        </p:txBody>
      </p:sp>
      <p:sp>
        <p:nvSpPr>
          <p:cNvPr id="148" name="object 148"/>
          <p:cNvSpPr/>
          <p:nvPr/>
        </p:nvSpPr>
        <p:spPr>
          <a:xfrm>
            <a:off x="5954005" y="3345546"/>
            <a:ext cx="91331" cy="73237"/>
          </a:xfrm>
          <a:prstGeom prst="rect">
            <a:avLst/>
          </a:prstGeom>
          <a:blipFill>
            <a:blip r:embed="rId2" cstate="print"/>
            <a:stretch>
              <a:fillRect/>
            </a:stretch>
          </a:blipFill>
        </p:spPr>
        <p:txBody>
          <a:bodyPr wrap="square" lIns="0" tIns="0" rIns="0" bIns="0" rtlCol="0"/>
          <a:lstStyle/>
          <a:p>
            <a:endParaRPr sz="1350"/>
          </a:p>
        </p:txBody>
      </p:sp>
      <p:sp>
        <p:nvSpPr>
          <p:cNvPr id="149" name="object 149"/>
          <p:cNvSpPr txBox="1"/>
          <p:nvPr/>
        </p:nvSpPr>
        <p:spPr>
          <a:xfrm>
            <a:off x="2769162" y="4066440"/>
            <a:ext cx="5008721" cy="803682"/>
          </a:xfrm>
          <a:prstGeom prst="rect">
            <a:avLst/>
          </a:prstGeom>
        </p:spPr>
        <p:txBody>
          <a:bodyPr vert="horz" wrap="square" lIns="0" tIns="9525" rIns="0" bIns="0" rtlCol="0">
            <a:spAutoFit/>
          </a:bodyPr>
          <a:lstStyle/>
          <a:p>
            <a:pPr marL="1289685">
              <a:spcBef>
                <a:spcPts val="75"/>
              </a:spcBef>
            </a:pPr>
            <a:r>
              <a:rPr sz="2025" baseline="-20061" dirty="0">
                <a:solidFill>
                  <a:srgbClr val="CC0000"/>
                </a:solidFill>
                <a:latin typeface="Arial"/>
                <a:cs typeface="Arial"/>
              </a:rPr>
              <a:t>z</a:t>
            </a:r>
            <a:r>
              <a:rPr sz="900" dirty="0">
                <a:solidFill>
                  <a:srgbClr val="CC0000"/>
                </a:solidFill>
                <a:latin typeface="Arial"/>
                <a:cs typeface="Arial"/>
              </a:rPr>
              <a:t>(4) </a:t>
            </a:r>
            <a:r>
              <a:rPr sz="2025" baseline="-20061" dirty="0">
                <a:solidFill>
                  <a:srgbClr val="CC0000"/>
                </a:solidFill>
                <a:latin typeface="Arial"/>
                <a:cs typeface="Arial"/>
              </a:rPr>
              <a:t>= </a:t>
            </a:r>
            <a:r>
              <a:rPr sz="2025" spc="-5" baseline="-20061" dirty="0">
                <a:solidFill>
                  <a:srgbClr val="CC0000"/>
                </a:solidFill>
                <a:latin typeface="Arial"/>
                <a:cs typeface="Arial"/>
              </a:rPr>
              <a:t>W</a:t>
            </a:r>
            <a:r>
              <a:rPr sz="900" spc="-4" dirty="0">
                <a:solidFill>
                  <a:srgbClr val="CC0000"/>
                </a:solidFill>
                <a:latin typeface="Arial"/>
                <a:cs typeface="Arial"/>
              </a:rPr>
              <a:t>(3)</a:t>
            </a:r>
            <a:r>
              <a:rPr sz="2025" spc="-5" baseline="-20061" dirty="0">
                <a:solidFill>
                  <a:srgbClr val="CC0000"/>
                </a:solidFill>
                <a:latin typeface="Arial"/>
                <a:cs typeface="Arial"/>
              </a:rPr>
              <a:t>a</a:t>
            </a:r>
            <a:r>
              <a:rPr sz="900" spc="-4" dirty="0">
                <a:solidFill>
                  <a:srgbClr val="CC0000"/>
                </a:solidFill>
                <a:latin typeface="Arial"/>
                <a:cs typeface="Arial"/>
              </a:rPr>
              <a:t>(3) </a:t>
            </a:r>
            <a:r>
              <a:rPr sz="2025" baseline="-20061" dirty="0">
                <a:solidFill>
                  <a:srgbClr val="CC0000"/>
                </a:solidFill>
                <a:latin typeface="Arial"/>
                <a:cs typeface="Arial"/>
              </a:rPr>
              <a:t>+</a:t>
            </a:r>
            <a:r>
              <a:rPr sz="2025" spc="-33" baseline="-20061" dirty="0">
                <a:solidFill>
                  <a:srgbClr val="CC0000"/>
                </a:solidFill>
                <a:latin typeface="Arial"/>
                <a:cs typeface="Arial"/>
              </a:rPr>
              <a:t> </a:t>
            </a:r>
            <a:r>
              <a:rPr sz="2025" baseline="-20061" dirty="0">
                <a:solidFill>
                  <a:srgbClr val="CC0000"/>
                </a:solidFill>
                <a:latin typeface="Arial"/>
                <a:cs typeface="Arial"/>
              </a:rPr>
              <a:t>b</a:t>
            </a:r>
            <a:r>
              <a:rPr sz="900" dirty="0">
                <a:solidFill>
                  <a:srgbClr val="CC0000"/>
                </a:solidFill>
                <a:latin typeface="Arial"/>
                <a:cs typeface="Arial"/>
              </a:rPr>
              <a:t>(3)</a:t>
            </a:r>
            <a:endParaRPr sz="900">
              <a:latin typeface="Arial"/>
              <a:cs typeface="Arial"/>
            </a:endParaRPr>
          </a:p>
          <a:p>
            <a:pPr marL="9525" marR="3810">
              <a:lnSpc>
                <a:spcPct val="100699"/>
              </a:lnSpc>
              <a:spcBef>
                <a:spcPts val="1304"/>
              </a:spcBef>
            </a:pPr>
            <a:r>
              <a:rPr sz="1350" spc="75" dirty="0">
                <a:solidFill>
                  <a:srgbClr val="CC0000"/>
                </a:solidFill>
                <a:latin typeface="Calibri"/>
                <a:cs typeface="Calibri"/>
              </a:rPr>
              <a:t>z</a:t>
            </a:r>
            <a:r>
              <a:rPr sz="1350" spc="113" baseline="30092" dirty="0">
                <a:solidFill>
                  <a:srgbClr val="CC0000"/>
                </a:solidFill>
                <a:latin typeface="Calibri"/>
                <a:cs typeface="Calibri"/>
              </a:rPr>
              <a:t>(4)</a:t>
            </a:r>
            <a:r>
              <a:rPr sz="1350" spc="56" baseline="30092" dirty="0">
                <a:solidFill>
                  <a:srgbClr val="CC0000"/>
                </a:solidFill>
                <a:latin typeface="Calibri"/>
                <a:cs typeface="Calibri"/>
              </a:rPr>
              <a:t> </a:t>
            </a:r>
            <a:r>
              <a:rPr sz="1350" spc="101" dirty="0">
                <a:solidFill>
                  <a:srgbClr val="CC0000"/>
                </a:solidFill>
                <a:latin typeface="Calibri"/>
                <a:cs typeface="Calibri"/>
              </a:rPr>
              <a:t>is</a:t>
            </a:r>
            <a:r>
              <a:rPr sz="1350" spc="60" dirty="0">
                <a:solidFill>
                  <a:srgbClr val="CC0000"/>
                </a:solidFill>
                <a:latin typeface="Calibri"/>
                <a:cs typeface="Calibri"/>
              </a:rPr>
              <a:t> </a:t>
            </a:r>
            <a:r>
              <a:rPr sz="1350" spc="139" dirty="0">
                <a:solidFill>
                  <a:srgbClr val="CC0000"/>
                </a:solidFill>
                <a:latin typeface="Calibri"/>
                <a:cs typeface="Calibri"/>
              </a:rPr>
              <a:t>calculated</a:t>
            </a:r>
            <a:r>
              <a:rPr sz="1350" spc="60" dirty="0">
                <a:solidFill>
                  <a:srgbClr val="CC0000"/>
                </a:solidFill>
                <a:latin typeface="Calibri"/>
                <a:cs typeface="Calibri"/>
              </a:rPr>
              <a:t> </a:t>
            </a:r>
            <a:r>
              <a:rPr sz="1350" spc="176" dirty="0">
                <a:solidFill>
                  <a:srgbClr val="CC0000"/>
                </a:solidFill>
                <a:latin typeface="Calibri"/>
                <a:cs typeface="Calibri"/>
              </a:rPr>
              <a:t>by</a:t>
            </a:r>
            <a:r>
              <a:rPr sz="1350" spc="60" dirty="0">
                <a:solidFill>
                  <a:srgbClr val="CC0000"/>
                </a:solidFill>
                <a:latin typeface="Calibri"/>
                <a:cs typeface="Calibri"/>
              </a:rPr>
              <a:t> </a:t>
            </a:r>
            <a:r>
              <a:rPr sz="1350" spc="139" dirty="0">
                <a:solidFill>
                  <a:srgbClr val="CC0000"/>
                </a:solidFill>
                <a:latin typeface="Calibri"/>
                <a:cs typeface="Calibri"/>
              </a:rPr>
              <a:t>multiplying</a:t>
            </a:r>
            <a:r>
              <a:rPr sz="1350" spc="60" dirty="0">
                <a:solidFill>
                  <a:srgbClr val="CC0000"/>
                </a:solidFill>
                <a:latin typeface="Calibri"/>
                <a:cs typeface="Calibri"/>
              </a:rPr>
              <a:t> a</a:t>
            </a:r>
            <a:r>
              <a:rPr sz="1350" spc="90" baseline="30092" dirty="0">
                <a:solidFill>
                  <a:srgbClr val="CC0000"/>
                </a:solidFill>
                <a:latin typeface="Calibri"/>
                <a:cs typeface="Calibri"/>
              </a:rPr>
              <a:t>(3)</a:t>
            </a:r>
            <a:r>
              <a:rPr sz="1350" spc="56" baseline="30092" dirty="0">
                <a:solidFill>
                  <a:srgbClr val="CC0000"/>
                </a:solidFill>
                <a:latin typeface="Calibri"/>
                <a:cs typeface="Calibri"/>
              </a:rPr>
              <a:t> </a:t>
            </a:r>
            <a:r>
              <a:rPr sz="1350" spc="143" dirty="0">
                <a:solidFill>
                  <a:srgbClr val="CC0000"/>
                </a:solidFill>
                <a:latin typeface="Calibri"/>
                <a:cs typeface="Calibri"/>
              </a:rPr>
              <a:t>vector</a:t>
            </a:r>
            <a:r>
              <a:rPr sz="1350" spc="60" dirty="0">
                <a:solidFill>
                  <a:srgbClr val="CC0000"/>
                </a:solidFill>
                <a:latin typeface="Calibri"/>
                <a:cs typeface="Calibri"/>
              </a:rPr>
              <a:t> </a:t>
            </a:r>
            <a:r>
              <a:rPr sz="1350" spc="150" dirty="0">
                <a:solidFill>
                  <a:srgbClr val="CC0000"/>
                </a:solidFill>
                <a:latin typeface="Calibri"/>
                <a:cs typeface="Calibri"/>
              </a:rPr>
              <a:t>with</a:t>
            </a:r>
            <a:r>
              <a:rPr sz="1350" spc="60" dirty="0">
                <a:solidFill>
                  <a:srgbClr val="CC0000"/>
                </a:solidFill>
                <a:latin typeface="Calibri"/>
                <a:cs typeface="Calibri"/>
              </a:rPr>
              <a:t> </a:t>
            </a:r>
            <a:r>
              <a:rPr sz="1350" spc="75" dirty="0">
                <a:solidFill>
                  <a:srgbClr val="CC0000"/>
                </a:solidFill>
                <a:latin typeface="Calibri"/>
                <a:cs typeface="Calibri"/>
              </a:rPr>
              <a:t>W</a:t>
            </a:r>
            <a:r>
              <a:rPr sz="1350" spc="113" baseline="30092" dirty="0">
                <a:solidFill>
                  <a:srgbClr val="CC0000"/>
                </a:solidFill>
                <a:latin typeface="Calibri"/>
                <a:cs typeface="Calibri"/>
              </a:rPr>
              <a:t>(3)</a:t>
            </a:r>
            <a:r>
              <a:rPr sz="1350" spc="56" baseline="30092" dirty="0">
                <a:solidFill>
                  <a:srgbClr val="CC0000"/>
                </a:solidFill>
                <a:latin typeface="Calibri"/>
                <a:cs typeface="Calibri"/>
              </a:rPr>
              <a:t> </a:t>
            </a:r>
            <a:r>
              <a:rPr sz="1350" spc="161" dirty="0">
                <a:solidFill>
                  <a:srgbClr val="CC0000"/>
                </a:solidFill>
                <a:latin typeface="Calibri"/>
                <a:cs typeface="Calibri"/>
              </a:rPr>
              <a:t>weight  </a:t>
            </a:r>
            <a:r>
              <a:rPr sz="1350" spc="135" dirty="0">
                <a:solidFill>
                  <a:srgbClr val="CC0000"/>
                </a:solidFill>
                <a:latin typeface="Calibri"/>
                <a:cs typeface="Calibri"/>
              </a:rPr>
              <a:t>matrix</a:t>
            </a:r>
            <a:r>
              <a:rPr sz="1350" spc="56" dirty="0">
                <a:solidFill>
                  <a:srgbClr val="CC0000"/>
                </a:solidFill>
                <a:latin typeface="Calibri"/>
                <a:cs typeface="Calibri"/>
              </a:rPr>
              <a:t> </a:t>
            </a:r>
            <a:r>
              <a:rPr sz="1350" spc="169" dirty="0">
                <a:solidFill>
                  <a:srgbClr val="CC0000"/>
                </a:solidFill>
                <a:latin typeface="Calibri"/>
                <a:cs typeface="Calibri"/>
              </a:rPr>
              <a:t>and</a:t>
            </a:r>
            <a:r>
              <a:rPr sz="1350" spc="56" dirty="0">
                <a:solidFill>
                  <a:srgbClr val="CC0000"/>
                </a:solidFill>
                <a:latin typeface="Calibri"/>
                <a:cs typeface="Calibri"/>
              </a:rPr>
              <a:t> </a:t>
            </a:r>
            <a:r>
              <a:rPr sz="1350" spc="161" dirty="0">
                <a:solidFill>
                  <a:srgbClr val="CC0000"/>
                </a:solidFill>
                <a:latin typeface="Calibri"/>
                <a:cs typeface="Calibri"/>
              </a:rPr>
              <a:t>adding</a:t>
            </a:r>
            <a:r>
              <a:rPr sz="1350" spc="56" dirty="0">
                <a:solidFill>
                  <a:srgbClr val="CC0000"/>
                </a:solidFill>
                <a:latin typeface="Calibri"/>
                <a:cs typeface="Calibri"/>
              </a:rPr>
              <a:t> </a:t>
            </a:r>
            <a:r>
              <a:rPr sz="1350" spc="113" dirty="0">
                <a:solidFill>
                  <a:srgbClr val="CC0000"/>
                </a:solidFill>
                <a:latin typeface="Calibri"/>
                <a:cs typeface="Calibri"/>
              </a:rPr>
              <a:t>layer</a:t>
            </a:r>
            <a:r>
              <a:rPr sz="1350" spc="56" dirty="0">
                <a:solidFill>
                  <a:srgbClr val="CC0000"/>
                </a:solidFill>
                <a:latin typeface="Calibri"/>
                <a:cs typeface="Calibri"/>
              </a:rPr>
              <a:t> </a:t>
            </a:r>
            <a:r>
              <a:rPr sz="1350" spc="94" dirty="0">
                <a:solidFill>
                  <a:srgbClr val="CC0000"/>
                </a:solidFill>
                <a:latin typeface="Calibri"/>
                <a:cs typeface="Calibri"/>
              </a:rPr>
              <a:t>3</a:t>
            </a:r>
            <a:r>
              <a:rPr sz="1350" spc="56" dirty="0">
                <a:solidFill>
                  <a:srgbClr val="CC0000"/>
                </a:solidFill>
                <a:latin typeface="Calibri"/>
                <a:cs typeface="Calibri"/>
              </a:rPr>
              <a:t> </a:t>
            </a:r>
            <a:r>
              <a:rPr sz="1350" spc="139" dirty="0">
                <a:solidFill>
                  <a:srgbClr val="CC0000"/>
                </a:solidFill>
                <a:latin typeface="Calibri"/>
                <a:cs typeface="Calibri"/>
              </a:rPr>
              <a:t>biases</a:t>
            </a:r>
            <a:endParaRPr sz="1350">
              <a:latin typeface="Calibri"/>
              <a:cs typeface="Calibri"/>
            </a:endParaRPr>
          </a:p>
        </p:txBody>
      </p:sp>
      <p:sp>
        <p:nvSpPr>
          <p:cNvPr id="150" name="object 150"/>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D8D8"/>
          </a:solidFill>
        </p:spPr>
        <p:txBody>
          <a:bodyPr wrap="square" lIns="0" tIns="0" rIns="0" bIns="0" rtlCol="0"/>
          <a:lstStyle/>
          <a:p>
            <a:endParaRPr sz="1350"/>
          </a:p>
        </p:txBody>
      </p:sp>
      <p:sp>
        <p:nvSpPr>
          <p:cNvPr id="151" name="object 151"/>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999999"/>
            </a:solidFill>
          </a:ln>
        </p:spPr>
        <p:txBody>
          <a:bodyPr wrap="square" lIns="0" tIns="0" rIns="0" bIns="0" rtlCol="0"/>
          <a:lstStyle/>
          <a:p>
            <a:endParaRPr sz="1350"/>
          </a:p>
        </p:txBody>
      </p:sp>
      <p:sp>
        <p:nvSpPr>
          <p:cNvPr id="152" name="object 152"/>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D8D8"/>
          </a:solidFill>
        </p:spPr>
        <p:txBody>
          <a:bodyPr wrap="square" lIns="0" tIns="0" rIns="0" bIns="0" rtlCol="0"/>
          <a:lstStyle/>
          <a:p>
            <a:endParaRPr sz="1350"/>
          </a:p>
        </p:txBody>
      </p:sp>
      <p:sp>
        <p:nvSpPr>
          <p:cNvPr id="153" name="object 153"/>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999999"/>
            </a:solidFill>
          </a:ln>
        </p:spPr>
        <p:txBody>
          <a:bodyPr wrap="square" lIns="0" tIns="0" rIns="0" bIns="0" rtlCol="0"/>
          <a:lstStyle/>
          <a:p>
            <a:endParaRPr sz="1350"/>
          </a:p>
        </p:txBody>
      </p:sp>
      <p:sp>
        <p:nvSpPr>
          <p:cNvPr id="154" name="object 154"/>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sz="1350"/>
          </a:p>
        </p:txBody>
      </p:sp>
      <p:sp>
        <p:nvSpPr>
          <p:cNvPr id="155" name="object 155"/>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sz="1350"/>
          </a:p>
        </p:txBody>
      </p:sp>
      <p:sp>
        <p:nvSpPr>
          <p:cNvPr id="156" name="object 156"/>
          <p:cNvSpPr/>
          <p:nvPr/>
        </p:nvSpPr>
        <p:spPr>
          <a:xfrm>
            <a:off x="6674633" y="1781799"/>
            <a:ext cx="325279"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sz="1350"/>
          </a:p>
        </p:txBody>
      </p:sp>
      <p:sp>
        <p:nvSpPr>
          <p:cNvPr id="157" name="object 157"/>
          <p:cNvSpPr/>
          <p:nvPr/>
        </p:nvSpPr>
        <p:spPr>
          <a:xfrm>
            <a:off x="6999645" y="1770000"/>
            <a:ext cx="32861" cy="23813"/>
          </a:xfrm>
          <a:custGeom>
            <a:avLst/>
            <a:gdLst/>
            <a:ahLst/>
            <a:cxnLst/>
            <a:rect l="l" t="t" r="r" b="b"/>
            <a:pathLst>
              <a:path w="43815" h="31750">
                <a:moveTo>
                  <a:pt x="0" y="31464"/>
                </a:moveTo>
                <a:lnTo>
                  <a:pt x="0" y="0"/>
                </a:lnTo>
                <a:lnTo>
                  <a:pt x="43224" y="15732"/>
                </a:lnTo>
                <a:lnTo>
                  <a:pt x="0" y="31464"/>
                </a:lnTo>
                <a:close/>
              </a:path>
            </a:pathLst>
          </a:custGeom>
          <a:solidFill>
            <a:srgbClr val="CCCCCC"/>
          </a:solidFill>
        </p:spPr>
        <p:txBody>
          <a:bodyPr wrap="square" lIns="0" tIns="0" rIns="0" bIns="0" rtlCol="0"/>
          <a:lstStyle/>
          <a:p>
            <a:endParaRPr sz="1350"/>
          </a:p>
        </p:txBody>
      </p:sp>
      <p:sp>
        <p:nvSpPr>
          <p:cNvPr id="158" name="object 158"/>
          <p:cNvSpPr/>
          <p:nvPr/>
        </p:nvSpPr>
        <p:spPr>
          <a:xfrm>
            <a:off x="6999645" y="1770000"/>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CCCCCC"/>
            </a:solidFill>
          </a:ln>
        </p:spPr>
        <p:txBody>
          <a:bodyPr wrap="square" lIns="0" tIns="0" rIns="0" bIns="0" rtlCol="0"/>
          <a:lstStyle/>
          <a:p>
            <a:endParaRPr sz="1350"/>
          </a:p>
        </p:txBody>
      </p:sp>
      <p:sp>
        <p:nvSpPr>
          <p:cNvPr id="159" name="object 159"/>
          <p:cNvSpPr/>
          <p:nvPr/>
        </p:nvSpPr>
        <p:spPr>
          <a:xfrm>
            <a:off x="6674670" y="2476720"/>
            <a:ext cx="325279"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sz="1350"/>
          </a:p>
        </p:txBody>
      </p:sp>
      <p:sp>
        <p:nvSpPr>
          <p:cNvPr id="160" name="object 160"/>
          <p:cNvSpPr/>
          <p:nvPr/>
        </p:nvSpPr>
        <p:spPr>
          <a:xfrm>
            <a:off x="6999682" y="2464907"/>
            <a:ext cx="32861" cy="23813"/>
          </a:xfrm>
          <a:custGeom>
            <a:avLst/>
            <a:gdLst/>
            <a:ahLst/>
            <a:cxnLst/>
            <a:rect l="l" t="t" r="r" b="b"/>
            <a:pathLst>
              <a:path w="43815" h="31750">
                <a:moveTo>
                  <a:pt x="0" y="31474"/>
                </a:moveTo>
                <a:lnTo>
                  <a:pt x="0" y="0"/>
                </a:lnTo>
                <a:lnTo>
                  <a:pt x="43224" y="15749"/>
                </a:lnTo>
                <a:lnTo>
                  <a:pt x="0" y="31474"/>
                </a:lnTo>
                <a:close/>
              </a:path>
            </a:pathLst>
          </a:custGeom>
          <a:solidFill>
            <a:srgbClr val="CCCCCC"/>
          </a:solidFill>
        </p:spPr>
        <p:txBody>
          <a:bodyPr wrap="square" lIns="0" tIns="0" rIns="0" bIns="0" rtlCol="0"/>
          <a:lstStyle/>
          <a:p>
            <a:endParaRPr sz="1350"/>
          </a:p>
        </p:txBody>
      </p:sp>
      <p:sp>
        <p:nvSpPr>
          <p:cNvPr id="161" name="object 161"/>
          <p:cNvSpPr/>
          <p:nvPr/>
        </p:nvSpPr>
        <p:spPr>
          <a:xfrm>
            <a:off x="6999682" y="2464907"/>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sz="1350"/>
          </a:p>
        </p:txBody>
      </p:sp>
      <p:sp>
        <p:nvSpPr>
          <p:cNvPr id="162" name="object 162"/>
          <p:cNvSpPr/>
          <p:nvPr/>
        </p:nvSpPr>
        <p:spPr>
          <a:xfrm>
            <a:off x="6674670" y="3165106"/>
            <a:ext cx="325279"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sz="1350"/>
          </a:p>
        </p:txBody>
      </p:sp>
      <p:sp>
        <p:nvSpPr>
          <p:cNvPr id="163" name="object 163"/>
          <p:cNvSpPr/>
          <p:nvPr/>
        </p:nvSpPr>
        <p:spPr>
          <a:xfrm>
            <a:off x="6999682" y="3153293"/>
            <a:ext cx="32861" cy="23813"/>
          </a:xfrm>
          <a:custGeom>
            <a:avLst/>
            <a:gdLst/>
            <a:ahLst/>
            <a:cxnLst/>
            <a:rect l="l" t="t" r="r" b="b"/>
            <a:pathLst>
              <a:path w="43815" h="31750">
                <a:moveTo>
                  <a:pt x="0" y="31474"/>
                </a:moveTo>
                <a:lnTo>
                  <a:pt x="0" y="0"/>
                </a:lnTo>
                <a:lnTo>
                  <a:pt x="43224" y="15749"/>
                </a:lnTo>
                <a:lnTo>
                  <a:pt x="0" y="31474"/>
                </a:lnTo>
                <a:close/>
              </a:path>
            </a:pathLst>
          </a:custGeom>
          <a:solidFill>
            <a:srgbClr val="CCCCCC"/>
          </a:solidFill>
        </p:spPr>
        <p:txBody>
          <a:bodyPr wrap="square" lIns="0" tIns="0" rIns="0" bIns="0" rtlCol="0"/>
          <a:lstStyle/>
          <a:p>
            <a:endParaRPr sz="1350"/>
          </a:p>
        </p:txBody>
      </p:sp>
      <p:sp>
        <p:nvSpPr>
          <p:cNvPr id="164" name="object 164"/>
          <p:cNvSpPr/>
          <p:nvPr/>
        </p:nvSpPr>
        <p:spPr>
          <a:xfrm>
            <a:off x="6999682" y="3153293"/>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sz="1350"/>
          </a:p>
        </p:txBody>
      </p:sp>
      <p:sp>
        <p:nvSpPr>
          <p:cNvPr id="165" name="object 165"/>
          <p:cNvSpPr/>
          <p:nvPr/>
        </p:nvSpPr>
        <p:spPr>
          <a:xfrm>
            <a:off x="7228413" y="1601012"/>
            <a:ext cx="278606" cy="1732598"/>
          </a:xfrm>
          <a:custGeom>
            <a:avLst/>
            <a:gdLst/>
            <a:ahLst/>
            <a:cxnLst/>
            <a:rect l="l" t="t" r="r" b="b"/>
            <a:pathLst>
              <a:path w="371475" h="2310129">
                <a:moveTo>
                  <a:pt x="0" y="0"/>
                </a:moveTo>
                <a:lnTo>
                  <a:pt x="371399" y="0"/>
                </a:lnTo>
                <a:lnTo>
                  <a:pt x="371399" y="2310007"/>
                </a:lnTo>
                <a:lnTo>
                  <a:pt x="0" y="2310007"/>
                </a:lnTo>
                <a:lnTo>
                  <a:pt x="0" y="0"/>
                </a:lnTo>
                <a:close/>
              </a:path>
            </a:pathLst>
          </a:custGeom>
          <a:solidFill>
            <a:srgbClr val="D8D8D8"/>
          </a:solidFill>
        </p:spPr>
        <p:txBody>
          <a:bodyPr wrap="square" lIns="0" tIns="0" rIns="0" bIns="0" rtlCol="0"/>
          <a:lstStyle/>
          <a:p>
            <a:endParaRPr sz="1350"/>
          </a:p>
        </p:txBody>
      </p:sp>
      <p:sp>
        <p:nvSpPr>
          <p:cNvPr id="166" name="object 166"/>
          <p:cNvSpPr/>
          <p:nvPr/>
        </p:nvSpPr>
        <p:spPr>
          <a:xfrm>
            <a:off x="7228413" y="1601012"/>
            <a:ext cx="278606" cy="1732598"/>
          </a:xfrm>
          <a:custGeom>
            <a:avLst/>
            <a:gdLst/>
            <a:ahLst/>
            <a:cxnLst/>
            <a:rect l="l" t="t" r="r" b="b"/>
            <a:pathLst>
              <a:path w="371475" h="2310129">
                <a:moveTo>
                  <a:pt x="0" y="0"/>
                </a:moveTo>
                <a:lnTo>
                  <a:pt x="371399" y="0"/>
                </a:lnTo>
                <a:lnTo>
                  <a:pt x="371399" y="2310007"/>
                </a:lnTo>
                <a:lnTo>
                  <a:pt x="0" y="2310007"/>
                </a:lnTo>
                <a:lnTo>
                  <a:pt x="0" y="0"/>
                </a:lnTo>
                <a:close/>
              </a:path>
            </a:pathLst>
          </a:custGeom>
          <a:ln w="9524">
            <a:solidFill>
              <a:srgbClr val="999999"/>
            </a:solidFill>
          </a:ln>
        </p:spPr>
        <p:txBody>
          <a:bodyPr wrap="square" lIns="0" tIns="0" rIns="0" bIns="0" rtlCol="0"/>
          <a:lstStyle/>
          <a:p>
            <a:endParaRPr sz="1350"/>
          </a:p>
        </p:txBody>
      </p:sp>
      <p:sp>
        <p:nvSpPr>
          <p:cNvPr id="167" name="object 167"/>
          <p:cNvSpPr/>
          <p:nvPr/>
        </p:nvSpPr>
        <p:spPr>
          <a:xfrm>
            <a:off x="6075553" y="1659021"/>
            <a:ext cx="133826" cy="1661636"/>
          </a:xfrm>
          <a:custGeom>
            <a:avLst/>
            <a:gdLst/>
            <a:ahLst/>
            <a:cxnLst/>
            <a:rect l="l" t="t" r="r" b="b"/>
            <a:pathLst>
              <a:path w="178434" h="2215515">
                <a:moveTo>
                  <a:pt x="0" y="29699"/>
                </a:moveTo>
                <a:lnTo>
                  <a:pt x="2334" y="18139"/>
                </a:lnTo>
                <a:lnTo>
                  <a:pt x="8699" y="8699"/>
                </a:lnTo>
                <a:lnTo>
                  <a:pt x="18140" y="2334"/>
                </a:lnTo>
                <a:lnTo>
                  <a:pt x="29699" y="0"/>
                </a:lnTo>
                <a:lnTo>
                  <a:pt x="148499" y="0"/>
                </a:lnTo>
                <a:lnTo>
                  <a:pt x="156374" y="0"/>
                </a:lnTo>
                <a:lnTo>
                  <a:pt x="163949" y="3127"/>
                </a:lnTo>
                <a:lnTo>
                  <a:pt x="169499" y="8697"/>
                </a:lnTo>
                <a:lnTo>
                  <a:pt x="175074" y="14269"/>
                </a:lnTo>
                <a:lnTo>
                  <a:pt x="178199" y="21822"/>
                </a:lnTo>
                <a:lnTo>
                  <a:pt x="178199" y="29699"/>
                </a:lnTo>
                <a:lnTo>
                  <a:pt x="178199" y="2185788"/>
                </a:lnTo>
                <a:lnTo>
                  <a:pt x="175865" y="2197347"/>
                </a:lnTo>
                <a:lnTo>
                  <a:pt x="169499" y="2206788"/>
                </a:lnTo>
                <a:lnTo>
                  <a:pt x="160059" y="2213153"/>
                </a:lnTo>
                <a:lnTo>
                  <a:pt x="148499" y="2215488"/>
                </a:lnTo>
                <a:lnTo>
                  <a:pt x="29699" y="2215488"/>
                </a:lnTo>
                <a:lnTo>
                  <a:pt x="18140" y="2213153"/>
                </a:lnTo>
                <a:lnTo>
                  <a:pt x="8699" y="2206788"/>
                </a:lnTo>
                <a:lnTo>
                  <a:pt x="2334" y="2197347"/>
                </a:lnTo>
                <a:lnTo>
                  <a:pt x="0" y="2185788"/>
                </a:lnTo>
                <a:lnTo>
                  <a:pt x="0" y="29699"/>
                </a:lnTo>
                <a:close/>
              </a:path>
            </a:pathLst>
          </a:custGeom>
          <a:ln w="28574">
            <a:solidFill>
              <a:srgbClr val="CC0000"/>
            </a:solidFill>
          </a:ln>
        </p:spPr>
        <p:txBody>
          <a:bodyPr wrap="square" lIns="0" tIns="0" rIns="0" bIns="0" rtlCol="0"/>
          <a:lstStyle/>
          <a:p>
            <a:endParaRPr sz="1350"/>
          </a:p>
        </p:txBody>
      </p:sp>
      <p:sp>
        <p:nvSpPr>
          <p:cNvPr id="168" name="object 168"/>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solidFill>
                  <a:srgbClr val="999999"/>
                </a:solidFill>
                <a:latin typeface="Arial"/>
                <a:cs typeface="Arial"/>
              </a:rPr>
              <a:t>a</a:t>
            </a:r>
            <a:r>
              <a:rPr sz="900" dirty="0">
                <a:solidFill>
                  <a:srgbClr val="999999"/>
                </a:solidFill>
                <a:latin typeface="Arial"/>
                <a:cs typeface="Arial"/>
              </a:rPr>
              <a:t>(4)</a:t>
            </a:r>
            <a:endParaRPr sz="900">
              <a:latin typeface="Arial"/>
              <a:cs typeface="Arial"/>
            </a:endParaRPr>
          </a:p>
        </p:txBody>
      </p:sp>
    </p:spTree>
    <p:extLst>
      <p:ext uri="{BB962C8B-B14F-4D97-AF65-F5344CB8AC3E}">
        <p14:creationId xmlns:p14="http://schemas.microsoft.com/office/powerpoint/2010/main" val="3446116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4" name="object 4"/>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5" name="object 5"/>
          <p:cNvSpPr txBox="1"/>
          <p:nvPr/>
        </p:nvSpPr>
        <p:spPr>
          <a:xfrm>
            <a:off x="3552015"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6" name="object 6"/>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7" name="object 7"/>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8" name="object 8"/>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9" name="object 9"/>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10" name="object 10"/>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1" name="object 11"/>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2" name="object 12"/>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 name="object 13"/>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4" name="object 14"/>
          <p:cNvSpPr txBox="1"/>
          <p:nvPr/>
        </p:nvSpPr>
        <p:spPr>
          <a:xfrm>
            <a:off x="3507185"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5" name="object 15"/>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6" name="object 16"/>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7" name="object 17"/>
          <p:cNvSpPr txBox="1"/>
          <p:nvPr/>
        </p:nvSpPr>
        <p:spPr>
          <a:xfrm>
            <a:off x="4958753"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8" name="object 18"/>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19" name="object 19"/>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20" name="object 20"/>
          <p:cNvSpPr txBox="1"/>
          <p:nvPr/>
        </p:nvSpPr>
        <p:spPr>
          <a:xfrm>
            <a:off x="4958753"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1" name="object 21"/>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22" name="object 22"/>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3" name="object 23"/>
          <p:cNvSpPr txBox="1"/>
          <p:nvPr/>
        </p:nvSpPr>
        <p:spPr>
          <a:xfrm>
            <a:off x="4958753"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4" name="object 24"/>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25" name="object 25"/>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6" name="object 26"/>
          <p:cNvSpPr txBox="1"/>
          <p:nvPr/>
        </p:nvSpPr>
        <p:spPr>
          <a:xfrm>
            <a:off x="4913922"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27" name="object 27"/>
          <p:cNvSpPr/>
          <p:nvPr/>
        </p:nvSpPr>
        <p:spPr>
          <a:xfrm>
            <a:off x="2454428" y="1454399"/>
            <a:ext cx="873443" cy="32766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sz="1350"/>
          </a:p>
        </p:txBody>
      </p:sp>
      <p:sp>
        <p:nvSpPr>
          <p:cNvPr id="28" name="object 28"/>
          <p:cNvSpPr/>
          <p:nvPr/>
        </p:nvSpPr>
        <p:spPr>
          <a:xfrm>
            <a:off x="3323434" y="1443017"/>
            <a:ext cx="34766" cy="2286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sz="1350"/>
          </a:p>
        </p:txBody>
      </p:sp>
      <p:sp>
        <p:nvSpPr>
          <p:cNvPr id="29" name="object 29"/>
          <p:cNvSpPr/>
          <p:nvPr/>
        </p:nvSpPr>
        <p:spPr>
          <a:xfrm>
            <a:off x="3323434" y="1443017"/>
            <a:ext cx="34766" cy="2286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sz="1350"/>
          </a:p>
        </p:txBody>
      </p:sp>
      <p:sp>
        <p:nvSpPr>
          <p:cNvPr id="30" name="object 30"/>
          <p:cNvSpPr/>
          <p:nvPr/>
        </p:nvSpPr>
        <p:spPr>
          <a:xfrm>
            <a:off x="2454428" y="1781799"/>
            <a:ext cx="873443" cy="334328"/>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sz="1350"/>
          </a:p>
        </p:txBody>
      </p:sp>
      <p:sp>
        <p:nvSpPr>
          <p:cNvPr id="31" name="object 31"/>
          <p:cNvSpPr/>
          <p:nvPr/>
        </p:nvSpPr>
        <p:spPr>
          <a:xfrm>
            <a:off x="3323452" y="2104664"/>
            <a:ext cx="34766" cy="2286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32" name="object 32"/>
          <p:cNvSpPr/>
          <p:nvPr/>
        </p:nvSpPr>
        <p:spPr>
          <a:xfrm>
            <a:off x="3323452" y="2104664"/>
            <a:ext cx="34766" cy="2286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33" name="object 33"/>
          <p:cNvSpPr/>
          <p:nvPr/>
        </p:nvSpPr>
        <p:spPr>
          <a:xfrm>
            <a:off x="2454429" y="1781799"/>
            <a:ext cx="885349" cy="1008698"/>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sz="1350"/>
          </a:p>
        </p:txBody>
      </p:sp>
      <p:sp>
        <p:nvSpPr>
          <p:cNvPr id="34" name="object 34"/>
          <p:cNvSpPr/>
          <p:nvPr/>
        </p:nvSpPr>
        <p:spPr>
          <a:xfrm>
            <a:off x="3330558" y="2782644"/>
            <a:ext cx="30480" cy="32385"/>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sz="1350"/>
          </a:p>
        </p:txBody>
      </p:sp>
      <p:sp>
        <p:nvSpPr>
          <p:cNvPr id="35" name="object 35"/>
          <p:cNvSpPr/>
          <p:nvPr/>
        </p:nvSpPr>
        <p:spPr>
          <a:xfrm>
            <a:off x="3330558" y="2782644"/>
            <a:ext cx="30480" cy="32385"/>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sz="1350"/>
          </a:p>
        </p:txBody>
      </p:sp>
      <p:sp>
        <p:nvSpPr>
          <p:cNvPr id="36" name="object 36"/>
          <p:cNvSpPr/>
          <p:nvPr/>
        </p:nvSpPr>
        <p:spPr>
          <a:xfrm>
            <a:off x="2454429" y="1471476"/>
            <a:ext cx="885349" cy="100203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sz="1350"/>
          </a:p>
        </p:txBody>
      </p:sp>
      <p:sp>
        <p:nvSpPr>
          <p:cNvPr id="37" name="object 37"/>
          <p:cNvSpPr/>
          <p:nvPr/>
        </p:nvSpPr>
        <p:spPr>
          <a:xfrm>
            <a:off x="3330483" y="1447178"/>
            <a:ext cx="30480" cy="32385"/>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sz="1350"/>
          </a:p>
        </p:txBody>
      </p:sp>
      <p:sp>
        <p:nvSpPr>
          <p:cNvPr id="38" name="object 38"/>
          <p:cNvSpPr/>
          <p:nvPr/>
        </p:nvSpPr>
        <p:spPr>
          <a:xfrm>
            <a:off x="3330483" y="1447178"/>
            <a:ext cx="30480" cy="32385"/>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sz="1350"/>
          </a:p>
        </p:txBody>
      </p:sp>
      <p:sp>
        <p:nvSpPr>
          <p:cNvPr id="39" name="object 39"/>
          <p:cNvSpPr/>
          <p:nvPr/>
        </p:nvSpPr>
        <p:spPr>
          <a:xfrm>
            <a:off x="2454428" y="2146046"/>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0" name="object 40"/>
          <p:cNvSpPr/>
          <p:nvPr/>
        </p:nvSpPr>
        <p:spPr>
          <a:xfrm>
            <a:off x="3323434" y="2134664"/>
            <a:ext cx="34766" cy="2286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1" name="object 41"/>
          <p:cNvSpPr/>
          <p:nvPr/>
        </p:nvSpPr>
        <p:spPr>
          <a:xfrm>
            <a:off x="3323434" y="2134664"/>
            <a:ext cx="34766" cy="2286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2" name="object 42"/>
          <p:cNvSpPr/>
          <p:nvPr/>
        </p:nvSpPr>
        <p:spPr>
          <a:xfrm>
            <a:off x="2454428" y="2473457"/>
            <a:ext cx="873443" cy="334328"/>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sz="1350"/>
          </a:p>
        </p:txBody>
      </p:sp>
      <p:sp>
        <p:nvSpPr>
          <p:cNvPr id="43" name="object 43"/>
          <p:cNvSpPr/>
          <p:nvPr/>
        </p:nvSpPr>
        <p:spPr>
          <a:xfrm>
            <a:off x="3323452" y="2796313"/>
            <a:ext cx="34766" cy="2286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44" name="object 44"/>
          <p:cNvSpPr/>
          <p:nvPr/>
        </p:nvSpPr>
        <p:spPr>
          <a:xfrm>
            <a:off x="3323452" y="2796313"/>
            <a:ext cx="34766" cy="2286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45" name="object 45"/>
          <p:cNvSpPr/>
          <p:nvPr/>
        </p:nvSpPr>
        <p:spPr>
          <a:xfrm>
            <a:off x="2454428" y="2837694"/>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6" name="object 46"/>
          <p:cNvSpPr/>
          <p:nvPr/>
        </p:nvSpPr>
        <p:spPr>
          <a:xfrm>
            <a:off x="3323434" y="2826313"/>
            <a:ext cx="34766" cy="2286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7" name="object 47"/>
          <p:cNvSpPr/>
          <p:nvPr/>
        </p:nvSpPr>
        <p:spPr>
          <a:xfrm>
            <a:off x="3323434" y="2826313"/>
            <a:ext cx="34766" cy="2286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8" name="object 48"/>
          <p:cNvSpPr/>
          <p:nvPr/>
        </p:nvSpPr>
        <p:spPr>
          <a:xfrm>
            <a:off x="2454429" y="2163127"/>
            <a:ext cx="885349" cy="100203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sz="1350"/>
          </a:p>
        </p:txBody>
      </p:sp>
      <p:sp>
        <p:nvSpPr>
          <p:cNvPr id="49" name="object 49"/>
          <p:cNvSpPr/>
          <p:nvPr/>
        </p:nvSpPr>
        <p:spPr>
          <a:xfrm>
            <a:off x="3330483" y="2138827"/>
            <a:ext cx="30480" cy="32385"/>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sz="1350"/>
          </a:p>
        </p:txBody>
      </p:sp>
      <p:sp>
        <p:nvSpPr>
          <p:cNvPr id="50" name="object 50"/>
          <p:cNvSpPr/>
          <p:nvPr/>
        </p:nvSpPr>
        <p:spPr>
          <a:xfrm>
            <a:off x="3330483" y="2138827"/>
            <a:ext cx="30480" cy="32385"/>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sz="1350"/>
          </a:p>
        </p:txBody>
      </p:sp>
      <p:sp>
        <p:nvSpPr>
          <p:cNvPr id="51" name="object 51"/>
          <p:cNvSpPr/>
          <p:nvPr/>
        </p:nvSpPr>
        <p:spPr>
          <a:xfrm>
            <a:off x="2454428" y="1477235"/>
            <a:ext cx="893445" cy="1688306"/>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sz="1350"/>
          </a:p>
        </p:txBody>
      </p:sp>
      <p:sp>
        <p:nvSpPr>
          <p:cNvPr id="52" name="object 52"/>
          <p:cNvSpPr/>
          <p:nvPr/>
        </p:nvSpPr>
        <p:spPr>
          <a:xfrm>
            <a:off x="3337233" y="1448581"/>
            <a:ext cx="25718" cy="3429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sz="1350"/>
          </a:p>
        </p:txBody>
      </p:sp>
      <p:sp>
        <p:nvSpPr>
          <p:cNvPr id="53" name="object 53"/>
          <p:cNvSpPr/>
          <p:nvPr/>
        </p:nvSpPr>
        <p:spPr>
          <a:xfrm>
            <a:off x="3337233" y="1448581"/>
            <a:ext cx="25718" cy="3429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sz="1350"/>
          </a:p>
        </p:txBody>
      </p:sp>
      <p:sp>
        <p:nvSpPr>
          <p:cNvPr id="54" name="object 54"/>
          <p:cNvSpPr/>
          <p:nvPr/>
        </p:nvSpPr>
        <p:spPr>
          <a:xfrm>
            <a:off x="3861163" y="143923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55" name="object 55"/>
          <p:cNvSpPr/>
          <p:nvPr/>
        </p:nvSpPr>
        <p:spPr>
          <a:xfrm>
            <a:off x="4731574" y="1427438"/>
            <a:ext cx="32861" cy="23813"/>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56" name="object 56"/>
          <p:cNvSpPr/>
          <p:nvPr/>
        </p:nvSpPr>
        <p:spPr>
          <a:xfrm>
            <a:off x="4731574" y="1427438"/>
            <a:ext cx="32861" cy="23813"/>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57" name="object 57"/>
          <p:cNvSpPr/>
          <p:nvPr/>
        </p:nvSpPr>
        <p:spPr>
          <a:xfrm>
            <a:off x="3861163" y="1439237"/>
            <a:ext cx="879158" cy="665798"/>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sz="1350"/>
          </a:p>
        </p:txBody>
      </p:sp>
      <p:sp>
        <p:nvSpPr>
          <p:cNvPr id="58" name="object 58"/>
          <p:cNvSpPr/>
          <p:nvPr/>
        </p:nvSpPr>
        <p:spPr>
          <a:xfrm>
            <a:off x="4733149" y="2095609"/>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59" name="object 59"/>
          <p:cNvSpPr/>
          <p:nvPr/>
        </p:nvSpPr>
        <p:spPr>
          <a:xfrm>
            <a:off x="4733149" y="2095609"/>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60" name="object 60"/>
          <p:cNvSpPr/>
          <p:nvPr/>
        </p:nvSpPr>
        <p:spPr>
          <a:xfrm>
            <a:off x="3861163" y="1439237"/>
            <a:ext cx="890111" cy="1347788"/>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sz="1350"/>
          </a:p>
        </p:txBody>
      </p:sp>
      <p:sp>
        <p:nvSpPr>
          <p:cNvPr id="61" name="object 61"/>
          <p:cNvSpPr/>
          <p:nvPr/>
        </p:nvSpPr>
        <p:spPr>
          <a:xfrm>
            <a:off x="4740968" y="2780263"/>
            <a:ext cx="28099" cy="33814"/>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sz="1350"/>
          </a:p>
        </p:txBody>
      </p:sp>
      <p:sp>
        <p:nvSpPr>
          <p:cNvPr id="62" name="object 62"/>
          <p:cNvSpPr/>
          <p:nvPr/>
        </p:nvSpPr>
        <p:spPr>
          <a:xfrm>
            <a:off x="4740968" y="2780263"/>
            <a:ext cx="28099" cy="33814"/>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sz="1350"/>
          </a:p>
        </p:txBody>
      </p:sp>
      <p:sp>
        <p:nvSpPr>
          <p:cNvPr id="63" name="object 63"/>
          <p:cNvSpPr/>
          <p:nvPr/>
        </p:nvSpPr>
        <p:spPr>
          <a:xfrm>
            <a:off x="3861163" y="1465114"/>
            <a:ext cx="879158" cy="665798"/>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sz="1350"/>
          </a:p>
        </p:txBody>
      </p:sp>
      <p:sp>
        <p:nvSpPr>
          <p:cNvPr id="64" name="object 64"/>
          <p:cNvSpPr/>
          <p:nvPr/>
        </p:nvSpPr>
        <p:spPr>
          <a:xfrm>
            <a:off x="4733149" y="1445544"/>
            <a:ext cx="33338" cy="29051"/>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sz="1350"/>
          </a:p>
        </p:txBody>
      </p:sp>
      <p:sp>
        <p:nvSpPr>
          <p:cNvPr id="65" name="object 65"/>
          <p:cNvSpPr/>
          <p:nvPr/>
        </p:nvSpPr>
        <p:spPr>
          <a:xfrm>
            <a:off x="4733149" y="1445544"/>
            <a:ext cx="33338" cy="29051"/>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sz="1350"/>
          </a:p>
        </p:txBody>
      </p:sp>
      <p:sp>
        <p:nvSpPr>
          <p:cNvPr id="66" name="object 66"/>
          <p:cNvSpPr/>
          <p:nvPr/>
        </p:nvSpPr>
        <p:spPr>
          <a:xfrm>
            <a:off x="3861163" y="213087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67" name="object 67"/>
          <p:cNvSpPr/>
          <p:nvPr/>
        </p:nvSpPr>
        <p:spPr>
          <a:xfrm>
            <a:off x="4731574" y="2119083"/>
            <a:ext cx="32861" cy="23813"/>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68" name="object 68"/>
          <p:cNvSpPr/>
          <p:nvPr/>
        </p:nvSpPr>
        <p:spPr>
          <a:xfrm>
            <a:off x="4731574" y="2119083"/>
            <a:ext cx="32861" cy="23813"/>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69" name="object 69"/>
          <p:cNvSpPr/>
          <p:nvPr/>
        </p:nvSpPr>
        <p:spPr>
          <a:xfrm>
            <a:off x="3861163" y="2130877"/>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70" name="object 70"/>
          <p:cNvSpPr/>
          <p:nvPr/>
        </p:nvSpPr>
        <p:spPr>
          <a:xfrm>
            <a:off x="4733149" y="2787257"/>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71" name="object 71"/>
          <p:cNvSpPr/>
          <p:nvPr/>
        </p:nvSpPr>
        <p:spPr>
          <a:xfrm>
            <a:off x="4733149" y="2787257"/>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72" name="object 72"/>
          <p:cNvSpPr/>
          <p:nvPr/>
        </p:nvSpPr>
        <p:spPr>
          <a:xfrm>
            <a:off x="3861163" y="1475007"/>
            <a:ext cx="890111" cy="1347788"/>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sz="1350"/>
          </a:p>
        </p:txBody>
      </p:sp>
      <p:sp>
        <p:nvSpPr>
          <p:cNvPr id="73" name="object 73"/>
          <p:cNvSpPr/>
          <p:nvPr/>
        </p:nvSpPr>
        <p:spPr>
          <a:xfrm>
            <a:off x="4740968" y="1447953"/>
            <a:ext cx="28099" cy="33814"/>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sz="1350"/>
          </a:p>
        </p:txBody>
      </p:sp>
      <p:sp>
        <p:nvSpPr>
          <p:cNvPr id="74" name="object 74"/>
          <p:cNvSpPr/>
          <p:nvPr/>
        </p:nvSpPr>
        <p:spPr>
          <a:xfrm>
            <a:off x="4740968" y="1447953"/>
            <a:ext cx="28099" cy="33814"/>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sz="1350"/>
          </a:p>
        </p:txBody>
      </p:sp>
      <p:sp>
        <p:nvSpPr>
          <p:cNvPr id="75" name="object 75"/>
          <p:cNvSpPr/>
          <p:nvPr/>
        </p:nvSpPr>
        <p:spPr>
          <a:xfrm>
            <a:off x="3861163" y="2156770"/>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76" name="object 76"/>
          <p:cNvSpPr/>
          <p:nvPr/>
        </p:nvSpPr>
        <p:spPr>
          <a:xfrm>
            <a:off x="4733149" y="2137196"/>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77" name="object 77"/>
          <p:cNvSpPr/>
          <p:nvPr/>
        </p:nvSpPr>
        <p:spPr>
          <a:xfrm>
            <a:off x="4733149" y="2137196"/>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78" name="object 78"/>
          <p:cNvSpPr/>
          <p:nvPr/>
        </p:nvSpPr>
        <p:spPr>
          <a:xfrm>
            <a:off x="3861163" y="282254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79" name="object 79"/>
          <p:cNvSpPr/>
          <p:nvPr/>
        </p:nvSpPr>
        <p:spPr>
          <a:xfrm>
            <a:off x="4731574" y="2810731"/>
            <a:ext cx="32861" cy="23813"/>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80" name="object 80"/>
          <p:cNvSpPr/>
          <p:nvPr/>
        </p:nvSpPr>
        <p:spPr>
          <a:xfrm>
            <a:off x="4731574" y="2810731"/>
            <a:ext cx="32861" cy="23813"/>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81" name="object 81"/>
          <p:cNvSpPr/>
          <p:nvPr/>
        </p:nvSpPr>
        <p:spPr>
          <a:xfrm>
            <a:off x="3861163" y="2848419"/>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82" name="object 82"/>
          <p:cNvSpPr/>
          <p:nvPr/>
        </p:nvSpPr>
        <p:spPr>
          <a:xfrm>
            <a:off x="4733149" y="2828845"/>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83" name="object 83"/>
          <p:cNvSpPr/>
          <p:nvPr/>
        </p:nvSpPr>
        <p:spPr>
          <a:xfrm>
            <a:off x="4733149" y="2828845"/>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84" name="object 84"/>
          <p:cNvSpPr/>
          <p:nvPr/>
        </p:nvSpPr>
        <p:spPr>
          <a:xfrm>
            <a:off x="3861163" y="2166652"/>
            <a:ext cx="890111" cy="1347788"/>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sz="1350"/>
          </a:p>
        </p:txBody>
      </p:sp>
      <p:sp>
        <p:nvSpPr>
          <p:cNvPr id="85" name="object 85"/>
          <p:cNvSpPr/>
          <p:nvPr/>
        </p:nvSpPr>
        <p:spPr>
          <a:xfrm>
            <a:off x="4740968" y="2139596"/>
            <a:ext cx="28099" cy="33814"/>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sz="1350"/>
          </a:p>
        </p:txBody>
      </p:sp>
      <p:sp>
        <p:nvSpPr>
          <p:cNvPr id="86" name="object 86"/>
          <p:cNvSpPr/>
          <p:nvPr/>
        </p:nvSpPr>
        <p:spPr>
          <a:xfrm>
            <a:off x="4740968" y="2139596"/>
            <a:ext cx="28099" cy="33814"/>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sz="1350"/>
          </a:p>
        </p:txBody>
      </p:sp>
      <p:sp>
        <p:nvSpPr>
          <p:cNvPr id="87" name="object 87"/>
          <p:cNvSpPr/>
          <p:nvPr/>
        </p:nvSpPr>
        <p:spPr>
          <a:xfrm>
            <a:off x="3861163" y="1478469"/>
            <a:ext cx="896303" cy="2035969"/>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sz="1350"/>
          </a:p>
        </p:txBody>
      </p:sp>
      <p:sp>
        <p:nvSpPr>
          <p:cNvPr id="88" name="object 88"/>
          <p:cNvSpPr/>
          <p:nvPr/>
        </p:nvSpPr>
        <p:spPr>
          <a:xfrm>
            <a:off x="4746368" y="1448797"/>
            <a:ext cx="24288" cy="34766"/>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sz="1350"/>
          </a:p>
        </p:txBody>
      </p:sp>
      <p:sp>
        <p:nvSpPr>
          <p:cNvPr id="89" name="object 89"/>
          <p:cNvSpPr/>
          <p:nvPr/>
        </p:nvSpPr>
        <p:spPr>
          <a:xfrm>
            <a:off x="4746368" y="1448797"/>
            <a:ext cx="24288" cy="34766"/>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sz="1350"/>
          </a:p>
        </p:txBody>
      </p:sp>
      <p:sp>
        <p:nvSpPr>
          <p:cNvPr id="90" name="object 90"/>
          <p:cNvSpPr/>
          <p:nvPr/>
        </p:nvSpPr>
        <p:spPr>
          <a:xfrm>
            <a:off x="5267897" y="1439237"/>
            <a:ext cx="873443" cy="327660"/>
          </a:xfrm>
          <a:custGeom>
            <a:avLst/>
            <a:gdLst/>
            <a:ahLst/>
            <a:cxnLst/>
            <a:rect l="l" t="t" r="r" b="b"/>
            <a:pathLst>
              <a:path w="1164590" h="436880">
                <a:moveTo>
                  <a:pt x="0" y="0"/>
                </a:moveTo>
                <a:lnTo>
                  <a:pt x="1164197" y="436534"/>
                </a:lnTo>
              </a:path>
            </a:pathLst>
          </a:custGeom>
          <a:ln w="9524">
            <a:solidFill>
              <a:srgbClr val="666666"/>
            </a:solidFill>
          </a:ln>
        </p:spPr>
        <p:txBody>
          <a:bodyPr wrap="square" lIns="0" tIns="0" rIns="0" bIns="0" rtlCol="0"/>
          <a:lstStyle/>
          <a:p>
            <a:endParaRPr sz="1350"/>
          </a:p>
        </p:txBody>
      </p:sp>
      <p:sp>
        <p:nvSpPr>
          <p:cNvPr id="91" name="object 91"/>
          <p:cNvSpPr/>
          <p:nvPr/>
        </p:nvSpPr>
        <p:spPr>
          <a:xfrm>
            <a:off x="6136903" y="1755589"/>
            <a:ext cx="34766" cy="22860"/>
          </a:xfrm>
          <a:custGeom>
            <a:avLst/>
            <a:gdLst/>
            <a:ahLst/>
            <a:cxnLst/>
            <a:rect l="l" t="t" r="r" b="b"/>
            <a:pathLst>
              <a:path w="46354" h="30480">
                <a:moveTo>
                  <a:pt x="45974" y="29907"/>
                </a:moveTo>
                <a:lnTo>
                  <a:pt x="0" y="29462"/>
                </a:lnTo>
                <a:lnTo>
                  <a:pt x="11024" y="0"/>
                </a:lnTo>
                <a:lnTo>
                  <a:pt x="45974" y="29907"/>
                </a:lnTo>
                <a:close/>
              </a:path>
            </a:pathLst>
          </a:custGeom>
          <a:solidFill>
            <a:srgbClr val="666666"/>
          </a:solidFill>
        </p:spPr>
        <p:txBody>
          <a:bodyPr wrap="square" lIns="0" tIns="0" rIns="0" bIns="0" rtlCol="0"/>
          <a:lstStyle/>
          <a:p>
            <a:endParaRPr sz="1350"/>
          </a:p>
        </p:txBody>
      </p:sp>
      <p:sp>
        <p:nvSpPr>
          <p:cNvPr id="92" name="object 92"/>
          <p:cNvSpPr/>
          <p:nvPr/>
        </p:nvSpPr>
        <p:spPr>
          <a:xfrm>
            <a:off x="6136903" y="1755589"/>
            <a:ext cx="34766" cy="22860"/>
          </a:xfrm>
          <a:custGeom>
            <a:avLst/>
            <a:gdLst/>
            <a:ahLst/>
            <a:cxnLst/>
            <a:rect l="l" t="t" r="r" b="b"/>
            <a:pathLst>
              <a:path w="46354" h="30480">
                <a:moveTo>
                  <a:pt x="0" y="29462"/>
                </a:moveTo>
                <a:lnTo>
                  <a:pt x="45974" y="29907"/>
                </a:lnTo>
                <a:lnTo>
                  <a:pt x="11024" y="0"/>
                </a:lnTo>
                <a:lnTo>
                  <a:pt x="0" y="29462"/>
                </a:lnTo>
                <a:close/>
              </a:path>
            </a:pathLst>
          </a:custGeom>
          <a:ln w="9524">
            <a:solidFill>
              <a:srgbClr val="666666"/>
            </a:solidFill>
          </a:ln>
        </p:spPr>
        <p:txBody>
          <a:bodyPr wrap="square" lIns="0" tIns="0" rIns="0" bIns="0" rtlCol="0"/>
          <a:lstStyle/>
          <a:p>
            <a:endParaRPr sz="1350"/>
          </a:p>
        </p:txBody>
      </p:sp>
      <p:sp>
        <p:nvSpPr>
          <p:cNvPr id="93" name="object 93"/>
          <p:cNvSpPr/>
          <p:nvPr/>
        </p:nvSpPr>
        <p:spPr>
          <a:xfrm>
            <a:off x="5267898" y="1439238"/>
            <a:ext cx="885349" cy="1002506"/>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sz="1350"/>
          </a:p>
        </p:txBody>
      </p:sp>
      <p:sp>
        <p:nvSpPr>
          <p:cNvPr id="94" name="object 94"/>
          <p:cNvSpPr/>
          <p:nvPr/>
        </p:nvSpPr>
        <p:spPr>
          <a:xfrm>
            <a:off x="6143952" y="2433614"/>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95" name="object 95"/>
          <p:cNvSpPr/>
          <p:nvPr/>
        </p:nvSpPr>
        <p:spPr>
          <a:xfrm>
            <a:off x="6143952" y="2433614"/>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96" name="object 96"/>
          <p:cNvSpPr/>
          <p:nvPr/>
        </p:nvSpPr>
        <p:spPr>
          <a:xfrm>
            <a:off x="5267897" y="1439238"/>
            <a:ext cx="893445" cy="1688306"/>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sz="1350"/>
          </a:p>
        </p:txBody>
      </p:sp>
      <p:sp>
        <p:nvSpPr>
          <p:cNvPr id="97" name="object 97"/>
          <p:cNvSpPr/>
          <p:nvPr/>
        </p:nvSpPr>
        <p:spPr>
          <a:xfrm>
            <a:off x="6150702" y="3121812"/>
            <a:ext cx="25718" cy="3429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sz="1350"/>
          </a:p>
        </p:txBody>
      </p:sp>
      <p:sp>
        <p:nvSpPr>
          <p:cNvPr id="98" name="object 98"/>
          <p:cNvSpPr/>
          <p:nvPr/>
        </p:nvSpPr>
        <p:spPr>
          <a:xfrm>
            <a:off x="6150702" y="3121812"/>
            <a:ext cx="25718" cy="3429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sz="1350"/>
          </a:p>
        </p:txBody>
      </p:sp>
      <p:sp>
        <p:nvSpPr>
          <p:cNvPr id="99" name="object 99"/>
          <p:cNvSpPr/>
          <p:nvPr/>
        </p:nvSpPr>
        <p:spPr>
          <a:xfrm>
            <a:off x="5267897" y="1796994"/>
            <a:ext cx="873443" cy="334328"/>
          </a:xfrm>
          <a:custGeom>
            <a:avLst/>
            <a:gdLst/>
            <a:ahLst/>
            <a:cxnLst/>
            <a:rect l="l" t="t" r="r" b="b"/>
            <a:pathLst>
              <a:path w="1164590" h="445769">
                <a:moveTo>
                  <a:pt x="0" y="445176"/>
                </a:moveTo>
                <a:lnTo>
                  <a:pt x="1164322" y="0"/>
                </a:lnTo>
              </a:path>
            </a:pathLst>
          </a:custGeom>
          <a:ln w="9524">
            <a:solidFill>
              <a:srgbClr val="666666"/>
            </a:solidFill>
          </a:ln>
        </p:spPr>
        <p:txBody>
          <a:bodyPr wrap="square" lIns="0" tIns="0" rIns="0" bIns="0" rtlCol="0"/>
          <a:lstStyle/>
          <a:p>
            <a:endParaRPr sz="1350"/>
          </a:p>
        </p:txBody>
      </p:sp>
      <p:sp>
        <p:nvSpPr>
          <p:cNvPr id="100" name="object 100"/>
          <p:cNvSpPr/>
          <p:nvPr/>
        </p:nvSpPr>
        <p:spPr>
          <a:xfrm>
            <a:off x="6136921" y="1785416"/>
            <a:ext cx="34766" cy="22860"/>
          </a:xfrm>
          <a:custGeom>
            <a:avLst/>
            <a:gdLst/>
            <a:ahLst/>
            <a:cxnLst/>
            <a:rect l="l" t="t" r="r" b="b"/>
            <a:pathLst>
              <a:path w="46354" h="30480">
                <a:moveTo>
                  <a:pt x="11249" y="30132"/>
                </a:moveTo>
                <a:lnTo>
                  <a:pt x="0" y="742"/>
                </a:lnTo>
                <a:lnTo>
                  <a:pt x="45999" y="0"/>
                </a:lnTo>
                <a:lnTo>
                  <a:pt x="11249" y="30132"/>
                </a:lnTo>
                <a:close/>
              </a:path>
            </a:pathLst>
          </a:custGeom>
          <a:solidFill>
            <a:srgbClr val="666666"/>
          </a:solidFill>
        </p:spPr>
        <p:txBody>
          <a:bodyPr wrap="square" lIns="0" tIns="0" rIns="0" bIns="0" rtlCol="0"/>
          <a:lstStyle/>
          <a:p>
            <a:endParaRPr sz="1350"/>
          </a:p>
        </p:txBody>
      </p:sp>
      <p:sp>
        <p:nvSpPr>
          <p:cNvPr id="101" name="object 101"/>
          <p:cNvSpPr/>
          <p:nvPr/>
        </p:nvSpPr>
        <p:spPr>
          <a:xfrm>
            <a:off x="6136921" y="1785416"/>
            <a:ext cx="34766" cy="22860"/>
          </a:xfrm>
          <a:custGeom>
            <a:avLst/>
            <a:gdLst/>
            <a:ahLst/>
            <a:cxnLst/>
            <a:rect l="l" t="t" r="r" b="b"/>
            <a:pathLst>
              <a:path w="46354" h="30480">
                <a:moveTo>
                  <a:pt x="11249" y="30132"/>
                </a:moveTo>
                <a:lnTo>
                  <a:pt x="45999" y="0"/>
                </a:lnTo>
                <a:lnTo>
                  <a:pt x="0" y="742"/>
                </a:lnTo>
                <a:lnTo>
                  <a:pt x="11249" y="30132"/>
                </a:lnTo>
                <a:close/>
              </a:path>
            </a:pathLst>
          </a:custGeom>
          <a:ln w="9524">
            <a:solidFill>
              <a:srgbClr val="666666"/>
            </a:solidFill>
          </a:ln>
        </p:spPr>
        <p:txBody>
          <a:bodyPr wrap="square" lIns="0" tIns="0" rIns="0" bIns="0" rtlCol="0"/>
          <a:lstStyle/>
          <a:p>
            <a:endParaRPr sz="1350"/>
          </a:p>
        </p:txBody>
      </p:sp>
      <p:sp>
        <p:nvSpPr>
          <p:cNvPr id="102" name="object 102"/>
          <p:cNvSpPr/>
          <p:nvPr/>
        </p:nvSpPr>
        <p:spPr>
          <a:xfrm>
            <a:off x="5267897" y="2130877"/>
            <a:ext cx="873443" cy="327660"/>
          </a:xfrm>
          <a:custGeom>
            <a:avLst/>
            <a:gdLst/>
            <a:ahLst/>
            <a:cxnLst/>
            <a:rect l="l" t="t" r="r" b="b"/>
            <a:pathLst>
              <a:path w="1164590" h="436879">
                <a:moveTo>
                  <a:pt x="0" y="0"/>
                </a:moveTo>
                <a:lnTo>
                  <a:pt x="1164197" y="436549"/>
                </a:lnTo>
              </a:path>
            </a:pathLst>
          </a:custGeom>
          <a:ln w="9524">
            <a:solidFill>
              <a:srgbClr val="666666"/>
            </a:solidFill>
          </a:ln>
        </p:spPr>
        <p:txBody>
          <a:bodyPr wrap="square" lIns="0" tIns="0" rIns="0" bIns="0" rtlCol="0"/>
          <a:lstStyle/>
          <a:p>
            <a:endParaRPr sz="1350"/>
          </a:p>
        </p:txBody>
      </p:sp>
      <p:sp>
        <p:nvSpPr>
          <p:cNvPr id="103" name="object 103"/>
          <p:cNvSpPr/>
          <p:nvPr/>
        </p:nvSpPr>
        <p:spPr>
          <a:xfrm>
            <a:off x="6136903" y="2447245"/>
            <a:ext cx="34766" cy="22860"/>
          </a:xfrm>
          <a:custGeom>
            <a:avLst/>
            <a:gdLst/>
            <a:ahLst/>
            <a:cxnLst/>
            <a:rect l="l" t="t" r="r" b="b"/>
            <a:pathLst>
              <a:path w="46354" h="30479">
                <a:moveTo>
                  <a:pt x="45974" y="29899"/>
                </a:moveTo>
                <a:lnTo>
                  <a:pt x="0" y="29449"/>
                </a:lnTo>
                <a:lnTo>
                  <a:pt x="11024" y="0"/>
                </a:lnTo>
                <a:lnTo>
                  <a:pt x="45974" y="29899"/>
                </a:lnTo>
                <a:close/>
              </a:path>
            </a:pathLst>
          </a:custGeom>
          <a:solidFill>
            <a:srgbClr val="666666"/>
          </a:solidFill>
        </p:spPr>
        <p:txBody>
          <a:bodyPr wrap="square" lIns="0" tIns="0" rIns="0" bIns="0" rtlCol="0"/>
          <a:lstStyle/>
          <a:p>
            <a:endParaRPr sz="1350"/>
          </a:p>
        </p:txBody>
      </p:sp>
      <p:sp>
        <p:nvSpPr>
          <p:cNvPr id="104" name="object 104"/>
          <p:cNvSpPr/>
          <p:nvPr/>
        </p:nvSpPr>
        <p:spPr>
          <a:xfrm>
            <a:off x="6136903" y="2447245"/>
            <a:ext cx="34766" cy="22860"/>
          </a:xfrm>
          <a:custGeom>
            <a:avLst/>
            <a:gdLst/>
            <a:ahLst/>
            <a:cxnLst/>
            <a:rect l="l" t="t" r="r" b="b"/>
            <a:pathLst>
              <a:path w="46354" h="30479">
                <a:moveTo>
                  <a:pt x="0" y="29449"/>
                </a:moveTo>
                <a:lnTo>
                  <a:pt x="45974" y="29899"/>
                </a:lnTo>
                <a:lnTo>
                  <a:pt x="11024" y="0"/>
                </a:lnTo>
                <a:lnTo>
                  <a:pt x="0" y="29449"/>
                </a:lnTo>
                <a:close/>
              </a:path>
            </a:pathLst>
          </a:custGeom>
          <a:ln w="9524">
            <a:solidFill>
              <a:srgbClr val="666666"/>
            </a:solidFill>
          </a:ln>
        </p:spPr>
        <p:txBody>
          <a:bodyPr wrap="square" lIns="0" tIns="0" rIns="0" bIns="0" rtlCol="0"/>
          <a:lstStyle/>
          <a:p>
            <a:endParaRPr sz="1350"/>
          </a:p>
        </p:txBody>
      </p:sp>
      <p:sp>
        <p:nvSpPr>
          <p:cNvPr id="105" name="object 105"/>
          <p:cNvSpPr/>
          <p:nvPr/>
        </p:nvSpPr>
        <p:spPr>
          <a:xfrm>
            <a:off x="5267898" y="2130877"/>
            <a:ext cx="885349" cy="1002506"/>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sz="1350"/>
          </a:p>
        </p:txBody>
      </p:sp>
      <p:sp>
        <p:nvSpPr>
          <p:cNvPr id="106" name="object 106"/>
          <p:cNvSpPr/>
          <p:nvPr/>
        </p:nvSpPr>
        <p:spPr>
          <a:xfrm>
            <a:off x="6143952" y="3125262"/>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107" name="object 107"/>
          <p:cNvSpPr/>
          <p:nvPr/>
        </p:nvSpPr>
        <p:spPr>
          <a:xfrm>
            <a:off x="6143952" y="3125262"/>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108" name="object 108"/>
          <p:cNvSpPr/>
          <p:nvPr/>
        </p:nvSpPr>
        <p:spPr>
          <a:xfrm>
            <a:off x="5267898" y="1813905"/>
            <a:ext cx="885349" cy="1008698"/>
          </a:xfrm>
          <a:custGeom>
            <a:avLst/>
            <a:gdLst/>
            <a:ahLst/>
            <a:cxnLst/>
            <a:rect l="l" t="t" r="r" b="b"/>
            <a:pathLst>
              <a:path w="1180465" h="1344929">
                <a:moveTo>
                  <a:pt x="0" y="1344852"/>
                </a:moveTo>
                <a:lnTo>
                  <a:pt x="1179997" y="0"/>
                </a:lnTo>
              </a:path>
            </a:pathLst>
          </a:custGeom>
          <a:ln w="9524">
            <a:solidFill>
              <a:srgbClr val="666666"/>
            </a:solidFill>
          </a:ln>
        </p:spPr>
        <p:txBody>
          <a:bodyPr wrap="square" lIns="0" tIns="0" rIns="0" bIns="0" rtlCol="0"/>
          <a:lstStyle/>
          <a:p>
            <a:endParaRPr sz="1350"/>
          </a:p>
        </p:txBody>
      </p:sp>
      <p:sp>
        <p:nvSpPr>
          <p:cNvPr id="109" name="object 109"/>
          <p:cNvSpPr/>
          <p:nvPr/>
        </p:nvSpPr>
        <p:spPr>
          <a:xfrm>
            <a:off x="6144027" y="1789538"/>
            <a:ext cx="30480" cy="32385"/>
          </a:xfrm>
          <a:custGeom>
            <a:avLst/>
            <a:gdLst/>
            <a:ahLst/>
            <a:cxnLst/>
            <a:rect l="l" t="t" r="r" b="b"/>
            <a:pathLst>
              <a:path w="40640" h="43180">
                <a:moveTo>
                  <a:pt x="23649" y="42867"/>
                </a:moveTo>
                <a:lnTo>
                  <a:pt x="0" y="22114"/>
                </a:lnTo>
                <a:lnTo>
                  <a:pt x="40349" y="0"/>
                </a:lnTo>
                <a:lnTo>
                  <a:pt x="23649" y="42867"/>
                </a:lnTo>
                <a:close/>
              </a:path>
            </a:pathLst>
          </a:custGeom>
          <a:solidFill>
            <a:srgbClr val="666666"/>
          </a:solidFill>
        </p:spPr>
        <p:txBody>
          <a:bodyPr wrap="square" lIns="0" tIns="0" rIns="0" bIns="0" rtlCol="0"/>
          <a:lstStyle/>
          <a:p>
            <a:endParaRPr sz="1350"/>
          </a:p>
        </p:txBody>
      </p:sp>
      <p:sp>
        <p:nvSpPr>
          <p:cNvPr id="110" name="object 110"/>
          <p:cNvSpPr/>
          <p:nvPr/>
        </p:nvSpPr>
        <p:spPr>
          <a:xfrm>
            <a:off x="6144027" y="1789538"/>
            <a:ext cx="30480" cy="32385"/>
          </a:xfrm>
          <a:custGeom>
            <a:avLst/>
            <a:gdLst/>
            <a:ahLst/>
            <a:cxnLst/>
            <a:rect l="l" t="t" r="r" b="b"/>
            <a:pathLst>
              <a:path w="40640" h="43180">
                <a:moveTo>
                  <a:pt x="23649" y="42867"/>
                </a:moveTo>
                <a:lnTo>
                  <a:pt x="40349" y="0"/>
                </a:lnTo>
                <a:lnTo>
                  <a:pt x="0" y="22114"/>
                </a:lnTo>
                <a:lnTo>
                  <a:pt x="23649" y="42867"/>
                </a:lnTo>
                <a:close/>
              </a:path>
            </a:pathLst>
          </a:custGeom>
          <a:ln w="9524">
            <a:solidFill>
              <a:srgbClr val="666666"/>
            </a:solidFill>
          </a:ln>
        </p:spPr>
        <p:txBody>
          <a:bodyPr wrap="square" lIns="0" tIns="0" rIns="0" bIns="0" rtlCol="0"/>
          <a:lstStyle/>
          <a:p>
            <a:endParaRPr sz="1350"/>
          </a:p>
        </p:txBody>
      </p:sp>
      <p:sp>
        <p:nvSpPr>
          <p:cNvPr id="111" name="object 111"/>
          <p:cNvSpPr/>
          <p:nvPr/>
        </p:nvSpPr>
        <p:spPr>
          <a:xfrm>
            <a:off x="5267897" y="2488645"/>
            <a:ext cx="873443" cy="334328"/>
          </a:xfrm>
          <a:custGeom>
            <a:avLst/>
            <a:gdLst/>
            <a:ahLst/>
            <a:cxnLst/>
            <a:rect l="l" t="t" r="r" b="b"/>
            <a:pathLst>
              <a:path w="1164590" h="445770">
                <a:moveTo>
                  <a:pt x="0" y="445199"/>
                </a:moveTo>
                <a:lnTo>
                  <a:pt x="1164322" y="0"/>
                </a:lnTo>
              </a:path>
            </a:pathLst>
          </a:custGeom>
          <a:ln w="9524">
            <a:solidFill>
              <a:srgbClr val="666666"/>
            </a:solidFill>
          </a:ln>
        </p:spPr>
        <p:txBody>
          <a:bodyPr wrap="square" lIns="0" tIns="0" rIns="0" bIns="0" rtlCol="0"/>
          <a:lstStyle/>
          <a:p>
            <a:endParaRPr sz="1350"/>
          </a:p>
        </p:txBody>
      </p:sp>
      <p:sp>
        <p:nvSpPr>
          <p:cNvPr id="112" name="object 112"/>
          <p:cNvSpPr/>
          <p:nvPr/>
        </p:nvSpPr>
        <p:spPr>
          <a:xfrm>
            <a:off x="6136921" y="2477057"/>
            <a:ext cx="34766" cy="22860"/>
          </a:xfrm>
          <a:custGeom>
            <a:avLst/>
            <a:gdLst/>
            <a:ahLst/>
            <a:cxnLst/>
            <a:rect l="l" t="t" r="r" b="b"/>
            <a:pathLst>
              <a:path w="46354" h="30479">
                <a:moveTo>
                  <a:pt x="11249" y="30149"/>
                </a:moveTo>
                <a:lnTo>
                  <a:pt x="0" y="749"/>
                </a:lnTo>
                <a:lnTo>
                  <a:pt x="45999" y="0"/>
                </a:lnTo>
                <a:lnTo>
                  <a:pt x="11249" y="30149"/>
                </a:lnTo>
                <a:close/>
              </a:path>
            </a:pathLst>
          </a:custGeom>
          <a:solidFill>
            <a:srgbClr val="666666"/>
          </a:solidFill>
        </p:spPr>
        <p:txBody>
          <a:bodyPr wrap="square" lIns="0" tIns="0" rIns="0" bIns="0" rtlCol="0"/>
          <a:lstStyle/>
          <a:p>
            <a:endParaRPr sz="1350"/>
          </a:p>
        </p:txBody>
      </p:sp>
      <p:sp>
        <p:nvSpPr>
          <p:cNvPr id="113" name="object 113"/>
          <p:cNvSpPr/>
          <p:nvPr/>
        </p:nvSpPr>
        <p:spPr>
          <a:xfrm>
            <a:off x="6136921" y="2477057"/>
            <a:ext cx="34766" cy="22860"/>
          </a:xfrm>
          <a:custGeom>
            <a:avLst/>
            <a:gdLst/>
            <a:ahLst/>
            <a:cxnLst/>
            <a:rect l="l" t="t" r="r" b="b"/>
            <a:pathLst>
              <a:path w="46354" h="30479">
                <a:moveTo>
                  <a:pt x="11249" y="30149"/>
                </a:moveTo>
                <a:lnTo>
                  <a:pt x="45999" y="0"/>
                </a:lnTo>
                <a:lnTo>
                  <a:pt x="0" y="749"/>
                </a:lnTo>
                <a:lnTo>
                  <a:pt x="11249" y="30149"/>
                </a:lnTo>
                <a:close/>
              </a:path>
            </a:pathLst>
          </a:custGeom>
          <a:ln w="9524">
            <a:solidFill>
              <a:srgbClr val="666666"/>
            </a:solidFill>
          </a:ln>
        </p:spPr>
        <p:txBody>
          <a:bodyPr wrap="square" lIns="0" tIns="0" rIns="0" bIns="0" rtlCol="0"/>
          <a:lstStyle/>
          <a:p>
            <a:endParaRPr sz="1350"/>
          </a:p>
        </p:txBody>
      </p:sp>
      <p:sp>
        <p:nvSpPr>
          <p:cNvPr id="114" name="object 114"/>
          <p:cNvSpPr/>
          <p:nvPr/>
        </p:nvSpPr>
        <p:spPr>
          <a:xfrm>
            <a:off x="5267897" y="2822544"/>
            <a:ext cx="873443" cy="327660"/>
          </a:xfrm>
          <a:custGeom>
            <a:avLst/>
            <a:gdLst/>
            <a:ahLst/>
            <a:cxnLst/>
            <a:rect l="l" t="t" r="r" b="b"/>
            <a:pathLst>
              <a:path w="1164590" h="436879">
                <a:moveTo>
                  <a:pt x="0" y="0"/>
                </a:moveTo>
                <a:lnTo>
                  <a:pt x="1164197" y="436524"/>
                </a:lnTo>
              </a:path>
            </a:pathLst>
          </a:custGeom>
          <a:ln w="9524">
            <a:solidFill>
              <a:srgbClr val="666666"/>
            </a:solidFill>
          </a:ln>
        </p:spPr>
        <p:txBody>
          <a:bodyPr wrap="square" lIns="0" tIns="0" rIns="0" bIns="0" rtlCol="0"/>
          <a:lstStyle/>
          <a:p>
            <a:endParaRPr sz="1350"/>
          </a:p>
        </p:txBody>
      </p:sp>
      <p:sp>
        <p:nvSpPr>
          <p:cNvPr id="115" name="object 115"/>
          <p:cNvSpPr/>
          <p:nvPr/>
        </p:nvSpPr>
        <p:spPr>
          <a:xfrm>
            <a:off x="6136903" y="3138893"/>
            <a:ext cx="34766" cy="22860"/>
          </a:xfrm>
          <a:custGeom>
            <a:avLst/>
            <a:gdLst/>
            <a:ahLst/>
            <a:cxnLst/>
            <a:rect l="l" t="t" r="r" b="b"/>
            <a:pathLst>
              <a:path w="46354" h="30479">
                <a:moveTo>
                  <a:pt x="45974" y="29899"/>
                </a:moveTo>
                <a:lnTo>
                  <a:pt x="0" y="29449"/>
                </a:lnTo>
                <a:lnTo>
                  <a:pt x="11024" y="0"/>
                </a:lnTo>
                <a:lnTo>
                  <a:pt x="45974" y="29899"/>
                </a:lnTo>
                <a:close/>
              </a:path>
            </a:pathLst>
          </a:custGeom>
          <a:solidFill>
            <a:srgbClr val="666666"/>
          </a:solidFill>
        </p:spPr>
        <p:txBody>
          <a:bodyPr wrap="square" lIns="0" tIns="0" rIns="0" bIns="0" rtlCol="0"/>
          <a:lstStyle/>
          <a:p>
            <a:endParaRPr sz="1350"/>
          </a:p>
        </p:txBody>
      </p:sp>
      <p:sp>
        <p:nvSpPr>
          <p:cNvPr id="116" name="object 116"/>
          <p:cNvSpPr/>
          <p:nvPr/>
        </p:nvSpPr>
        <p:spPr>
          <a:xfrm>
            <a:off x="6136903" y="3138893"/>
            <a:ext cx="34766" cy="22860"/>
          </a:xfrm>
          <a:custGeom>
            <a:avLst/>
            <a:gdLst/>
            <a:ahLst/>
            <a:cxnLst/>
            <a:rect l="l" t="t" r="r" b="b"/>
            <a:pathLst>
              <a:path w="46354" h="30479">
                <a:moveTo>
                  <a:pt x="0" y="29449"/>
                </a:moveTo>
                <a:lnTo>
                  <a:pt x="45974" y="29899"/>
                </a:lnTo>
                <a:lnTo>
                  <a:pt x="11024" y="0"/>
                </a:lnTo>
                <a:lnTo>
                  <a:pt x="0" y="29449"/>
                </a:lnTo>
                <a:close/>
              </a:path>
            </a:pathLst>
          </a:custGeom>
          <a:ln w="9524">
            <a:solidFill>
              <a:srgbClr val="666666"/>
            </a:solidFill>
          </a:ln>
        </p:spPr>
        <p:txBody>
          <a:bodyPr wrap="square" lIns="0" tIns="0" rIns="0" bIns="0" rtlCol="0"/>
          <a:lstStyle/>
          <a:p>
            <a:endParaRPr sz="1350"/>
          </a:p>
        </p:txBody>
      </p:sp>
      <p:sp>
        <p:nvSpPr>
          <p:cNvPr id="117" name="object 117"/>
          <p:cNvSpPr/>
          <p:nvPr/>
        </p:nvSpPr>
        <p:spPr>
          <a:xfrm>
            <a:off x="5267897" y="3180293"/>
            <a:ext cx="873443" cy="334328"/>
          </a:xfrm>
          <a:custGeom>
            <a:avLst/>
            <a:gdLst/>
            <a:ahLst/>
            <a:cxnLst/>
            <a:rect l="l" t="t" r="r" b="b"/>
            <a:pathLst>
              <a:path w="1164590" h="445770">
                <a:moveTo>
                  <a:pt x="0" y="445199"/>
                </a:moveTo>
                <a:lnTo>
                  <a:pt x="1164322" y="0"/>
                </a:lnTo>
              </a:path>
            </a:pathLst>
          </a:custGeom>
          <a:ln w="9524">
            <a:solidFill>
              <a:srgbClr val="666666"/>
            </a:solidFill>
          </a:ln>
        </p:spPr>
        <p:txBody>
          <a:bodyPr wrap="square" lIns="0" tIns="0" rIns="0" bIns="0" rtlCol="0"/>
          <a:lstStyle/>
          <a:p>
            <a:endParaRPr sz="1350"/>
          </a:p>
        </p:txBody>
      </p:sp>
      <p:sp>
        <p:nvSpPr>
          <p:cNvPr id="118" name="object 118"/>
          <p:cNvSpPr/>
          <p:nvPr/>
        </p:nvSpPr>
        <p:spPr>
          <a:xfrm>
            <a:off x="6136921" y="3168706"/>
            <a:ext cx="34766" cy="22860"/>
          </a:xfrm>
          <a:custGeom>
            <a:avLst/>
            <a:gdLst/>
            <a:ahLst/>
            <a:cxnLst/>
            <a:rect l="l" t="t" r="r" b="b"/>
            <a:pathLst>
              <a:path w="46354" h="30479">
                <a:moveTo>
                  <a:pt x="11249" y="30149"/>
                </a:moveTo>
                <a:lnTo>
                  <a:pt x="0" y="749"/>
                </a:lnTo>
                <a:lnTo>
                  <a:pt x="45999" y="0"/>
                </a:lnTo>
                <a:lnTo>
                  <a:pt x="11249" y="30149"/>
                </a:lnTo>
                <a:close/>
              </a:path>
            </a:pathLst>
          </a:custGeom>
          <a:solidFill>
            <a:srgbClr val="666666"/>
          </a:solidFill>
        </p:spPr>
        <p:txBody>
          <a:bodyPr wrap="square" lIns="0" tIns="0" rIns="0" bIns="0" rtlCol="0"/>
          <a:lstStyle/>
          <a:p>
            <a:endParaRPr sz="1350"/>
          </a:p>
        </p:txBody>
      </p:sp>
      <p:sp>
        <p:nvSpPr>
          <p:cNvPr id="119" name="object 119"/>
          <p:cNvSpPr/>
          <p:nvPr/>
        </p:nvSpPr>
        <p:spPr>
          <a:xfrm>
            <a:off x="6136921" y="3168706"/>
            <a:ext cx="34766" cy="22860"/>
          </a:xfrm>
          <a:custGeom>
            <a:avLst/>
            <a:gdLst/>
            <a:ahLst/>
            <a:cxnLst/>
            <a:rect l="l" t="t" r="r" b="b"/>
            <a:pathLst>
              <a:path w="46354" h="30479">
                <a:moveTo>
                  <a:pt x="11249" y="30149"/>
                </a:moveTo>
                <a:lnTo>
                  <a:pt x="45999" y="0"/>
                </a:lnTo>
                <a:lnTo>
                  <a:pt x="0" y="749"/>
                </a:lnTo>
                <a:lnTo>
                  <a:pt x="11249" y="30149"/>
                </a:lnTo>
                <a:close/>
              </a:path>
            </a:pathLst>
          </a:custGeom>
          <a:ln w="9524">
            <a:solidFill>
              <a:srgbClr val="666666"/>
            </a:solidFill>
          </a:ln>
        </p:spPr>
        <p:txBody>
          <a:bodyPr wrap="square" lIns="0" tIns="0" rIns="0" bIns="0" rtlCol="0"/>
          <a:lstStyle/>
          <a:p>
            <a:endParaRPr sz="1350"/>
          </a:p>
        </p:txBody>
      </p:sp>
      <p:sp>
        <p:nvSpPr>
          <p:cNvPr id="120" name="object 120"/>
          <p:cNvSpPr/>
          <p:nvPr/>
        </p:nvSpPr>
        <p:spPr>
          <a:xfrm>
            <a:off x="5267898" y="2505557"/>
            <a:ext cx="885349" cy="1008698"/>
          </a:xfrm>
          <a:custGeom>
            <a:avLst/>
            <a:gdLst/>
            <a:ahLst/>
            <a:cxnLst/>
            <a:rect l="l" t="t" r="r" b="b"/>
            <a:pathLst>
              <a:path w="1180465" h="1344929">
                <a:moveTo>
                  <a:pt x="0" y="1344847"/>
                </a:moveTo>
                <a:lnTo>
                  <a:pt x="1179997" y="0"/>
                </a:lnTo>
              </a:path>
            </a:pathLst>
          </a:custGeom>
          <a:ln w="9524">
            <a:solidFill>
              <a:srgbClr val="666666"/>
            </a:solidFill>
          </a:ln>
        </p:spPr>
        <p:txBody>
          <a:bodyPr wrap="square" lIns="0" tIns="0" rIns="0" bIns="0" rtlCol="0"/>
          <a:lstStyle/>
          <a:p>
            <a:endParaRPr sz="1350"/>
          </a:p>
        </p:txBody>
      </p:sp>
      <p:sp>
        <p:nvSpPr>
          <p:cNvPr id="121" name="object 121"/>
          <p:cNvSpPr/>
          <p:nvPr/>
        </p:nvSpPr>
        <p:spPr>
          <a:xfrm>
            <a:off x="6144027" y="2481182"/>
            <a:ext cx="30480" cy="32385"/>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sz="1350"/>
          </a:p>
        </p:txBody>
      </p:sp>
      <p:sp>
        <p:nvSpPr>
          <p:cNvPr id="122" name="object 122"/>
          <p:cNvSpPr/>
          <p:nvPr/>
        </p:nvSpPr>
        <p:spPr>
          <a:xfrm>
            <a:off x="6144027" y="2481182"/>
            <a:ext cx="30480" cy="32385"/>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sz="1350"/>
          </a:p>
        </p:txBody>
      </p:sp>
      <p:sp>
        <p:nvSpPr>
          <p:cNvPr id="123" name="object 123"/>
          <p:cNvSpPr/>
          <p:nvPr/>
        </p:nvSpPr>
        <p:spPr>
          <a:xfrm>
            <a:off x="5267897" y="1819603"/>
            <a:ext cx="893445" cy="1694974"/>
          </a:xfrm>
          <a:custGeom>
            <a:avLst/>
            <a:gdLst/>
            <a:ahLst/>
            <a:cxnLst/>
            <a:rect l="l" t="t" r="r" b="b"/>
            <a:pathLst>
              <a:path w="1191259" h="2259965">
                <a:moveTo>
                  <a:pt x="0" y="2259452"/>
                </a:moveTo>
                <a:lnTo>
                  <a:pt x="1191047" y="0"/>
                </a:lnTo>
              </a:path>
            </a:pathLst>
          </a:custGeom>
          <a:ln w="9524">
            <a:solidFill>
              <a:srgbClr val="666666"/>
            </a:solidFill>
          </a:ln>
        </p:spPr>
        <p:txBody>
          <a:bodyPr wrap="square" lIns="0" tIns="0" rIns="0" bIns="0" rtlCol="0"/>
          <a:lstStyle/>
          <a:p>
            <a:endParaRPr sz="1350"/>
          </a:p>
        </p:txBody>
      </p:sp>
      <p:sp>
        <p:nvSpPr>
          <p:cNvPr id="124" name="object 124"/>
          <p:cNvSpPr/>
          <p:nvPr/>
        </p:nvSpPr>
        <p:spPr>
          <a:xfrm>
            <a:off x="6150740" y="1790925"/>
            <a:ext cx="25718" cy="34290"/>
          </a:xfrm>
          <a:custGeom>
            <a:avLst/>
            <a:gdLst/>
            <a:ahLst/>
            <a:cxnLst/>
            <a:rect l="l" t="t" r="r" b="b"/>
            <a:pathLst>
              <a:path w="34290" h="45719">
                <a:moveTo>
                  <a:pt x="27849" y="45574"/>
                </a:moveTo>
                <a:lnTo>
                  <a:pt x="0" y="30902"/>
                </a:lnTo>
                <a:lnTo>
                  <a:pt x="34074" y="0"/>
                </a:lnTo>
                <a:lnTo>
                  <a:pt x="27849" y="45574"/>
                </a:lnTo>
                <a:close/>
              </a:path>
            </a:pathLst>
          </a:custGeom>
          <a:solidFill>
            <a:srgbClr val="666666"/>
          </a:solidFill>
        </p:spPr>
        <p:txBody>
          <a:bodyPr wrap="square" lIns="0" tIns="0" rIns="0" bIns="0" rtlCol="0"/>
          <a:lstStyle/>
          <a:p>
            <a:endParaRPr sz="1350"/>
          </a:p>
        </p:txBody>
      </p:sp>
      <p:sp>
        <p:nvSpPr>
          <p:cNvPr id="125" name="object 125"/>
          <p:cNvSpPr/>
          <p:nvPr/>
        </p:nvSpPr>
        <p:spPr>
          <a:xfrm>
            <a:off x="6150739" y="1790925"/>
            <a:ext cx="25718" cy="34290"/>
          </a:xfrm>
          <a:custGeom>
            <a:avLst/>
            <a:gdLst/>
            <a:ahLst/>
            <a:cxnLst/>
            <a:rect l="l" t="t" r="r" b="b"/>
            <a:pathLst>
              <a:path w="34290" h="45719">
                <a:moveTo>
                  <a:pt x="27849" y="45574"/>
                </a:moveTo>
                <a:lnTo>
                  <a:pt x="34074" y="0"/>
                </a:lnTo>
                <a:lnTo>
                  <a:pt x="0" y="30902"/>
                </a:lnTo>
                <a:lnTo>
                  <a:pt x="27849" y="45574"/>
                </a:lnTo>
                <a:close/>
              </a:path>
            </a:pathLst>
          </a:custGeom>
          <a:ln w="9524">
            <a:solidFill>
              <a:srgbClr val="666666"/>
            </a:solidFill>
          </a:ln>
        </p:spPr>
        <p:txBody>
          <a:bodyPr wrap="square" lIns="0" tIns="0" rIns="0" bIns="0" rtlCol="0"/>
          <a:lstStyle/>
          <a:p>
            <a:endParaRPr sz="1350"/>
          </a:p>
        </p:txBody>
      </p:sp>
      <p:sp>
        <p:nvSpPr>
          <p:cNvPr id="126" name="object 126"/>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127" name="object 127"/>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28" name="object 128"/>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29" name="object 129"/>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130" name="object 130"/>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31" name="object 131"/>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32" name="object 132"/>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3" name="object 133"/>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34" name="object 134"/>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35" name="object 135"/>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6" name="object 136"/>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37" name="object 137"/>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38" name="object 138"/>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9" name="object 139"/>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40" name="object 140"/>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41" name="object 141"/>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142" name="object 142"/>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(2)</a:t>
            </a:r>
            <a:endParaRPr sz="900">
              <a:latin typeface="Arial"/>
              <a:cs typeface="Arial"/>
            </a:endParaRPr>
          </a:p>
        </p:txBody>
      </p:sp>
      <p:sp>
        <p:nvSpPr>
          <p:cNvPr id="143" name="object 143"/>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(3)</a:t>
            </a:r>
            <a:endParaRPr sz="900">
              <a:latin typeface="Arial"/>
              <a:cs typeface="Arial"/>
            </a:endParaRPr>
          </a:p>
        </p:txBody>
      </p:sp>
      <p:sp>
        <p:nvSpPr>
          <p:cNvPr id="144" name="object 144"/>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(2)</a:t>
            </a:r>
            <a:endParaRPr sz="900">
              <a:latin typeface="Arial"/>
              <a:cs typeface="Arial"/>
            </a:endParaRPr>
          </a:p>
        </p:txBody>
      </p:sp>
      <p:sp>
        <p:nvSpPr>
          <p:cNvPr id="145" name="object 145"/>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(3)</a:t>
            </a:r>
            <a:endParaRPr sz="900">
              <a:latin typeface="Arial"/>
              <a:cs typeface="Arial"/>
            </a:endParaRPr>
          </a:p>
        </p:txBody>
      </p:sp>
      <p:sp>
        <p:nvSpPr>
          <p:cNvPr id="146" name="object 146"/>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latin typeface="Arial"/>
                <a:cs typeface="Arial"/>
              </a:rPr>
              <a:t>a</a:t>
            </a:r>
            <a:r>
              <a:rPr sz="900" dirty="0">
                <a:latin typeface="Arial"/>
                <a:cs typeface="Arial"/>
              </a:rPr>
              <a:t>(4)</a:t>
            </a:r>
            <a:endParaRPr sz="900">
              <a:latin typeface="Arial"/>
              <a:cs typeface="Arial"/>
            </a:endParaRPr>
          </a:p>
        </p:txBody>
      </p:sp>
      <p:sp>
        <p:nvSpPr>
          <p:cNvPr id="147" name="object 147"/>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sz="1350"/>
          </a:p>
        </p:txBody>
      </p:sp>
      <p:sp>
        <p:nvSpPr>
          <p:cNvPr id="148" name="object 148"/>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49" name="object 149"/>
          <p:cNvSpPr txBox="1"/>
          <p:nvPr/>
        </p:nvSpPr>
        <p:spPr>
          <a:xfrm>
            <a:off x="6308240" y="168835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0" name="object 150"/>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sz="1350"/>
          </a:p>
        </p:txBody>
      </p:sp>
      <p:sp>
        <p:nvSpPr>
          <p:cNvPr id="151" name="object 151"/>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52" name="object 152"/>
          <p:cNvSpPr txBox="1"/>
          <p:nvPr/>
        </p:nvSpPr>
        <p:spPr>
          <a:xfrm>
            <a:off x="6308240" y="238000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3" name="object 153"/>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sz="1350"/>
          </a:p>
        </p:txBody>
      </p:sp>
      <p:sp>
        <p:nvSpPr>
          <p:cNvPr id="154" name="object 154"/>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55" name="object 155"/>
          <p:cNvSpPr txBox="1"/>
          <p:nvPr/>
        </p:nvSpPr>
        <p:spPr>
          <a:xfrm>
            <a:off x="6308240" y="3071658"/>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6" name="object 156"/>
          <p:cNvSpPr/>
          <p:nvPr/>
        </p:nvSpPr>
        <p:spPr>
          <a:xfrm>
            <a:off x="6674633" y="1781799"/>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57" name="object 157"/>
          <p:cNvSpPr/>
          <p:nvPr/>
        </p:nvSpPr>
        <p:spPr>
          <a:xfrm>
            <a:off x="6999645" y="1770000"/>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58" name="object 158"/>
          <p:cNvSpPr/>
          <p:nvPr/>
        </p:nvSpPr>
        <p:spPr>
          <a:xfrm>
            <a:off x="6999645" y="1770000"/>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59" name="object 159"/>
          <p:cNvSpPr/>
          <p:nvPr/>
        </p:nvSpPr>
        <p:spPr>
          <a:xfrm>
            <a:off x="6674670" y="2476720"/>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0" name="object 160"/>
          <p:cNvSpPr/>
          <p:nvPr/>
        </p:nvSpPr>
        <p:spPr>
          <a:xfrm>
            <a:off x="6999682" y="2464907"/>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61" name="object 161"/>
          <p:cNvSpPr/>
          <p:nvPr/>
        </p:nvSpPr>
        <p:spPr>
          <a:xfrm>
            <a:off x="6999682" y="2464907"/>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62" name="object 162"/>
          <p:cNvSpPr/>
          <p:nvPr/>
        </p:nvSpPr>
        <p:spPr>
          <a:xfrm>
            <a:off x="6674670" y="3165106"/>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3" name="object 163"/>
          <p:cNvSpPr/>
          <p:nvPr/>
        </p:nvSpPr>
        <p:spPr>
          <a:xfrm>
            <a:off x="6999682" y="3153293"/>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64" name="object 164"/>
          <p:cNvSpPr/>
          <p:nvPr/>
        </p:nvSpPr>
        <p:spPr>
          <a:xfrm>
            <a:off x="6999682" y="3153293"/>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65" name="object 165"/>
          <p:cNvSpPr txBox="1">
            <a:spLocks noGrp="1"/>
          </p:cNvSpPr>
          <p:nvPr>
            <p:ph type="title"/>
          </p:nvPr>
        </p:nvSpPr>
        <p:spPr>
          <a:xfrm>
            <a:off x="1851204" y="186763"/>
            <a:ext cx="2485072" cy="563616"/>
          </a:xfrm>
          <a:prstGeom prst="rect">
            <a:avLst/>
          </a:prstGeom>
        </p:spPr>
        <p:txBody>
          <a:bodyPr vert="horz" wrap="square" lIns="0" tIns="9525" rIns="0" bIns="0" rtlCol="0" anchor="ctr">
            <a:spAutoFit/>
          </a:bodyPr>
          <a:lstStyle/>
          <a:p>
            <a:pPr marL="9525">
              <a:spcBef>
                <a:spcPts val="75"/>
              </a:spcBef>
            </a:pPr>
            <a:r>
              <a:rPr sz="1800" spc="191" dirty="0">
                <a:solidFill>
                  <a:srgbClr val="000000"/>
                </a:solidFill>
              </a:rPr>
              <a:t>Forward</a:t>
            </a:r>
            <a:r>
              <a:rPr sz="1800" spc="38" dirty="0">
                <a:solidFill>
                  <a:srgbClr val="000000"/>
                </a:solidFill>
              </a:rPr>
              <a:t> </a:t>
            </a:r>
            <a:r>
              <a:rPr sz="1800" spc="188" dirty="0">
                <a:solidFill>
                  <a:srgbClr val="000000"/>
                </a:solidFill>
              </a:rPr>
              <a:t>Propagation</a:t>
            </a:r>
            <a:endParaRPr sz="1800"/>
          </a:p>
        </p:txBody>
      </p:sp>
      <p:sp>
        <p:nvSpPr>
          <p:cNvPr id="166" name="object 166"/>
          <p:cNvSpPr/>
          <p:nvPr/>
        </p:nvSpPr>
        <p:spPr>
          <a:xfrm>
            <a:off x="7228413" y="1601012"/>
            <a:ext cx="278606" cy="1732598"/>
          </a:xfrm>
          <a:custGeom>
            <a:avLst/>
            <a:gdLst/>
            <a:ahLst/>
            <a:cxnLst/>
            <a:rect l="l" t="t" r="r" b="b"/>
            <a:pathLst>
              <a:path w="371475" h="2310129">
                <a:moveTo>
                  <a:pt x="0" y="0"/>
                </a:moveTo>
                <a:lnTo>
                  <a:pt x="371399" y="0"/>
                </a:lnTo>
                <a:lnTo>
                  <a:pt x="371399" y="2310007"/>
                </a:lnTo>
                <a:lnTo>
                  <a:pt x="0" y="2310007"/>
                </a:lnTo>
                <a:lnTo>
                  <a:pt x="0" y="0"/>
                </a:lnTo>
                <a:close/>
              </a:path>
            </a:pathLst>
          </a:custGeom>
          <a:solidFill>
            <a:srgbClr val="D8D8D8"/>
          </a:solidFill>
        </p:spPr>
        <p:txBody>
          <a:bodyPr wrap="square" lIns="0" tIns="0" rIns="0" bIns="0" rtlCol="0"/>
          <a:lstStyle/>
          <a:p>
            <a:endParaRPr sz="1350"/>
          </a:p>
        </p:txBody>
      </p:sp>
      <p:sp>
        <p:nvSpPr>
          <p:cNvPr id="167" name="object 167"/>
          <p:cNvSpPr/>
          <p:nvPr/>
        </p:nvSpPr>
        <p:spPr>
          <a:xfrm>
            <a:off x="7228413" y="1601012"/>
            <a:ext cx="278606" cy="1732598"/>
          </a:xfrm>
          <a:custGeom>
            <a:avLst/>
            <a:gdLst/>
            <a:ahLst/>
            <a:cxnLst/>
            <a:rect l="l" t="t" r="r" b="b"/>
            <a:pathLst>
              <a:path w="371475" h="2310129">
                <a:moveTo>
                  <a:pt x="0" y="0"/>
                </a:moveTo>
                <a:lnTo>
                  <a:pt x="371399" y="0"/>
                </a:lnTo>
                <a:lnTo>
                  <a:pt x="371399" y="2310007"/>
                </a:lnTo>
                <a:lnTo>
                  <a:pt x="0" y="2310007"/>
                </a:lnTo>
                <a:lnTo>
                  <a:pt x="0" y="0"/>
                </a:lnTo>
                <a:close/>
              </a:path>
            </a:pathLst>
          </a:custGeom>
          <a:ln w="9524">
            <a:solidFill>
              <a:srgbClr val="999999"/>
            </a:solidFill>
          </a:ln>
        </p:spPr>
        <p:txBody>
          <a:bodyPr wrap="square" lIns="0" tIns="0" rIns="0" bIns="0" rtlCol="0"/>
          <a:lstStyle/>
          <a:p>
            <a:endParaRPr sz="1350"/>
          </a:p>
        </p:txBody>
      </p:sp>
      <p:sp>
        <p:nvSpPr>
          <p:cNvPr id="168" name="object 168"/>
          <p:cNvSpPr txBox="1"/>
          <p:nvPr/>
        </p:nvSpPr>
        <p:spPr>
          <a:xfrm>
            <a:off x="2177938" y="4026914"/>
            <a:ext cx="4969193" cy="778034"/>
          </a:xfrm>
          <a:prstGeom prst="rect">
            <a:avLst/>
          </a:prstGeom>
        </p:spPr>
        <p:txBody>
          <a:bodyPr vert="horz" wrap="square" lIns="0" tIns="9525" rIns="0" bIns="0" rtlCol="0">
            <a:spAutoFit/>
          </a:bodyPr>
          <a:lstStyle/>
          <a:p>
            <a:pPr marL="2027873">
              <a:spcBef>
                <a:spcPts val="75"/>
              </a:spcBef>
            </a:pPr>
            <a:r>
              <a:rPr sz="1350" dirty="0">
                <a:solidFill>
                  <a:srgbClr val="CC0000"/>
                </a:solidFill>
                <a:latin typeface="Arial"/>
                <a:cs typeface="Arial"/>
              </a:rPr>
              <a:t>a</a:t>
            </a:r>
            <a:r>
              <a:rPr sz="1350" baseline="30092" dirty="0">
                <a:solidFill>
                  <a:srgbClr val="CC0000"/>
                </a:solidFill>
                <a:latin typeface="Arial"/>
                <a:cs typeface="Arial"/>
              </a:rPr>
              <a:t>(4) </a:t>
            </a:r>
            <a:r>
              <a:rPr sz="1350" dirty="0">
                <a:solidFill>
                  <a:srgbClr val="CC0000"/>
                </a:solidFill>
                <a:latin typeface="Arial"/>
                <a:cs typeface="Arial"/>
              </a:rPr>
              <a:t>=</a:t>
            </a:r>
            <a:r>
              <a:rPr sz="1350" spc="-15" dirty="0">
                <a:solidFill>
                  <a:srgbClr val="CC0000"/>
                </a:solidFill>
                <a:latin typeface="Arial"/>
                <a:cs typeface="Arial"/>
              </a:rPr>
              <a:t> </a:t>
            </a:r>
            <a:r>
              <a:rPr sz="1350" spc="-4" dirty="0">
                <a:solidFill>
                  <a:srgbClr val="CC0000"/>
                </a:solidFill>
                <a:latin typeface="Arial"/>
                <a:cs typeface="Arial"/>
              </a:rPr>
              <a:t>SM(z</a:t>
            </a:r>
            <a:r>
              <a:rPr sz="1350" spc="-5" baseline="30092" dirty="0">
                <a:solidFill>
                  <a:srgbClr val="CC0000"/>
                </a:solidFill>
                <a:latin typeface="Arial"/>
                <a:cs typeface="Arial"/>
              </a:rPr>
              <a:t>(4)</a:t>
            </a:r>
            <a:r>
              <a:rPr sz="1350" spc="-4" dirty="0">
                <a:solidFill>
                  <a:srgbClr val="CC0000"/>
                </a:solidFill>
                <a:latin typeface="Arial"/>
                <a:cs typeface="Arial"/>
              </a:rPr>
              <a:t>)</a:t>
            </a:r>
            <a:endParaRPr sz="1350">
              <a:latin typeface="Arial"/>
              <a:cs typeface="Arial"/>
            </a:endParaRPr>
          </a:p>
          <a:p>
            <a:pPr marL="9525" marR="3810">
              <a:lnSpc>
                <a:spcPct val="100699"/>
              </a:lnSpc>
              <a:spcBef>
                <a:spcPts val="1114"/>
              </a:spcBef>
            </a:pPr>
            <a:r>
              <a:rPr sz="1350" spc="139" dirty="0">
                <a:solidFill>
                  <a:srgbClr val="CC0000"/>
                </a:solidFill>
                <a:latin typeface="Calibri"/>
                <a:cs typeface="Calibri"/>
              </a:rPr>
              <a:t>For</a:t>
            </a:r>
            <a:r>
              <a:rPr sz="1350" spc="60" dirty="0">
                <a:solidFill>
                  <a:srgbClr val="CC0000"/>
                </a:solidFill>
                <a:latin typeface="Calibri"/>
                <a:cs typeface="Calibri"/>
              </a:rPr>
              <a:t> </a:t>
            </a:r>
            <a:r>
              <a:rPr sz="1350" spc="139" dirty="0">
                <a:solidFill>
                  <a:srgbClr val="CC0000"/>
                </a:solidFill>
                <a:latin typeface="Calibri"/>
                <a:cs typeface="Calibri"/>
              </a:rPr>
              <a:t>the</a:t>
            </a:r>
            <a:r>
              <a:rPr sz="1350" spc="60" dirty="0">
                <a:solidFill>
                  <a:srgbClr val="CC0000"/>
                </a:solidFill>
                <a:latin typeface="Calibri"/>
                <a:cs typeface="Calibri"/>
              </a:rPr>
              <a:t> </a:t>
            </a:r>
            <a:r>
              <a:rPr sz="1350" spc="101" dirty="0">
                <a:solidFill>
                  <a:srgbClr val="CC0000"/>
                </a:solidFill>
                <a:latin typeface="Calibri"/>
                <a:cs typeface="Calibri"/>
              </a:rPr>
              <a:t>final</a:t>
            </a:r>
            <a:r>
              <a:rPr sz="1350" spc="60" dirty="0">
                <a:solidFill>
                  <a:srgbClr val="CC0000"/>
                </a:solidFill>
                <a:latin typeface="Calibri"/>
                <a:cs typeface="Calibri"/>
              </a:rPr>
              <a:t> </a:t>
            </a:r>
            <a:r>
              <a:rPr sz="1350" spc="101" dirty="0">
                <a:solidFill>
                  <a:srgbClr val="CC0000"/>
                </a:solidFill>
                <a:latin typeface="Calibri"/>
                <a:cs typeface="Calibri"/>
              </a:rPr>
              <a:t>layer,</a:t>
            </a:r>
            <a:r>
              <a:rPr sz="1350" spc="60" dirty="0">
                <a:solidFill>
                  <a:srgbClr val="CC0000"/>
                </a:solidFill>
                <a:latin typeface="Calibri"/>
                <a:cs typeface="Calibri"/>
              </a:rPr>
              <a:t> </a:t>
            </a:r>
            <a:r>
              <a:rPr sz="1350" spc="210" dirty="0">
                <a:solidFill>
                  <a:srgbClr val="CC0000"/>
                </a:solidFill>
                <a:latin typeface="Calibri"/>
                <a:cs typeface="Calibri"/>
              </a:rPr>
              <a:t>we</a:t>
            </a:r>
            <a:r>
              <a:rPr sz="1350" spc="60" dirty="0">
                <a:solidFill>
                  <a:srgbClr val="CC0000"/>
                </a:solidFill>
                <a:latin typeface="Calibri"/>
                <a:cs typeface="Calibri"/>
              </a:rPr>
              <a:t> </a:t>
            </a:r>
            <a:r>
              <a:rPr sz="1350" spc="135" dirty="0">
                <a:solidFill>
                  <a:srgbClr val="CC0000"/>
                </a:solidFill>
                <a:latin typeface="Calibri"/>
                <a:cs typeface="Calibri"/>
              </a:rPr>
              <a:t>calculate</a:t>
            </a:r>
            <a:r>
              <a:rPr sz="1350" spc="60" dirty="0">
                <a:solidFill>
                  <a:srgbClr val="CC0000"/>
                </a:solidFill>
                <a:latin typeface="Calibri"/>
                <a:cs typeface="Calibri"/>
              </a:rPr>
              <a:t> </a:t>
            </a:r>
            <a:r>
              <a:rPr sz="1350" spc="56" dirty="0">
                <a:solidFill>
                  <a:srgbClr val="CC0000"/>
                </a:solidFill>
                <a:latin typeface="Calibri"/>
                <a:cs typeface="Calibri"/>
              </a:rPr>
              <a:t>a</a:t>
            </a:r>
            <a:r>
              <a:rPr sz="1350" spc="84" baseline="30092" dirty="0">
                <a:solidFill>
                  <a:srgbClr val="CC0000"/>
                </a:solidFill>
                <a:latin typeface="Calibri"/>
                <a:cs typeface="Calibri"/>
              </a:rPr>
              <a:t>(4)</a:t>
            </a:r>
            <a:r>
              <a:rPr sz="1350" spc="56" baseline="30092" dirty="0">
                <a:solidFill>
                  <a:srgbClr val="CC0000"/>
                </a:solidFill>
                <a:latin typeface="Calibri"/>
                <a:cs typeface="Calibri"/>
              </a:rPr>
              <a:t> </a:t>
            </a:r>
            <a:r>
              <a:rPr sz="1350" spc="176" dirty="0">
                <a:solidFill>
                  <a:srgbClr val="CC0000"/>
                </a:solidFill>
                <a:latin typeface="Calibri"/>
                <a:cs typeface="Calibri"/>
              </a:rPr>
              <a:t>by</a:t>
            </a:r>
            <a:r>
              <a:rPr sz="1350" spc="60" dirty="0">
                <a:solidFill>
                  <a:srgbClr val="CC0000"/>
                </a:solidFill>
                <a:latin typeface="Calibri"/>
                <a:cs typeface="Calibri"/>
              </a:rPr>
              <a:t> </a:t>
            </a:r>
            <a:r>
              <a:rPr sz="1350" spc="153" dirty="0">
                <a:solidFill>
                  <a:srgbClr val="CC0000"/>
                </a:solidFill>
                <a:latin typeface="Calibri"/>
                <a:cs typeface="Calibri"/>
              </a:rPr>
              <a:t>passing</a:t>
            </a:r>
            <a:r>
              <a:rPr sz="1350" spc="60" dirty="0">
                <a:solidFill>
                  <a:srgbClr val="CC0000"/>
                </a:solidFill>
                <a:latin typeface="Calibri"/>
                <a:cs typeface="Calibri"/>
              </a:rPr>
              <a:t> </a:t>
            </a:r>
            <a:r>
              <a:rPr sz="1350" spc="75" dirty="0">
                <a:solidFill>
                  <a:srgbClr val="CC0000"/>
                </a:solidFill>
                <a:latin typeface="Calibri"/>
                <a:cs typeface="Calibri"/>
              </a:rPr>
              <a:t>z</a:t>
            </a:r>
            <a:r>
              <a:rPr sz="1350" spc="113" baseline="30092" dirty="0">
                <a:solidFill>
                  <a:srgbClr val="CC0000"/>
                </a:solidFill>
                <a:latin typeface="Calibri"/>
                <a:cs typeface="Calibri"/>
              </a:rPr>
              <a:t>(4)</a:t>
            </a:r>
            <a:r>
              <a:rPr sz="1350" spc="56" baseline="30092" dirty="0">
                <a:solidFill>
                  <a:srgbClr val="CC0000"/>
                </a:solidFill>
                <a:latin typeface="Calibri"/>
                <a:cs typeface="Calibri"/>
              </a:rPr>
              <a:t> </a:t>
            </a:r>
            <a:r>
              <a:rPr sz="1350" spc="120" dirty="0">
                <a:solidFill>
                  <a:srgbClr val="CC0000"/>
                </a:solidFill>
                <a:latin typeface="Calibri"/>
                <a:cs typeface="Calibri"/>
              </a:rPr>
              <a:t>into</a:t>
            </a:r>
            <a:r>
              <a:rPr sz="1350" spc="60" dirty="0">
                <a:solidFill>
                  <a:srgbClr val="CC0000"/>
                </a:solidFill>
                <a:latin typeface="Calibri"/>
                <a:cs typeface="Calibri"/>
              </a:rPr>
              <a:t> </a:t>
            </a:r>
            <a:r>
              <a:rPr sz="1350" spc="139" dirty="0">
                <a:solidFill>
                  <a:srgbClr val="CC0000"/>
                </a:solidFill>
                <a:latin typeface="Calibri"/>
                <a:cs typeface="Calibri"/>
              </a:rPr>
              <a:t>the  </a:t>
            </a:r>
            <a:r>
              <a:rPr sz="1350" spc="169" dirty="0">
                <a:solidFill>
                  <a:srgbClr val="CC0000"/>
                </a:solidFill>
                <a:latin typeface="Calibri"/>
                <a:cs typeface="Calibri"/>
              </a:rPr>
              <a:t>Softmax</a:t>
            </a:r>
            <a:r>
              <a:rPr sz="1350" spc="56" dirty="0">
                <a:solidFill>
                  <a:srgbClr val="CC0000"/>
                </a:solidFill>
                <a:latin typeface="Calibri"/>
                <a:cs typeface="Calibri"/>
              </a:rPr>
              <a:t> </a:t>
            </a:r>
            <a:r>
              <a:rPr sz="1350" spc="139" dirty="0">
                <a:solidFill>
                  <a:srgbClr val="CC0000"/>
                </a:solidFill>
                <a:latin typeface="Calibri"/>
                <a:cs typeface="Calibri"/>
              </a:rPr>
              <a:t>function</a:t>
            </a:r>
            <a:endParaRPr sz="1350">
              <a:latin typeface="Calibri"/>
              <a:cs typeface="Calibri"/>
            </a:endParaRPr>
          </a:p>
        </p:txBody>
      </p:sp>
      <p:sp>
        <p:nvSpPr>
          <p:cNvPr id="169" name="object 169"/>
          <p:cNvSpPr/>
          <p:nvPr/>
        </p:nvSpPr>
        <p:spPr>
          <a:xfrm>
            <a:off x="5184986" y="3311280"/>
            <a:ext cx="898684" cy="668179"/>
          </a:xfrm>
          <a:custGeom>
            <a:avLst/>
            <a:gdLst/>
            <a:ahLst/>
            <a:cxnLst/>
            <a:rect l="l" t="t" r="r" b="b"/>
            <a:pathLst>
              <a:path w="1198245" h="890904">
                <a:moveTo>
                  <a:pt x="0" y="890298"/>
                </a:moveTo>
                <a:lnTo>
                  <a:pt x="37401" y="841184"/>
                </a:lnTo>
                <a:lnTo>
                  <a:pt x="60036" y="809394"/>
                </a:lnTo>
                <a:lnTo>
                  <a:pt x="85064" y="773667"/>
                </a:lnTo>
                <a:lnTo>
                  <a:pt x="112310" y="734671"/>
                </a:lnTo>
                <a:lnTo>
                  <a:pt x="141603" y="693069"/>
                </a:lnTo>
                <a:lnTo>
                  <a:pt x="172768" y="649527"/>
                </a:lnTo>
                <a:lnTo>
                  <a:pt x="205633" y="604711"/>
                </a:lnTo>
                <a:lnTo>
                  <a:pt x="240025" y="559285"/>
                </a:lnTo>
                <a:lnTo>
                  <a:pt x="275771" y="513915"/>
                </a:lnTo>
                <a:lnTo>
                  <a:pt x="312696" y="469266"/>
                </a:lnTo>
                <a:lnTo>
                  <a:pt x="350630" y="426004"/>
                </a:lnTo>
                <a:lnTo>
                  <a:pt x="389397" y="384793"/>
                </a:lnTo>
                <a:lnTo>
                  <a:pt x="428826" y="346300"/>
                </a:lnTo>
                <a:lnTo>
                  <a:pt x="468742" y="311188"/>
                </a:lnTo>
                <a:lnTo>
                  <a:pt x="508973" y="280124"/>
                </a:lnTo>
                <a:lnTo>
                  <a:pt x="546781" y="254947"/>
                </a:lnTo>
                <a:lnTo>
                  <a:pt x="588142" y="230656"/>
                </a:lnTo>
                <a:lnTo>
                  <a:pt x="632515" y="207256"/>
                </a:lnTo>
                <a:lnTo>
                  <a:pt x="679356" y="184754"/>
                </a:lnTo>
                <a:lnTo>
                  <a:pt x="728123" y="163159"/>
                </a:lnTo>
                <a:lnTo>
                  <a:pt x="778273" y="142476"/>
                </a:lnTo>
                <a:lnTo>
                  <a:pt x="829264" y="122713"/>
                </a:lnTo>
                <a:lnTo>
                  <a:pt x="880553" y="103877"/>
                </a:lnTo>
                <a:lnTo>
                  <a:pt x="931598" y="85974"/>
                </a:lnTo>
                <a:lnTo>
                  <a:pt x="988065" y="66959"/>
                </a:lnTo>
                <a:lnTo>
                  <a:pt x="1042766" y="49146"/>
                </a:lnTo>
                <a:lnTo>
                  <a:pt x="1094926" y="32547"/>
                </a:lnTo>
                <a:lnTo>
                  <a:pt x="1143772" y="17174"/>
                </a:lnTo>
                <a:lnTo>
                  <a:pt x="1155377" y="13522"/>
                </a:lnTo>
                <a:lnTo>
                  <a:pt x="1166710" y="9949"/>
                </a:lnTo>
                <a:lnTo>
                  <a:pt x="1177761" y="6452"/>
                </a:lnTo>
                <a:lnTo>
                  <a:pt x="1188522" y="3024"/>
                </a:lnTo>
                <a:lnTo>
                  <a:pt x="1198022" y="0"/>
                </a:lnTo>
              </a:path>
            </a:pathLst>
          </a:custGeom>
          <a:ln w="28574">
            <a:solidFill>
              <a:srgbClr val="CC0000"/>
            </a:solidFill>
          </a:ln>
        </p:spPr>
        <p:txBody>
          <a:bodyPr wrap="square" lIns="0" tIns="0" rIns="0" bIns="0" rtlCol="0"/>
          <a:lstStyle/>
          <a:p>
            <a:endParaRPr sz="1350"/>
          </a:p>
        </p:txBody>
      </p:sp>
      <p:sp>
        <p:nvSpPr>
          <p:cNvPr id="170" name="object 170"/>
          <p:cNvSpPr/>
          <p:nvPr/>
        </p:nvSpPr>
        <p:spPr>
          <a:xfrm>
            <a:off x="6042149" y="3285621"/>
            <a:ext cx="91874" cy="67012"/>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3293580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4" name="object 4"/>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5" name="object 5"/>
          <p:cNvSpPr txBox="1"/>
          <p:nvPr/>
        </p:nvSpPr>
        <p:spPr>
          <a:xfrm>
            <a:off x="3552015"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6" name="object 6"/>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7" name="object 7"/>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8" name="object 8"/>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9" name="object 9"/>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10" name="object 10"/>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1" name="object 11"/>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2" name="object 12"/>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 name="object 13"/>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4" name="object 14"/>
          <p:cNvSpPr txBox="1"/>
          <p:nvPr/>
        </p:nvSpPr>
        <p:spPr>
          <a:xfrm>
            <a:off x="3507185"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5" name="object 15"/>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6" name="object 16"/>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7" name="object 17"/>
          <p:cNvSpPr txBox="1"/>
          <p:nvPr/>
        </p:nvSpPr>
        <p:spPr>
          <a:xfrm>
            <a:off x="4958753"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8" name="object 18"/>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19" name="object 19"/>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20" name="object 20"/>
          <p:cNvSpPr txBox="1"/>
          <p:nvPr/>
        </p:nvSpPr>
        <p:spPr>
          <a:xfrm>
            <a:off x="4958753"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1" name="object 21"/>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22" name="object 22"/>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3" name="object 23"/>
          <p:cNvSpPr txBox="1"/>
          <p:nvPr/>
        </p:nvSpPr>
        <p:spPr>
          <a:xfrm>
            <a:off x="4958753"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4" name="object 24"/>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25" name="object 25"/>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6" name="object 26"/>
          <p:cNvSpPr txBox="1"/>
          <p:nvPr/>
        </p:nvSpPr>
        <p:spPr>
          <a:xfrm>
            <a:off x="4913922"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27" name="object 27"/>
          <p:cNvSpPr/>
          <p:nvPr/>
        </p:nvSpPr>
        <p:spPr>
          <a:xfrm>
            <a:off x="2454428" y="1454399"/>
            <a:ext cx="873443" cy="32766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sz="1350"/>
          </a:p>
        </p:txBody>
      </p:sp>
      <p:sp>
        <p:nvSpPr>
          <p:cNvPr id="28" name="object 28"/>
          <p:cNvSpPr/>
          <p:nvPr/>
        </p:nvSpPr>
        <p:spPr>
          <a:xfrm>
            <a:off x="3323434" y="1443017"/>
            <a:ext cx="34766" cy="2286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sz="1350"/>
          </a:p>
        </p:txBody>
      </p:sp>
      <p:sp>
        <p:nvSpPr>
          <p:cNvPr id="29" name="object 29"/>
          <p:cNvSpPr/>
          <p:nvPr/>
        </p:nvSpPr>
        <p:spPr>
          <a:xfrm>
            <a:off x="3323434" y="1443017"/>
            <a:ext cx="34766" cy="2286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sz="1350"/>
          </a:p>
        </p:txBody>
      </p:sp>
      <p:sp>
        <p:nvSpPr>
          <p:cNvPr id="30" name="object 30"/>
          <p:cNvSpPr/>
          <p:nvPr/>
        </p:nvSpPr>
        <p:spPr>
          <a:xfrm>
            <a:off x="2454428" y="1781799"/>
            <a:ext cx="873443" cy="334328"/>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sz="1350"/>
          </a:p>
        </p:txBody>
      </p:sp>
      <p:sp>
        <p:nvSpPr>
          <p:cNvPr id="31" name="object 31"/>
          <p:cNvSpPr/>
          <p:nvPr/>
        </p:nvSpPr>
        <p:spPr>
          <a:xfrm>
            <a:off x="3323452" y="2104664"/>
            <a:ext cx="34766" cy="2286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32" name="object 32"/>
          <p:cNvSpPr/>
          <p:nvPr/>
        </p:nvSpPr>
        <p:spPr>
          <a:xfrm>
            <a:off x="3323452" y="2104664"/>
            <a:ext cx="34766" cy="2286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33" name="object 33"/>
          <p:cNvSpPr/>
          <p:nvPr/>
        </p:nvSpPr>
        <p:spPr>
          <a:xfrm>
            <a:off x="2454429" y="1781799"/>
            <a:ext cx="885349" cy="1008698"/>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sz="1350"/>
          </a:p>
        </p:txBody>
      </p:sp>
      <p:sp>
        <p:nvSpPr>
          <p:cNvPr id="34" name="object 34"/>
          <p:cNvSpPr/>
          <p:nvPr/>
        </p:nvSpPr>
        <p:spPr>
          <a:xfrm>
            <a:off x="3330558" y="2782644"/>
            <a:ext cx="30480" cy="32385"/>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sz="1350"/>
          </a:p>
        </p:txBody>
      </p:sp>
      <p:sp>
        <p:nvSpPr>
          <p:cNvPr id="35" name="object 35"/>
          <p:cNvSpPr/>
          <p:nvPr/>
        </p:nvSpPr>
        <p:spPr>
          <a:xfrm>
            <a:off x="3330558" y="2782644"/>
            <a:ext cx="30480" cy="32385"/>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sz="1350"/>
          </a:p>
        </p:txBody>
      </p:sp>
      <p:sp>
        <p:nvSpPr>
          <p:cNvPr id="36" name="object 36"/>
          <p:cNvSpPr/>
          <p:nvPr/>
        </p:nvSpPr>
        <p:spPr>
          <a:xfrm>
            <a:off x="2454429" y="1471476"/>
            <a:ext cx="885349" cy="100203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sz="1350"/>
          </a:p>
        </p:txBody>
      </p:sp>
      <p:sp>
        <p:nvSpPr>
          <p:cNvPr id="37" name="object 37"/>
          <p:cNvSpPr/>
          <p:nvPr/>
        </p:nvSpPr>
        <p:spPr>
          <a:xfrm>
            <a:off x="3330483" y="1447178"/>
            <a:ext cx="30480" cy="32385"/>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sz="1350"/>
          </a:p>
        </p:txBody>
      </p:sp>
      <p:sp>
        <p:nvSpPr>
          <p:cNvPr id="38" name="object 38"/>
          <p:cNvSpPr/>
          <p:nvPr/>
        </p:nvSpPr>
        <p:spPr>
          <a:xfrm>
            <a:off x="3330483" y="1447178"/>
            <a:ext cx="30480" cy="32385"/>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sz="1350"/>
          </a:p>
        </p:txBody>
      </p:sp>
      <p:sp>
        <p:nvSpPr>
          <p:cNvPr id="39" name="object 39"/>
          <p:cNvSpPr/>
          <p:nvPr/>
        </p:nvSpPr>
        <p:spPr>
          <a:xfrm>
            <a:off x="2454428" y="2146046"/>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0" name="object 40"/>
          <p:cNvSpPr/>
          <p:nvPr/>
        </p:nvSpPr>
        <p:spPr>
          <a:xfrm>
            <a:off x="3323434" y="2134664"/>
            <a:ext cx="34766" cy="2286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1" name="object 41"/>
          <p:cNvSpPr/>
          <p:nvPr/>
        </p:nvSpPr>
        <p:spPr>
          <a:xfrm>
            <a:off x="3323434" y="2134664"/>
            <a:ext cx="34766" cy="2286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2" name="object 42"/>
          <p:cNvSpPr/>
          <p:nvPr/>
        </p:nvSpPr>
        <p:spPr>
          <a:xfrm>
            <a:off x="2454428" y="2473457"/>
            <a:ext cx="873443" cy="334328"/>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sz="1350"/>
          </a:p>
        </p:txBody>
      </p:sp>
      <p:sp>
        <p:nvSpPr>
          <p:cNvPr id="43" name="object 43"/>
          <p:cNvSpPr/>
          <p:nvPr/>
        </p:nvSpPr>
        <p:spPr>
          <a:xfrm>
            <a:off x="3323452" y="2796313"/>
            <a:ext cx="34766" cy="2286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44" name="object 44"/>
          <p:cNvSpPr/>
          <p:nvPr/>
        </p:nvSpPr>
        <p:spPr>
          <a:xfrm>
            <a:off x="3323452" y="2796313"/>
            <a:ext cx="34766" cy="2286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45" name="object 45"/>
          <p:cNvSpPr/>
          <p:nvPr/>
        </p:nvSpPr>
        <p:spPr>
          <a:xfrm>
            <a:off x="2454428" y="2837694"/>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6" name="object 46"/>
          <p:cNvSpPr/>
          <p:nvPr/>
        </p:nvSpPr>
        <p:spPr>
          <a:xfrm>
            <a:off x="3323434" y="2826313"/>
            <a:ext cx="34766" cy="2286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7" name="object 47"/>
          <p:cNvSpPr/>
          <p:nvPr/>
        </p:nvSpPr>
        <p:spPr>
          <a:xfrm>
            <a:off x="3323434" y="2826313"/>
            <a:ext cx="34766" cy="2286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8" name="object 48"/>
          <p:cNvSpPr/>
          <p:nvPr/>
        </p:nvSpPr>
        <p:spPr>
          <a:xfrm>
            <a:off x="2454429" y="2163127"/>
            <a:ext cx="885349" cy="100203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sz="1350"/>
          </a:p>
        </p:txBody>
      </p:sp>
      <p:sp>
        <p:nvSpPr>
          <p:cNvPr id="49" name="object 49"/>
          <p:cNvSpPr/>
          <p:nvPr/>
        </p:nvSpPr>
        <p:spPr>
          <a:xfrm>
            <a:off x="3330483" y="2138827"/>
            <a:ext cx="30480" cy="32385"/>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sz="1350"/>
          </a:p>
        </p:txBody>
      </p:sp>
      <p:sp>
        <p:nvSpPr>
          <p:cNvPr id="50" name="object 50"/>
          <p:cNvSpPr/>
          <p:nvPr/>
        </p:nvSpPr>
        <p:spPr>
          <a:xfrm>
            <a:off x="3330483" y="2138827"/>
            <a:ext cx="30480" cy="32385"/>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sz="1350"/>
          </a:p>
        </p:txBody>
      </p:sp>
      <p:sp>
        <p:nvSpPr>
          <p:cNvPr id="51" name="object 51"/>
          <p:cNvSpPr/>
          <p:nvPr/>
        </p:nvSpPr>
        <p:spPr>
          <a:xfrm>
            <a:off x="2454428" y="1477235"/>
            <a:ext cx="893445" cy="1688306"/>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sz="1350"/>
          </a:p>
        </p:txBody>
      </p:sp>
      <p:sp>
        <p:nvSpPr>
          <p:cNvPr id="52" name="object 52"/>
          <p:cNvSpPr/>
          <p:nvPr/>
        </p:nvSpPr>
        <p:spPr>
          <a:xfrm>
            <a:off x="3337233" y="1448581"/>
            <a:ext cx="25718" cy="3429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sz="1350"/>
          </a:p>
        </p:txBody>
      </p:sp>
      <p:sp>
        <p:nvSpPr>
          <p:cNvPr id="53" name="object 53"/>
          <p:cNvSpPr/>
          <p:nvPr/>
        </p:nvSpPr>
        <p:spPr>
          <a:xfrm>
            <a:off x="3337233" y="1448581"/>
            <a:ext cx="25718" cy="3429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sz="1350"/>
          </a:p>
        </p:txBody>
      </p:sp>
      <p:sp>
        <p:nvSpPr>
          <p:cNvPr id="54" name="object 54"/>
          <p:cNvSpPr/>
          <p:nvPr/>
        </p:nvSpPr>
        <p:spPr>
          <a:xfrm>
            <a:off x="3861163" y="143923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55" name="object 55"/>
          <p:cNvSpPr/>
          <p:nvPr/>
        </p:nvSpPr>
        <p:spPr>
          <a:xfrm>
            <a:off x="4731574" y="1427438"/>
            <a:ext cx="32861" cy="23813"/>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56" name="object 56"/>
          <p:cNvSpPr/>
          <p:nvPr/>
        </p:nvSpPr>
        <p:spPr>
          <a:xfrm>
            <a:off x="4731574" y="1427438"/>
            <a:ext cx="32861" cy="23813"/>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57" name="object 57"/>
          <p:cNvSpPr/>
          <p:nvPr/>
        </p:nvSpPr>
        <p:spPr>
          <a:xfrm>
            <a:off x="3861163" y="1439237"/>
            <a:ext cx="879158" cy="665798"/>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sz="1350"/>
          </a:p>
        </p:txBody>
      </p:sp>
      <p:sp>
        <p:nvSpPr>
          <p:cNvPr id="58" name="object 58"/>
          <p:cNvSpPr/>
          <p:nvPr/>
        </p:nvSpPr>
        <p:spPr>
          <a:xfrm>
            <a:off x="4733149" y="2095609"/>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59" name="object 59"/>
          <p:cNvSpPr/>
          <p:nvPr/>
        </p:nvSpPr>
        <p:spPr>
          <a:xfrm>
            <a:off x="4733149" y="2095609"/>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60" name="object 60"/>
          <p:cNvSpPr/>
          <p:nvPr/>
        </p:nvSpPr>
        <p:spPr>
          <a:xfrm>
            <a:off x="3861163" y="1439237"/>
            <a:ext cx="890111" cy="1347788"/>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sz="1350"/>
          </a:p>
        </p:txBody>
      </p:sp>
      <p:sp>
        <p:nvSpPr>
          <p:cNvPr id="61" name="object 61"/>
          <p:cNvSpPr/>
          <p:nvPr/>
        </p:nvSpPr>
        <p:spPr>
          <a:xfrm>
            <a:off x="4740968" y="2780263"/>
            <a:ext cx="28099" cy="33814"/>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sz="1350"/>
          </a:p>
        </p:txBody>
      </p:sp>
      <p:sp>
        <p:nvSpPr>
          <p:cNvPr id="62" name="object 62"/>
          <p:cNvSpPr/>
          <p:nvPr/>
        </p:nvSpPr>
        <p:spPr>
          <a:xfrm>
            <a:off x="4740968" y="2780263"/>
            <a:ext cx="28099" cy="33814"/>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sz="1350"/>
          </a:p>
        </p:txBody>
      </p:sp>
      <p:sp>
        <p:nvSpPr>
          <p:cNvPr id="63" name="object 63"/>
          <p:cNvSpPr/>
          <p:nvPr/>
        </p:nvSpPr>
        <p:spPr>
          <a:xfrm>
            <a:off x="3861163" y="1465114"/>
            <a:ext cx="879158" cy="665798"/>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sz="1350"/>
          </a:p>
        </p:txBody>
      </p:sp>
      <p:sp>
        <p:nvSpPr>
          <p:cNvPr id="64" name="object 64"/>
          <p:cNvSpPr/>
          <p:nvPr/>
        </p:nvSpPr>
        <p:spPr>
          <a:xfrm>
            <a:off x="4733149" y="1445544"/>
            <a:ext cx="33338" cy="29051"/>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sz="1350"/>
          </a:p>
        </p:txBody>
      </p:sp>
      <p:sp>
        <p:nvSpPr>
          <p:cNvPr id="65" name="object 65"/>
          <p:cNvSpPr/>
          <p:nvPr/>
        </p:nvSpPr>
        <p:spPr>
          <a:xfrm>
            <a:off x="4733149" y="1445544"/>
            <a:ext cx="33338" cy="29051"/>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sz="1350"/>
          </a:p>
        </p:txBody>
      </p:sp>
      <p:sp>
        <p:nvSpPr>
          <p:cNvPr id="66" name="object 66"/>
          <p:cNvSpPr/>
          <p:nvPr/>
        </p:nvSpPr>
        <p:spPr>
          <a:xfrm>
            <a:off x="3861163" y="213087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67" name="object 67"/>
          <p:cNvSpPr/>
          <p:nvPr/>
        </p:nvSpPr>
        <p:spPr>
          <a:xfrm>
            <a:off x="4731574" y="2119083"/>
            <a:ext cx="32861" cy="23813"/>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68" name="object 68"/>
          <p:cNvSpPr/>
          <p:nvPr/>
        </p:nvSpPr>
        <p:spPr>
          <a:xfrm>
            <a:off x="4731574" y="2119083"/>
            <a:ext cx="32861" cy="23813"/>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69" name="object 69"/>
          <p:cNvSpPr/>
          <p:nvPr/>
        </p:nvSpPr>
        <p:spPr>
          <a:xfrm>
            <a:off x="3861163" y="2130877"/>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70" name="object 70"/>
          <p:cNvSpPr/>
          <p:nvPr/>
        </p:nvSpPr>
        <p:spPr>
          <a:xfrm>
            <a:off x="4733149" y="2787257"/>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71" name="object 71"/>
          <p:cNvSpPr/>
          <p:nvPr/>
        </p:nvSpPr>
        <p:spPr>
          <a:xfrm>
            <a:off x="4733149" y="2787257"/>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72" name="object 72"/>
          <p:cNvSpPr/>
          <p:nvPr/>
        </p:nvSpPr>
        <p:spPr>
          <a:xfrm>
            <a:off x="3861163" y="1475007"/>
            <a:ext cx="890111" cy="1347788"/>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sz="1350"/>
          </a:p>
        </p:txBody>
      </p:sp>
      <p:sp>
        <p:nvSpPr>
          <p:cNvPr id="73" name="object 73"/>
          <p:cNvSpPr/>
          <p:nvPr/>
        </p:nvSpPr>
        <p:spPr>
          <a:xfrm>
            <a:off x="4740968" y="1447953"/>
            <a:ext cx="28099" cy="33814"/>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sz="1350"/>
          </a:p>
        </p:txBody>
      </p:sp>
      <p:sp>
        <p:nvSpPr>
          <p:cNvPr id="74" name="object 74"/>
          <p:cNvSpPr/>
          <p:nvPr/>
        </p:nvSpPr>
        <p:spPr>
          <a:xfrm>
            <a:off x="4740968" y="1447953"/>
            <a:ext cx="28099" cy="33814"/>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sz="1350"/>
          </a:p>
        </p:txBody>
      </p:sp>
      <p:sp>
        <p:nvSpPr>
          <p:cNvPr id="75" name="object 75"/>
          <p:cNvSpPr/>
          <p:nvPr/>
        </p:nvSpPr>
        <p:spPr>
          <a:xfrm>
            <a:off x="3861163" y="2156770"/>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76" name="object 76"/>
          <p:cNvSpPr/>
          <p:nvPr/>
        </p:nvSpPr>
        <p:spPr>
          <a:xfrm>
            <a:off x="4733149" y="2137196"/>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77" name="object 77"/>
          <p:cNvSpPr/>
          <p:nvPr/>
        </p:nvSpPr>
        <p:spPr>
          <a:xfrm>
            <a:off x="4733149" y="2137196"/>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78" name="object 78"/>
          <p:cNvSpPr/>
          <p:nvPr/>
        </p:nvSpPr>
        <p:spPr>
          <a:xfrm>
            <a:off x="3861163" y="282254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79" name="object 79"/>
          <p:cNvSpPr/>
          <p:nvPr/>
        </p:nvSpPr>
        <p:spPr>
          <a:xfrm>
            <a:off x="4731574" y="2810731"/>
            <a:ext cx="32861" cy="23813"/>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80" name="object 80"/>
          <p:cNvSpPr/>
          <p:nvPr/>
        </p:nvSpPr>
        <p:spPr>
          <a:xfrm>
            <a:off x="4731574" y="2810731"/>
            <a:ext cx="32861" cy="23813"/>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81" name="object 81"/>
          <p:cNvSpPr/>
          <p:nvPr/>
        </p:nvSpPr>
        <p:spPr>
          <a:xfrm>
            <a:off x="3861163" y="2848419"/>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82" name="object 82"/>
          <p:cNvSpPr/>
          <p:nvPr/>
        </p:nvSpPr>
        <p:spPr>
          <a:xfrm>
            <a:off x="4733149" y="2828845"/>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83" name="object 83"/>
          <p:cNvSpPr/>
          <p:nvPr/>
        </p:nvSpPr>
        <p:spPr>
          <a:xfrm>
            <a:off x="4733149" y="2828845"/>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84" name="object 84"/>
          <p:cNvSpPr/>
          <p:nvPr/>
        </p:nvSpPr>
        <p:spPr>
          <a:xfrm>
            <a:off x="3861163" y="2166652"/>
            <a:ext cx="890111" cy="1347788"/>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sz="1350"/>
          </a:p>
        </p:txBody>
      </p:sp>
      <p:sp>
        <p:nvSpPr>
          <p:cNvPr id="85" name="object 85"/>
          <p:cNvSpPr/>
          <p:nvPr/>
        </p:nvSpPr>
        <p:spPr>
          <a:xfrm>
            <a:off x="4740968" y="2139596"/>
            <a:ext cx="28099" cy="33814"/>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sz="1350"/>
          </a:p>
        </p:txBody>
      </p:sp>
      <p:sp>
        <p:nvSpPr>
          <p:cNvPr id="86" name="object 86"/>
          <p:cNvSpPr/>
          <p:nvPr/>
        </p:nvSpPr>
        <p:spPr>
          <a:xfrm>
            <a:off x="4740968" y="2139596"/>
            <a:ext cx="28099" cy="33814"/>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sz="1350"/>
          </a:p>
        </p:txBody>
      </p:sp>
      <p:sp>
        <p:nvSpPr>
          <p:cNvPr id="87" name="object 87"/>
          <p:cNvSpPr/>
          <p:nvPr/>
        </p:nvSpPr>
        <p:spPr>
          <a:xfrm>
            <a:off x="3861163" y="1478469"/>
            <a:ext cx="896303" cy="2035969"/>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sz="1350"/>
          </a:p>
        </p:txBody>
      </p:sp>
      <p:sp>
        <p:nvSpPr>
          <p:cNvPr id="88" name="object 88"/>
          <p:cNvSpPr/>
          <p:nvPr/>
        </p:nvSpPr>
        <p:spPr>
          <a:xfrm>
            <a:off x="4746368" y="1448797"/>
            <a:ext cx="24288" cy="34766"/>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sz="1350"/>
          </a:p>
        </p:txBody>
      </p:sp>
      <p:sp>
        <p:nvSpPr>
          <p:cNvPr id="89" name="object 89"/>
          <p:cNvSpPr/>
          <p:nvPr/>
        </p:nvSpPr>
        <p:spPr>
          <a:xfrm>
            <a:off x="4746368" y="1448797"/>
            <a:ext cx="24288" cy="34766"/>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sz="1350"/>
          </a:p>
        </p:txBody>
      </p:sp>
      <p:sp>
        <p:nvSpPr>
          <p:cNvPr id="90" name="object 90"/>
          <p:cNvSpPr/>
          <p:nvPr/>
        </p:nvSpPr>
        <p:spPr>
          <a:xfrm>
            <a:off x="5267897" y="1439237"/>
            <a:ext cx="873443" cy="327660"/>
          </a:xfrm>
          <a:custGeom>
            <a:avLst/>
            <a:gdLst/>
            <a:ahLst/>
            <a:cxnLst/>
            <a:rect l="l" t="t" r="r" b="b"/>
            <a:pathLst>
              <a:path w="1164590" h="436880">
                <a:moveTo>
                  <a:pt x="0" y="0"/>
                </a:moveTo>
                <a:lnTo>
                  <a:pt x="1164197" y="436534"/>
                </a:lnTo>
              </a:path>
            </a:pathLst>
          </a:custGeom>
          <a:ln w="9524">
            <a:solidFill>
              <a:srgbClr val="666666"/>
            </a:solidFill>
          </a:ln>
        </p:spPr>
        <p:txBody>
          <a:bodyPr wrap="square" lIns="0" tIns="0" rIns="0" bIns="0" rtlCol="0"/>
          <a:lstStyle/>
          <a:p>
            <a:endParaRPr sz="1350"/>
          </a:p>
        </p:txBody>
      </p:sp>
      <p:sp>
        <p:nvSpPr>
          <p:cNvPr id="91" name="object 91"/>
          <p:cNvSpPr/>
          <p:nvPr/>
        </p:nvSpPr>
        <p:spPr>
          <a:xfrm>
            <a:off x="6136903" y="1755589"/>
            <a:ext cx="34766" cy="22860"/>
          </a:xfrm>
          <a:custGeom>
            <a:avLst/>
            <a:gdLst/>
            <a:ahLst/>
            <a:cxnLst/>
            <a:rect l="l" t="t" r="r" b="b"/>
            <a:pathLst>
              <a:path w="46354" h="30480">
                <a:moveTo>
                  <a:pt x="45974" y="29907"/>
                </a:moveTo>
                <a:lnTo>
                  <a:pt x="0" y="29462"/>
                </a:lnTo>
                <a:lnTo>
                  <a:pt x="11024" y="0"/>
                </a:lnTo>
                <a:lnTo>
                  <a:pt x="45974" y="29907"/>
                </a:lnTo>
                <a:close/>
              </a:path>
            </a:pathLst>
          </a:custGeom>
          <a:solidFill>
            <a:srgbClr val="666666"/>
          </a:solidFill>
        </p:spPr>
        <p:txBody>
          <a:bodyPr wrap="square" lIns="0" tIns="0" rIns="0" bIns="0" rtlCol="0"/>
          <a:lstStyle/>
          <a:p>
            <a:endParaRPr sz="1350"/>
          </a:p>
        </p:txBody>
      </p:sp>
      <p:sp>
        <p:nvSpPr>
          <p:cNvPr id="92" name="object 92"/>
          <p:cNvSpPr/>
          <p:nvPr/>
        </p:nvSpPr>
        <p:spPr>
          <a:xfrm>
            <a:off x="6136903" y="1755589"/>
            <a:ext cx="34766" cy="22860"/>
          </a:xfrm>
          <a:custGeom>
            <a:avLst/>
            <a:gdLst/>
            <a:ahLst/>
            <a:cxnLst/>
            <a:rect l="l" t="t" r="r" b="b"/>
            <a:pathLst>
              <a:path w="46354" h="30480">
                <a:moveTo>
                  <a:pt x="0" y="29462"/>
                </a:moveTo>
                <a:lnTo>
                  <a:pt x="45974" y="29907"/>
                </a:lnTo>
                <a:lnTo>
                  <a:pt x="11024" y="0"/>
                </a:lnTo>
                <a:lnTo>
                  <a:pt x="0" y="29462"/>
                </a:lnTo>
                <a:close/>
              </a:path>
            </a:pathLst>
          </a:custGeom>
          <a:ln w="9524">
            <a:solidFill>
              <a:srgbClr val="666666"/>
            </a:solidFill>
          </a:ln>
        </p:spPr>
        <p:txBody>
          <a:bodyPr wrap="square" lIns="0" tIns="0" rIns="0" bIns="0" rtlCol="0"/>
          <a:lstStyle/>
          <a:p>
            <a:endParaRPr sz="1350"/>
          </a:p>
        </p:txBody>
      </p:sp>
      <p:sp>
        <p:nvSpPr>
          <p:cNvPr id="93" name="object 93"/>
          <p:cNvSpPr/>
          <p:nvPr/>
        </p:nvSpPr>
        <p:spPr>
          <a:xfrm>
            <a:off x="5267898" y="1439238"/>
            <a:ext cx="885349" cy="1002506"/>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sz="1350"/>
          </a:p>
        </p:txBody>
      </p:sp>
      <p:sp>
        <p:nvSpPr>
          <p:cNvPr id="94" name="object 94"/>
          <p:cNvSpPr/>
          <p:nvPr/>
        </p:nvSpPr>
        <p:spPr>
          <a:xfrm>
            <a:off x="6143952" y="2433614"/>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95" name="object 95"/>
          <p:cNvSpPr/>
          <p:nvPr/>
        </p:nvSpPr>
        <p:spPr>
          <a:xfrm>
            <a:off x="6143952" y="2433614"/>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96" name="object 96"/>
          <p:cNvSpPr/>
          <p:nvPr/>
        </p:nvSpPr>
        <p:spPr>
          <a:xfrm>
            <a:off x="5267897" y="1439238"/>
            <a:ext cx="893445" cy="1688306"/>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sz="1350"/>
          </a:p>
        </p:txBody>
      </p:sp>
      <p:sp>
        <p:nvSpPr>
          <p:cNvPr id="97" name="object 97"/>
          <p:cNvSpPr/>
          <p:nvPr/>
        </p:nvSpPr>
        <p:spPr>
          <a:xfrm>
            <a:off x="6150702" y="3121812"/>
            <a:ext cx="25718" cy="3429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sz="1350"/>
          </a:p>
        </p:txBody>
      </p:sp>
      <p:sp>
        <p:nvSpPr>
          <p:cNvPr id="98" name="object 98"/>
          <p:cNvSpPr/>
          <p:nvPr/>
        </p:nvSpPr>
        <p:spPr>
          <a:xfrm>
            <a:off x="6150702" y="3121812"/>
            <a:ext cx="25718" cy="3429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sz="1350"/>
          </a:p>
        </p:txBody>
      </p:sp>
      <p:sp>
        <p:nvSpPr>
          <p:cNvPr id="99" name="object 99"/>
          <p:cNvSpPr/>
          <p:nvPr/>
        </p:nvSpPr>
        <p:spPr>
          <a:xfrm>
            <a:off x="5267897" y="1796994"/>
            <a:ext cx="873443" cy="334328"/>
          </a:xfrm>
          <a:custGeom>
            <a:avLst/>
            <a:gdLst/>
            <a:ahLst/>
            <a:cxnLst/>
            <a:rect l="l" t="t" r="r" b="b"/>
            <a:pathLst>
              <a:path w="1164590" h="445769">
                <a:moveTo>
                  <a:pt x="0" y="445176"/>
                </a:moveTo>
                <a:lnTo>
                  <a:pt x="1164322" y="0"/>
                </a:lnTo>
              </a:path>
            </a:pathLst>
          </a:custGeom>
          <a:ln w="9524">
            <a:solidFill>
              <a:srgbClr val="666666"/>
            </a:solidFill>
          </a:ln>
        </p:spPr>
        <p:txBody>
          <a:bodyPr wrap="square" lIns="0" tIns="0" rIns="0" bIns="0" rtlCol="0"/>
          <a:lstStyle/>
          <a:p>
            <a:endParaRPr sz="1350"/>
          </a:p>
        </p:txBody>
      </p:sp>
      <p:sp>
        <p:nvSpPr>
          <p:cNvPr id="100" name="object 100"/>
          <p:cNvSpPr/>
          <p:nvPr/>
        </p:nvSpPr>
        <p:spPr>
          <a:xfrm>
            <a:off x="6136921" y="1785416"/>
            <a:ext cx="34766" cy="22860"/>
          </a:xfrm>
          <a:custGeom>
            <a:avLst/>
            <a:gdLst/>
            <a:ahLst/>
            <a:cxnLst/>
            <a:rect l="l" t="t" r="r" b="b"/>
            <a:pathLst>
              <a:path w="46354" h="30480">
                <a:moveTo>
                  <a:pt x="11249" y="30132"/>
                </a:moveTo>
                <a:lnTo>
                  <a:pt x="0" y="742"/>
                </a:lnTo>
                <a:lnTo>
                  <a:pt x="45999" y="0"/>
                </a:lnTo>
                <a:lnTo>
                  <a:pt x="11249" y="30132"/>
                </a:lnTo>
                <a:close/>
              </a:path>
            </a:pathLst>
          </a:custGeom>
          <a:solidFill>
            <a:srgbClr val="666666"/>
          </a:solidFill>
        </p:spPr>
        <p:txBody>
          <a:bodyPr wrap="square" lIns="0" tIns="0" rIns="0" bIns="0" rtlCol="0"/>
          <a:lstStyle/>
          <a:p>
            <a:endParaRPr sz="1350"/>
          </a:p>
        </p:txBody>
      </p:sp>
      <p:sp>
        <p:nvSpPr>
          <p:cNvPr id="101" name="object 101"/>
          <p:cNvSpPr/>
          <p:nvPr/>
        </p:nvSpPr>
        <p:spPr>
          <a:xfrm>
            <a:off x="6136921" y="1785416"/>
            <a:ext cx="34766" cy="22860"/>
          </a:xfrm>
          <a:custGeom>
            <a:avLst/>
            <a:gdLst/>
            <a:ahLst/>
            <a:cxnLst/>
            <a:rect l="l" t="t" r="r" b="b"/>
            <a:pathLst>
              <a:path w="46354" h="30480">
                <a:moveTo>
                  <a:pt x="11249" y="30132"/>
                </a:moveTo>
                <a:lnTo>
                  <a:pt x="45999" y="0"/>
                </a:lnTo>
                <a:lnTo>
                  <a:pt x="0" y="742"/>
                </a:lnTo>
                <a:lnTo>
                  <a:pt x="11249" y="30132"/>
                </a:lnTo>
                <a:close/>
              </a:path>
            </a:pathLst>
          </a:custGeom>
          <a:ln w="9524">
            <a:solidFill>
              <a:srgbClr val="666666"/>
            </a:solidFill>
          </a:ln>
        </p:spPr>
        <p:txBody>
          <a:bodyPr wrap="square" lIns="0" tIns="0" rIns="0" bIns="0" rtlCol="0"/>
          <a:lstStyle/>
          <a:p>
            <a:endParaRPr sz="1350"/>
          </a:p>
        </p:txBody>
      </p:sp>
      <p:sp>
        <p:nvSpPr>
          <p:cNvPr id="102" name="object 102"/>
          <p:cNvSpPr/>
          <p:nvPr/>
        </p:nvSpPr>
        <p:spPr>
          <a:xfrm>
            <a:off x="5267897" y="2130877"/>
            <a:ext cx="873443" cy="327660"/>
          </a:xfrm>
          <a:custGeom>
            <a:avLst/>
            <a:gdLst/>
            <a:ahLst/>
            <a:cxnLst/>
            <a:rect l="l" t="t" r="r" b="b"/>
            <a:pathLst>
              <a:path w="1164590" h="436879">
                <a:moveTo>
                  <a:pt x="0" y="0"/>
                </a:moveTo>
                <a:lnTo>
                  <a:pt x="1164197" y="436549"/>
                </a:lnTo>
              </a:path>
            </a:pathLst>
          </a:custGeom>
          <a:ln w="9524">
            <a:solidFill>
              <a:srgbClr val="666666"/>
            </a:solidFill>
          </a:ln>
        </p:spPr>
        <p:txBody>
          <a:bodyPr wrap="square" lIns="0" tIns="0" rIns="0" bIns="0" rtlCol="0"/>
          <a:lstStyle/>
          <a:p>
            <a:endParaRPr sz="1350"/>
          </a:p>
        </p:txBody>
      </p:sp>
      <p:sp>
        <p:nvSpPr>
          <p:cNvPr id="103" name="object 103"/>
          <p:cNvSpPr/>
          <p:nvPr/>
        </p:nvSpPr>
        <p:spPr>
          <a:xfrm>
            <a:off x="6136903" y="2447245"/>
            <a:ext cx="34766" cy="22860"/>
          </a:xfrm>
          <a:custGeom>
            <a:avLst/>
            <a:gdLst/>
            <a:ahLst/>
            <a:cxnLst/>
            <a:rect l="l" t="t" r="r" b="b"/>
            <a:pathLst>
              <a:path w="46354" h="30479">
                <a:moveTo>
                  <a:pt x="45974" y="29899"/>
                </a:moveTo>
                <a:lnTo>
                  <a:pt x="0" y="29449"/>
                </a:lnTo>
                <a:lnTo>
                  <a:pt x="11024" y="0"/>
                </a:lnTo>
                <a:lnTo>
                  <a:pt x="45974" y="29899"/>
                </a:lnTo>
                <a:close/>
              </a:path>
            </a:pathLst>
          </a:custGeom>
          <a:solidFill>
            <a:srgbClr val="666666"/>
          </a:solidFill>
        </p:spPr>
        <p:txBody>
          <a:bodyPr wrap="square" lIns="0" tIns="0" rIns="0" bIns="0" rtlCol="0"/>
          <a:lstStyle/>
          <a:p>
            <a:endParaRPr sz="1350"/>
          </a:p>
        </p:txBody>
      </p:sp>
      <p:sp>
        <p:nvSpPr>
          <p:cNvPr id="104" name="object 104"/>
          <p:cNvSpPr/>
          <p:nvPr/>
        </p:nvSpPr>
        <p:spPr>
          <a:xfrm>
            <a:off x="6136903" y="2447245"/>
            <a:ext cx="34766" cy="22860"/>
          </a:xfrm>
          <a:custGeom>
            <a:avLst/>
            <a:gdLst/>
            <a:ahLst/>
            <a:cxnLst/>
            <a:rect l="l" t="t" r="r" b="b"/>
            <a:pathLst>
              <a:path w="46354" h="30479">
                <a:moveTo>
                  <a:pt x="0" y="29449"/>
                </a:moveTo>
                <a:lnTo>
                  <a:pt x="45974" y="29899"/>
                </a:lnTo>
                <a:lnTo>
                  <a:pt x="11024" y="0"/>
                </a:lnTo>
                <a:lnTo>
                  <a:pt x="0" y="29449"/>
                </a:lnTo>
                <a:close/>
              </a:path>
            </a:pathLst>
          </a:custGeom>
          <a:ln w="9524">
            <a:solidFill>
              <a:srgbClr val="666666"/>
            </a:solidFill>
          </a:ln>
        </p:spPr>
        <p:txBody>
          <a:bodyPr wrap="square" lIns="0" tIns="0" rIns="0" bIns="0" rtlCol="0"/>
          <a:lstStyle/>
          <a:p>
            <a:endParaRPr sz="1350"/>
          </a:p>
        </p:txBody>
      </p:sp>
      <p:sp>
        <p:nvSpPr>
          <p:cNvPr id="105" name="object 105"/>
          <p:cNvSpPr/>
          <p:nvPr/>
        </p:nvSpPr>
        <p:spPr>
          <a:xfrm>
            <a:off x="5267898" y="2130877"/>
            <a:ext cx="885349" cy="1002506"/>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sz="1350"/>
          </a:p>
        </p:txBody>
      </p:sp>
      <p:sp>
        <p:nvSpPr>
          <p:cNvPr id="106" name="object 106"/>
          <p:cNvSpPr/>
          <p:nvPr/>
        </p:nvSpPr>
        <p:spPr>
          <a:xfrm>
            <a:off x="6143952" y="3125262"/>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107" name="object 107"/>
          <p:cNvSpPr/>
          <p:nvPr/>
        </p:nvSpPr>
        <p:spPr>
          <a:xfrm>
            <a:off x="6143952" y="3125262"/>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108" name="object 108"/>
          <p:cNvSpPr/>
          <p:nvPr/>
        </p:nvSpPr>
        <p:spPr>
          <a:xfrm>
            <a:off x="5267898" y="1813905"/>
            <a:ext cx="885349" cy="1008698"/>
          </a:xfrm>
          <a:custGeom>
            <a:avLst/>
            <a:gdLst/>
            <a:ahLst/>
            <a:cxnLst/>
            <a:rect l="l" t="t" r="r" b="b"/>
            <a:pathLst>
              <a:path w="1180465" h="1344929">
                <a:moveTo>
                  <a:pt x="0" y="1344852"/>
                </a:moveTo>
                <a:lnTo>
                  <a:pt x="1179997" y="0"/>
                </a:lnTo>
              </a:path>
            </a:pathLst>
          </a:custGeom>
          <a:ln w="9524">
            <a:solidFill>
              <a:srgbClr val="666666"/>
            </a:solidFill>
          </a:ln>
        </p:spPr>
        <p:txBody>
          <a:bodyPr wrap="square" lIns="0" tIns="0" rIns="0" bIns="0" rtlCol="0"/>
          <a:lstStyle/>
          <a:p>
            <a:endParaRPr sz="1350"/>
          </a:p>
        </p:txBody>
      </p:sp>
      <p:sp>
        <p:nvSpPr>
          <p:cNvPr id="109" name="object 109"/>
          <p:cNvSpPr/>
          <p:nvPr/>
        </p:nvSpPr>
        <p:spPr>
          <a:xfrm>
            <a:off x="6144027" y="1789538"/>
            <a:ext cx="30480" cy="32385"/>
          </a:xfrm>
          <a:custGeom>
            <a:avLst/>
            <a:gdLst/>
            <a:ahLst/>
            <a:cxnLst/>
            <a:rect l="l" t="t" r="r" b="b"/>
            <a:pathLst>
              <a:path w="40640" h="43180">
                <a:moveTo>
                  <a:pt x="23649" y="42867"/>
                </a:moveTo>
                <a:lnTo>
                  <a:pt x="0" y="22114"/>
                </a:lnTo>
                <a:lnTo>
                  <a:pt x="40349" y="0"/>
                </a:lnTo>
                <a:lnTo>
                  <a:pt x="23649" y="42867"/>
                </a:lnTo>
                <a:close/>
              </a:path>
            </a:pathLst>
          </a:custGeom>
          <a:solidFill>
            <a:srgbClr val="666666"/>
          </a:solidFill>
        </p:spPr>
        <p:txBody>
          <a:bodyPr wrap="square" lIns="0" tIns="0" rIns="0" bIns="0" rtlCol="0"/>
          <a:lstStyle/>
          <a:p>
            <a:endParaRPr sz="1350"/>
          </a:p>
        </p:txBody>
      </p:sp>
      <p:sp>
        <p:nvSpPr>
          <p:cNvPr id="110" name="object 110"/>
          <p:cNvSpPr/>
          <p:nvPr/>
        </p:nvSpPr>
        <p:spPr>
          <a:xfrm>
            <a:off x="6144027" y="1789538"/>
            <a:ext cx="30480" cy="32385"/>
          </a:xfrm>
          <a:custGeom>
            <a:avLst/>
            <a:gdLst/>
            <a:ahLst/>
            <a:cxnLst/>
            <a:rect l="l" t="t" r="r" b="b"/>
            <a:pathLst>
              <a:path w="40640" h="43180">
                <a:moveTo>
                  <a:pt x="23649" y="42867"/>
                </a:moveTo>
                <a:lnTo>
                  <a:pt x="40349" y="0"/>
                </a:lnTo>
                <a:lnTo>
                  <a:pt x="0" y="22114"/>
                </a:lnTo>
                <a:lnTo>
                  <a:pt x="23649" y="42867"/>
                </a:lnTo>
                <a:close/>
              </a:path>
            </a:pathLst>
          </a:custGeom>
          <a:ln w="9524">
            <a:solidFill>
              <a:srgbClr val="666666"/>
            </a:solidFill>
          </a:ln>
        </p:spPr>
        <p:txBody>
          <a:bodyPr wrap="square" lIns="0" tIns="0" rIns="0" bIns="0" rtlCol="0"/>
          <a:lstStyle/>
          <a:p>
            <a:endParaRPr sz="1350"/>
          </a:p>
        </p:txBody>
      </p:sp>
      <p:sp>
        <p:nvSpPr>
          <p:cNvPr id="111" name="object 111"/>
          <p:cNvSpPr/>
          <p:nvPr/>
        </p:nvSpPr>
        <p:spPr>
          <a:xfrm>
            <a:off x="5267897" y="2488645"/>
            <a:ext cx="873443" cy="334328"/>
          </a:xfrm>
          <a:custGeom>
            <a:avLst/>
            <a:gdLst/>
            <a:ahLst/>
            <a:cxnLst/>
            <a:rect l="l" t="t" r="r" b="b"/>
            <a:pathLst>
              <a:path w="1164590" h="445770">
                <a:moveTo>
                  <a:pt x="0" y="445199"/>
                </a:moveTo>
                <a:lnTo>
                  <a:pt x="1164322" y="0"/>
                </a:lnTo>
              </a:path>
            </a:pathLst>
          </a:custGeom>
          <a:ln w="9524">
            <a:solidFill>
              <a:srgbClr val="666666"/>
            </a:solidFill>
          </a:ln>
        </p:spPr>
        <p:txBody>
          <a:bodyPr wrap="square" lIns="0" tIns="0" rIns="0" bIns="0" rtlCol="0"/>
          <a:lstStyle/>
          <a:p>
            <a:endParaRPr sz="1350"/>
          </a:p>
        </p:txBody>
      </p:sp>
      <p:sp>
        <p:nvSpPr>
          <p:cNvPr id="112" name="object 112"/>
          <p:cNvSpPr/>
          <p:nvPr/>
        </p:nvSpPr>
        <p:spPr>
          <a:xfrm>
            <a:off x="6136921" y="2477057"/>
            <a:ext cx="34766" cy="22860"/>
          </a:xfrm>
          <a:custGeom>
            <a:avLst/>
            <a:gdLst/>
            <a:ahLst/>
            <a:cxnLst/>
            <a:rect l="l" t="t" r="r" b="b"/>
            <a:pathLst>
              <a:path w="46354" h="30479">
                <a:moveTo>
                  <a:pt x="11249" y="30149"/>
                </a:moveTo>
                <a:lnTo>
                  <a:pt x="0" y="749"/>
                </a:lnTo>
                <a:lnTo>
                  <a:pt x="45999" y="0"/>
                </a:lnTo>
                <a:lnTo>
                  <a:pt x="11249" y="30149"/>
                </a:lnTo>
                <a:close/>
              </a:path>
            </a:pathLst>
          </a:custGeom>
          <a:solidFill>
            <a:srgbClr val="666666"/>
          </a:solidFill>
        </p:spPr>
        <p:txBody>
          <a:bodyPr wrap="square" lIns="0" tIns="0" rIns="0" bIns="0" rtlCol="0"/>
          <a:lstStyle/>
          <a:p>
            <a:endParaRPr sz="1350"/>
          </a:p>
        </p:txBody>
      </p:sp>
      <p:sp>
        <p:nvSpPr>
          <p:cNvPr id="113" name="object 113"/>
          <p:cNvSpPr/>
          <p:nvPr/>
        </p:nvSpPr>
        <p:spPr>
          <a:xfrm>
            <a:off x="6136921" y="2477057"/>
            <a:ext cx="34766" cy="22860"/>
          </a:xfrm>
          <a:custGeom>
            <a:avLst/>
            <a:gdLst/>
            <a:ahLst/>
            <a:cxnLst/>
            <a:rect l="l" t="t" r="r" b="b"/>
            <a:pathLst>
              <a:path w="46354" h="30479">
                <a:moveTo>
                  <a:pt x="11249" y="30149"/>
                </a:moveTo>
                <a:lnTo>
                  <a:pt x="45999" y="0"/>
                </a:lnTo>
                <a:lnTo>
                  <a:pt x="0" y="749"/>
                </a:lnTo>
                <a:lnTo>
                  <a:pt x="11249" y="30149"/>
                </a:lnTo>
                <a:close/>
              </a:path>
            </a:pathLst>
          </a:custGeom>
          <a:ln w="9524">
            <a:solidFill>
              <a:srgbClr val="666666"/>
            </a:solidFill>
          </a:ln>
        </p:spPr>
        <p:txBody>
          <a:bodyPr wrap="square" lIns="0" tIns="0" rIns="0" bIns="0" rtlCol="0"/>
          <a:lstStyle/>
          <a:p>
            <a:endParaRPr sz="1350"/>
          </a:p>
        </p:txBody>
      </p:sp>
      <p:sp>
        <p:nvSpPr>
          <p:cNvPr id="114" name="object 114"/>
          <p:cNvSpPr/>
          <p:nvPr/>
        </p:nvSpPr>
        <p:spPr>
          <a:xfrm>
            <a:off x="5267897" y="2822544"/>
            <a:ext cx="873443" cy="327660"/>
          </a:xfrm>
          <a:custGeom>
            <a:avLst/>
            <a:gdLst/>
            <a:ahLst/>
            <a:cxnLst/>
            <a:rect l="l" t="t" r="r" b="b"/>
            <a:pathLst>
              <a:path w="1164590" h="436879">
                <a:moveTo>
                  <a:pt x="0" y="0"/>
                </a:moveTo>
                <a:lnTo>
                  <a:pt x="1164197" y="436524"/>
                </a:lnTo>
              </a:path>
            </a:pathLst>
          </a:custGeom>
          <a:ln w="9524">
            <a:solidFill>
              <a:srgbClr val="666666"/>
            </a:solidFill>
          </a:ln>
        </p:spPr>
        <p:txBody>
          <a:bodyPr wrap="square" lIns="0" tIns="0" rIns="0" bIns="0" rtlCol="0"/>
          <a:lstStyle/>
          <a:p>
            <a:endParaRPr sz="1350"/>
          </a:p>
        </p:txBody>
      </p:sp>
      <p:sp>
        <p:nvSpPr>
          <p:cNvPr id="115" name="object 115"/>
          <p:cNvSpPr/>
          <p:nvPr/>
        </p:nvSpPr>
        <p:spPr>
          <a:xfrm>
            <a:off x="6136903" y="3138893"/>
            <a:ext cx="34766" cy="22860"/>
          </a:xfrm>
          <a:custGeom>
            <a:avLst/>
            <a:gdLst/>
            <a:ahLst/>
            <a:cxnLst/>
            <a:rect l="l" t="t" r="r" b="b"/>
            <a:pathLst>
              <a:path w="46354" h="30479">
                <a:moveTo>
                  <a:pt x="45974" y="29899"/>
                </a:moveTo>
                <a:lnTo>
                  <a:pt x="0" y="29449"/>
                </a:lnTo>
                <a:lnTo>
                  <a:pt x="11024" y="0"/>
                </a:lnTo>
                <a:lnTo>
                  <a:pt x="45974" y="29899"/>
                </a:lnTo>
                <a:close/>
              </a:path>
            </a:pathLst>
          </a:custGeom>
          <a:solidFill>
            <a:srgbClr val="666666"/>
          </a:solidFill>
        </p:spPr>
        <p:txBody>
          <a:bodyPr wrap="square" lIns="0" tIns="0" rIns="0" bIns="0" rtlCol="0"/>
          <a:lstStyle/>
          <a:p>
            <a:endParaRPr sz="1350"/>
          </a:p>
        </p:txBody>
      </p:sp>
      <p:sp>
        <p:nvSpPr>
          <p:cNvPr id="116" name="object 116"/>
          <p:cNvSpPr/>
          <p:nvPr/>
        </p:nvSpPr>
        <p:spPr>
          <a:xfrm>
            <a:off x="6136903" y="3138893"/>
            <a:ext cx="34766" cy="22860"/>
          </a:xfrm>
          <a:custGeom>
            <a:avLst/>
            <a:gdLst/>
            <a:ahLst/>
            <a:cxnLst/>
            <a:rect l="l" t="t" r="r" b="b"/>
            <a:pathLst>
              <a:path w="46354" h="30479">
                <a:moveTo>
                  <a:pt x="0" y="29449"/>
                </a:moveTo>
                <a:lnTo>
                  <a:pt x="45974" y="29899"/>
                </a:lnTo>
                <a:lnTo>
                  <a:pt x="11024" y="0"/>
                </a:lnTo>
                <a:lnTo>
                  <a:pt x="0" y="29449"/>
                </a:lnTo>
                <a:close/>
              </a:path>
            </a:pathLst>
          </a:custGeom>
          <a:ln w="9524">
            <a:solidFill>
              <a:srgbClr val="666666"/>
            </a:solidFill>
          </a:ln>
        </p:spPr>
        <p:txBody>
          <a:bodyPr wrap="square" lIns="0" tIns="0" rIns="0" bIns="0" rtlCol="0"/>
          <a:lstStyle/>
          <a:p>
            <a:endParaRPr sz="1350"/>
          </a:p>
        </p:txBody>
      </p:sp>
      <p:sp>
        <p:nvSpPr>
          <p:cNvPr id="117" name="object 117"/>
          <p:cNvSpPr/>
          <p:nvPr/>
        </p:nvSpPr>
        <p:spPr>
          <a:xfrm>
            <a:off x="5267897" y="3180293"/>
            <a:ext cx="873443" cy="334328"/>
          </a:xfrm>
          <a:custGeom>
            <a:avLst/>
            <a:gdLst/>
            <a:ahLst/>
            <a:cxnLst/>
            <a:rect l="l" t="t" r="r" b="b"/>
            <a:pathLst>
              <a:path w="1164590" h="445770">
                <a:moveTo>
                  <a:pt x="0" y="445199"/>
                </a:moveTo>
                <a:lnTo>
                  <a:pt x="1164322" y="0"/>
                </a:lnTo>
              </a:path>
            </a:pathLst>
          </a:custGeom>
          <a:ln w="9524">
            <a:solidFill>
              <a:srgbClr val="666666"/>
            </a:solidFill>
          </a:ln>
        </p:spPr>
        <p:txBody>
          <a:bodyPr wrap="square" lIns="0" tIns="0" rIns="0" bIns="0" rtlCol="0"/>
          <a:lstStyle/>
          <a:p>
            <a:endParaRPr sz="1350"/>
          </a:p>
        </p:txBody>
      </p:sp>
      <p:sp>
        <p:nvSpPr>
          <p:cNvPr id="118" name="object 118"/>
          <p:cNvSpPr/>
          <p:nvPr/>
        </p:nvSpPr>
        <p:spPr>
          <a:xfrm>
            <a:off x="6136921" y="3168706"/>
            <a:ext cx="34766" cy="22860"/>
          </a:xfrm>
          <a:custGeom>
            <a:avLst/>
            <a:gdLst/>
            <a:ahLst/>
            <a:cxnLst/>
            <a:rect l="l" t="t" r="r" b="b"/>
            <a:pathLst>
              <a:path w="46354" h="30479">
                <a:moveTo>
                  <a:pt x="11249" y="30149"/>
                </a:moveTo>
                <a:lnTo>
                  <a:pt x="0" y="749"/>
                </a:lnTo>
                <a:lnTo>
                  <a:pt x="45999" y="0"/>
                </a:lnTo>
                <a:lnTo>
                  <a:pt x="11249" y="30149"/>
                </a:lnTo>
                <a:close/>
              </a:path>
            </a:pathLst>
          </a:custGeom>
          <a:solidFill>
            <a:srgbClr val="666666"/>
          </a:solidFill>
        </p:spPr>
        <p:txBody>
          <a:bodyPr wrap="square" lIns="0" tIns="0" rIns="0" bIns="0" rtlCol="0"/>
          <a:lstStyle/>
          <a:p>
            <a:endParaRPr sz="1350"/>
          </a:p>
        </p:txBody>
      </p:sp>
      <p:sp>
        <p:nvSpPr>
          <p:cNvPr id="119" name="object 119"/>
          <p:cNvSpPr/>
          <p:nvPr/>
        </p:nvSpPr>
        <p:spPr>
          <a:xfrm>
            <a:off x="6136921" y="3168706"/>
            <a:ext cx="34766" cy="22860"/>
          </a:xfrm>
          <a:custGeom>
            <a:avLst/>
            <a:gdLst/>
            <a:ahLst/>
            <a:cxnLst/>
            <a:rect l="l" t="t" r="r" b="b"/>
            <a:pathLst>
              <a:path w="46354" h="30479">
                <a:moveTo>
                  <a:pt x="11249" y="30149"/>
                </a:moveTo>
                <a:lnTo>
                  <a:pt x="45999" y="0"/>
                </a:lnTo>
                <a:lnTo>
                  <a:pt x="0" y="749"/>
                </a:lnTo>
                <a:lnTo>
                  <a:pt x="11249" y="30149"/>
                </a:lnTo>
                <a:close/>
              </a:path>
            </a:pathLst>
          </a:custGeom>
          <a:ln w="9524">
            <a:solidFill>
              <a:srgbClr val="666666"/>
            </a:solidFill>
          </a:ln>
        </p:spPr>
        <p:txBody>
          <a:bodyPr wrap="square" lIns="0" tIns="0" rIns="0" bIns="0" rtlCol="0"/>
          <a:lstStyle/>
          <a:p>
            <a:endParaRPr sz="1350"/>
          </a:p>
        </p:txBody>
      </p:sp>
      <p:sp>
        <p:nvSpPr>
          <p:cNvPr id="120" name="object 120"/>
          <p:cNvSpPr/>
          <p:nvPr/>
        </p:nvSpPr>
        <p:spPr>
          <a:xfrm>
            <a:off x="5267898" y="2505557"/>
            <a:ext cx="885349" cy="1008698"/>
          </a:xfrm>
          <a:custGeom>
            <a:avLst/>
            <a:gdLst/>
            <a:ahLst/>
            <a:cxnLst/>
            <a:rect l="l" t="t" r="r" b="b"/>
            <a:pathLst>
              <a:path w="1180465" h="1344929">
                <a:moveTo>
                  <a:pt x="0" y="1344847"/>
                </a:moveTo>
                <a:lnTo>
                  <a:pt x="1179997" y="0"/>
                </a:lnTo>
              </a:path>
            </a:pathLst>
          </a:custGeom>
          <a:ln w="9524">
            <a:solidFill>
              <a:srgbClr val="666666"/>
            </a:solidFill>
          </a:ln>
        </p:spPr>
        <p:txBody>
          <a:bodyPr wrap="square" lIns="0" tIns="0" rIns="0" bIns="0" rtlCol="0"/>
          <a:lstStyle/>
          <a:p>
            <a:endParaRPr sz="1350"/>
          </a:p>
        </p:txBody>
      </p:sp>
      <p:sp>
        <p:nvSpPr>
          <p:cNvPr id="121" name="object 121"/>
          <p:cNvSpPr/>
          <p:nvPr/>
        </p:nvSpPr>
        <p:spPr>
          <a:xfrm>
            <a:off x="6144027" y="2481182"/>
            <a:ext cx="30480" cy="32385"/>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sz="1350"/>
          </a:p>
        </p:txBody>
      </p:sp>
      <p:sp>
        <p:nvSpPr>
          <p:cNvPr id="122" name="object 122"/>
          <p:cNvSpPr/>
          <p:nvPr/>
        </p:nvSpPr>
        <p:spPr>
          <a:xfrm>
            <a:off x="6144027" y="2481182"/>
            <a:ext cx="30480" cy="32385"/>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sz="1350"/>
          </a:p>
        </p:txBody>
      </p:sp>
      <p:sp>
        <p:nvSpPr>
          <p:cNvPr id="123" name="object 123"/>
          <p:cNvSpPr/>
          <p:nvPr/>
        </p:nvSpPr>
        <p:spPr>
          <a:xfrm>
            <a:off x="5267897" y="1819603"/>
            <a:ext cx="893445" cy="1694974"/>
          </a:xfrm>
          <a:custGeom>
            <a:avLst/>
            <a:gdLst/>
            <a:ahLst/>
            <a:cxnLst/>
            <a:rect l="l" t="t" r="r" b="b"/>
            <a:pathLst>
              <a:path w="1191259" h="2259965">
                <a:moveTo>
                  <a:pt x="0" y="2259452"/>
                </a:moveTo>
                <a:lnTo>
                  <a:pt x="1191047" y="0"/>
                </a:lnTo>
              </a:path>
            </a:pathLst>
          </a:custGeom>
          <a:ln w="9524">
            <a:solidFill>
              <a:srgbClr val="666666"/>
            </a:solidFill>
          </a:ln>
        </p:spPr>
        <p:txBody>
          <a:bodyPr wrap="square" lIns="0" tIns="0" rIns="0" bIns="0" rtlCol="0"/>
          <a:lstStyle/>
          <a:p>
            <a:endParaRPr sz="1350"/>
          </a:p>
        </p:txBody>
      </p:sp>
      <p:sp>
        <p:nvSpPr>
          <p:cNvPr id="124" name="object 124"/>
          <p:cNvSpPr/>
          <p:nvPr/>
        </p:nvSpPr>
        <p:spPr>
          <a:xfrm>
            <a:off x="6150740" y="1790925"/>
            <a:ext cx="25718" cy="34290"/>
          </a:xfrm>
          <a:custGeom>
            <a:avLst/>
            <a:gdLst/>
            <a:ahLst/>
            <a:cxnLst/>
            <a:rect l="l" t="t" r="r" b="b"/>
            <a:pathLst>
              <a:path w="34290" h="45719">
                <a:moveTo>
                  <a:pt x="27849" y="45574"/>
                </a:moveTo>
                <a:lnTo>
                  <a:pt x="0" y="30902"/>
                </a:lnTo>
                <a:lnTo>
                  <a:pt x="34074" y="0"/>
                </a:lnTo>
                <a:lnTo>
                  <a:pt x="27849" y="45574"/>
                </a:lnTo>
                <a:close/>
              </a:path>
            </a:pathLst>
          </a:custGeom>
          <a:solidFill>
            <a:srgbClr val="666666"/>
          </a:solidFill>
        </p:spPr>
        <p:txBody>
          <a:bodyPr wrap="square" lIns="0" tIns="0" rIns="0" bIns="0" rtlCol="0"/>
          <a:lstStyle/>
          <a:p>
            <a:endParaRPr sz="1350"/>
          </a:p>
        </p:txBody>
      </p:sp>
      <p:sp>
        <p:nvSpPr>
          <p:cNvPr id="125" name="object 125"/>
          <p:cNvSpPr/>
          <p:nvPr/>
        </p:nvSpPr>
        <p:spPr>
          <a:xfrm>
            <a:off x="6150739" y="1790925"/>
            <a:ext cx="25718" cy="34290"/>
          </a:xfrm>
          <a:custGeom>
            <a:avLst/>
            <a:gdLst/>
            <a:ahLst/>
            <a:cxnLst/>
            <a:rect l="l" t="t" r="r" b="b"/>
            <a:pathLst>
              <a:path w="34290" h="45719">
                <a:moveTo>
                  <a:pt x="27849" y="45574"/>
                </a:moveTo>
                <a:lnTo>
                  <a:pt x="34074" y="0"/>
                </a:lnTo>
                <a:lnTo>
                  <a:pt x="0" y="30902"/>
                </a:lnTo>
                <a:lnTo>
                  <a:pt x="27849" y="45574"/>
                </a:lnTo>
                <a:close/>
              </a:path>
            </a:pathLst>
          </a:custGeom>
          <a:ln w="9524">
            <a:solidFill>
              <a:srgbClr val="666666"/>
            </a:solidFill>
          </a:ln>
        </p:spPr>
        <p:txBody>
          <a:bodyPr wrap="square" lIns="0" tIns="0" rIns="0" bIns="0" rtlCol="0"/>
          <a:lstStyle/>
          <a:p>
            <a:endParaRPr sz="1350"/>
          </a:p>
        </p:txBody>
      </p:sp>
      <p:sp>
        <p:nvSpPr>
          <p:cNvPr id="126" name="object 126"/>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127" name="object 127"/>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28" name="object 128"/>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29" name="object 129"/>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130" name="object 130"/>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31" name="object 131"/>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32" name="object 132"/>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3" name="object 133"/>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34" name="object 134"/>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35" name="object 135"/>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6" name="object 136"/>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37" name="object 137"/>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38" name="object 138"/>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9" name="object 139"/>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40" name="object 140"/>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41" name="object 141"/>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142" name="object 142"/>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(2)</a:t>
            </a:r>
            <a:endParaRPr sz="900">
              <a:latin typeface="Arial"/>
              <a:cs typeface="Arial"/>
            </a:endParaRPr>
          </a:p>
        </p:txBody>
      </p:sp>
      <p:sp>
        <p:nvSpPr>
          <p:cNvPr id="143" name="object 143"/>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(3)</a:t>
            </a:r>
            <a:endParaRPr sz="900">
              <a:latin typeface="Arial"/>
              <a:cs typeface="Arial"/>
            </a:endParaRPr>
          </a:p>
        </p:txBody>
      </p:sp>
      <p:sp>
        <p:nvSpPr>
          <p:cNvPr id="144" name="object 144"/>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(2)</a:t>
            </a:r>
            <a:endParaRPr sz="900">
              <a:latin typeface="Arial"/>
              <a:cs typeface="Arial"/>
            </a:endParaRPr>
          </a:p>
        </p:txBody>
      </p:sp>
      <p:sp>
        <p:nvSpPr>
          <p:cNvPr id="145" name="object 145"/>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(3)</a:t>
            </a:r>
            <a:endParaRPr sz="900">
              <a:latin typeface="Arial"/>
              <a:cs typeface="Arial"/>
            </a:endParaRPr>
          </a:p>
        </p:txBody>
      </p:sp>
      <p:sp>
        <p:nvSpPr>
          <p:cNvPr id="146" name="object 146"/>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latin typeface="Arial"/>
                <a:cs typeface="Arial"/>
              </a:rPr>
              <a:t>a</a:t>
            </a:r>
            <a:r>
              <a:rPr sz="900" dirty="0">
                <a:latin typeface="Arial"/>
                <a:cs typeface="Arial"/>
              </a:rPr>
              <a:t>(4)</a:t>
            </a:r>
            <a:endParaRPr sz="900">
              <a:latin typeface="Arial"/>
              <a:cs typeface="Arial"/>
            </a:endParaRPr>
          </a:p>
        </p:txBody>
      </p:sp>
      <p:sp>
        <p:nvSpPr>
          <p:cNvPr id="147" name="object 147"/>
          <p:cNvSpPr txBox="1"/>
          <p:nvPr/>
        </p:nvSpPr>
        <p:spPr>
          <a:xfrm>
            <a:off x="7228413" y="1601012"/>
            <a:ext cx="278606" cy="103304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025">
              <a:latin typeface="Times New Roman"/>
              <a:cs typeface="Times New Roman"/>
            </a:endParaRPr>
          </a:p>
          <a:p>
            <a:pPr>
              <a:spcBef>
                <a:spcPts val="30"/>
              </a:spcBef>
            </a:pPr>
            <a:endParaRPr sz="2888">
              <a:latin typeface="Times New Roman"/>
              <a:cs typeface="Times New Roman"/>
            </a:endParaRPr>
          </a:p>
          <a:p>
            <a:pPr marL="81915"/>
            <a:r>
              <a:rPr dirty="0">
                <a:latin typeface="Arial"/>
                <a:cs typeface="Arial"/>
              </a:rPr>
              <a:t>ŷ</a:t>
            </a:r>
            <a:endParaRPr>
              <a:latin typeface="Arial"/>
              <a:cs typeface="Arial"/>
            </a:endParaRPr>
          </a:p>
        </p:txBody>
      </p:sp>
      <p:sp>
        <p:nvSpPr>
          <p:cNvPr id="148" name="object 148"/>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sz="1350"/>
          </a:p>
        </p:txBody>
      </p:sp>
      <p:sp>
        <p:nvSpPr>
          <p:cNvPr id="149" name="object 149"/>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50" name="object 150"/>
          <p:cNvSpPr txBox="1"/>
          <p:nvPr/>
        </p:nvSpPr>
        <p:spPr>
          <a:xfrm>
            <a:off x="6308240" y="168835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1" name="object 151"/>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sz="1350"/>
          </a:p>
        </p:txBody>
      </p:sp>
      <p:sp>
        <p:nvSpPr>
          <p:cNvPr id="152" name="object 152"/>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53" name="object 153"/>
          <p:cNvSpPr txBox="1"/>
          <p:nvPr/>
        </p:nvSpPr>
        <p:spPr>
          <a:xfrm>
            <a:off x="6308240" y="238000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4" name="object 154"/>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sz="1350"/>
          </a:p>
        </p:txBody>
      </p:sp>
      <p:sp>
        <p:nvSpPr>
          <p:cNvPr id="155" name="object 155"/>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56" name="object 156"/>
          <p:cNvSpPr txBox="1"/>
          <p:nvPr/>
        </p:nvSpPr>
        <p:spPr>
          <a:xfrm>
            <a:off x="6308240" y="3071658"/>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7" name="object 157"/>
          <p:cNvSpPr/>
          <p:nvPr/>
        </p:nvSpPr>
        <p:spPr>
          <a:xfrm>
            <a:off x="6674633" y="1781799"/>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58" name="object 158"/>
          <p:cNvSpPr/>
          <p:nvPr/>
        </p:nvSpPr>
        <p:spPr>
          <a:xfrm>
            <a:off x="6999645" y="1770000"/>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59" name="object 159"/>
          <p:cNvSpPr/>
          <p:nvPr/>
        </p:nvSpPr>
        <p:spPr>
          <a:xfrm>
            <a:off x="6999645" y="1770000"/>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60" name="object 160"/>
          <p:cNvSpPr/>
          <p:nvPr/>
        </p:nvSpPr>
        <p:spPr>
          <a:xfrm>
            <a:off x="6674670" y="2476720"/>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1" name="object 161"/>
          <p:cNvSpPr/>
          <p:nvPr/>
        </p:nvSpPr>
        <p:spPr>
          <a:xfrm>
            <a:off x="6999682" y="2464907"/>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62" name="object 162"/>
          <p:cNvSpPr/>
          <p:nvPr/>
        </p:nvSpPr>
        <p:spPr>
          <a:xfrm>
            <a:off x="6999682" y="2464907"/>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63" name="object 163"/>
          <p:cNvSpPr/>
          <p:nvPr/>
        </p:nvSpPr>
        <p:spPr>
          <a:xfrm>
            <a:off x="6674670" y="3165106"/>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4" name="object 164"/>
          <p:cNvSpPr/>
          <p:nvPr/>
        </p:nvSpPr>
        <p:spPr>
          <a:xfrm>
            <a:off x="6999682" y="3153293"/>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65" name="object 165"/>
          <p:cNvSpPr/>
          <p:nvPr/>
        </p:nvSpPr>
        <p:spPr>
          <a:xfrm>
            <a:off x="6999682" y="3153293"/>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66" name="object 166"/>
          <p:cNvSpPr txBox="1">
            <a:spLocks noGrp="1"/>
          </p:cNvSpPr>
          <p:nvPr>
            <p:ph type="title"/>
          </p:nvPr>
        </p:nvSpPr>
        <p:spPr>
          <a:xfrm>
            <a:off x="1851204" y="186763"/>
            <a:ext cx="2485072" cy="563616"/>
          </a:xfrm>
          <a:prstGeom prst="rect">
            <a:avLst/>
          </a:prstGeom>
        </p:spPr>
        <p:txBody>
          <a:bodyPr vert="horz" wrap="square" lIns="0" tIns="9525" rIns="0" bIns="0" rtlCol="0" anchor="ctr">
            <a:spAutoFit/>
          </a:bodyPr>
          <a:lstStyle/>
          <a:p>
            <a:pPr marL="9525">
              <a:spcBef>
                <a:spcPts val="75"/>
              </a:spcBef>
            </a:pPr>
            <a:r>
              <a:rPr sz="1800" spc="191" dirty="0">
                <a:solidFill>
                  <a:srgbClr val="000000"/>
                </a:solidFill>
              </a:rPr>
              <a:t>Forward</a:t>
            </a:r>
            <a:r>
              <a:rPr sz="1800" spc="38" dirty="0">
                <a:solidFill>
                  <a:srgbClr val="000000"/>
                </a:solidFill>
              </a:rPr>
              <a:t> </a:t>
            </a:r>
            <a:r>
              <a:rPr sz="1800" spc="188" dirty="0">
                <a:solidFill>
                  <a:srgbClr val="000000"/>
                </a:solidFill>
              </a:rPr>
              <a:t>Propagation</a:t>
            </a:r>
            <a:endParaRPr sz="1800"/>
          </a:p>
        </p:txBody>
      </p:sp>
      <p:sp>
        <p:nvSpPr>
          <p:cNvPr id="167" name="object 167"/>
          <p:cNvSpPr txBox="1"/>
          <p:nvPr/>
        </p:nvSpPr>
        <p:spPr>
          <a:xfrm>
            <a:off x="2149928" y="4329223"/>
            <a:ext cx="5377815" cy="217367"/>
          </a:xfrm>
          <a:prstGeom prst="rect">
            <a:avLst/>
          </a:prstGeom>
        </p:spPr>
        <p:txBody>
          <a:bodyPr vert="horz" wrap="square" lIns="0" tIns="9525" rIns="0" bIns="0" rtlCol="0">
            <a:spAutoFit/>
          </a:bodyPr>
          <a:lstStyle/>
          <a:p>
            <a:pPr marL="9525">
              <a:spcBef>
                <a:spcPts val="75"/>
              </a:spcBef>
            </a:pPr>
            <a:r>
              <a:rPr sz="1350" spc="188" dirty="0">
                <a:solidFill>
                  <a:srgbClr val="CC0000"/>
                </a:solidFill>
                <a:latin typeface="Calibri"/>
                <a:cs typeface="Calibri"/>
              </a:rPr>
              <a:t>We</a:t>
            </a:r>
            <a:r>
              <a:rPr sz="1350" spc="56" dirty="0">
                <a:solidFill>
                  <a:srgbClr val="CC0000"/>
                </a:solidFill>
                <a:latin typeface="Calibri"/>
                <a:cs typeface="Calibri"/>
              </a:rPr>
              <a:t> </a:t>
            </a:r>
            <a:r>
              <a:rPr sz="1350" spc="150" dirty="0">
                <a:solidFill>
                  <a:srgbClr val="CC0000"/>
                </a:solidFill>
                <a:latin typeface="Calibri"/>
                <a:cs typeface="Calibri"/>
              </a:rPr>
              <a:t>then</a:t>
            </a:r>
            <a:r>
              <a:rPr sz="1350" spc="56" dirty="0">
                <a:solidFill>
                  <a:srgbClr val="CC0000"/>
                </a:solidFill>
                <a:latin typeface="Calibri"/>
                <a:cs typeface="Calibri"/>
              </a:rPr>
              <a:t> </a:t>
            </a:r>
            <a:r>
              <a:rPr sz="1350" spc="188" dirty="0">
                <a:solidFill>
                  <a:srgbClr val="CC0000"/>
                </a:solidFill>
                <a:latin typeface="Calibri"/>
                <a:cs typeface="Calibri"/>
              </a:rPr>
              <a:t>make</a:t>
            </a:r>
            <a:r>
              <a:rPr sz="1350" spc="56" dirty="0">
                <a:solidFill>
                  <a:srgbClr val="CC0000"/>
                </a:solidFill>
                <a:latin typeface="Calibri"/>
                <a:cs typeface="Calibri"/>
              </a:rPr>
              <a:t> </a:t>
            </a:r>
            <a:r>
              <a:rPr sz="1350" spc="131" dirty="0">
                <a:solidFill>
                  <a:srgbClr val="CC0000"/>
                </a:solidFill>
                <a:latin typeface="Calibri"/>
                <a:cs typeface="Calibri"/>
              </a:rPr>
              <a:t>our</a:t>
            </a:r>
            <a:r>
              <a:rPr sz="1350" spc="56" dirty="0">
                <a:solidFill>
                  <a:srgbClr val="CC0000"/>
                </a:solidFill>
                <a:latin typeface="Calibri"/>
                <a:cs typeface="Calibri"/>
              </a:rPr>
              <a:t> </a:t>
            </a:r>
            <a:r>
              <a:rPr sz="1350" spc="135" dirty="0">
                <a:solidFill>
                  <a:srgbClr val="CC0000"/>
                </a:solidFill>
                <a:latin typeface="Calibri"/>
                <a:cs typeface="Calibri"/>
              </a:rPr>
              <a:t>prediction</a:t>
            </a:r>
            <a:r>
              <a:rPr sz="1350" spc="56" dirty="0">
                <a:solidFill>
                  <a:srgbClr val="CC0000"/>
                </a:solidFill>
                <a:latin typeface="Calibri"/>
                <a:cs typeface="Calibri"/>
              </a:rPr>
              <a:t> </a:t>
            </a:r>
            <a:r>
              <a:rPr sz="1350" spc="169" dirty="0">
                <a:solidFill>
                  <a:srgbClr val="CC0000"/>
                </a:solidFill>
                <a:latin typeface="Calibri"/>
                <a:cs typeface="Calibri"/>
              </a:rPr>
              <a:t>based</a:t>
            </a:r>
            <a:r>
              <a:rPr sz="1350" spc="56" dirty="0">
                <a:solidFill>
                  <a:srgbClr val="CC0000"/>
                </a:solidFill>
                <a:latin typeface="Calibri"/>
                <a:cs typeface="Calibri"/>
              </a:rPr>
              <a:t> </a:t>
            </a:r>
            <a:r>
              <a:rPr sz="1350" spc="161" dirty="0">
                <a:solidFill>
                  <a:srgbClr val="CC0000"/>
                </a:solidFill>
                <a:latin typeface="Calibri"/>
                <a:cs typeface="Calibri"/>
              </a:rPr>
              <a:t>on</a:t>
            </a:r>
            <a:r>
              <a:rPr sz="1350" spc="56" dirty="0">
                <a:solidFill>
                  <a:srgbClr val="CC0000"/>
                </a:solidFill>
                <a:latin typeface="Calibri"/>
                <a:cs typeface="Calibri"/>
              </a:rPr>
              <a:t> </a:t>
            </a:r>
            <a:r>
              <a:rPr sz="1350" spc="139" dirty="0">
                <a:solidFill>
                  <a:srgbClr val="CC0000"/>
                </a:solidFill>
                <a:latin typeface="Calibri"/>
                <a:cs typeface="Calibri"/>
              </a:rPr>
              <a:t>the</a:t>
            </a:r>
            <a:r>
              <a:rPr sz="1350" spc="56" dirty="0">
                <a:solidFill>
                  <a:srgbClr val="CC0000"/>
                </a:solidFill>
                <a:latin typeface="Calibri"/>
                <a:cs typeface="Calibri"/>
              </a:rPr>
              <a:t> </a:t>
            </a:r>
            <a:r>
              <a:rPr sz="1350" spc="101" dirty="0">
                <a:solidFill>
                  <a:srgbClr val="CC0000"/>
                </a:solidFill>
                <a:latin typeface="Calibri"/>
                <a:cs typeface="Calibri"/>
              </a:rPr>
              <a:t>final</a:t>
            </a:r>
            <a:r>
              <a:rPr sz="1350" spc="56" dirty="0">
                <a:solidFill>
                  <a:srgbClr val="CC0000"/>
                </a:solidFill>
                <a:latin typeface="Calibri"/>
                <a:cs typeface="Calibri"/>
              </a:rPr>
              <a:t> </a:t>
            </a:r>
            <a:r>
              <a:rPr sz="1350" spc="98" dirty="0">
                <a:solidFill>
                  <a:srgbClr val="CC0000"/>
                </a:solidFill>
                <a:latin typeface="Calibri"/>
                <a:cs typeface="Calibri"/>
              </a:rPr>
              <a:t>layer’s</a:t>
            </a:r>
            <a:r>
              <a:rPr sz="1350" spc="56" dirty="0">
                <a:solidFill>
                  <a:srgbClr val="CC0000"/>
                </a:solidFill>
                <a:latin typeface="Calibri"/>
                <a:cs typeface="Calibri"/>
              </a:rPr>
              <a:t> </a:t>
            </a:r>
            <a:r>
              <a:rPr sz="1350" spc="150" dirty="0">
                <a:solidFill>
                  <a:srgbClr val="CC0000"/>
                </a:solidFill>
                <a:latin typeface="Calibri"/>
                <a:cs typeface="Calibri"/>
              </a:rPr>
              <a:t>output</a:t>
            </a:r>
            <a:endParaRPr sz="1350">
              <a:latin typeface="Calibri"/>
              <a:cs typeface="Calibri"/>
            </a:endParaRPr>
          </a:p>
        </p:txBody>
      </p:sp>
      <p:sp>
        <p:nvSpPr>
          <p:cNvPr id="168" name="object 168"/>
          <p:cNvSpPr/>
          <p:nvPr/>
        </p:nvSpPr>
        <p:spPr>
          <a:xfrm>
            <a:off x="5978446" y="3417593"/>
            <a:ext cx="1233011" cy="904875"/>
          </a:xfrm>
          <a:custGeom>
            <a:avLst/>
            <a:gdLst/>
            <a:ahLst/>
            <a:cxnLst/>
            <a:rect l="l" t="t" r="r" b="b"/>
            <a:pathLst>
              <a:path w="1644015" h="1206500">
                <a:moveTo>
                  <a:pt x="0" y="1205897"/>
                </a:moveTo>
                <a:lnTo>
                  <a:pt x="53265" y="1176642"/>
                </a:lnTo>
                <a:lnTo>
                  <a:pt x="121751" y="1140298"/>
                </a:lnTo>
                <a:lnTo>
                  <a:pt x="160907" y="1119766"/>
                </a:lnTo>
                <a:lnTo>
                  <a:pt x="202915" y="1097821"/>
                </a:lnTo>
                <a:lnTo>
                  <a:pt x="247456" y="1074581"/>
                </a:lnTo>
                <a:lnTo>
                  <a:pt x="294214" y="1050167"/>
                </a:lnTo>
                <a:lnTo>
                  <a:pt x="342869" y="1024697"/>
                </a:lnTo>
                <a:lnTo>
                  <a:pt x="393105" y="998291"/>
                </a:lnTo>
                <a:lnTo>
                  <a:pt x="444604" y="971069"/>
                </a:lnTo>
                <a:lnTo>
                  <a:pt x="497047" y="943150"/>
                </a:lnTo>
                <a:lnTo>
                  <a:pt x="550117" y="914653"/>
                </a:lnTo>
                <a:lnTo>
                  <a:pt x="603496" y="885699"/>
                </a:lnTo>
                <a:lnTo>
                  <a:pt x="656867" y="856406"/>
                </a:lnTo>
                <a:lnTo>
                  <a:pt x="709911" y="826894"/>
                </a:lnTo>
                <a:lnTo>
                  <a:pt x="762310" y="797283"/>
                </a:lnTo>
                <a:lnTo>
                  <a:pt x="813748" y="767692"/>
                </a:lnTo>
                <a:lnTo>
                  <a:pt x="863905" y="738240"/>
                </a:lnTo>
                <a:lnTo>
                  <a:pt x="912465" y="709047"/>
                </a:lnTo>
                <a:lnTo>
                  <a:pt x="959109" y="680232"/>
                </a:lnTo>
                <a:lnTo>
                  <a:pt x="1003519" y="651916"/>
                </a:lnTo>
                <a:lnTo>
                  <a:pt x="1045379" y="624217"/>
                </a:lnTo>
                <a:lnTo>
                  <a:pt x="1084369" y="597254"/>
                </a:lnTo>
                <a:lnTo>
                  <a:pt x="1120172" y="571148"/>
                </a:lnTo>
                <a:lnTo>
                  <a:pt x="1162192" y="538301"/>
                </a:lnTo>
                <a:lnTo>
                  <a:pt x="1202980" y="504021"/>
                </a:lnTo>
                <a:lnTo>
                  <a:pt x="1242517" y="468554"/>
                </a:lnTo>
                <a:lnTo>
                  <a:pt x="1280784" y="432148"/>
                </a:lnTo>
                <a:lnTo>
                  <a:pt x="1317762" y="395052"/>
                </a:lnTo>
                <a:lnTo>
                  <a:pt x="1353434" y="357512"/>
                </a:lnTo>
                <a:lnTo>
                  <a:pt x="1387779" y="319777"/>
                </a:lnTo>
                <a:lnTo>
                  <a:pt x="1420780" y="282094"/>
                </a:lnTo>
                <a:lnTo>
                  <a:pt x="1452417" y="244710"/>
                </a:lnTo>
                <a:lnTo>
                  <a:pt x="1482672" y="207874"/>
                </a:lnTo>
                <a:lnTo>
                  <a:pt x="1518525" y="162959"/>
                </a:lnTo>
                <a:lnTo>
                  <a:pt x="1552149" y="119774"/>
                </a:lnTo>
                <a:lnTo>
                  <a:pt x="1583510" y="78802"/>
                </a:lnTo>
                <a:lnTo>
                  <a:pt x="1612571" y="40524"/>
                </a:lnTo>
                <a:lnTo>
                  <a:pt x="1619476" y="31422"/>
                </a:lnTo>
                <a:lnTo>
                  <a:pt x="1626237" y="22531"/>
                </a:lnTo>
                <a:lnTo>
                  <a:pt x="1632853" y="13855"/>
                </a:lnTo>
                <a:lnTo>
                  <a:pt x="1639321" y="5399"/>
                </a:lnTo>
                <a:lnTo>
                  <a:pt x="1643471" y="0"/>
                </a:lnTo>
              </a:path>
            </a:pathLst>
          </a:custGeom>
          <a:ln w="28574">
            <a:solidFill>
              <a:srgbClr val="CC0000"/>
            </a:solidFill>
          </a:ln>
        </p:spPr>
        <p:txBody>
          <a:bodyPr wrap="square" lIns="0" tIns="0" rIns="0" bIns="0" rtlCol="0"/>
          <a:lstStyle/>
          <a:p>
            <a:endParaRPr sz="1350"/>
          </a:p>
        </p:txBody>
      </p:sp>
      <p:sp>
        <p:nvSpPr>
          <p:cNvPr id="169" name="object 169"/>
          <p:cNvSpPr/>
          <p:nvPr/>
        </p:nvSpPr>
        <p:spPr>
          <a:xfrm>
            <a:off x="7166435" y="3374159"/>
            <a:ext cx="81862" cy="88049"/>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344412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6086" y="305650"/>
            <a:ext cx="2679859" cy="517930"/>
          </a:xfrm>
          <a:prstGeom prst="rect">
            <a:avLst/>
          </a:prstGeom>
        </p:spPr>
        <p:txBody>
          <a:bodyPr vert="horz" wrap="square" lIns="0" tIns="10001" rIns="0" bIns="0" rtlCol="0" anchor="ctr">
            <a:spAutoFit/>
          </a:bodyPr>
          <a:lstStyle/>
          <a:p>
            <a:pPr marL="9525">
              <a:spcBef>
                <a:spcPts val="79"/>
              </a:spcBef>
            </a:pPr>
            <a:r>
              <a:rPr spc="-150" dirty="0"/>
              <a:t>Neural</a:t>
            </a:r>
            <a:r>
              <a:rPr spc="-304" dirty="0"/>
              <a:t> </a:t>
            </a:r>
            <a:r>
              <a:rPr spc="-146" dirty="0"/>
              <a:t>Network</a:t>
            </a:r>
          </a:p>
        </p:txBody>
      </p:sp>
      <p:sp>
        <p:nvSpPr>
          <p:cNvPr id="3" name="object 3"/>
          <p:cNvSpPr/>
          <p:nvPr/>
        </p:nvSpPr>
        <p:spPr>
          <a:xfrm>
            <a:off x="6004751" y="3455289"/>
            <a:ext cx="603885" cy="58579"/>
          </a:xfrm>
          <a:custGeom>
            <a:avLst/>
            <a:gdLst/>
            <a:ahLst/>
            <a:cxnLst/>
            <a:rect l="l" t="t" r="r" b="b"/>
            <a:pathLst>
              <a:path w="805179" h="78104">
                <a:moveTo>
                  <a:pt x="726947" y="0"/>
                </a:moveTo>
                <a:lnTo>
                  <a:pt x="726947" y="77724"/>
                </a:lnTo>
                <a:lnTo>
                  <a:pt x="778763" y="51816"/>
                </a:lnTo>
                <a:lnTo>
                  <a:pt x="739901" y="51816"/>
                </a:lnTo>
                <a:lnTo>
                  <a:pt x="739901" y="25908"/>
                </a:lnTo>
                <a:lnTo>
                  <a:pt x="778763" y="25908"/>
                </a:lnTo>
                <a:lnTo>
                  <a:pt x="726947" y="0"/>
                </a:lnTo>
                <a:close/>
              </a:path>
              <a:path w="805179" h="78104">
                <a:moveTo>
                  <a:pt x="726947" y="25908"/>
                </a:moveTo>
                <a:lnTo>
                  <a:pt x="0" y="25908"/>
                </a:lnTo>
                <a:lnTo>
                  <a:pt x="0" y="51816"/>
                </a:lnTo>
                <a:lnTo>
                  <a:pt x="726947" y="51816"/>
                </a:lnTo>
                <a:lnTo>
                  <a:pt x="726947" y="25908"/>
                </a:lnTo>
                <a:close/>
              </a:path>
              <a:path w="805179" h="78104">
                <a:moveTo>
                  <a:pt x="778763" y="25908"/>
                </a:moveTo>
                <a:lnTo>
                  <a:pt x="739901" y="25908"/>
                </a:lnTo>
                <a:lnTo>
                  <a:pt x="739901" y="51816"/>
                </a:lnTo>
                <a:lnTo>
                  <a:pt x="778763" y="51816"/>
                </a:lnTo>
                <a:lnTo>
                  <a:pt x="804671" y="38862"/>
                </a:lnTo>
                <a:lnTo>
                  <a:pt x="778763" y="25908"/>
                </a:lnTo>
                <a:close/>
              </a:path>
            </a:pathLst>
          </a:custGeom>
          <a:solidFill>
            <a:srgbClr val="000000"/>
          </a:solidFill>
        </p:spPr>
        <p:txBody>
          <a:bodyPr wrap="square" lIns="0" tIns="0" rIns="0" bIns="0" rtlCol="0"/>
          <a:lstStyle/>
          <a:p>
            <a:endParaRPr sz="1350"/>
          </a:p>
        </p:txBody>
      </p:sp>
      <p:sp>
        <p:nvSpPr>
          <p:cNvPr id="4" name="object 4"/>
          <p:cNvSpPr/>
          <p:nvPr/>
        </p:nvSpPr>
        <p:spPr>
          <a:xfrm>
            <a:off x="4559427" y="4249674"/>
            <a:ext cx="448151" cy="438150"/>
          </a:xfrm>
          <a:custGeom>
            <a:avLst/>
            <a:gdLst/>
            <a:ahLst/>
            <a:cxnLst/>
            <a:rect l="l" t="t" r="r" b="b"/>
            <a:pathLst>
              <a:path w="597535" h="584200">
                <a:moveTo>
                  <a:pt x="0" y="583692"/>
                </a:moveTo>
                <a:lnTo>
                  <a:pt x="597408" y="583692"/>
                </a:lnTo>
                <a:lnTo>
                  <a:pt x="597408" y="0"/>
                </a:lnTo>
                <a:lnTo>
                  <a:pt x="0" y="0"/>
                </a:lnTo>
                <a:lnTo>
                  <a:pt x="0" y="583692"/>
                </a:lnTo>
                <a:close/>
              </a:path>
            </a:pathLst>
          </a:custGeom>
          <a:solidFill>
            <a:srgbClr val="E1EFD9"/>
          </a:solidFill>
        </p:spPr>
        <p:txBody>
          <a:bodyPr wrap="square" lIns="0" tIns="0" rIns="0" bIns="0" rtlCol="0"/>
          <a:lstStyle/>
          <a:p>
            <a:endParaRPr sz="1350"/>
          </a:p>
        </p:txBody>
      </p:sp>
      <p:sp>
        <p:nvSpPr>
          <p:cNvPr id="5" name="object 5"/>
          <p:cNvSpPr/>
          <p:nvPr/>
        </p:nvSpPr>
        <p:spPr>
          <a:xfrm>
            <a:off x="2991517" y="3492437"/>
            <a:ext cx="1614011" cy="948690"/>
          </a:xfrm>
          <a:custGeom>
            <a:avLst/>
            <a:gdLst/>
            <a:ahLst/>
            <a:cxnLst/>
            <a:rect l="l" t="t" r="r" b="b"/>
            <a:pathLst>
              <a:path w="2152015" h="1264920">
                <a:moveTo>
                  <a:pt x="2078359" y="27989"/>
                </a:moveTo>
                <a:lnTo>
                  <a:pt x="0" y="1242136"/>
                </a:lnTo>
                <a:lnTo>
                  <a:pt x="12954" y="1264500"/>
                </a:lnTo>
                <a:lnTo>
                  <a:pt x="2091421" y="50351"/>
                </a:lnTo>
                <a:lnTo>
                  <a:pt x="2078359" y="27989"/>
                </a:lnTo>
                <a:close/>
              </a:path>
              <a:path w="2152015" h="1264920">
                <a:moveTo>
                  <a:pt x="2138005" y="21463"/>
                </a:moveTo>
                <a:lnTo>
                  <a:pt x="2089531" y="21463"/>
                </a:lnTo>
                <a:lnTo>
                  <a:pt x="2102612" y="43815"/>
                </a:lnTo>
                <a:lnTo>
                  <a:pt x="2091421" y="50351"/>
                </a:lnTo>
                <a:lnTo>
                  <a:pt x="2104516" y="72771"/>
                </a:lnTo>
                <a:lnTo>
                  <a:pt x="2138005" y="21463"/>
                </a:lnTo>
                <a:close/>
              </a:path>
              <a:path w="2152015" h="1264920">
                <a:moveTo>
                  <a:pt x="2089531" y="21463"/>
                </a:moveTo>
                <a:lnTo>
                  <a:pt x="2078359" y="27989"/>
                </a:lnTo>
                <a:lnTo>
                  <a:pt x="2091421" y="50351"/>
                </a:lnTo>
                <a:lnTo>
                  <a:pt x="2102612" y="43815"/>
                </a:lnTo>
                <a:lnTo>
                  <a:pt x="2089531" y="21463"/>
                </a:lnTo>
                <a:close/>
              </a:path>
              <a:path w="2152015" h="1264920">
                <a:moveTo>
                  <a:pt x="2152015" y="0"/>
                </a:moveTo>
                <a:lnTo>
                  <a:pt x="2065274" y="5588"/>
                </a:lnTo>
                <a:lnTo>
                  <a:pt x="2078359" y="27989"/>
                </a:lnTo>
                <a:lnTo>
                  <a:pt x="2089531" y="21463"/>
                </a:lnTo>
                <a:lnTo>
                  <a:pt x="2138005" y="21463"/>
                </a:lnTo>
                <a:lnTo>
                  <a:pt x="2152015" y="0"/>
                </a:lnTo>
                <a:close/>
              </a:path>
            </a:pathLst>
          </a:custGeom>
          <a:solidFill>
            <a:srgbClr val="000000"/>
          </a:solidFill>
        </p:spPr>
        <p:txBody>
          <a:bodyPr wrap="square" lIns="0" tIns="0" rIns="0" bIns="0" rtlCol="0"/>
          <a:lstStyle/>
          <a:p>
            <a:endParaRPr sz="1350"/>
          </a:p>
        </p:txBody>
      </p:sp>
      <p:sp>
        <p:nvSpPr>
          <p:cNvPr id="6" name="object 6"/>
          <p:cNvSpPr/>
          <p:nvPr/>
        </p:nvSpPr>
        <p:spPr>
          <a:xfrm>
            <a:off x="5471541" y="3110102"/>
            <a:ext cx="705231" cy="706374"/>
          </a:xfrm>
          <a:prstGeom prst="rect">
            <a:avLst/>
          </a:prstGeom>
          <a:blipFill>
            <a:blip r:embed="rId2" cstate="print"/>
            <a:stretch>
              <a:fillRect/>
            </a:stretch>
          </a:blipFill>
        </p:spPr>
        <p:txBody>
          <a:bodyPr wrap="square" lIns="0" tIns="0" rIns="0" bIns="0" rtlCol="0"/>
          <a:lstStyle/>
          <a:p>
            <a:endParaRPr sz="1350"/>
          </a:p>
        </p:txBody>
      </p:sp>
      <p:sp>
        <p:nvSpPr>
          <p:cNvPr id="7" name="object 7"/>
          <p:cNvSpPr/>
          <p:nvPr/>
        </p:nvSpPr>
        <p:spPr>
          <a:xfrm>
            <a:off x="5471542" y="3110102"/>
            <a:ext cx="705326" cy="706755"/>
          </a:xfrm>
          <a:custGeom>
            <a:avLst/>
            <a:gdLst/>
            <a:ahLst/>
            <a:cxnLst/>
            <a:rect l="l" t="t" r="r" b="b"/>
            <a:pathLst>
              <a:path w="940434" h="942339">
                <a:moveTo>
                  <a:pt x="0" y="470916"/>
                </a:moveTo>
                <a:lnTo>
                  <a:pt x="2426" y="422764"/>
                </a:lnTo>
                <a:lnTo>
                  <a:pt x="9549" y="376005"/>
                </a:lnTo>
                <a:lnTo>
                  <a:pt x="21132" y="330873"/>
                </a:lnTo>
                <a:lnTo>
                  <a:pt x="36939" y="287607"/>
                </a:lnTo>
                <a:lnTo>
                  <a:pt x="56733" y="246442"/>
                </a:lnTo>
                <a:lnTo>
                  <a:pt x="80280" y="207615"/>
                </a:lnTo>
                <a:lnTo>
                  <a:pt x="107342" y="171362"/>
                </a:lnTo>
                <a:lnTo>
                  <a:pt x="137683" y="137922"/>
                </a:lnTo>
                <a:lnTo>
                  <a:pt x="171069" y="107529"/>
                </a:lnTo>
                <a:lnTo>
                  <a:pt x="207261" y="80420"/>
                </a:lnTo>
                <a:lnTo>
                  <a:pt x="246025" y="56833"/>
                </a:lnTo>
                <a:lnTo>
                  <a:pt x="287125" y="37004"/>
                </a:lnTo>
                <a:lnTo>
                  <a:pt x="330323" y="21170"/>
                </a:lnTo>
                <a:lnTo>
                  <a:pt x="375385" y="9566"/>
                </a:lnTo>
                <a:lnTo>
                  <a:pt x="422074" y="2431"/>
                </a:lnTo>
                <a:lnTo>
                  <a:pt x="470153" y="0"/>
                </a:lnTo>
                <a:lnTo>
                  <a:pt x="518233" y="2431"/>
                </a:lnTo>
                <a:lnTo>
                  <a:pt x="564922" y="9566"/>
                </a:lnTo>
                <a:lnTo>
                  <a:pt x="609984" y="21170"/>
                </a:lnTo>
                <a:lnTo>
                  <a:pt x="653182" y="37004"/>
                </a:lnTo>
                <a:lnTo>
                  <a:pt x="694282" y="56833"/>
                </a:lnTo>
                <a:lnTo>
                  <a:pt x="733046" y="80420"/>
                </a:lnTo>
                <a:lnTo>
                  <a:pt x="769238" y="107529"/>
                </a:lnTo>
                <a:lnTo>
                  <a:pt x="802624" y="137921"/>
                </a:lnTo>
                <a:lnTo>
                  <a:pt x="832965" y="171362"/>
                </a:lnTo>
                <a:lnTo>
                  <a:pt x="860027" y="207615"/>
                </a:lnTo>
                <a:lnTo>
                  <a:pt x="883574" y="246442"/>
                </a:lnTo>
                <a:lnTo>
                  <a:pt x="903368" y="287607"/>
                </a:lnTo>
                <a:lnTo>
                  <a:pt x="919175" y="330873"/>
                </a:lnTo>
                <a:lnTo>
                  <a:pt x="930758" y="376005"/>
                </a:lnTo>
                <a:lnTo>
                  <a:pt x="937881" y="422764"/>
                </a:lnTo>
                <a:lnTo>
                  <a:pt x="940308" y="470916"/>
                </a:lnTo>
                <a:lnTo>
                  <a:pt x="937881" y="519067"/>
                </a:lnTo>
                <a:lnTo>
                  <a:pt x="930758" y="565826"/>
                </a:lnTo>
                <a:lnTo>
                  <a:pt x="919175" y="610958"/>
                </a:lnTo>
                <a:lnTo>
                  <a:pt x="903368" y="654224"/>
                </a:lnTo>
                <a:lnTo>
                  <a:pt x="883574" y="695389"/>
                </a:lnTo>
                <a:lnTo>
                  <a:pt x="860027" y="734216"/>
                </a:lnTo>
                <a:lnTo>
                  <a:pt x="832965" y="770469"/>
                </a:lnTo>
                <a:lnTo>
                  <a:pt x="802624" y="803910"/>
                </a:lnTo>
                <a:lnTo>
                  <a:pt x="769238" y="834302"/>
                </a:lnTo>
                <a:lnTo>
                  <a:pt x="733046" y="861411"/>
                </a:lnTo>
                <a:lnTo>
                  <a:pt x="694282" y="884998"/>
                </a:lnTo>
                <a:lnTo>
                  <a:pt x="653182" y="904827"/>
                </a:lnTo>
                <a:lnTo>
                  <a:pt x="609984" y="920661"/>
                </a:lnTo>
                <a:lnTo>
                  <a:pt x="564922" y="932265"/>
                </a:lnTo>
                <a:lnTo>
                  <a:pt x="518233" y="939400"/>
                </a:lnTo>
                <a:lnTo>
                  <a:pt x="470153" y="941832"/>
                </a:lnTo>
                <a:lnTo>
                  <a:pt x="422074" y="939400"/>
                </a:lnTo>
                <a:lnTo>
                  <a:pt x="375385" y="932265"/>
                </a:lnTo>
                <a:lnTo>
                  <a:pt x="330323" y="920661"/>
                </a:lnTo>
                <a:lnTo>
                  <a:pt x="287125" y="904827"/>
                </a:lnTo>
                <a:lnTo>
                  <a:pt x="246025" y="884998"/>
                </a:lnTo>
                <a:lnTo>
                  <a:pt x="207261" y="861411"/>
                </a:lnTo>
                <a:lnTo>
                  <a:pt x="171069" y="834302"/>
                </a:lnTo>
                <a:lnTo>
                  <a:pt x="137683" y="803910"/>
                </a:lnTo>
                <a:lnTo>
                  <a:pt x="107342" y="770469"/>
                </a:lnTo>
                <a:lnTo>
                  <a:pt x="80280" y="734216"/>
                </a:lnTo>
                <a:lnTo>
                  <a:pt x="56733" y="695389"/>
                </a:lnTo>
                <a:lnTo>
                  <a:pt x="36939" y="654224"/>
                </a:lnTo>
                <a:lnTo>
                  <a:pt x="21132" y="610958"/>
                </a:lnTo>
                <a:lnTo>
                  <a:pt x="9549" y="565826"/>
                </a:lnTo>
                <a:lnTo>
                  <a:pt x="2426" y="519067"/>
                </a:lnTo>
                <a:lnTo>
                  <a:pt x="0" y="470916"/>
                </a:lnTo>
                <a:close/>
              </a:path>
            </a:pathLst>
          </a:custGeom>
          <a:ln w="6096">
            <a:solidFill>
              <a:srgbClr val="5B9BD4"/>
            </a:solidFill>
          </a:ln>
        </p:spPr>
        <p:txBody>
          <a:bodyPr wrap="square" lIns="0" tIns="0" rIns="0" bIns="0" rtlCol="0"/>
          <a:lstStyle/>
          <a:p>
            <a:endParaRPr sz="1350"/>
          </a:p>
        </p:txBody>
      </p:sp>
      <p:sp>
        <p:nvSpPr>
          <p:cNvPr id="8" name="object 8"/>
          <p:cNvSpPr/>
          <p:nvPr/>
        </p:nvSpPr>
        <p:spPr>
          <a:xfrm>
            <a:off x="4861751" y="3440430"/>
            <a:ext cx="603885" cy="58579"/>
          </a:xfrm>
          <a:custGeom>
            <a:avLst/>
            <a:gdLst/>
            <a:ahLst/>
            <a:cxnLst/>
            <a:rect l="l" t="t" r="r" b="b"/>
            <a:pathLst>
              <a:path w="805179" h="78104">
                <a:moveTo>
                  <a:pt x="726948" y="0"/>
                </a:moveTo>
                <a:lnTo>
                  <a:pt x="726948" y="77724"/>
                </a:lnTo>
                <a:lnTo>
                  <a:pt x="778763" y="51816"/>
                </a:lnTo>
                <a:lnTo>
                  <a:pt x="739901" y="51816"/>
                </a:lnTo>
                <a:lnTo>
                  <a:pt x="739901" y="25908"/>
                </a:lnTo>
                <a:lnTo>
                  <a:pt x="778763" y="25908"/>
                </a:lnTo>
                <a:lnTo>
                  <a:pt x="726948" y="0"/>
                </a:lnTo>
                <a:close/>
              </a:path>
              <a:path w="805179" h="78104">
                <a:moveTo>
                  <a:pt x="726948" y="25908"/>
                </a:moveTo>
                <a:lnTo>
                  <a:pt x="0" y="25908"/>
                </a:lnTo>
                <a:lnTo>
                  <a:pt x="0" y="51816"/>
                </a:lnTo>
                <a:lnTo>
                  <a:pt x="726948" y="51816"/>
                </a:lnTo>
                <a:lnTo>
                  <a:pt x="726948" y="25908"/>
                </a:lnTo>
                <a:close/>
              </a:path>
              <a:path w="805179" h="78104">
                <a:moveTo>
                  <a:pt x="778763" y="25908"/>
                </a:moveTo>
                <a:lnTo>
                  <a:pt x="739901" y="25908"/>
                </a:lnTo>
                <a:lnTo>
                  <a:pt x="739901" y="51816"/>
                </a:lnTo>
                <a:lnTo>
                  <a:pt x="778763" y="51816"/>
                </a:lnTo>
                <a:lnTo>
                  <a:pt x="804671" y="38862"/>
                </a:lnTo>
                <a:lnTo>
                  <a:pt x="778763" y="25908"/>
                </a:lnTo>
                <a:close/>
              </a:path>
            </a:pathLst>
          </a:custGeom>
          <a:solidFill>
            <a:srgbClr val="000000"/>
          </a:solidFill>
        </p:spPr>
        <p:txBody>
          <a:bodyPr wrap="square" lIns="0" tIns="0" rIns="0" bIns="0" rtlCol="0"/>
          <a:lstStyle/>
          <a:p>
            <a:endParaRPr sz="1350"/>
          </a:p>
        </p:txBody>
      </p:sp>
      <p:sp>
        <p:nvSpPr>
          <p:cNvPr id="9" name="object 9"/>
          <p:cNvSpPr/>
          <p:nvPr/>
        </p:nvSpPr>
        <p:spPr>
          <a:xfrm>
            <a:off x="3002089" y="3462052"/>
            <a:ext cx="1603534" cy="58579"/>
          </a:xfrm>
          <a:custGeom>
            <a:avLst/>
            <a:gdLst/>
            <a:ahLst/>
            <a:cxnLst/>
            <a:rect l="l" t="t" r="r" b="b"/>
            <a:pathLst>
              <a:path w="2138045" h="78104">
                <a:moveTo>
                  <a:pt x="2060151" y="51759"/>
                </a:moveTo>
                <a:lnTo>
                  <a:pt x="2060066" y="77723"/>
                </a:lnTo>
                <a:lnTo>
                  <a:pt x="2112309" y="51815"/>
                </a:lnTo>
                <a:lnTo>
                  <a:pt x="2073148" y="51815"/>
                </a:lnTo>
                <a:lnTo>
                  <a:pt x="2060151" y="51759"/>
                </a:lnTo>
                <a:close/>
              </a:path>
              <a:path w="2138045" h="78104">
                <a:moveTo>
                  <a:pt x="2060236" y="25851"/>
                </a:moveTo>
                <a:lnTo>
                  <a:pt x="2060151" y="51759"/>
                </a:lnTo>
                <a:lnTo>
                  <a:pt x="2073148" y="51815"/>
                </a:lnTo>
                <a:lnTo>
                  <a:pt x="2073275" y="25907"/>
                </a:lnTo>
                <a:lnTo>
                  <a:pt x="2060236" y="25851"/>
                </a:lnTo>
                <a:close/>
              </a:path>
              <a:path w="2138045" h="78104">
                <a:moveTo>
                  <a:pt x="2060321" y="0"/>
                </a:moveTo>
                <a:lnTo>
                  <a:pt x="2060236" y="25851"/>
                </a:lnTo>
                <a:lnTo>
                  <a:pt x="2073275" y="25907"/>
                </a:lnTo>
                <a:lnTo>
                  <a:pt x="2073148" y="51815"/>
                </a:lnTo>
                <a:lnTo>
                  <a:pt x="2112309" y="51815"/>
                </a:lnTo>
                <a:lnTo>
                  <a:pt x="2137917" y="39115"/>
                </a:lnTo>
                <a:lnTo>
                  <a:pt x="2060321" y="0"/>
                </a:lnTo>
                <a:close/>
              </a:path>
              <a:path w="2138045" h="78104">
                <a:moveTo>
                  <a:pt x="0" y="16890"/>
                </a:moveTo>
                <a:lnTo>
                  <a:pt x="0" y="42798"/>
                </a:lnTo>
                <a:lnTo>
                  <a:pt x="2060151" y="51759"/>
                </a:lnTo>
                <a:lnTo>
                  <a:pt x="2060236" y="25851"/>
                </a:lnTo>
                <a:lnTo>
                  <a:pt x="0" y="16890"/>
                </a:lnTo>
                <a:close/>
              </a:path>
            </a:pathLst>
          </a:custGeom>
          <a:solidFill>
            <a:srgbClr val="000000"/>
          </a:solidFill>
        </p:spPr>
        <p:txBody>
          <a:bodyPr wrap="square" lIns="0" tIns="0" rIns="0" bIns="0" rtlCol="0"/>
          <a:lstStyle/>
          <a:p>
            <a:endParaRPr sz="1350"/>
          </a:p>
        </p:txBody>
      </p:sp>
      <p:sp>
        <p:nvSpPr>
          <p:cNvPr id="10" name="object 10"/>
          <p:cNvSpPr/>
          <p:nvPr/>
        </p:nvSpPr>
        <p:spPr>
          <a:xfrm>
            <a:off x="2997040" y="2519458"/>
            <a:ext cx="1608773" cy="972503"/>
          </a:xfrm>
          <a:custGeom>
            <a:avLst/>
            <a:gdLst/>
            <a:ahLst/>
            <a:cxnLst/>
            <a:rect l="l" t="t" r="r" b="b"/>
            <a:pathLst>
              <a:path w="2145029" h="1296670">
                <a:moveTo>
                  <a:pt x="2071383" y="1267606"/>
                </a:moveTo>
                <a:lnTo>
                  <a:pt x="2058034" y="1289812"/>
                </a:lnTo>
                <a:lnTo>
                  <a:pt x="2144648" y="1296543"/>
                </a:lnTo>
                <a:lnTo>
                  <a:pt x="2130512" y="1274318"/>
                </a:lnTo>
                <a:lnTo>
                  <a:pt x="2082545" y="1274318"/>
                </a:lnTo>
                <a:lnTo>
                  <a:pt x="2071383" y="1267606"/>
                </a:lnTo>
                <a:close/>
              </a:path>
              <a:path w="2145029" h="1296670">
                <a:moveTo>
                  <a:pt x="2084737" y="1245392"/>
                </a:moveTo>
                <a:lnTo>
                  <a:pt x="2071383" y="1267606"/>
                </a:lnTo>
                <a:lnTo>
                  <a:pt x="2082545" y="1274318"/>
                </a:lnTo>
                <a:lnTo>
                  <a:pt x="2095881" y="1252093"/>
                </a:lnTo>
                <a:lnTo>
                  <a:pt x="2084737" y="1245392"/>
                </a:lnTo>
                <a:close/>
              </a:path>
              <a:path w="2145029" h="1296670">
                <a:moveTo>
                  <a:pt x="2098040" y="1223264"/>
                </a:moveTo>
                <a:lnTo>
                  <a:pt x="2084737" y="1245392"/>
                </a:lnTo>
                <a:lnTo>
                  <a:pt x="2095881" y="1252093"/>
                </a:lnTo>
                <a:lnTo>
                  <a:pt x="2082545" y="1274318"/>
                </a:lnTo>
                <a:lnTo>
                  <a:pt x="2130512" y="1274318"/>
                </a:lnTo>
                <a:lnTo>
                  <a:pt x="2098040" y="1223264"/>
                </a:lnTo>
                <a:close/>
              </a:path>
              <a:path w="2145029" h="1296670">
                <a:moveTo>
                  <a:pt x="13462" y="0"/>
                </a:moveTo>
                <a:lnTo>
                  <a:pt x="0" y="22098"/>
                </a:lnTo>
                <a:lnTo>
                  <a:pt x="2071383" y="1267606"/>
                </a:lnTo>
                <a:lnTo>
                  <a:pt x="2084737" y="1245392"/>
                </a:lnTo>
                <a:lnTo>
                  <a:pt x="13462" y="0"/>
                </a:lnTo>
                <a:close/>
              </a:path>
            </a:pathLst>
          </a:custGeom>
          <a:solidFill>
            <a:srgbClr val="000000"/>
          </a:solidFill>
        </p:spPr>
        <p:txBody>
          <a:bodyPr wrap="square" lIns="0" tIns="0" rIns="0" bIns="0" rtlCol="0"/>
          <a:lstStyle/>
          <a:p>
            <a:endParaRPr sz="1350"/>
          </a:p>
        </p:txBody>
      </p:sp>
      <p:sp>
        <p:nvSpPr>
          <p:cNvPr id="11" name="object 11"/>
          <p:cNvSpPr/>
          <p:nvPr/>
        </p:nvSpPr>
        <p:spPr>
          <a:xfrm>
            <a:off x="4605147" y="3296411"/>
            <a:ext cx="389763" cy="389763"/>
          </a:xfrm>
          <a:prstGeom prst="rect">
            <a:avLst/>
          </a:prstGeom>
          <a:blipFill>
            <a:blip r:embed="rId3" cstate="print"/>
            <a:stretch>
              <a:fillRect/>
            </a:stretch>
          </a:blipFill>
        </p:spPr>
        <p:txBody>
          <a:bodyPr wrap="square" lIns="0" tIns="0" rIns="0" bIns="0" rtlCol="0"/>
          <a:lstStyle/>
          <a:p>
            <a:endParaRPr sz="1350"/>
          </a:p>
        </p:txBody>
      </p:sp>
      <p:sp>
        <p:nvSpPr>
          <p:cNvPr id="12" name="object 12"/>
          <p:cNvSpPr/>
          <p:nvPr/>
        </p:nvSpPr>
        <p:spPr>
          <a:xfrm>
            <a:off x="4605147" y="3296412"/>
            <a:ext cx="390049" cy="390049"/>
          </a:xfrm>
          <a:custGeom>
            <a:avLst/>
            <a:gdLst/>
            <a:ahLst/>
            <a:cxnLst/>
            <a:rect l="l" t="t" r="r" b="b"/>
            <a:pathLst>
              <a:path w="520064" h="520064">
                <a:moveTo>
                  <a:pt x="0" y="519684"/>
                </a:moveTo>
                <a:lnTo>
                  <a:pt x="519684" y="519684"/>
                </a:lnTo>
                <a:lnTo>
                  <a:pt x="519684" y="0"/>
                </a:lnTo>
                <a:lnTo>
                  <a:pt x="0" y="0"/>
                </a:lnTo>
                <a:lnTo>
                  <a:pt x="0" y="519684"/>
                </a:lnTo>
                <a:close/>
              </a:path>
            </a:pathLst>
          </a:custGeom>
          <a:ln w="6096">
            <a:solidFill>
              <a:srgbClr val="A4A4A4"/>
            </a:solidFill>
          </a:ln>
        </p:spPr>
        <p:txBody>
          <a:bodyPr wrap="square" lIns="0" tIns="0" rIns="0" bIns="0" rtlCol="0"/>
          <a:lstStyle/>
          <a:p>
            <a:endParaRPr sz="1350"/>
          </a:p>
        </p:txBody>
      </p:sp>
      <p:sp>
        <p:nvSpPr>
          <p:cNvPr id="13" name="object 13"/>
          <p:cNvSpPr txBox="1"/>
          <p:nvPr/>
        </p:nvSpPr>
        <p:spPr>
          <a:xfrm>
            <a:off x="4713032" y="3236660"/>
            <a:ext cx="191928" cy="391933"/>
          </a:xfrm>
          <a:prstGeom prst="rect">
            <a:avLst/>
          </a:prstGeom>
        </p:spPr>
        <p:txBody>
          <a:bodyPr vert="horz" wrap="square" lIns="0" tIns="10953" rIns="0" bIns="0" rtlCol="0">
            <a:spAutoFit/>
          </a:bodyPr>
          <a:lstStyle/>
          <a:p>
            <a:pPr marL="9525">
              <a:spcBef>
                <a:spcPts val="86"/>
              </a:spcBef>
            </a:pPr>
            <a:r>
              <a:rPr sz="2475" spc="-4" dirty="0">
                <a:latin typeface="Symbol"/>
                <a:cs typeface="Symbol"/>
              </a:rPr>
              <a:t></a:t>
            </a:r>
            <a:endParaRPr sz="2475">
              <a:latin typeface="Symbol"/>
              <a:cs typeface="Symbol"/>
            </a:endParaRPr>
          </a:p>
        </p:txBody>
      </p:sp>
      <p:sp>
        <p:nvSpPr>
          <p:cNvPr id="14" name="object 14"/>
          <p:cNvSpPr/>
          <p:nvPr/>
        </p:nvSpPr>
        <p:spPr>
          <a:xfrm>
            <a:off x="4765167" y="3694747"/>
            <a:ext cx="58579" cy="566261"/>
          </a:xfrm>
          <a:custGeom>
            <a:avLst/>
            <a:gdLst/>
            <a:ahLst/>
            <a:cxnLst/>
            <a:rect l="l" t="t" r="r" b="b"/>
            <a:pathLst>
              <a:path w="78104" h="755014">
                <a:moveTo>
                  <a:pt x="51816" y="64770"/>
                </a:moveTo>
                <a:lnTo>
                  <a:pt x="25908" y="64770"/>
                </a:lnTo>
                <a:lnTo>
                  <a:pt x="25908" y="754773"/>
                </a:lnTo>
                <a:lnTo>
                  <a:pt x="51816" y="754773"/>
                </a:lnTo>
                <a:lnTo>
                  <a:pt x="51816" y="64770"/>
                </a:lnTo>
                <a:close/>
              </a:path>
              <a:path w="78104" h="755014">
                <a:moveTo>
                  <a:pt x="38862" y="0"/>
                </a:moveTo>
                <a:lnTo>
                  <a:pt x="0" y="77724"/>
                </a:lnTo>
                <a:lnTo>
                  <a:pt x="25908" y="77724"/>
                </a:lnTo>
                <a:lnTo>
                  <a:pt x="25908" y="64770"/>
                </a:lnTo>
                <a:lnTo>
                  <a:pt x="71247" y="64770"/>
                </a:lnTo>
                <a:lnTo>
                  <a:pt x="38862" y="0"/>
                </a:lnTo>
                <a:close/>
              </a:path>
              <a:path w="78104" h="755014">
                <a:moveTo>
                  <a:pt x="71247" y="64770"/>
                </a:moveTo>
                <a:lnTo>
                  <a:pt x="51816" y="64770"/>
                </a:lnTo>
                <a:lnTo>
                  <a:pt x="51816" y="77724"/>
                </a:lnTo>
                <a:lnTo>
                  <a:pt x="77724" y="77724"/>
                </a:lnTo>
                <a:lnTo>
                  <a:pt x="71247" y="64770"/>
                </a:lnTo>
                <a:close/>
              </a:path>
            </a:pathLst>
          </a:custGeom>
          <a:solidFill>
            <a:srgbClr val="000000"/>
          </a:solidFill>
        </p:spPr>
        <p:txBody>
          <a:bodyPr wrap="square" lIns="0" tIns="0" rIns="0" bIns="0" rtlCol="0"/>
          <a:lstStyle/>
          <a:p>
            <a:endParaRPr sz="1350"/>
          </a:p>
        </p:txBody>
      </p:sp>
      <p:sp>
        <p:nvSpPr>
          <p:cNvPr id="15" name="object 15"/>
          <p:cNvSpPr txBox="1"/>
          <p:nvPr/>
        </p:nvSpPr>
        <p:spPr>
          <a:xfrm>
            <a:off x="5088446" y="3156818"/>
            <a:ext cx="1213485" cy="1509709"/>
          </a:xfrm>
          <a:prstGeom prst="rect">
            <a:avLst/>
          </a:prstGeom>
        </p:spPr>
        <p:txBody>
          <a:bodyPr vert="horz" wrap="square" lIns="0" tIns="10478" rIns="0" bIns="0" rtlCol="0">
            <a:spAutoFit/>
          </a:bodyPr>
          <a:lstStyle/>
          <a:p>
            <a:pPr marL="217170" algn="ctr">
              <a:spcBef>
                <a:spcPts val="83"/>
              </a:spcBef>
            </a:pPr>
            <a:r>
              <a:rPr sz="2325" i="1" spc="-176" dirty="0">
                <a:latin typeface="Symbol"/>
                <a:cs typeface="Symbol"/>
              </a:rPr>
              <a:t></a:t>
            </a:r>
            <a:r>
              <a:rPr sz="2925" spc="-176" dirty="0">
                <a:latin typeface="Symbol"/>
                <a:cs typeface="Symbol"/>
              </a:rPr>
              <a:t></a:t>
            </a:r>
            <a:r>
              <a:rPr sz="2213" i="1" spc="-176" dirty="0">
                <a:latin typeface="Times New Roman"/>
                <a:cs typeface="Times New Roman"/>
              </a:rPr>
              <a:t>z</a:t>
            </a:r>
            <a:r>
              <a:rPr sz="2925" spc="-176" dirty="0">
                <a:latin typeface="Symbol"/>
                <a:cs typeface="Symbol"/>
              </a:rPr>
              <a:t></a:t>
            </a:r>
            <a:endParaRPr sz="2925">
              <a:latin typeface="Symbol"/>
              <a:cs typeface="Symbol"/>
            </a:endParaRPr>
          </a:p>
          <a:p>
            <a:pPr marL="258604" algn="ctr">
              <a:spcBef>
                <a:spcPts val="1429"/>
              </a:spcBef>
            </a:pPr>
            <a:r>
              <a:rPr spc="-53" dirty="0">
                <a:solidFill>
                  <a:srgbClr val="0000FF"/>
                </a:solidFill>
                <a:latin typeface="Arial"/>
                <a:cs typeface="Arial"/>
              </a:rPr>
              <a:t>Acti</a:t>
            </a:r>
            <a:r>
              <a:rPr spc="-94" dirty="0">
                <a:solidFill>
                  <a:srgbClr val="0000FF"/>
                </a:solidFill>
                <a:latin typeface="Arial"/>
                <a:cs typeface="Arial"/>
              </a:rPr>
              <a:t>v</a:t>
            </a:r>
            <a:r>
              <a:rPr spc="-158" dirty="0">
                <a:solidFill>
                  <a:srgbClr val="0000FF"/>
                </a:solidFill>
                <a:latin typeface="Arial"/>
                <a:cs typeface="Arial"/>
              </a:rPr>
              <a:t>a</a:t>
            </a:r>
            <a:r>
              <a:rPr spc="15" dirty="0">
                <a:solidFill>
                  <a:srgbClr val="0000FF"/>
                </a:solidFill>
                <a:latin typeface="Arial"/>
                <a:cs typeface="Arial"/>
              </a:rPr>
              <a:t>ti</a:t>
            </a:r>
            <a:r>
              <a:rPr spc="26" dirty="0">
                <a:solidFill>
                  <a:srgbClr val="0000FF"/>
                </a:solidFill>
                <a:latin typeface="Arial"/>
                <a:cs typeface="Arial"/>
              </a:rPr>
              <a:t>o</a:t>
            </a:r>
            <a:r>
              <a:rPr spc="-56" dirty="0">
                <a:solidFill>
                  <a:srgbClr val="0000FF"/>
                </a:solidFill>
                <a:latin typeface="Arial"/>
                <a:cs typeface="Arial"/>
              </a:rPr>
              <a:t>n</a:t>
            </a:r>
            <a:endParaRPr>
              <a:latin typeface="Arial"/>
              <a:cs typeface="Arial"/>
            </a:endParaRPr>
          </a:p>
          <a:p>
            <a:pPr marL="259080" algn="ctr"/>
            <a:r>
              <a:rPr spc="-30" dirty="0">
                <a:solidFill>
                  <a:srgbClr val="0000FF"/>
                </a:solidFill>
                <a:latin typeface="Arial"/>
                <a:cs typeface="Arial"/>
              </a:rPr>
              <a:t>function</a:t>
            </a:r>
            <a:endParaRPr>
              <a:latin typeface="Arial"/>
              <a:cs typeface="Arial"/>
            </a:endParaRPr>
          </a:p>
          <a:p>
            <a:pPr marL="9525">
              <a:spcBef>
                <a:spcPts val="270"/>
              </a:spcBef>
            </a:pPr>
            <a:r>
              <a:rPr spc="-101" dirty="0">
                <a:solidFill>
                  <a:srgbClr val="0000FF"/>
                </a:solidFill>
                <a:latin typeface="Arial"/>
                <a:cs typeface="Arial"/>
              </a:rPr>
              <a:t>bias</a:t>
            </a:r>
            <a:endParaRPr>
              <a:latin typeface="Arial"/>
              <a:cs typeface="Arial"/>
            </a:endParaRPr>
          </a:p>
        </p:txBody>
      </p:sp>
      <p:sp>
        <p:nvSpPr>
          <p:cNvPr id="16" name="object 16"/>
          <p:cNvSpPr txBox="1"/>
          <p:nvPr/>
        </p:nvSpPr>
        <p:spPr>
          <a:xfrm>
            <a:off x="3248502" y="4368166"/>
            <a:ext cx="738664" cy="286617"/>
          </a:xfrm>
          <a:prstGeom prst="rect">
            <a:avLst/>
          </a:prstGeom>
        </p:spPr>
        <p:txBody>
          <a:bodyPr vert="horz" wrap="square" lIns="0" tIns="9525" rIns="0" bIns="0" rtlCol="0">
            <a:spAutoFit/>
          </a:bodyPr>
          <a:lstStyle/>
          <a:p>
            <a:pPr marL="9525">
              <a:spcBef>
                <a:spcPts val="75"/>
              </a:spcBef>
            </a:pPr>
            <a:r>
              <a:rPr spc="-34" dirty="0">
                <a:solidFill>
                  <a:srgbClr val="0000FF"/>
                </a:solidFill>
                <a:latin typeface="Arial"/>
                <a:cs typeface="Arial"/>
              </a:rPr>
              <a:t>w</a:t>
            </a:r>
            <a:r>
              <a:rPr spc="-71" dirty="0">
                <a:solidFill>
                  <a:srgbClr val="0000FF"/>
                </a:solidFill>
                <a:latin typeface="Arial"/>
                <a:cs typeface="Arial"/>
              </a:rPr>
              <a:t>eig</a:t>
            </a:r>
            <a:r>
              <a:rPr spc="-109" dirty="0">
                <a:solidFill>
                  <a:srgbClr val="0000FF"/>
                </a:solidFill>
                <a:latin typeface="Arial"/>
                <a:cs typeface="Arial"/>
              </a:rPr>
              <a:t>h</a:t>
            </a:r>
            <a:r>
              <a:rPr spc="-49" dirty="0">
                <a:solidFill>
                  <a:srgbClr val="0000FF"/>
                </a:solidFill>
                <a:latin typeface="Arial"/>
                <a:cs typeface="Arial"/>
              </a:rPr>
              <a:t>ts</a:t>
            </a:r>
            <a:endParaRPr>
              <a:latin typeface="Arial"/>
              <a:cs typeface="Arial"/>
            </a:endParaRPr>
          </a:p>
        </p:txBody>
      </p:sp>
      <p:sp>
        <p:nvSpPr>
          <p:cNvPr id="17" name="object 17"/>
          <p:cNvSpPr txBox="1"/>
          <p:nvPr/>
        </p:nvSpPr>
        <p:spPr>
          <a:xfrm>
            <a:off x="1798472" y="1198149"/>
            <a:ext cx="959168" cy="379431"/>
          </a:xfrm>
          <a:prstGeom prst="rect">
            <a:avLst/>
          </a:prstGeom>
        </p:spPr>
        <p:txBody>
          <a:bodyPr vert="horz" wrap="square" lIns="0" tIns="10001" rIns="0" bIns="0" rtlCol="0">
            <a:spAutoFit/>
          </a:bodyPr>
          <a:lstStyle/>
          <a:p>
            <a:pPr marL="9525">
              <a:spcBef>
                <a:spcPts val="79"/>
              </a:spcBef>
            </a:pPr>
            <a:r>
              <a:rPr sz="2400" b="1" i="1" u="sng" spc="-172" dirty="0">
                <a:uFill>
                  <a:solidFill>
                    <a:srgbClr val="000000"/>
                  </a:solidFill>
                </a:uFill>
                <a:latin typeface="Arial"/>
                <a:cs typeface="Arial"/>
              </a:rPr>
              <a:t>Neuron</a:t>
            </a:r>
            <a:endParaRPr sz="2400">
              <a:latin typeface="Arial"/>
              <a:cs typeface="Arial"/>
            </a:endParaRPr>
          </a:p>
        </p:txBody>
      </p:sp>
      <p:sp>
        <p:nvSpPr>
          <p:cNvPr id="18" name="object 18"/>
          <p:cNvSpPr/>
          <p:nvPr/>
        </p:nvSpPr>
        <p:spPr>
          <a:xfrm>
            <a:off x="3408425" y="2529459"/>
            <a:ext cx="410337" cy="403478"/>
          </a:xfrm>
          <a:prstGeom prst="rect">
            <a:avLst/>
          </a:prstGeom>
          <a:blipFill>
            <a:blip r:embed="rId4" cstate="print"/>
            <a:stretch>
              <a:fillRect/>
            </a:stretch>
          </a:blipFill>
        </p:spPr>
        <p:txBody>
          <a:bodyPr wrap="square" lIns="0" tIns="0" rIns="0" bIns="0" rtlCol="0"/>
          <a:lstStyle/>
          <a:p>
            <a:endParaRPr sz="1350"/>
          </a:p>
        </p:txBody>
      </p:sp>
      <p:sp>
        <p:nvSpPr>
          <p:cNvPr id="19" name="object 19"/>
          <p:cNvSpPr/>
          <p:nvPr/>
        </p:nvSpPr>
        <p:spPr>
          <a:xfrm>
            <a:off x="3408425" y="2529458"/>
            <a:ext cx="410528" cy="403860"/>
          </a:xfrm>
          <a:custGeom>
            <a:avLst/>
            <a:gdLst/>
            <a:ahLst/>
            <a:cxnLst/>
            <a:rect l="l" t="t" r="r" b="b"/>
            <a:pathLst>
              <a:path w="547370" h="538479">
                <a:moveTo>
                  <a:pt x="0" y="537971"/>
                </a:moveTo>
                <a:lnTo>
                  <a:pt x="547116" y="537971"/>
                </a:lnTo>
                <a:lnTo>
                  <a:pt x="547116" y="0"/>
                </a:lnTo>
                <a:lnTo>
                  <a:pt x="0" y="0"/>
                </a:lnTo>
                <a:lnTo>
                  <a:pt x="0" y="537971"/>
                </a:lnTo>
                <a:close/>
              </a:path>
            </a:pathLst>
          </a:custGeom>
          <a:ln w="6096">
            <a:solidFill>
              <a:srgbClr val="A4A4A4"/>
            </a:solidFill>
          </a:ln>
        </p:spPr>
        <p:txBody>
          <a:bodyPr wrap="square" lIns="0" tIns="0" rIns="0" bIns="0" rtlCol="0"/>
          <a:lstStyle/>
          <a:p>
            <a:endParaRPr sz="1350"/>
          </a:p>
        </p:txBody>
      </p:sp>
      <p:sp>
        <p:nvSpPr>
          <p:cNvPr id="20" name="object 20"/>
          <p:cNvSpPr txBox="1"/>
          <p:nvPr/>
        </p:nvSpPr>
        <p:spPr>
          <a:xfrm>
            <a:off x="3546158" y="2572284"/>
            <a:ext cx="135255" cy="286617"/>
          </a:xfrm>
          <a:prstGeom prst="rect">
            <a:avLst/>
          </a:prstGeom>
        </p:spPr>
        <p:txBody>
          <a:bodyPr vert="horz" wrap="square" lIns="0" tIns="9525" rIns="0" bIns="0" rtlCol="0">
            <a:spAutoFit/>
          </a:bodyPr>
          <a:lstStyle/>
          <a:p>
            <a:pPr marL="9525">
              <a:spcBef>
                <a:spcPts val="75"/>
              </a:spcBef>
            </a:pPr>
            <a:r>
              <a:rPr spc="-90" dirty="0">
                <a:latin typeface="Arial"/>
                <a:cs typeface="Arial"/>
              </a:rPr>
              <a:t>1</a:t>
            </a:r>
            <a:endParaRPr>
              <a:latin typeface="Arial"/>
              <a:cs typeface="Arial"/>
            </a:endParaRPr>
          </a:p>
        </p:txBody>
      </p:sp>
      <p:sp>
        <p:nvSpPr>
          <p:cNvPr id="21" name="object 21"/>
          <p:cNvSpPr/>
          <p:nvPr/>
        </p:nvSpPr>
        <p:spPr>
          <a:xfrm>
            <a:off x="3408425" y="3204973"/>
            <a:ext cx="410337" cy="403478"/>
          </a:xfrm>
          <a:prstGeom prst="rect">
            <a:avLst/>
          </a:prstGeom>
          <a:blipFill>
            <a:blip r:embed="rId5" cstate="print"/>
            <a:stretch>
              <a:fillRect/>
            </a:stretch>
          </a:blipFill>
        </p:spPr>
        <p:txBody>
          <a:bodyPr wrap="square" lIns="0" tIns="0" rIns="0" bIns="0" rtlCol="0"/>
          <a:lstStyle/>
          <a:p>
            <a:endParaRPr sz="1350"/>
          </a:p>
        </p:txBody>
      </p:sp>
      <p:sp>
        <p:nvSpPr>
          <p:cNvPr id="22" name="object 22"/>
          <p:cNvSpPr/>
          <p:nvPr/>
        </p:nvSpPr>
        <p:spPr>
          <a:xfrm>
            <a:off x="3408425" y="3204972"/>
            <a:ext cx="410528" cy="403860"/>
          </a:xfrm>
          <a:custGeom>
            <a:avLst/>
            <a:gdLst/>
            <a:ahLst/>
            <a:cxnLst/>
            <a:rect l="l" t="t" r="r" b="b"/>
            <a:pathLst>
              <a:path w="547370" h="538479">
                <a:moveTo>
                  <a:pt x="0" y="537971"/>
                </a:moveTo>
                <a:lnTo>
                  <a:pt x="547116" y="537971"/>
                </a:lnTo>
                <a:lnTo>
                  <a:pt x="547116" y="0"/>
                </a:lnTo>
                <a:lnTo>
                  <a:pt x="0" y="0"/>
                </a:lnTo>
                <a:lnTo>
                  <a:pt x="0" y="537971"/>
                </a:lnTo>
                <a:close/>
              </a:path>
            </a:pathLst>
          </a:custGeom>
          <a:ln w="6096">
            <a:solidFill>
              <a:srgbClr val="A4A4A4"/>
            </a:solidFill>
          </a:ln>
        </p:spPr>
        <p:txBody>
          <a:bodyPr wrap="square" lIns="0" tIns="0" rIns="0" bIns="0" rtlCol="0"/>
          <a:lstStyle/>
          <a:p>
            <a:endParaRPr sz="1350"/>
          </a:p>
        </p:txBody>
      </p:sp>
      <p:sp>
        <p:nvSpPr>
          <p:cNvPr id="23" name="object 23"/>
          <p:cNvSpPr txBox="1"/>
          <p:nvPr/>
        </p:nvSpPr>
        <p:spPr>
          <a:xfrm>
            <a:off x="3505867" y="3253702"/>
            <a:ext cx="204788" cy="286617"/>
          </a:xfrm>
          <a:prstGeom prst="rect">
            <a:avLst/>
          </a:prstGeom>
        </p:spPr>
        <p:txBody>
          <a:bodyPr vert="horz" wrap="square" lIns="0" tIns="9525" rIns="0" bIns="0" rtlCol="0">
            <a:spAutoFit/>
          </a:bodyPr>
          <a:lstStyle/>
          <a:p>
            <a:pPr marL="9525">
              <a:spcBef>
                <a:spcPts val="75"/>
              </a:spcBef>
            </a:pPr>
            <a:r>
              <a:rPr spc="-53" dirty="0">
                <a:latin typeface="Arial"/>
                <a:cs typeface="Arial"/>
              </a:rPr>
              <a:t>-</a:t>
            </a:r>
            <a:r>
              <a:rPr spc="-90" dirty="0">
                <a:latin typeface="Arial"/>
                <a:cs typeface="Arial"/>
              </a:rPr>
              <a:t>2</a:t>
            </a:r>
            <a:endParaRPr>
              <a:latin typeface="Arial"/>
              <a:cs typeface="Arial"/>
            </a:endParaRPr>
          </a:p>
        </p:txBody>
      </p:sp>
      <p:sp>
        <p:nvSpPr>
          <p:cNvPr id="24" name="object 24"/>
          <p:cNvSpPr/>
          <p:nvPr/>
        </p:nvSpPr>
        <p:spPr>
          <a:xfrm>
            <a:off x="3414142" y="3848481"/>
            <a:ext cx="409193" cy="402336"/>
          </a:xfrm>
          <a:prstGeom prst="rect">
            <a:avLst/>
          </a:prstGeom>
          <a:blipFill>
            <a:blip r:embed="rId6" cstate="print"/>
            <a:stretch>
              <a:fillRect/>
            </a:stretch>
          </a:blipFill>
        </p:spPr>
        <p:txBody>
          <a:bodyPr wrap="square" lIns="0" tIns="0" rIns="0" bIns="0" rtlCol="0"/>
          <a:lstStyle/>
          <a:p>
            <a:endParaRPr sz="1350"/>
          </a:p>
        </p:txBody>
      </p:sp>
      <p:sp>
        <p:nvSpPr>
          <p:cNvPr id="25" name="object 25"/>
          <p:cNvSpPr txBox="1"/>
          <p:nvPr/>
        </p:nvSpPr>
        <p:spPr>
          <a:xfrm>
            <a:off x="3414141" y="3848481"/>
            <a:ext cx="409575" cy="343364"/>
          </a:xfrm>
          <a:prstGeom prst="rect">
            <a:avLst/>
          </a:prstGeom>
          <a:ln w="6096">
            <a:solidFill>
              <a:srgbClr val="A4A4A4"/>
            </a:solidFill>
          </a:ln>
        </p:spPr>
        <p:txBody>
          <a:bodyPr vert="horz" wrap="square" lIns="0" tIns="65723" rIns="0" bIns="0" rtlCol="0">
            <a:spAutoFit/>
          </a:bodyPr>
          <a:lstStyle/>
          <a:p>
            <a:pPr marL="100489">
              <a:spcBef>
                <a:spcPts val="518"/>
              </a:spcBef>
            </a:pPr>
            <a:r>
              <a:rPr spc="-71" dirty="0">
                <a:latin typeface="Arial"/>
                <a:cs typeface="Arial"/>
              </a:rPr>
              <a:t>-1</a:t>
            </a:r>
            <a:endParaRPr>
              <a:latin typeface="Arial"/>
              <a:cs typeface="Arial"/>
            </a:endParaRPr>
          </a:p>
        </p:txBody>
      </p:sp>
      <p:sp>
        <p:nvSpPr>
          <p:cNvPr id="26" name="object 26"/>
          <p:cNvSpPr txBox="1"/>
          <p:nvPr/>
        </p:nvSpPr>
        <p:spPr>
          <a:xfrm>
            <a:off x="4559427" y="4249674"/>
            <a:ext cx="448151" cy="370294"/>
          </a:xfrm>
          <a:prstGeom prst="rect">
            <a:avLst/>
          </a:prstGeom>
          <a:ln w="6096">
            <a:solidFill>
              <a:srgbClr val="00AF50"/>
            </a:solidFill>
          </a:ln>
        </p:spPr>
        <p:txBody>
          <a:bodyPr vert="horz" wrap="square" lIns="0" tIns="92393" rIns="0" bIns="0" rtlCol="0">
            <a:spAutoFit/>
          </a:bodyPr>
          <a:lstStyle/>
          <a:p>
            <a:pPr marL="21431" algn="ctr">
              <a:spcBef>
                <a:spcPts val="728"/>
              </a:spcBef>
            </a:pPr>
            <a:r>
              <a:rPr spc="-90" dirty="0">
                <a:latin typeface="Arial"/>
                <a:cs typeface="Arial"/>
              </a:rPr>
              <a:t>1</a:t>
            </a:r>
            <a:endParaRPr>
              <a:latin typeface="Arial"/>
              <a:cs typeface="Arial"/>
            </a:endParaRPr>
          </a:p>
        </p:txBody>
      </p:sp>
      <p:sp>
        <p:nvSpPr>
          <p:cNvPr id="27" name="object 27"/>
          <p:cNvSpPr/>
          <p:nvPr/>
        </p:nvSpPr>
        <p:spPr>
          <a:xfrm>
            <a:off x="2552319" y="2304288"/>
            <a:ext cx="409194" cy="403478"/>
          </a:xfrm>
          <a:prstGeom prst="rect">
            <a:avLst/>
          </a:prstGeom>
          <a:blipFill>
            <a:blip r:embed="rId7" cstate="print"/>
            <a:stretch>
              <a:fillRect/>
            </a:stretch>
          </a:blipFill>
        </p:spPr>
        <p:txBody>
          <a:bodyPr wrap="square" lIns="0" tIns="0" rIns="0" bIns="0" rtlCol="0"/>
          <a:lstStyle/>
          <a:p>
            <a:endParaRPr sz="1350"/>
          </a:p>
        </p:txBody>
      </p:sp>
      <p:sp>
        <p:nvSpPr>
          <p:cNvPr id="28" name="object 28"/>
          <p:cNvSpPr txBox="1"/>
          <p:nvPr/>
        </p:nvSpPr>
        <p:spPr>
          <a:xfrm>
            <a:off x="2552319" y="2304287"/>
            <a:ext cx="409575" cy="329417"/>
          </a:xfrm>
          <a:prstGeom prst="rect">
            <a:avLst/>
          </a:prstGeom>
          <a:ln w="6096">
            <a:solidFill>
              <a:srgbClr val="EC7C30"/>
            </a:solidFill>
          </a:ln>
        </p:spPr>
        <p:txBody>
          <a:bodyPr vert="horz" wrap="square" lIns="0" tIns="51911" rIns="0" bIns="0" rtlCol="0">
            <a:spAutoFit/>
          </a:bodyPr>
          <a:lstStyle/>
          <a:p>
            <a:pPr algn="ctr">
              <a:spcBef>
                <a:spcPts val="409"/>
              </a:spcBef>
            </a:pPr>
            <a:r>
              <a:rPr spc="-90" dirty="0">
                <a:latin typeface="Arial"/>
                <a:cs typeface="Arial"/>
              </a:rPr>
              <a:t>2</a:t>
            </a:r>
            <a:endParaRPr>
              <a:latin typeface="Arial"/>
              <a:cs typeface="Arial"/>
            </a:endParaRPr>
          </a:p>
        </p:txBody>
      </p:sp>
      <p:sp>
        <p:nvSpPr>
          <p:cNvPr id="29" name="object 29"/>
          <p:cNvSpPr/>
          <p:nvPr/>
        </p:nvSpPr>
        <p:spPr>
          <a:xfrm>
            <a:off x="2534030" y="3242691"/>
            <a:ext cx="409194" cy="403479"/>
          </a:xfrm>
          <a:prstGeom prst="rect">
            <a:avLst/>
          </a:prstGeom>
          <a:blipFill>
            <a:blip r:embed="rId8" cstate="print"/>
            <a:stretch>
              <a:fillRect/>
            </a:stretch>
          </a:blipFill>
        </p:spPr>
        <p:txBody>
          <a:bodyPr wrap="square" lIns="0" tIns="0" rIns="0" bIns="0" rtlCol="0"/>
          <a:lstStyle/>
          <a:p>
            <a:endParaRPr sz="1350"/>
          </a:p>
        </p:txBody>
      </p:sp>
      <p:sp>
        <p:nvSpPr>
          <p:cNvPr id="30" name="object 30"/>
          <p:cNvSpPr txBox="1"/>
          <p:nvPr/>
        </p:nvSpPr>
        <p:spPr>
          <a:xfrm>
            <a:off x="2534030" y="3242692"/>
            <a:ext cx="409575" cy="336150"/>
          </a:xfrm>
          <a:prstGeom prst="rect">
            <a:avLst/>
          </a:prstGeom>
          <a:ln w="6096">
            <a:solidFill>
              <a:srgbClr val="EC7C30"/>
            </a:solidFill>
          </a:ln>
        </p:spPr>
        <p:txBody>
          <a:bodyPr vert="horz" wrap="square" lIns="0" tIns="58579" rIns="0" bIns="0" rtlCol="0">
            <a:spAutoFit/>
          </a:bodyPr>
          <a:lstStyle/>
          <a:p>
            <a:pPr marL="105728">
              <a:spcBef>
                <a:spcPts val="461"/>
              </a:spcBef>
            </a:pPr>
            <a:r>
              <a:rPr spc="-71" dirty="0">
                <a:latin typeface="Arial"/>
                <a:cs typeface="Arial"/>
              </a:rPr>
              <a:t>-1</a:t>
            </a:r>
            <a:endParaRPr>
              <a:latin typeface="Arial"/>
              <a:cs typeface="Arial"/>
            </a:endParaRPr>
          </a:p>
        </p:txBody>
      </p:sp>
      <p:sp>
        <p:nvSpPr>
          <p:cNvPr id="31" name="object 31"/>
          <p:cNvSpPr/>
          <p:nvPr/>
        </p:nvSpPr>
        <p:spPr>
          <a:xfrm>
            <a:off x="2553462" y="4213098"/>
            <a:ext cx="410337" cy="403479"/>
          </a:xfrm>
          <a:prstGeom prst="rect">
            <a:avLst/>
          </a:prstGeom>
          <a:blipFill>
            <a:blip r:embed="rId9" cstate="print"/>
            <a:stretch>
              <a:fillRect/>
            </a:stretch>
          </a:blipFill>
        </p:spPr>
        <p:txBody>
          <a:bodyPr wrap="square" lIns="0" tIns="0" rIns="0" bIns="0" rtlCol="0"/>
          <a:lstStyle/>
          <a:p>
            <a:endParaRPr sz="1350"/>
          </a:p>
        </p:txBody>
      </p:sp>
      <p:sp>
        <p:nvSpPr>
          <p:cNvPr id="32" name="object 32"/>
          <p:cNvSpPr txBox="1"/>
          <p:nvPr/>
        </p:nvSpPr>
        <p:spPr>
          <a:xfrm>
            <a:off x="2553462" y="4213098"/>
            <a:ext cx="410528" cy="343364"/>
          </a:xfrm>
          <a:prstGeom prst="rect">
            <a:avLst/>
          </a:prstGeom>
          <a:ln w="6096">
            <a:solidFill>
              <a:srgbClr val="EC7C30"/>
            </a:solidFill>
          </a:ln>
        </p:spPr>
        <p:txBody>
          <a:bodyPr vert="horz" wrap="square" lIns="0" tIns="65723" rIns="0" bIns="0" rtlCol="0">
            <a:spAutoFit/>
          </a:bodyPr>
          <a:lstStyle/>
          <a:p>
            <a:pPr marL="136208">
              <a:spcBef>
                <a:spcPts val="518"/>
              </a:spcBef>
            </a:pPr>
            <a:r>
              <a:rPr spc="-90" dirty="0">
                <a:latin typeface="Arial"/>
                <a:cs typeface="Arial"/>
              </a:rPr>
              <a:t>1</a:t>
            </a:r>
            <a:endParaRPr>
              <a:latin typeface="Arial"/>
              <a:cs typeface="Arial"/>
            </a:endParaRPr>
          </a:p>
        </p:txBody>
      </p:sp>
      <p:sp>
        <p:nvSpPr>
          <p:cNvPr id="33" name="object 33"/>
          <p:cNvSpPr txBox="1"/>
          <p:nvPr/>
        </p:nvSpPr>
        <p:spPr>
          <a:xfrm>
            <a:off x="5162740" y="3119342"/>
            <a:ext cx="135255" cy="286617"/>
          </a:xfrm>
          <a:prstGeom prst="rect">
            <a:avLst/>
          </a:prstGeom>
        </p:spPr>
        <p:txBody>
          <a:bodyPr vert="horz" wrap="square" lIns="0" tIns="9525" rIns="0" bIns="0" rtlCol="0">
            <a:spAutoFit/>
          </a:bodyPr>
          <a:lstStyle/>
          <a:p>
            <a:pPr marL="9525">
              <a:spcBef>
                <a:spcPts val="75"/>
              </a:spcBef>
            </a:pPr>
            <a:r>
              <a:rPr spc="-90" dirty="0">
                <a:solidFill>
                  <a:srgbClr val="FF0000"/>
                </a:solidFill>
                <a:latin typeface="Arial"/>
                <a:cs typeface="Arial"/>
              </a:rPr>
              <a:t>4</a:t>
            </a:r>
            <a:endParaRPr>
              <a:latin typeface="Arial"/>
              <a:cs typeface="Arial"/>
            </a:endParaRPr>
          </a:p>
        </p:txBody>
      </p:sp>
      <p:sp>
        <p:nvSpPr>
          <p:cNvPr id="34" name="object 34"/>
          <p:cNvSpPr/>
          <p:nvPr/>
        </p:nvSpPr>
        <p:spPr>
          <a:xfrm>
            <a:off x="3801046" y="1031557"/>
            <a:ext cx="3973354" cy="2195513"/>
          </a:xfrm>
          <a:custGeom>
            <a:avLst/>
            <a:gdLst/>
            <a:ahLst/>
            <a:cxnLst/>
            <a:rect l="l" t="t" r="r" b="b"/>
            <a:pathLst>
              <a:path w="5297805" h="2927350">
                <a:moveTo>
                  <a:pt x="4414520" y="2078736"/>
                </a:moveTo>
                <a:lnTo>
                  <a:pt x="3090164" y="2078736"/>
                </a:lnTo>
                <a:lnTo>
                  <a:pt x="2728595" y="2927350"/>
                </a:lnTo>
                <a:lnTo>
                  <a:pt x="4414520" y="2078736"/>
                </a:lnTo>
                <a:close/>
              </a:path>
              <a:path w="5297805" h="2927350">
                <a:moveTo>
                  <a:pt x="4950968" y="0"/>
                </a:moveTo>
                <a:lnTo>
                  <a:pt x="346455" y="0"/>
                </a:lnTo>
                <a:lnTo>
                  <a:pt x="299434" y="3161"/>
                </a:lnTo>
                <a:lnTo>
                  <a:pt x="254338" y="12372"/>
                </a:lnTo>
                <a:lnTo>
                  <a:pt x="211580" y="27219"/>
                </a:lnTo>
                <a:lnTo>
                  <a:pt x="171572" y="47291"/>
                </a:lnTo>
                <a:lnTo>
                  <a:pt x="134727" y="72174"/>
                </a:lnTo>
                <a:lnTo>
                  <a:pt x="101457" y="101457"/>
                </a:lnTo>
                <a:lnTo>
                  <a:pt x="72174" y="134727"/>
                </a:lnTo>
                <a:lnTo>
                  <a:pt x="47291" y="171572"/>
                </a:lnTo>
                <a:lnTo>
                  <a:pt x="27219" y="211580"/>
                </a:lnTo>
                <a:lnTo>
                  <a:pt x="12372" y="254338"/>
                </a:lnTo>
                <a:lnTo>
                  <a:pt x="3161" y="299434"/>
                </a:lnTo>
                <a:lnTo>
                  <a:pt x="0" y="346455"/>
                </a:lnTo>
                <a:lnTo>
                  <a:pt x="0" y="1732279"/>
                </a:lnTo>
                <a:lnTo>
                  <a:pt x="3161" y="1779301"/>
                </a:lnTo>
                <a:lnTo>
                  <a:pt x="12372" y="1824397"/>
                </a:lnTo>
                <a:lnTo>
                  <a:pt x="27219" y="1867155"/>
                </a:lnTo>
                <a:lnTo>
                  <a:pt x="47291" y="1907163"/>
                </a:lnTo>
                <a:lnTo>
                  <a:pt x="72174" y="1944008"/>
                </a:lnTo>
                <a:lnTo>
                  <a:pt x="101457" y="1977278"/>
                </a:lnTo>
                <a:lnTo>
                  <a:pt x="134727" y="2006561"/>
                </a:lnTo>
                <a:lnTo>
                  <a:pt x="171572" y="2031444"/>
                </a:lnTo>
                <a:lnTo>
                  <a:pt x="211580" y="2051516"/>
                </a:lnTo>
                <a:lnTo>
                  <a:pt x="254338" y="2066363"/>
                </a:lnTo>
                <a:lnTo>
                  <a:pt x="299434" y="2075574"/>
                </a:lnTo>
                <a:lnTo>
                  <a:pt x="346455" y="2078736"/>
                </a:lnTo>
                <a:lnTo>
                  <a:pt x="4950968" y="2078736"/>
                </a:lnTo>
                <a:lnTo>
                  <a:pt x="4997989" y="2075574"/>
                </a:lnTo>
                <a:lnTo>
                  <a:pt x="5043085" y="2066363"/>
                </a:lnTo>
                <a:lnTo>
                  <a:pt x="5085843" y="2051516"/>
                </a:lnTo>
                <a:lnTo>
                  <a:pt x="5125851" y="2031444"/>
                </a:lnTo>
                <a:lnTo>
                  <a:pt x="5162696" y="2006561"/>
                </a:lnTo>
                <a:lnTo>
                  <a:pt x="5195966" y="1977278"/>
                </a:lnTo>
                <a:lnTo>
                  <a:pt x="5225249" y="1944008"/>
                </a:lnTo>
                <a:lnTo>
                  <a:pt x="5250132" y="1907163"/>
                </a:lnTo>
                <a:lnTo>
                  <a:pt x="5270204" y="1867155"/>
                </a:lnTo>
                <a:lnTo>
                  <a:pt x="5285051" y="1824397"/>
                </a:lnTo>
                <a:lnTo>
                  <a:pt x="5294262" y="1779301"/>
                </a:lnTo>
                <a:lnTo>
                  <a:pt x="5297423" y="1732279"/>
                </a:lnTo>
                <a:lnTo>
                  <a:pt x="5297423" y="346455"/>
                </a:lnTo>
                <a:lnTo>
                  <a:pt x="5294262" y="299434"/>
                </a:lnTo>
                <a:lnTo>
                  <a:pt x="5285051" y="254338"/>
                </a:lnTo>
                <a:lnTo>
                  <a:pt x="5270204" y="211580"/>
                </a:lnTo>
                <a:lnTo>
                  <a:pt x="5250132" y="171572"/>
                </a:lnTo>
                <a:lnTo>
                  <a:pt x="5225249" y="134727"/>
                </a:lnTo>
                <a:lnTo>
                  <a:pt x="5195966" y="101457"/>
                </a:lnTo>
                <a:lnTo>
                  <a:pt x="5162696" y="72174"/>
                </a:lnTo>
                <a:lnTo>
                  <a:pt x="5125851" y="47291"/>
                </a:lnTo>
                <a:lnTo>
                  <a:pt x="5085843" y="27219"/>
                </a:lnTo>
                <a:lnTo>
                  <a:pt x="5043085" y="12372"/>
                </a:lnTo>
                <a:lnTo>
                  <a:pt x="4997989" y="3161"/>
                </a:lnTo>
                <a:lnTo>
                  <a:pt x="4950968" y="0"/>
                </a:lnTo>
                <a:close/>
              </a:path>
            </a:pathLst>
          </a:custGeom>
          <a:solidFill>
            <a:srgbClr val="FFFFFF"/>
          </a:solidFill>
        </p:spPr>
        <p:txBody>
          <a:bodyPr wrap="square" lIns="0" tIns="0" rIns="0" bIns="0" rtlCol="0"/>
          <a:lstStyle/>
          <a:p>
            <a:endParaRPr sz="1350"/>
          </a:p>
        </p:txBody>
      </p:sp>
      <p:sp>
        <p:nvSpPr>
          <p:cNvPr id="35" name="object 35"/>
          <p:cNvSpPr/>
          <p:nvPr/>
        </p:nvSpPr>
        <p:spPr>
          <a:xfrm>
            <a:off x="3801046" y="1031557"/>
            <a:ext cx="3973354" cy="2195513"/>
          </a:xfrm>
          <a:custGeom>
            <a:avLst/>
            <a:gdLst/>
            <a:ahLst/>
            <a:cxnLst/>
            <a:rect l="l" t="t" r="r" b="b"/>
            <a:pathLst>
              <a:path w="5297805" h="2927350">
                <a:moveTo>
                  <a:pt x="0" y="346455"/>
                </a:moveTo>
                <a:lnTo>
                  <a:pt x="3161" y="299434"/>
                </a:lnTo>
                <a:lnTo>
                  <a:pt x="12372" y="254338"/>
                </a:lnTo>
                <a:lnTo>
                  <a:pt x="27219" y="211580"/>
                </a:lnTo>
                <a:lnTo>
                  <a:pt x="47291" y="171572"/>
                </a:lnTo>
                <a:lnTo>
                  <a:pt x="72174" y="134727"/>
                </a:lnTo>
                <a:lnTo>
                  <a:pt x="101457" y="101457"/>
                </a:lnTo>
                <a:lnTo>
                  <a:pt x="134727" y="72174"/>
                </a:lnTo>
                <a:lnTo>
                  <a:pt x="171572" y="47291"/>
                </a:lnTo>
                <a:lnTo>
                  <a:pt x="211580" y="27219"/>
                </a:lnTo>
                <a:lnTo>
                  <a:pt x="254338" y="12372"/>
                </a:lnTo>
                <a:lnTo>
                  <a:pt x="299434" y="3161"/>
                </a:lnTo>
                <a:lnTo>
                  <a:pt x="346455" y="0"/>
                </a:lnTo>
                <a:lnTo>
                  <a:pt x="3090164" y="0"/>
                </a:lnTo>
                <a:lnTo>
                  <a:pt x="4414520" y="0"/>
                </a:lnTo>
                <a:lnTo>
                  <a:pt x="4950968" y="0"/>
                </a:lnTo>
                <a:lnTo>
                  <a:pt x="4997989" y="3161"/>
                </a:lnTo>
                <a:lnTo>
                  <a:pt x="5043085" y="12372"/>
                </a:lnTo>
                <a:lnTo>
                  <a:pt x="5085843" y="27219"/>
                </a:lnTo>
                <a:lnTo>
                  <a:pt x="5125851" y="47291"/>
                </a:lnTo>
                <a:lnTo>
                  <a:pt x="5162696" y="72174"/>
                </a:lnTo>
                <a:lnTo>
                  <a:pt x="5195966" y="101457"/>
                </a:lnTo>
                <a:lnTo>
                  <a:pt x="5225249" y="134727"/>
                </a:lnTo>
                <a:lnTo>
                  <a:pt x="5250132" y="171572"/>
                </a:lnTo>
                <a:lnTo>
                  <a:pt x="5270204" y="211580"/>
                </a:lnTo>
                <a:lnTo>
                  <a:pt x="5285051" y="254338"/>
                </a:lnTo>
                <a:lnTo>
                  <a:pt x="5294262" y="299434"/>
                </a:lnTo>
                <a:lnTo>
                  <a:pt x="5297423" y="346455"/>
                </a:lnTo>
                <a:lnTo>
                  <a:pt x="5297423" y="1212595"/>
                </a:lnTo>
                <a:lnTo>
                  <a:pt x="5297423" y="1732279"/>
                </a:lnTo>
                <a:lnTo>
                  <a:pt x="5294262" y="1779301"/>
                </a:lnTo>
                <a:lnTo>
                  <a:pt x="5285051" y="1824397"/>
                </a:lnTo>
                <a:lnTo>
                  <a:pt x="5270204" y="1867155"/>
                </a:lnTo>
                <a:lnTo>
                  <a:pt x="5250132" y="1907163"/>
                </a:lnTo>
                <a:lnTo>
                  <a:pt x="5225249" y="1944008"/>
                </a:lnTo>
                <a:lnTo>
                  <a:pt x="5195966" y="1977278"/>
                </a:lnTo>
                <a:lnTo>
                  <a:pt x="5162696" y="2006561"/>
                </a:lnTo>
                <a:lnTo>
                  <a:pt x="5125851" y="2031444"/>
                </a:lnTo>
                <a:lnTo>
                  <a:pt x="5085843" y="2051516"/>
                </a:lnTo>
                <a:lnTo>
                  <a:pt x="5043085" y="2066363"/>
                </a:lnTo>
                <a:lnTo>
                  <a:pt x="4997989" y="2075574"/>
                </a:lnTo>
                <a:lnTo>
                  <a:pt x="4950968" y="2078736"/>
                </a:lnTo>
                <a:lnTo>
                  <a:pt x="4414520" y="2078736"/>
                </a:lnTo>
                <a:lnTo>
                  <a:pt x="2728595" y="2927350"/>
                </a:lnTo>
                <a:lnTo>
                  <a:pt x="3090164" y="2078736"/>
                </a:lnTo>
                <a:lnTo>
                  <a:pt x="346455" y="2078736"/>
                </a:lnTo>
                <a:lnTo>
                  <a:pt x="299434" y="2075574"/>
                </a:lnTo>
                <a:lnTo>
                  <a:pt x="254338" y="2066363"/>
                </a:lnTo>
                <a:lnTo>
                  <a:pt x="211580" y="2051516"/>
                </a:lnTo>
                <a:lnTo>
                  <a:pt x="171572" y="2031444"/>
                </a:lnTo>
                <a:lnTo>
                  <a:pt x="134727" y="2006561"/>
                </a:lnTo>
                <a:lnTo>
                  <a:pt x="101457" y="1977278"/>
                </a:lnTo>
                <a:lnTo>
                  <a:pt x="72174" y="1944008"/>
                </a:lnTo>
                <a:lnTo>
                  <a:pt x="47291" y="1907163"/>
                </a:lnTo>
                <a:lnTo>
                  <a:pt x="27219" y="1867155"/>
                </a:lnTo>
                <a:lnTo>
                  <a:pt x="12372" y="1824397"/>
                </a:lnTo>
                <a:lnTo>
                  <a:pt x="3161" y="1779301"/>
                </a:lnTo>
                <a:lnTo>
                  <a:pt x="0" y="1732279"/>
                </a:lnTo>
                <a:lnTo>
                  <a:pt x="0" y="1212595"/>
                </a:lnTo>
                <a:lnTo>
                  <a:pt x="0" y="346455"/>
                </a:lnTo>
                <a:close/>
              </a:path>
            </a:pathLst>
          </a:custGeom>
          <a:ln w="38100">
            <a:solidFill>
              <a:srgbClr val="0000FF"/>
            </a:solidFill>
          </a:ln>
        </p:spPr>
        <p:txBody>
          <a:bodyPr wrap="square" lIns="0" tIns="0" rIns="0" bIns="0" rtlCol="0"/>
          <a:lstStyle/>
          <a:p>
            <a:endParaRPr sz="1350"/>
          </a:p>
        </p:txBody>
      </p:sp>
      <p:sp>
        <p:nvSpPr>
          <p:cNvPr id="36" name="object 36"/>
          <p:cNvSpPr/>
          <p:nvPr/>
        </p:nvSpPr>
        <p:spPr>
          <a:xfrm>
            <a:off x="5583555" y="1070992"/>
            <a:ext cx="1929384" cy="1378457"/>
          </a:xfrm>
          <a:prstGeom prst="rect">
            <a:avLst/>
          </a:prstGeom>
          <a:blipFill>
            <a:blip r:embed="rId10" cstate="print"/>
            <a:stretch>
              <a:fillRect/>
            </a:stretch>
          </a:blipFill>
        </p:spPr>
        <p:txBody>
          <a:bodyPr wrap="square" lIns="0" tIns="0" rIns="0" bIns="0" rtlCol="0"/>
          <a:lstStyle/>
          <a:p>
            <a:endParaRPr sz="1350"/>
          </a:p>
        </p:txBody>
      </p:sp>
      <p:sp>
        <p:nvSpPr>
          <p:cNvPr id="37" name="object 37"/>
          <p:cNvSpPr txBox="1"/>
          <p:nvPr/>
        </p:nvSpPr>
        <p:spPr>
          <a:xfrm>
            <a:off x="5857407" y="1062301"/>
            <a:ext cx="533876" cy="422777"/>
          </a:xfrm>
          <a:prstGeom prst="rect">
            <a:avLst/>
          </a:prstGeom>
        </p:spPr>
        <p:txBody>
          <a:bodyPr vert="horz" wrap="square" lIns="0" tIns="12859" rIns="0" bIns="0" rtlCol="0">
            <a:spAutoFit/>
          </a:bodyPr>
          <a:lstStyle/>
          <a:p>
            <a:pPr marL="9525">
              <a:spcBef>
                <a:spcPts val="101"/>
              </a:spcBef>
            </a:pPr>
            <a:r>
              <a:rPr sz="2138" i="1" spc="-165" dirty="0">
                <a:latin typeface="Symbol"/>
                <a:cs typeface="Symbol"/>
              </a:rPr>
              <a:t></a:t>
            </a:r>
            <a:r>
              <a:rPr sz="2663" spc="-165" dirty="0">
                <a:latin typeface="Symbol"/>
                <a:cs typeface="Symbol"/>
              </a:rPr>
              <a:t></a:t>
            </a:r>
            <a:r>
              <a:rPr sz="2025" i="1" spc="-165" dirty="0">
                <a:latin typeface="Times New Roman"/>
                <a:cs typeface="Times New Roman"/>
              </a:rPr>
              <a:t>z</a:t>
            </a:r>
            <a:r>
              <a:rPr sz="2663" spc="-165" dirty="0">
                <a:latin typeface="Symbol"/>
                <a:cs typeface="Symbol"/>
              </a:rPr>
              <a:t></a:t>
            </a:r>
            <a:endParaRPr sz="2663">
              <a:latin typeface="Symbol"/>
              <a:cs typeface="Symbol"/>
            </a:endParaRPr>
          </a:p>
        </p:txBody>
      </p:sp>
      <p:sp>
        <p:nvSpPr>
          <p:cNvPr id="38" name="object 38"/>
          <p:cNvSpPr txBox="1"/>
          <p:nvPr/>
        </p:nvSpPr>
        <p:spPr>
          <a:xfrm>
            <a:off x="7444862" y="2047450"/>
            <a:ext cx="133350" cy="364106"/>
          </a:xfrm>
          <a:prstGeom prst="rect">
            <a:avLst/>
          </a:prstGeom>
        </p:spPr>
        <p:txBody>
          <a:bodyPr vert="horz" wrap="square" lIns="0" tIns="11906" rIns="0" bIns="0" rtlCol="0">
            <a:spAutoFit/>
          </a:bodyPr>
          <a:lstStyle/>
          <a:p>
            <a:pPr marL="9525">
              <a:spcBef>
                <a:spcPts val="94"/>
              </a:spcBef>
            </a:pPr>
            <a:r>
              <a:rPr sz="2288" i="1" spc="8" dirty="0">
                <a:latin typeface="Times New Roman"/>
                <a:cs typeface="Times New Roman"/>
              </a:rPr>
              <a:t>z</a:t>
            </a:r>
            <a:endParaRPr sz="2288">
              <a:latin typeface="Times New Roman"/>
              <a:cs typeface="Times New Roman"/>
            </a:endParaRPr>
          </a:p>
        </p:txBody>
      </p:sp>
      <p:sp>
        <p:nvSpPr>
          <p:cNvPr id="39" name="object 39"/>
          <p:cNvSpPr/>
          <p:nvPr/>
        </p:nvSpPr>
        <p:spPr>
          <a:xfrm>
            <a:off x="4810337" y="1925919"/>
            <a:ext cx="718185" cy="0"/>
          </a:xfrm>
          <a:custGeom>
            <a:avLst/>
            <a:gdLst/>
            <a:ahLst/>
            <a:cxnLst/>
            <a:rect l="l" t="t" r="r" b="b"/>
            <a:pathLst>
              <a:path w="957579">
                <a:moveTo>
                  <a:pt x="0" y="0"/>
                </a:moveTo>
                <a:lnTo>
                  <a:pt x="957174" y="0"/>
                </a:lnTo>
              </a:path>
            </a:pathLst>
          </a:custGeom>
          <a:ln w="15708">
            <a:solidFill>
              <a:srgbClr val="000000"/>
            </a:solidFill>
          </a:ln>
        </p:spPr>
        <p:txBody>
          <a:bodyPr wrap="square" lIns="0" tIns="0" rIns="0" bIns="0" rtlCol="0"/>
          <a:lstStyle/>
          <a:p>
            <a:endParaRPr sz="1350"/>
          </a:p>
        </p:txBody>
      </p:sp>
      <p:sp>
        <p:nvSpPr>
          <p:cNvPr id="40" name="object 40"/>
          <p:cNvSpPr txBox="1"/>
          <p:nvPr/>
        </p:nvSpPr>
        <p:spPr>
          <a:xfrm>
            <a:off x="4788978" y="1925476"/>
            <a:ext cx="698658" cy="351602"/>
          </a:xfrm>
          <a:prstGeom prst="rect">
            <a:avLst/>
          </a:prstGeom>
        </p:spPr>
        <p:txBody>
          <a:bodyPr vert="horz" wrap="square" lIns="0" tIns="10953" rIns="0" bIns="0" rtlCol="0">
            <a:spAutoFit/>
          </a:bodyPr>
          <a:lstStyle/>
          <a:p>
            <a:pPr marL="9525">
              <a:spcBef>
                <a:spcPts val="86"/>
              </a:spcBef>
            </a:pPr>
            <a:r>
              <a:rPr sz="2213" spc="98" dirty="0">
                <a:latin typeface="Times New Roman"/>
                <a:cs typeface="Times New Roman"/>
              </a:rPr>
              <a:t>1</a:t>
            </a:r>
            <a:r>
              <a:rPr sz="2213" spc="98" dirty="0">
                <a:latin typeface="Symbol"/>
                <a:cs typeface="Symbol"/>
              </a:rPr>
              <a:t></a:t>
            </a:r>
            <a:r>
              <a:rPr sz="2213" spc="-221" dirty="0">
                <a:latin typeface="Times New Roman"/>
                <a:cs typeface="Times New Roman"/>
              </a:rPr>
              <a:t> </a:t>
            </a:r>
            <a:r>
              <a:rPr sz="2213" i="1" spc="64" dirty="0">
                <a:latin typeface="Times New Roman"/>
                <a:cs typeface="Times New Roman"/>
              </a:rPr>
              <a:t>e</a:t>
            </a:r>
            <a:r>
              <a:rPr sz="1913" spc="95" baseline="44117" dirty="0">
                <a:latin typeface="Symbol"/>
                <a:cs typeface="Symbol"/>
              </a:rPr>
              <a:t></a:t>
            </a:r>
            <a:r>
              <a:rPr sz="1913" spc="-304" baseline="44117" dirty="0">
                <a:latin typeface="Times New Roman"/>
                <a:cs typeface="Times New Roman"/>
              </a:rPr>
              <a:t> </a:t>
            </a:r>
            <a:r>
              <a:rPr sz="1913" i="1" spc="11" baseline="44117" dirty="0">
                <a:latin typeface="Times New Roman"/>
                <a:cs typeface="Times New Roman"/>
              </a:rPr>
              <a:t>z</a:t>
            </a:r>
            <a:endParaRPr sz="1913" baseline="44117">
              <a:latin typeface="Times New Roman"/>
              <a:cs typeface="Times New Roman"/>
            </a:endParaRPr>
          </a:p>
        </p:txBody>
      </p:sp>
      <p:sp>
        <p:nvSpPr>
          <p:cNvPr id="41" name="object 41"/>
          <p:cNvSpPr txBox="1"/>
          <p:nvPr/>
        </p:nvSpPr>
        <p:spPr>
          <a:xfrm>
            <a:off x="5088849" y="1526211"/>
            <a:ext cx="160972" cy="351602"/>
          </a:xfrm>
          <a:prstGeom prst="rect">
            <a:avLst/>
          </a:prstGeom>
        </p:spPr>
        <p:txBody>
          <a:bodyPr vert="horz" wrap="square" lIns="0" tIns="10953" rIns="0" bIns="0" rtlCol="0">
            <a:spAutoFit/>
          </a:bodyPr>
          <a:lstStyle/>
          <a:p>
            <a:pPr marL="9525">
              <a:spcBef>
                <a:spcPts val="86"/>
              </a:spcBef>
            </a:pPr>
            <a:r>
              <a:rPr sz="2213" spc="8" dirty="0">
                <a:latin typeface="Times New Roman"/>
                <a:cs typeface="Times New Roman"/>
              </a:rPr>
              <a:t>1</a:t>
            </a:r>
            <a:endParaRPr sz="2213">
              <a:latin typeface="Times New Roman"/>
              <a:cs typeface="Times New Roman"/>
            </a:endParaRPr>
          </a:p>
        </p:txBody>
      </p:sp>
      <p:sp>
        <p:nvSpPr>
          <p:cNvPr id="42" name="object 42"/>
          <p:cNvSpPr txBox="1"/>
          <p:nvPr/>
        </p:nvSpPr>
        <p:spPr>
          <a:xfrm>
            <a:off x="3966880" y="1613964"/>
            <a:ext cx="782955" cy="461183"/>
          </a:xfrm>
          <a:prstGeom prst="rect">
            <a:avLst/>
          </a:prstGeom>
        </p:spPr>
        <p:txBody>
          <a:bodyPr vert="horz" wrap="square" lIns="0" tIns="10953" rIns="0" bIns="0" rtlCol="0">
            <a:spAutoFit/>
          </a:bodyPr>
          <a:lstStyle/>
          <a:p>
            <a:pPr marL="9525">
              <a:spcBef>
                <a:spcPts val="86"/>
              </a:spcBef>
            </a:pPr>
            <a:r>
              <a:rPr sz="2325" i="1" spc="-90" dirty="0">
                <a:latin typeface="Symbol"/>
                <a:cs typeface="Symbol"/>
              </a:rPr>
              <a:t></a:t>
            </a:r>
            <a:r>
              <a:rPr sz="2925" spc="-90" dirty="0">
                <a:latin typeface="Symbol"/>
                <a:cs typeface="Symbol"/>
              </a:rPr>
              <a:t></a:t>
            </a:r>
            <a:r>
              <a:rPr sz="2213" i="1" spc="-90" dirty="0">
                <a:latin typeface="Times New Roman"/>
                <a:cs typeface="Times New Roman"/>
              </a:rPr>
              <a:t>z</a:t>
            </a:r>
            <a:r>
              <a:rPr sz="2925" spc="-90" dirty="0">
                <a:latin typeface="Symbol"/>
                <a:cs typeface="Symbol"/>
              </a:rPr>
              <a:t></a:t>
            </a:r>
            <a:r>
              <a:rPr sz="2213" spc="-90" dirty="0">
                <a:latin typeface="Symbol"/>
                <a:cs typeface="Symbol"/>
              </a:rPr>
              <a:t></a:t>
            </a:r>
            <a:endParaRPr sz="2213">
              <a:latin typeface="Symbol"/>
              <a:cs typeface="Symbol"/>
            </a:endParaRPr>
          </a:p>
        </p:txBody>
      </p:sp>
      <p:sp>
        <p:nvSpPr>
          <p:cNvPr id="43" name="object 43"/>
          <p:cNvSpPr txBox="1"/>
          <p:nvPr/>
        </p:nvSpPr>
        <p:spPr>
          <a:xfrm>
            <a:off x="4035742" y="1129380"/>
            <a:ext cx="1620203" cy="286617"/>
          </a:xfrm>
          <a:prstGeom prst="rect">
            <a:avLst/>
          </a:prstGeom>
        </p:spPr>
        <p:txBody>
          <a:bodyPr vert="horz" wrap="square" lIns="0" tIns="9525" rIns="0" bIns="0" rtlCol="0">
            <a:spAutoFit/>
          </a:bodyPr>
          <a:lstStyle/>
          <a:p>
            <a:pPr marL="9525">
              <a:spcBef>
                <a:spcPts val="75"/>
              </a:spcBef>
            </a:pPr>
            <a:r>
              <a:rPr spc="-101" dirty="0">
                <a:latin typeface="Arial"/>
                <a:cs typeface="Arial"/>
              </a:rPr>
              <a:t>Sigmoid</a:t>
            </a:r>
            <a:r>
              <a:rPr spc="-146" dirty="0">
                <a:latin typeface="Arial"/>
                <a:cs typeface="Arial"/>
              </a:rPr>
              <a:t> </a:t>
            </a:r>
            <a:r>
              <a:rPr spc="-68" dirty="0">
                <a:latin typeface="Arial"/>
                <a:cs typeface="Arial"/>
              </a:rPr>
              <a:t>Function</a:t>
            </a:r>
            <a:endParaRPr>
              <a:latin typeface="Arial"/>
              <a:cs typeface="Arial"/>
            </a:endParaRPr>
          </a:p>
        </p:txBody>
      </p:sp>
      <p:sp>
        <p:nvSpPr>
          <p:cNvPr id="44" name="object 44"/>
          <p:cNvSpPr/>
          <p:nvPr/>
        </p:nvSpPr>
        <p:spPr>
          <a:xfrm>
            <a:off x="6653403" y="3281552"/>
            <a:ext cx="658368" cy="345186"/>
          </a:xfrm>
          <a:prstGeom prst="rect">
            <a:avLst/>
          </a:prstGeom>
          <a:blipFill>
            <a:blip r:embed="rId11" cstate="print"/>
            <a:stretch>
              <a:fillRect/>
            </a:stretch>
          </a:blipFill>
        </p:spPr>
        <p:txBody>
          <a:bodyPr wrap="square" lIns="0" tIns="0" rIns="0" bIns="0" rtlCol="0"/>
          <a:lstStyle/>
          <a:p>
            <a:endParaRPr sz="1350"/>
          </a:p>
        </p:txBody>
      </p:sp>
      <p:sp>
        <p:nvSpPr>
          <p:cNvPr id="45" name="object 45"/>
          <p:cNvSpPr txBox="1"/>
          <p:nvPr/>
        </p:nvSpPr>
        <p:spPr>
          <a:xfrm>
            <a:off x="6653403" y="3281553"/>
            <a:ext cx="658654" cy="296716"/>
          </a:xfrm>
          <a:prstGeom prst="rect">
            <a:avLst/>
          </a:prstGeom>
          <a:ln w="6096">
            <a:solidFill>
              <a:srgbClr val="EC7C30"/>
            </a:solidFill>
          </a:ln>
        </p:spPr>
        <p:txBody>
          <a:bodyPr vert="horz" wrap="square" lIns="0" tIns="19526" rIns="0" bIns="0" rtlCol="0">
            <a:spAutoFit/>
          </a:bodyPr>
          <a:lstStyle/>
          <a:p>
            <a:pPr marL="127635">
              <a:spcBef>
                <a:spcPts val="153"/>
              </a:spcBef>
            </a:pPr>
            <a:r>
              <a:rPr spc="-86" dirty="0">
                <a:solidFill>
                  <a:srgbClr val="FF0000"/>
                </a:solidFill>
                <a:latin typeface="Arial"/>
                <a:cs typeface="Arial"/>
              </a:rPr>
              <a:t>0.98</a:t>
            </a:r>
            <a:endParaRPr>
              <a:latin typeface="Arial"/>
              <a:cs typeface="Arial"/>
            </a:endParaRPr>
          </a:p>
        </p:txBody>
      </p:sp>
    </p:spTree>
    <p:extLst>
      <p:ext uri="{BB962C8B-B14F-4D97-AF65-F5344CB8AC3E}">
        <p14:creationId xmlns:p14="http://schemas.microsoft.com/office/powerpoint/2010/main" val="344432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96894" y="3714750"/>
            <a:ext cx="1150620" cy="103346"/>
          </a:xfrm>
          <a:custGeom>
            <a:avLst/>
            <a:gdLst/>
            <a:ahLst/>
            <a:cxnLst/>
            <a:rect l="l" t="t" r="r" b="b"/>
            <a:pathLst>
              <a:path w="1534160" h="137795">
                <a:moveTo>
                  <a:pt x="0" y="0"/>
                </a:moveTo>
                <a:lnTo>
                  <a:pt x="1533596" y="0"/>
                </a:lnTo>
                <a:lnTo>
                  <a:pt x="1533596" y="137699"/>
                </a:lnTo>
                <a:lnTo>
                  <a:pt x="0" y="137699"/>
                </a:lnTo>
                <a:lnTo>
                  <a:pt x="0" y="0"/>
                </a:lnTo>
                <a:close/>
              </a:path>
            </a:pathLst>
          </a:custGeom>
          <a:solidFill>
            <a:srgbClr val="4DCDC3"/>
          </a:solidFill>
        </p:spPr>
        <p:txBody>
          <a:bodyPr wrap="square" lIns="0" tIns="0" rIns="0" bIns="0" rtlCol="0"/>
          <a:lstStyle/>
          <a:p>
            <a:endParaRPr sz="1350"/>
          </a:p>
        </p:txBody>
      </p:sp>
      <p:sp>
        <p:nvSpPr>
          <p:cNvPr id="4" name="object 4"/>
          <p:cNvSpPr txBox="1"/>
          <p:nvPr/>
        </p:nvSpPr>
        <p:spPr>
          <a:xfrm>
            <a:off x="3982711" y="3790950"/>
            <a:ext cx="1178719" cy="217367"/>
          </a:xfrm>
          <a:prstGeom prst="rect">
            <a:avLst/>
          </a:prstGeom>
        </p:spPr>
        <p:txBody>
          <a:bodyPr vert="horz" wrap="square" lIns="0" tIns="9525" rIns="0" bIns="0" rtlCol="0">
            <a:spAutoFit/>
          </a:bodyPr>
          <a:lstStyle/>
          <a:p>
            <a:pPr marL="9525">
              <a:spcBef>
                <a:spcPts val="75"/>
              </a:spcBef>
            </a:pPr>
            <a:r>
              <a:rPr sz="1350" spc="191" dirty="0">
                <a:solidFill>
                  <a:srgbClr val="728397"/>
                </a:solidFill>
                <a:latin typeface="Calibri"/>
                <a:cs typeface="Calibri"/>
              </a:rPr>
              <a:t>Page </a:t>
            </a:r>
            <a:r>
              <a:rPr sz="1350" spc="131" dirty="0">
                <a:solidFill>
                  <a:srgbClr val="728397"/>
                </a:solidFill>
                <a:latin typeface="Calibri"/>
                <a:cs typeface="Calibri"/>
              </a:rPr>
              <a:t>of</a:t>
            </a:r>
            <a:r>
              <a:rPr sz="1350" spc="-120" dirty="0">
                <a:solidFill>
                  <a:srgbClr val="728397"/>
                </a:solidFill>
                <a:latin typeface="Calibri"/>
                <a:cs typeface="Calibri"/>
              </a:rPr>
              <a:t> </a:t>
            </a:r>
            <a:r>
              <a:rPr sz="1350" spc="143" dirty="0">
                <a:solidFill>
                  <a:srgbClr val="728397"/>
                </a:solidFill>
                <a:latin typeface="Calibri"/>
                <a:cs typeface="Calibri"/>
              </a:rPr>
              <a:t>Math</a:t>
            </a:r>
            <a:endParaRPr sz="1350" dirty="0">
              <a:latin typeface="Calibri"/>
              <a:cs typeface="Calibri"/>
            </a:endParaRPr>
          </a:p>
        </p:txBody>
      </p:sp>
      <p:sp>
        <p:nvSpPr>
          <p:cNvPr id="5" name="object 5"/>
          <p:cNvSpPr txBox="1">
            <a:spLocks noGrp="1"/>
          </p:cNvSpPr>
          <p:nvPr>
            <p:ph type="title"/>
          </p:nvPr>
        </p:nvSpPr>
        <p:spPr>
          <a:xfrm>
            <a:off x="1579149" y="1050390"/>
            <a:ext cx="2496026" cy="425116"/>
          </a:xfrm>
          <a:prstGeom prst="rect">
            <a:avLst/>
          </a:prstGeom>
        </p:spPr>
        <p:txBody>
          <a:bodyPr vert="horz" wrap="square" lIns="0" tIns="9525" rIns="0" bIns="0" rtlCol="0" anchor="ctr">
            <a:spAutoFit/>
          </a:bodyPr>
          <a:lstStyle/>
          <a:p>
            <a:pPr marL="9525">
              <a:spcBef>
                <a:spcPts val="75"/>
              </a:spcBef>
            </a:pPr>
            <a:r>
              <a:rPr sz="4050" spc="-5" baseline="-20833" dirty="0">
                <a:solidFill>
                  <a:srgbClr val="000000"/>
                </a:solidFill>
                <a:latin typeface="Arial"/>
                <a:cs typeface="Arial"/>
              </a:rPr>
              <a:t>z</a:t>
            </a:r>
            <a:r>
              <a:rPr sz="1800" spc="-4" dirty="0">
                <a:solidFill>
                  <a:srgbClr val="000000"/>
                </a:solidFill>
                <a:latin typeface="Arial"/>
                <a:cs typeface="Arial"/>
              </a:rPr>
              <a:t>(2) </a:t>
            </a:r>
            <a:r>
              <a:rPr sz="4050" baseline="-20833" dirty="0">
                <a:solidFill>
                  <a:srgbClr val="000000"/>
                </a:solidFill>
                <a:latin typeface="Arial"/>
                <a:cs typeface="Arial"/>
              </a:rPr>
              <a:t>= </a:t>
            </a:r>
            <a:r>
              <a:rPr sz="4050" spc="-5" baseline="-20833" dirty="0">
                <a:solidFill>
                  <a:srgbClr val="000000"/>
                </a:solidFill>
                <a:latin typeface="Arial"/>
                <a:cs typeface="Arial"/>
              </a:rPr>
              <a:t>W</a:t>
            </a:r>
            <a:r>
              <a:rPr sz="1800" spc="-4" dirty="0">
                <a:solidFill>
                  <a:srgbClr val="000000"/>
                </a:solidFill>
                <a:latin typeface="Arial"/>
                <a:cs typeface="Arial"/>
              </a:rPr>
              <a:t>(1)</a:t>
            </a:r>
            <a:r>
              <a:rPr sz="4050" spc="-5" baseline="-20833" dirty="0">
                <a:solidFill>
                  <a:srgbClr val="000000"/>
                </a:solidFill>
                <a:latin typeface="Arial"/>
                <a:cs typeface="Arial"/>
              </a:rPr>
              <a:t>x </a:t>
            </a:r>
            <a:r>
              <a:rPr sz="4050" baseline="-20833" dirty="0">
                <a:solidFill>
                  <a:srgbClr val="000000"/>
                </a:solidFill>
                <a:latin typeface="Arial"/>
                <a:cs typeface="Arial"/>
              </a:rPr>
              <a:t>+</a:t>
            </a:r>
            <a:r>
              <a:rPr sz="4050" spc="-84" baseline="-20833" dirty="0">
                <a:solidFill>
                  <a:srgbClr val="000000"/>
                </a:solidFill>
                <a:latin typeface="Arial"/>
                <a:cs typeface="Arial"/>
              </a:rPr>
              <a:t> </a:t>
            </a:r>
            <a:r>
              <a:rPr sz="4050" spc="-5" baseline="-20833" dirty="0">
                <a:solidFill>
                  <a:srgbClr val="000000"/>
                </a:solidFill>
                <a:latin typeface="Arial"/>
                <a:cs typeface="Arial"/>
              </a:rPr>
              <a:t>b</a:t>
            </a:r>
            <a:r>
              <a:rPr sz="1800" spc="-4" dirty="0">
                <a:solidFill>
                  <a:srgbClr val="000000"/>
                </a:solidFill>
                <a:latin typeface="Arial"/>
                <a:cs typeface="Arial"/>
              </a:rPr>
              <a:t>(1)</a:t>
            </a:r>
            <a:endParaRPr sz="1800">
              <a:latin typeface="Arial"/>
              <a:cs typeface="Arial"/>
            </a:endParaRPr>
          </a:p>
        </p:txBody>
      </p:sp>
      <p:sp>
        <p:nvSpPr>
          <p:cNvPr id="6" name="object 6"/>
          <p:cNvSpPr txBox="1"/>
          <p:nvPr/>
        </p:nvSpPr>
        <p:spPr>
          <a:xfrm>
            <a:off x="1579149" y="1869213"/>
            <a:ext cx="2795111" cy="425116"/>
          </a:xfrm>
          <a:prstGeom prst="rect">
            <a:avLst/>
          </a:prstGeom>
        </p:spPr>
        <p:txBody>
          <a:bodyPr vert="horz" wrap="square" lIns="0" tIns="9525" rIns="0" bIns="0" rtlCol="0">
            <a:spAutoFit/>
          </a:bodyPr>
          <a:lstStyle/>
          <a:p>
            <a:pPr marL="9525">
              <a:spcBef>
                <a:spcPts val="75"/>
              </a:spcBef>
            </a:pPr>
            <a:r>
              <a:rPr sz="4050" spc="-5" baseline="-20833" dirty="0">
                <a:latin typeface="Arial"/>
                <a:cs typeface="Arial"/>
              </a:rPr>
              <a:t>z</a:t>
            </a:r>
            <a:r>
              <a:rPr spc="-4" dirty="0">
                <a:latin typeface="Arial"/>
                <a:cs typeface="Arial"/>
              </a:rPr>
              <a:t>(3) </a:t>
            </a:r>
            <a:r>
              <a:rPr sz="4050" baseline="-20833" dirty="0">
                <a:latin typeface="Arial"/>
                <a:cs typeface="Arial"/>
              </a:rPr>
              <a:t>= </a:t>
            </a:r>
            <a:r>
              <a:rPr sz="4050" spc="-5" baseline="-20833" dirty="0">
                <a:latin typeface="Arial"/>
                <a:cs typeface="Arial"/>
              </a:rPr>
              <a:t>W</a:t>
            </a:r>
            <a:r>
              <a:rPr spc="-4" dirty="0">
                <a:latin typeface="Arial"/>
                <a:cs typeface="Arial"/>
              </a:rPr>
              <a:t>(2)</a:t>
            </a:r>
            <a:r>
              <a:rPr sz="4050" spc="-5" baseline="-20833" dirty="0">
                <a:latin typeface="Arial"/>
                <a:cs typeface="Arial"/>
              </a:rPr>
              <a:t>a</a:t>
            </a:r>
            <a:r>
              <a:rPr spc="-4" dirty="0">
                <a:latin typeface="Arial"/>
                <a:cs typeface="Arial"/>
              </a:rPr>
              <a:t>(2) </a:t>
            </a:r>
            <a:r>
              <a:rPr sz="4050" baseline="-20833" dirty="0">
                <a:latin typeface="Arial"/>
                <a:cs typeface="Arial"/>
              </a:rPr>
              <a:t>+</a:t>
            </a:r>
            <a:r>
              <a:rPr sz="4050" spc="-78" baseline="-20833" dirty="0">
                <a:latin typeface="Arial"/>
                <a:cs typeface="Arial"/>
              </a:rPr>
              <a:t> </a:t>
            </a:r>
            <a:r>
              <a:rPr sz="4050" spc="-5" baseline="-20833" dirty="0">
                <a:latin typeface="Arial"/>
                <a:cs typeface="Arial"/>
              </a:rPr>
              <a:t>b</a:t>
            </a:r>
            <a:r>
              <a:rPr spc="-4" dirty="0">
                <a:latin typeface="Arial"/>
                <a:cs typeface="Arial"/>
              </a:rPr>
              <a:t>(2)</a:t>
            </a:r>
            <a:endParaRPr>
              <a:latin typeface="Arial"/>
              <a:cs typeface="Arial"/>
            </a:endParaRPr>
          </a:p>
        </p:txBody>
      </p:sp>
      <p:sp>
        <p:nvSpPr>
          <p:cNvPr id="7" name="object 7"/>
          <p:cNvSpPr txBox="1"/>
          <p:nvPr/>
        </p:nvSpPr>
        <p:spPr>
          <a:xfrm>
            <a:off x="1579149" y="2690742"/>
            <a:ext cx="2795111" cy="425116"/>
          </a:xfrm>
          <a:prstGeom prst="rect">
            <a:avLst/>
          </a:prstGeom>
        </p:spPr>
        <p:txBody>
          <a:bodyPr vert="horz" wrap="square" lIns="0" tIns="9525" rIns="0" bIns="0" rtlCol="0">
            <a:spAutoFit/>
          </a:bodyPr>
          <a:lstStyle/>
          <a:p>
            <a:pPr marL="9525">
              <a:spcBef>
                <a:spcPts val="75"/>
              </a:spcBef>
            </a:pPr>
            <a:r>
              <a:rPr sz="4050" spc="-5" baseline="-20833" dirty="0">
                <a:latin typeface="Arial"/>
                <a:cs typeface="Arial"/>
              </a:rPr>
              <a:t>z</a:t>
            </a:r>
            <a:r>
              <a:rPr spc="-4" dirty="0">
                <a:latin typeface="Arial"/>
                <a:cs typeface="Arial"/>
              </a:rPr>
              <a:t>(4) </a:t>
            </a:r>
            <a:r>
              <a:rPr sz="4050" baseline="-20833" dirty="0">
                <a:latin typeface="Arial"/>
                <a:cs typeface="Arial"/>
              </a:rPr>
              <a:t>= </a:t>
            </a:r>
            <a:r>
              <a:rPr sz="4050" spc="-5" baseline="-20833" dirty="0">
                <a:latin typeface="Arial"/>
                <a:cs typeface="Arial"/>
              </a:rPr>
              <a:t>W</a:t>
            </a:r>
            <a:r>
              <a:rPr spc="-4" dirty="0">
                <a:latin typeface="Arial"/>
                <a:cs typeface="Arial"/>
              </a:rPr>
              <a:t>(3)</a:t>
            </a:r>
            <a:r>
              <a:rPr sz="4050" spc="-5" baseline="-20833" dirty="0">
                <a:latin typeface="Arial"/>
                <a:cs typeface="Arial"/>
              </a:rPr>
              <a:t>a</a:t>
            </a:r>
            <a:r>
              <a:rPr spc="-4" dirty="0">
                <a:latin typeface="Arial"/>
                <a:cs typeface="Arial"/>
              </a:rPr>
              <a:t>(3) </a:t>
            </a:r>
            <a:r>
              <a:rPr sz="4050" baseline="-20833" dirty="0">
                <a:latin typeface="Arial"/>
                <a:cs typeface="Arial"/>
              </a:rPr>
              <a:t>+</a:t>
            </a:r>
            <a:r>
              <a:rPr sz="4050" spc="-78" baseline="-20833" dirty="0">
                <a:latin typeface="Arial"/>
                <a:cs typeface="Arial"/>
              </a:rPr>
              <a:t> </a:t>
            </a:r>
            <a:r>
              <a:rPr sz="4050" spc="-5" baseline="-20833" dirty="0">
                <a:latin typeface="Arial"/>
                <a:cs typeface="Arial"/>
              </a:rPr>
              <a:t>b</a:t>
            </a:r>
            <a:r>
              <a:rPr spc="-4" dirty="0">
                <a:latin typeface="Arial"/>
                <a:cs typeface="Arial"/>
              </a:rPr>
              <a:t>(3)</a:t>
            </a:r>
            <a:endParaRPr>
              <a:latin typeface="Arial"/>
              <a:cs typeface="Arial"/>
            </a:endParaRPr>
          </a:p>
        </p:txBody>
      </p:sp>
      <p:sp>
        <p:nvSpPr>
          <p:cNvPr id="8" name="object 8"/>
          <p:cNvSpPr txBox="1"/>
          <p:nvPr/>
        </p:nvSpPr>
        <p:spPr>
          <a:xfrm>
            <a:off x="4831287" y="1047683"/>
            <a:ext cx="1771174" cy="425116"/>
          </a:xfrm>
          <a:prstGeom prst="rect">
            <a:avLst/>
          </a:prstGeom>
        </p:spPr>
        <p:txBody>
          <a:bodyPr vert="horz" wrap="square" lIns="0" tIns="9525" rIns="0" bIns="0" rtlCol="0">
            <a:spAutoFit/>
          </a:bodyPr>
          <a:lstStyle/>
          <a:p>
            <a:pPr marL="9525">
              <a:spcBef>
                <a:spcPts val="75"/>
              </a:spcBef>
            </a:pPr>
            <a:r>
              <a:rPr sz="4050" spc="-5" baseline="-20833" dirty="0">
                <a:latin typeface="Arial"/>
                <a:cs typeface="Arial"/>
              </a:rPr>
              <a:t>a</a:t>
            </a:r>
            <a:r>
              <a:rPr spc="-4" dirty="0">
                <a:latin typeface="Arial"/>
                <a:cs typeface="Arial"/>
              </a:rPr>
              <a:t>(2) </a:t>
            </a:r>
            <a:r>
              <a:rPr sz="4050" baseline="-20833" dirty="0">
                <a:latin typeface="Arial"/>
                <a:cs typeface="Arial"/>
              </a:rPr>
              <a:t>=</a:t>
            </a:r>
            <a:r>
              <a:rPr sz="4050" spc="-78" baseline="-20833" dirty="0">
                <a:latin typeface="Arial"/>
                <a:cs typeface="Arial"/>
              </a:rPr>
              <a:t> </a:t>
            </a:r>
            <a:r>
              <a:rPr sz="4050" spc="-5" baseline="-20833" dirty="0">
                <a:latin typeface="Arial"/>
                <a:cs typeface="Arial"/>
              </a:rPr>
              <a:t>σ(z</a:t>
            </a:r>
            <a:r>
              <a:rPr spc="-4" dirty="0">
                <a:latin typeface="Arial"/>
                <a:cs typeface="Arial"/>
              </a:rPr>
              <a:t>(2)</a:t>
            </a:r>
            <a:r>
              <a:rPr sz="4050" spc="-5" baseline="-20833" dirty="0">
                <a:latin typeface="Arial"/>
                <a:cs typeface="Arial"/>
              </a:rPr>
              <a:t>)</a:t>
            </a:r>
            <a:endParaRPr sz="4050" baseline="-20833" dirty="0">
              <a:latin typeface="Arial"/>
              <a:cs typeface="Arial"/>
            </a:endParaRPr>
          </a:p>
        </p:txBody>
      </p:sp>
      <p:sp>
        <p:nvSpPr>
          <p:cNvPr id="9" name="object 9"/>
          <p:cNvSpPr txBox="1"/>
          <p:nvPr/>
        </p:nvSpPr>
        <p:spPr>
          <a:xfrm>
            <a:off x="4831287" y="1869213"/>
            <a:ext cx="1771174" cy="425116"/>
          </a:xfrm>
          <a:prstGeom prst="rect">
            <a:avLst/>
          </a:prstGeom>
        </p:spPr>
        <p:txBody>
          <a:bodyPr vert="horz" wrap="square" lIns="0" tIns="9525" rIns="0" bIns="0" rtlCol="0">
            <a:spAutoFit/>
          </a:bodyPr>
          <a:lstStyle/>
          <a:p>
            <a:pPr marL="9525">
              <a:spcBef>
                <a:spcPts val="75"/>
              </a:spcBef>
            </a:pPr>
            <a:r>
              <a:rPr sz="4050" spc="-5" baseline="-20833" dirty="0">
                <a:latin typeface="Arial"/>
                <a:cs typeface="Arial"/>
              </a:rPr>
              <a:t>a</a:t>
            </a:r>
            <a:r>
              <a:rPr spc="-4" dirty="0">
                <a:latin typeface="Arial"/>
                <a:cs typeface="Arial"/>
              </a:rPr>
              <a:t>(3) </a:t>
            </a:r>
            <a:r>
              <a:rPr sz="4050" baseline="-20833" dirty="0">
                <a:latin typeface="Arial"/>
                <a:cs typeface="Arial"/>
              </a:rPr>
              <a:t>=</a:t>
            </a:r>
            <a:r>
              <a:rPr sz="4050" spc="-78" baseline="-20833" dirty="0">
                <a:latin typeface="Arial"/>
                <a:cs typeface="Arial"/>
              </a:rPr>
              <a:t> </a:t>
            </a:r>
            <a:r>
              <a:rPr sz="4050" spc="-5" baseline="-20833" dirty="0">
                <a:latin typeface="Arial"/>
                <a:cs typeface="Arial"/>
              </a:rPr>
              <a:t>σ(z</a:t>
            </a:r>
            <a:r>
              <a:rPr spc="-4" dirty="0">
                <a:latin typeface="Arial"/>
                <a:cs typeface="Arial"/>
              </a:rPr>
              <a:t>(3)</a:t>
            </a:r>
            <a:r>
              <a:rPr sz="4050" spc="-5" baseline="-20833" dirty="0">
                <a:latin typeface="Arial"/>
                <a:cs typeface="Arial"/>
              </a:rPr>
              <a:t>)</a:t>
            </a:r>
            <a:endParaRPr sz="4050" baseline="-20833">
              <a:latin typeface="Arial"/>
              <a:cs typeface="Arial"/>
            </a:endParaRPr>
          </a:p>
        </p:txBody>
      </p:sp>
      <p:sp>
        <p:nvSpPr>
          <p:cNvPr id="10" name="object 10"/>
          <p:cNvSpPr txBox="1"/>
          <p:nvPr/>
        </p:nvSpPr>
        <p:spPr>
          <a:xfrm>
            <a:off x="4831287" y="2819329"/>
            <a:ext cx="2636044" cy="425116"/>
          </a:xfrm>
          <a:prstGeom prst="rect">
            <a:avLst/>
          </a:prstGeom>
        </p:spPr>
        <p:txBody>
          <a:bodyPr vert="horz" wrap="square" lIns="0" tIns="9525" rIns="0" bIns="0" rtlCol="0">
            <a:spAutoFit/>
          </a:bodyPr>
          <a:lstStyle/>
          <a:p>
            <a:pPr marL="9525">
              <a:spcBef>
                <a:spcPts val="75"/>
              </a:spcBef>
            </a:pPr>
            <a:r>
              <a:rPr sz="2700" spc="-4" dirty="0">
                <a:latin typeface="Arial"/>
                <a:cs typeface="Arial"/>
              </a:rPr>
              <a:t>a</a:t>
            </a:r>
            <a:r>
              <a:rPr sz="2700" spc="-5" baseline="31250" dirty="0">
                <a:latin typeface="Arial"/>
                <a:cs typeface="Arial"/>
              </a:rPr>
              <a:t>(4) </a:t>
            </a:r>
            <a:r>
              <a:rPr sz="2700" dirty="0">
                <a:latin typeface="Arial"/>
                <a:cs typeface="Arial"/>
              </a:rPr>
              <a:t>= ŷ =</a:t>
            </a:r>
            <a:r>
              <a:rPr sz="2700" spc="-83" dirty="0">
                <a:latin typeface="Arial"/>
                <a:cs typeface="Arial"/>
              </a:rPr>
              <a:t> </a:t>
            </a:r>
            <a:r>
              <a:rPr sz="2700" dirty="0">
                <a:latin typeface="Arial"/>
                <a:cs typeface="Arial"/>
              </a:rPr>
              <a:t>SM(z</a:t>
            </a:r>
            <a:r>
              <a:rPr sz="2700" baseline="31250" dirty="0">
                <a:latin typeface="Arial"/>
                <a:cs typeface="Arial"/>
              </a:rPr>
              <a:t>(4)</a:t>
            </a:r>
            <a:r>
              <a:rPr sz="2700" dirty="0">
                <a:latin typeface="Arial"/>
                <a:cs typeface="Arial"/>
              </a:rPr>
              <a:t>)</a:t>
            </a:r>
            <a:endParaRPr sz="2700">
              <a:latin typeface="Arial"/>
              <a:cs typeface="Arial"/>
            </a:endParaRPr>
          </a:p>
        </p:txBody>
      </p:sp>
      <p:sp>
        <p:nvSpPr>
          <p:cNvPr id="11" name="object 11"/>
          <p:cNvSpPr/>
          <p:nvPr/>
        </p:nvSpPr>
        <p:spPr>
          <a:xfrm>
            <a:off x="4561830" y="933485"/>
            <a:ext cx="0" cy="2586038"/>
          </a:xfrm>
          <a:custGeom>
            <a:avLst/>
            <a:gdLst/>
            <a:ahLst/>
            <a:cxnLst/>
            <a:rect l="l" t="t" r="r" b="b"/>
            <a:pathLst>
              <a:path h="3448050">
                <a:moveTo>
                  <a:pt x="0" y="0"/>
                </a:moveTo>
                <a:lnTo>
                  <a:pt x="0" y="3447593"/>
                </a:lnTo>
              </a:path>
            </a:pathLst>
          </a:custGeom>
          <a:ln w="9524">
            <a:solidFill>
              <a:srgbClr val="666666"/>
            </a:solidFill>
          </a:ln>
        </p:spPr>
        <p:txBody>
          <a:bodyPr wrap="square" lIns="0" tIns="0" rIns="0" bIns="0" rtlCol="0"/>
          <a:lstStyle/>
          <a:p>
            <a:endParaRPr sz="1350"/>
          </a:p>
        </p:txBody>
      </p:sp>
      <p:sp>
        <p:nvSpPr>
          <p:cNvPr id="12" name="object 167">
            <a:extLst>
              <a:ext uri="{FF2B5EF4-FFF2-40B4-BE49-F238E27FC236}">
                <a16:creationId xmlns:a16="http://schemas.microsoft.com/office/drawing/2014/main" id="{9B293512-5038-48D9-A53A-E0CD5128B85D}"/>
              </a:ext>
            </a:extLst>
          </p:cNvPr>
          <p:cNvSpPr txBox="1"/>
          <p:nvPr/>
        </p:nvSpPr>
        <p:spPr>
          <a:xfrm>
            <a:off x="6191240" y="4324350"/>
            <a:ext cx="226695" cy="318036"/>
          </a:xfrm>
          <a:prstGeom prst="rect">
            <a:avLst/>
          </a:prstGeom>
        </p:spPr>
        <p:txBody>
          <a:bodyPr vert="horz" wrap="square" lIns="0" tIns="0" rIns="0" bIns="0" rtlCol="0">
            <a:spAutoFit/>
          </a:bodyPr>
          <a:lstStyle/>
          <a:p>
            <a:pPr marL="9525">
              <a:lnSpc>
                <a:spcPts val="799"/>
              </a:lnSpc>
            </a:pPr>
            <a:r>
              <a:rPr sz="1350" baseline="-20833" dirty="0">
                <a:solidFill>
                  <a:srgbClr val="424242"/>
                </a:solidFill>
                <a:latin typeface="Arial"/>
                <a:cs typeface="Arial"/>
              </a:rPr>
              <a:t>W</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a:p>
            <a:pPr marL="9525">
              <a:spcBef>
                <a:spcPts val="551"/>
              </a:spcBef>
            </a:pPr>
            <a:r>
              <a:rPr sz="1350" spc="-5" baseline="-20833" dirty="0">
                <a:solidFill>
                  <a:srgbClr val="424242"/>
                </a:solidFill>
                <a:latin typeface="Arial"/>
                <a:cs typeface="Arial"/>
              </a:rPr>
              <a:t>z</a:t>
            </a:r>
            <a:r>
              <a:rPr sz="600" spc="-4" dirty="0">
                <a:solidFill>
                  <a:srgbClr val="424242"/>
                </a:solidFill>
                <a:latin typeface="Arial"/>
                <a:cs typeface="Arial"/>
              </a:rPr>
              <a:t>(l)</a:t>
            </a:r>
            <a:r>
              <a:rPr sz="1350" spc="-5" baseline="-20833" dirty="0">
                <a:solidFill>
                  <a:srgbClr val="424242"/>
                </a:solidFill>
                <a:latin typeface="Arial"/>
                <a:cs typeface="Arial"/>
              </a:rPr>
              <a:t>:</a:t>
            </a:r>
            <a:endParaRPr sz="1350" baseline="-20833">
              <a:latin typeface="Arial"/>
              <a:cs typeface="Arial"/>
            </a:endParaRPr>
          </a:p>
        </p:txBody>
      </p:sp>
      <p:sp>
        <p:nvSpPr>
          <p:cNvPr id="13" name="object 168">
            <a:extLst>
              <a:ext uri="{FF2B5EF4-FFF2-40B4-BE49-F238E27FC236}">
                <a16:creationId xmlns:a16="http://schemas.microsoft.com/office/drawing/2014/main" id="{C6C6D1A6-5FE6-4585-8E03-291782BCA9D7}"/>
              </a:ext>
            </a:extLst>
          </p:cNvPr>
          <p:cNvSpPr txBox="1"/>
          <p:nvPr/>
        </p:nvSpPr>
        <p:spPr>
          <a:xfrm>
            <a:off x="1647824" y="4332721"/>
            <a:ext cx="803910" cy="141064"/>
          </a:xfrm>
          <a:prstGeom prst="rect">
            <a:avLst/>
          </a:prstGeom>
        </p:spPr>
        <p:txBody>
          <a:bodyPr vert="horz" wrap="square" lIns="0" tIns="0" rIns="0" bIns="0" rtlCol="0">
            <a:spAutoFit/>
          </a:bodyPr>
          <a:lstStyle/>
          <a:p>
            <a:pPr marL="9525">
              <a:lnSpc>
                <a:spcPts val="1069"/>
              </a:lnSpc>
              <a:tabLst>
                <a:tab pos="241459" algn="l"/>
              </a:tabLst>
            </a:pPr>
            <a:r>
              <a:rPr sz="900" spc="-4" dirty="0">
                <a:solidFill>
                  <a:srgbClr val="424242"/>
                </a:solidFill>
                <a:latin typeface="Arial"/>
                <a:cs typeface="Arial"/>
              </a:rPr>
              <a:t>x</a:t>
            </a:r>
            <a:r>
              <a:rPr sz="900" spc="-5" baseline="-31250" dirty="0">
                <a:solidFill>
                  <a:srgbClr val="424242"/>
                </a:solidFill>
                <a:latin typeface="Arial"/>
                <a:cs typeface="Arial"/>
              </a:rPr>
              <a:t>i</a:t>
            </a:r>
            <a:r>
              <a:rPr sz="900" spc="-4" dirty="0">
                <a:solidFill>
                  <a:srgbClr val="424242"/>
                </a:solidFill>
                <a:latin typeface="Arial"/>
                <a:cs typeface="Arial"/>
              </a:rPr>
              <a:t>:	input</a:t>
            </a:r>
            <a:r>
              <a:rPr sz="900" spc="-56" dirty="0">
                <a:solidFill>
                  <a:srgbClr val="424242"/>
                </a:solidFill>
                <a:latin typeface="Arial"/>
                <a:cs typeface="Arial"/>
              </a:rPr>
              <a:t> </a:t>
            </a:r>
            <a:r>
              <a:rPr sz="900" dirty="0">
                <a:solidFill>
                  <a:srgbClr val="424242"/>
                </a:solidFill>
                <a:latin typeface="Arial"/>
                <a:cs typeface="Arial"/>
              </a:rPr>
              <a:t>value</a:t>
            </a:r>
            <a:endParaRPr sz="900">
              <a:latin typeface="Arial"/>
              <a:cs typeface="Arial"/>
            </a:endParaRPr>
          </a:p>
        </p:txBody>
      </p:sp>
      <p:sp>
        <p:nvSpPr>
          <p:cNvPr id="14" name="object 169">
            <a:extLst>
              <a:ext uri="{FF2B5EF4-FFF2-40B4-BE49-F238E27FC236}">
                <a16:creationId xmlns:a16="http://schemas.microsoft.com/office/drawing/2014/main" id="{24926ACA-6FD8-438A-A7C8-806CD7D6B016}"/>
              </a:ext>
            </a:extLst>
          </p:cNvPr>
          <p:cNvSpPr txBox="1"/>
          <p:nvPr/>
        </p:nvSpPr>
        <p:spPr>
          <a:xfrm>
            <a:off x="2701518" y="4332721"/>
            <a:ext cx="121444"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σ:</a:t>
            </a:r>
            <a:endParaRPr sz="900">
              <a:latin typeface="Arial"/>
              <a:cs typeface="Arial"/>
            </a:endParaRPr>
          </a:p>
        </p:txBody>
      </p:sp>
      <p:sp>
        <p:nvSpPr>
          <p:cNvPr id="15" name="object 170">
            <a:extLst>
              <a:ext uri="{FF2B5EF4-FFF2-40B4-BE49-F238E27FC236}">
                <a16:creationId xmlns:a16="http://schemas.microsoft.com/office/drawing/2014/main" id="{F61B2265-3061-4629-A237-15DCC825DD2F}"/>
              </a:ext>
            </a:extLst>
          </p:cNvPr>
          <p:cNvSpPr txBox="1"/>
          <p:nvPr/>
        </p:nvSpPr>
        <p:spPr>
          <a:xfrm>
            <a:off x="2930377" y="4332721"/>
            <a:ext cx="1301591"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sigmoid </a:t>
            </a:r>
            <a:r>
              <a:rPr sz="900" spc="-4" dirty="0">
                <a:solidFill>
                  <a:srgbClr val="424242"/>
                </a:solidFill>
                <a:latin typeface="Arial"/>
                <a:cs typeface="Arial"/>
              </a:rPr>
              <a:t>(logistic)</a:t>
            </a:r>
            <a:r>
              <a:rPr sz="900" spc="-64"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
        <p:nvSpPr>
          <p:cNvPr id="16" name="object 171">
            <a:extLst>
              <a:ext uri="{FF2B5EF4-FFF2-40B4-BE49-F238E27FC236}">
                <a16:creationId xmlns:a16="http://schemas.microsoft.com/office/drawing/2014/main" id="{14A2E501-045D-488A-8196-08960BBBDED5}"/>
              </a:ext>
            </a:extLst>
          </p:cNvPr>
          <p:cNvSpPr txBox="1"/>
          <p:nvPr/>
        </p:nvSpPr>
        <p:spPr>
          <a:xfrm>
            <a:off x="4425665" y="4332721"/>
            <a:ext cx="182403" cy="305212"/>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+1:</a:t>
            </a:r>
            <a:endParaRPr sz="900" dirty="0">
              <a:latin typeface="Arial"/>
              <a:cs typeface="Arial"/>
            </a:endParaRPr>
          </a:p>
          <a:p>
            <a:pPr marL="9525">
              <a:spcBef>
                <a:spcPts val="213"/>
              </a:spcBef>
            </a:pPr>
            <a:r>
              <a:rPr sz="1350" baseline="-20833" dirty="0">
                <a:solidFill>
                  <a:srgbClr val="424242"/>
                </a:solidFill>
                <a:latin typeface="Arial"/>
                <a:cs typeface="Arial"/>
              </a:rPr>
              <a:t>a</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dirty="0">
              <a:latin typeface="Arial"/>
              <a:cs typeface="Arial"/>
            </a:endParaRPr>
          </a:p>
        </p:txBody>
      </p:sp>
      <p:sp>
        <p:nvSpPr>
          <p:cNvPr id="17" name="object 172">
            <a:extLst>
              <a:ext uri="{FF2B5EF4-FFF2-40B4-BE49-F238E27FC236}">
                <a16:creationId xmlns:a16="http://schemas.microsoft.com/office/drawing/2014/main" id="{948ADD79-BE5B-47A7-8AF1-8048C1AA4960}"/>
              </a:ext>
            </a:extLst>
          </p:cNvPr>
          <p:cNvSpPr txBox="1"/>
          <p:nvPr/>
        </p:nvSpPr>
        <p:spPr>
          <a:xfrm>
            <a:off x="4650386" y="4332721"/>
            <a:ext cx="1346835" cy="356508"/>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bias (constant)</a:t>
            </a:r>
            <a:r>
              <a:rPr sz="900" spc="-15" dirty="0">
                <a:solidFill>
                  <a:srgbClr val="424242"/>
                </a:solidFill>
                <a:latin typeface="Arial"/>
                <a:cs typeface="Arial"/>
              </a:rPr>
              <a:t> </a:t>
            </a:r>
            <a:r>
              <a:rPr sz="900" spc="-4" dirty="0">
                <a:solidFill>
                  <a:srgbClr val="424242"/>
                </a:solidFill>
                <a:latin typeface="Arial"/>
                <a:cs typeface="Arial"/>
              </a:rPr>
              <a:t>unit</a:t>
            </a:r>
            <a:endParaRPr sz="900">
              <a:latin typeface="Arial"/>
              <a:cs typeface="Arial"/>
            </a:endParaRPr>
          </a:p>
          <a:p>
            <a:pPr marL="10478">
              <a:spcBef>
                <a:spcPts val="551"/>
              </a:spcBef>
            </a:pPr>
            <a:r>
              <a:rPr sz="900" spc="-4" dirty="0">
                <a:solidFill>
                  <a:srgbClr val="424242"/>
                </a:solidFill>
                <a:latin typeface="Arial"/>
                <a:cs typeface="Arial"/>
              </a:rPr>
              <a:t>activation </a:t>
            </a:r>
            <a:r>
              <a:rPr sz="900" dirty="0">
                <a:solidFill>
                  <a:srgbClr val="424242"/>
                </a:solidFill>
                <a:latin typeface="Arial"/>
                <a:cs typeface="Arial"/>
              </a:rPr>
              <a:t>vector </a:t>
            </a:r>
            <a:r>
              <a:rPr sz="900" spc="-4" dirty="0">
                <a:solidFill>
                  <a:srgbClr val="424242"/>
                </a:solidFill>
                <a:latin typeface="Arial"/>
                <a:cs typeface="Arial"/>
              </a:rPr>
              <a:t>for layer</a:t>
            </a:r>
            <a:r>
              <a:rPr sz="900" spc="-64"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8" name="object 173">
            <a:extLst>
              <a:ext uri="{FF2B5EF4-FFF2-40B4-BE49-F238E27FC236}">
                <a16:creationId xmlns:a16="http://schemas.microsoft.com/office/drawing/2014/main" id="{5CE78A82-A1F8-41D1-BA40-4A1A43F5924C}"/>
              </a:ext>
            </a:extLst>
          </p:cNvPr>
          <p:cNvSpPr txBox="1"/>
          <p:nvPr/>
        </p:nvSpPr>
        <p:spPr>
          <a:xfrm>
            <a:off x="6442552" y="4332721"/>
            <a:ext cx="1212056" cy="356508"/>
          </a:xfrm>
          <a:prstGeom prst="rect">
            <a:avLst/>
          </a:prstGeom>
        </p:spPr>
        <p:txBody>
          <a:bodyPr vert="horz" wrap="square" lIns="0" tIns="0" rIns="0" bIns="0" rtlCol="0">
            <a:spAutoFit/>
          </a:bodyPr>
          <a:lstStyle/>
          <a:p>
            <a:pPr marL="28575">
              <a:lnSpc>
                <a:spcPts val="1069"/>
              </a:lnSpc>
            </a:pPr>
            <a:r>
              <a:rPr sz="900" spc="-4" dirty="0">
                <a:solidFill>
                  <a:srgbClr val="424242"/>
                </a:solidFill>
                <a:latin typeface="Arial"/>
                <a:cs typeface="Arial"/>
              </a:rPr>
              <a:t>weight matrix for layer</a:t>
            </a:r>
            <a:r>
              <a:rPr sz="900" spc="-56"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a:p>
            <a:pPr marL="9525">
              <a:spcBef>
                <a:spcPts val="551"/>
              </a:spcBef>
            </a:pPr>
            <a:r>
              <a:rPr sz="900" spc="-4" dirty="0">
                <a:solidFill>
                  <a:srgbClr val="424242"/>
                </a:solidFill>
                <a:latin typeface="Arial"/>
                <a:cs typeface="Arial"/>
              </a:rPr>
              <a:t>input into layer</a:t>
            </a:r>
            <a:r>
              <a:rPr sz="900" spc="-19"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9" name="object 174">
            <a:extLst>
              <a:ext uri="{FF2B5EF4-FFF2-40B4-BE49-F238E27FC236}">
                <a16:creationId xmlns:a16="http://schemas.microsoft.com/office/drawing/2014/main" id="{7BEAAAF8-3A20-4A17-B98E-1E5E2D812786}"/>
              </a:ext>
            </a:extLst>
          </p:cNvPr>
          <p:cNvSpPr txBox="1"/>
          <p:nvPr/>
        </p:nvSpPr>
        <p:spPr>
          <a:xfrm>
            <a:off x="1647824" y="4539890"/>
            <a:ext cx="108109"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ŷ:</a:t>
            </a:r>
            <a:endParaRPr sz="900">
              <a:latin typeface="Arial"/>
              <a:cs typeface="Arial"/>
            </a:endParaRPr>
          </a:p>
        </p:txBody>
      </p:sp>
      <p:sp>
        <p:nvSpPr>
          <p:cNvPr id="20" name="object 175">
            <a:extLst>
              <a:ext uri="{FF2B5EF4-FFF2-40B4-BE49-F238E27FC236}">
                <a16:creationId xmlns:a16="http://schemas.microsoft.com/office/drawing/2014/main" id="{3E2EA0BD-1EEF-4118-984B-8C8CF0DAE264}"/>
              </a:ext>
            </a:extLst>
          </p:cNvPr>
          <p:cNvSpPr txBox="1"/>
          <p:nvPr/>
        </p:nvSpPr>
        <p:spPr>
          <a:xfrm>
            <a:off x="1863374" y="4539890"/>
            <a:ext cx="679608"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output</a:t>
            </a:r>
            <a:r>
              <a:rPr sz="900" spc="-56" dirty="0">
                <a:solidFill>
                  <a:srgbClr val="424242"/>
                </a:solidFill>
                <a:latin typeface="Arial"/>
                <a:cs typeface="Arial"/>
              </a:rPr>
              <a:t> </a:t>
            </a:r>
            <a:r>
              <a:rPr sz="900" dirty="0">
                <a:solidFill>
                  <a:srgbClr val="424242"/>
                </a:solidFill>
                <a:latin typeface="Arial"/>
                <a:cs typeface="Arial"/>
              </a:rPr>
              <a:t>vector</a:t>
            </a:r>
            <a:endParaRPr sz="900">
              <a:latin typeface="Arial"/>
              <a:cs typeface="Arial"/>
            </a:endParaRPr>
          </a:p>
        </p:txBody>
      </p:sp>
      <p:sp>
        <p:nvSpPr>
          <p:cNvPr id="21" name="object 176">
            <a:extLst>
              <a:ext uri="{FF2B5EF4-FFF2-40B4-BE49-F238E27FC236}">
                <a16:creationId xmlns:a16="http://schemas.microsoft.com/office/drawing/2014/main" id="{98E8FB96-A1AD-41B8-BC5A-3B0010DB02F0}"/>
              </a:ext>
            </a:extLst>
          </p:cNvPr>
          <p:cNvSpPr txBox="1"/>
          <p:nvPr/>
        </p:nvSpPr>
        <p:spPr>
          <a:xfrm>
            <a:off x="2701518" y="4539890"/>
            <a:ext cx="1102519"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SM: Softmax</a:t>
            </a:r>
            <a:r>
              <a:rPr sz="900" spc="-60"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Tree>
    <p:extLst>
      <p:ext uri="{BB962C8B-B14F-4D97-AF65-F5344CB8AC3E}">
        <p14:creationId xmlns:p14="http://schemas.microsoft.com/office/powerpoint/2010/main" val="4237128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52CBE92-7ABF-4C64-9787-95C6A53AE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950971"/>
            <a:ext cx="7412758" cy="1208279"/>
          </a:xfrm>
          <a:prstGeom prst="rect">
            <a:avLst/>
          </a:prstGeom>
        </p:spPr>
      </p:pic>
      <p:sp>
        <p:nvSpPr>
          <p:cNvPr id="4" name="Rectangle 3">
            <a:extLst>
              <a:ext uri="{FF2B5EF4-FFF2-40B4-BE49-F238E27FC236}">
                <a16:creationId xmlns:a16="http://schemas.microsoft.com/office/drawing/2014/main" id="{7D8E768E-4BD9-4182-A390-C56EF2366329}"/>
              </a:ext>
            </a:extLst>
          </p:cNvPr>
          <p:cNvSpPr/>
          <p:nvPr/>
        </p:nvSpPr>
        <p:spPr>
          <a:xfrm>
            <a:off x="152400" y="971550"/>
            <a:ext cx="7467600" cy="1208279"/>
          </a:xfrm>
          <a:prstGeom prst="rect">
            <a:avLst/>
          </a:prstGeom>
        </p:spPr>
        <p:txBody>
          <a:bodyPr wrap="square">
            <a:spAutoFit/>
          </a:bodyPr>
          <a:lstStyle/>
          <a:p>
            <a:pPr>
              <a:lnSpc>
                <a:spcPct val="150000"/>
              </a:lnSpc>
            </a:pPr>
            <a:r>
              <a:rPr lang="en-US" u="sng" dirty="0"/>
              <a:t>Each iteration of the training process consists of the following steps:</a:t>
            </a:r>
          </a:p>
          <a:p>
            <a:pPr marL="285750" indent="-285750">
              <a:lnSpc>
                <a:spcPct val="150000"/>
              </a:lnSpc>
              <a:buFont typeface="Arial" panose="020B0604020202020204" pitchFamily="34" charset="0"/>
              <a:buChar char="•"/>
            </a:pPr>
            <a:r>
              <a:rPr lang="en-US" sz="1600" dirty="0"/>
              <a:t>Calculating the predicted output ŷ, known as </a:t>
            </a:r>
            <a:r>
              <a:rPr lang="en-US" sz="1600" b="1" u="sng" dirty="0"/>
              <a:t>feedforward</a:t>
            </a:r>
          </a:p>
          <a:p>
            <a:pPr marL="285750" indent="-285750">
              <a:lnSpc>
                <a:spcPct val="150000"/>
              </a:lnSpc>
              <a:buFont typeface="Arial" panose="020B0604020202020204" pitchFamily="34" charset="0"/>
              <a:buChar char="•"/>
            </a:pPr>
            <a:r>
              <a:rPr lang="en-US" sz="1600" dirty="0"/>
              <a:t>Updating the weights and biases, known as </a:t>
            </a:r>
            <a:r>
              <a:rPr lang="en-US" sz="1600" b="1" u="sng" dirty="0"/>
              <a:t>backpropagation</a:t>
            </a:r>
          </a:p>
        </p:txBody>
      </p:sp>
      <p:sp>
        <p:nvSpPr>
          <p:cNvPr id="5" name="Rectangle 4">
            <a:extLst>
              <a:ext uri="{FF2B5EF4-FFF2-40B4-BE49-F238E27FC236}">
                <a16:creationId xmlns:a16="http://schemas.microsoft.com/office/drawing/2014/main" id="{0674C17F-BBA8-47C5-855C-1DC90F7B1177}"/>
              </a:ext>
            </a:extLst>
          </p:cNvPr>
          <p:cNvSpPr/>
          <p:nvPr/>
        </p:nvSpPr>
        <p:spPr>
          <a:xfrm>
            <a:off x="152400" y="4869134"/>
            <a:ext cx="6858000" cy="261610"/>
          </a:xfrm>
          <a:prstGeom prst="rect">
            <a:avLst/>
          </a:prstGeom>
        </p:spPr>
        <p:txBody>
          <a:bodyPr wrap="square">
            <a:spAutoFit/>
          </a:bodyPr>
          <a:lstStyle/>
          <a:p>
            <a:r>
              <a:rPr lang="en-US" sz="1100" dirty="0">
                <a:latin typeface="Georgia" panose="02040502050405020303" pitchFamily="18" charset="0"/>
                <a:hlinkClick r:id="rId3"/>
              </a:rPr>
              <a:t>https://mc.ai/how-to-build-your-own-neural-network-from-scratch-in-python/</a:t>
            </a:r>
            <a:endParaRPr lang="en-US" sz="1100" dirty="0">
              <a:latin typeface="Georgia" panose="02040502050405020303" pitchFamily="18" charset="0"/>
            </a:endParaRPr>
          </a:p>
        </p:txBody>
      </p:sp>
    </p:spTree>
    <p:extLst>
      <p:ext uri="{BB962C8B-B14F-4D97-AF65-F5344CB8AC3E}">
        <p14:creationId xmlns:p14="http://schemas.microsoft.com/office/powerpoint/2010/main" val="826342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0693-74CB-4A03-89D8-D68491B41A71}"/>
              </a:ext>
            </a:extLst>
          </p:cNvPr>
          <p:cNvSpPr>
            <a:spLocks noGrp="1"/>
          </p:cNvSpPr>
          <p:nvPr>
            <p:ph type="title"/>
          </p:nvPr>
        </p:nvSpPr>
        <p:spPr/>
        <p:txBody>
          <a:bodyPr>
            <a:normAutofit/>
          </a:bodyPr>
          <a:lstStyle/>
          <a:p>
            <a:pPr algn="l"/>
            <a:r>
              <a:rPr lang="en-US" dirty="0">
                <a:latin typeface="Georgia" panose="02040502050405020303" pitchFamily="18" charset="0"/>
              </a:rPr>
              <a:t>Overview</a:t>
            </a:r>
          </a:p>
        </p:txBody>
      </p:sp>
      <p:sp>
        <p:nvSpPr>
          <p:cNvPr id="3" name="Content Placeholder 2">
            <a:extLst>
              <a:ext uri="{FF2B5EF4-FFF2-40B4-BE49-F238E27FC236}">
                <a16:creationId xmlns:a16="http://schemas.microsoft.com/office/drawing/2014/main" id="{D91D4812-4F5D-4718-9494-4D0FE188BF74}"/>
              </a:ext>
            </a:extLst>
          </p:cNvPr>
          <p:cNvSpPr>
            <a:spLocks noGrp="1"/>
          </p:cNvSpPr>
          <p:nvPr>
            <p:ph idx="1"/>
          </p:nvPr>
        </p:nvSpPr>
        <p:spPr/>
        <p:txBody>
          <a:bodyPr>
            <a:normAutofit/>
          </a:bodyPr>
          <a:lstStyle/>
          <a:p>
            <a:r>
              <a:rPr lang="en-US" sz="1800" dirty="0">
                <a:latin typeface="Georgia" panose="02040502050405020303" pitchFamily="18" charset="0"/>
              </a:rPr>
              <a:t>Neural Network</a:t>
            </a:r>
          </a:p>
          <a:p>
            <a:r>
              <a:rPr lang="en-US" sz="1800" dirty="0">
                <a:latin typeface="Georgia" panose="02040502050405020303" pitchFamily="18" charset="0"/>
              </a:rPr>
              <a:t>Backpropagation</a:t>
            </a:r>
          </a:p>
          <a:p>
            <a:r>
              <a:rPr lang="en-US" sz="1800" dirty="0">
                <a:latin typeface="Georgia" panose="02040502050405020303" pitchFamily="18" charset="0"/>
              </a:rPr>
              <a:t>Gradient Descent (Optimization Algorithm)</a:t>
            </a:r>
          </a:p>
          <a:p>
            <a:r>
              <a:rPr lang="en-US" sz="1800" dirty="0">
                <a:latin typeface="Georgia" panose="02040502050405020303" pitchFamily="18" charset="0"/>
              </a:rPr>
              <a:t>Cost/Loss Functions</a:t>
            </a:r>
          </a:p>
          <a:p>
            <a:r>
              <a:rPr lang="en-US" sz="1800" dirty="0">
                <a:latin typeface="Georgia" panose="02040502050405020303" pitchFamily="18" charset="0"/>
              </a:rPr>
              <a:t>Activation Function</a:t>
            </a:r>
          </a:p>
          <a:p>
            <a:r>
              <a:rPr lang="en-US" sz="1800" dirty="0">
                <a:latin typeface="Georgia" panose="02040502050405020303" pitchFamily="18" charset="0"/>
              </a:rPr>
              <a:t>Learning Rate</a:t>
            </a:r>
          </a:p>
        </p:txBody>
      </p:sp>
    </p:spTree>
    <p:extLst>
      <p:ext uri="{BB962C8B-B14F-4D97-AF65-F5344CB8AC3E}">
        <p14:creationId xmlns:p14="http://schemas.microsoft.com/office/powerpoint/2010/main" val="3876236459"/>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3" name="Picture 2" descr="A close up of text on a white background&#10;&#10;Description automatically generated">
            <a:extLst>
              <a:ext uri="{FF2B5EF4-FFF2-40B4-BE49-F238E27FC236}">
                <a16:creationId xmlns:a16="http://schemas.microsoft.com/office/drawing/2014/main" id="{498C9CD7-5B82-49CC-B175-3ABD8EBB7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040" y="1657350"/>
            <a:ext cx="4392892" cy="2497673"/>
          </a:xfrm>
          <a:prstGeom prst="rect">
            <a:avLst/>
          </a:prstGeom>
        </p:spPr>
      </p:pic>
      <p:sp>
        <p:nvSpPr>
          <p:cNvPr id="8" name="Shape 101">
            <a:extLst>
              <a:ext uri="{FF2B5EF4-FFF2-40B4-BE49-F238E27FC236}">
                <a16:creationId xmlns:a16="http://schemas.microsoft.com/office/drawing/2014/main" id="{60D78101-9B70-473A-92CA-0BC0C2B4DECC}"/>
              </a:ext>
            </a:extLst>
          </p:cNvPr>
          <p:cNvSpPr txBox="1">
            <a:spLocks noGrp="1"/>
          </p:cNvSpPr>
          <p:nvPr>
            <p:ph type="title"/>
          </p:nvPr>
        </p:nvSpPr>
        <p:spPr>
          <a:xfrm>
            <a:off x="381000" y="285750"/>
            <a:ext cx="7789800" cy="572700"/>
          </a:xfrm>
          <a:prstGeom prst="rect">
            <a:avLst/>
          </a:prstGeom>
        </p:spPr>
        <p:txBody>
          <a:bodyPr vert="horz" lIns="91440" tIns="45720" rIns="91440" bIns="45720" rtlCol="0" anchor="ctr">
            <a:noAutofit/>
          </a:bodyPr>
          <a:lstStyle/>
          <a:p>
            <a:pPr algn="l">
              <a:spcBef>
                <a:spcPct val="0"/>
              </a:spcBef>
            </a:pPr>
            <a:r>
              <a:rPr lang="en-US" dirty="0">
                <a:latin typeface="Helvetica" panose="020B0604020202020204" pitchFamily="34" charset="0"/>
                <a:cs typeface="Helvetica" panose="020B0604020202020204" pitchFamily="34" charset="0"/>
                <a:sym typeface="Montserrat"/>
              </a:rPr>
              <a:t>Cost/ Loss Functions</a:t>
            </a:r>
            <a:endParaRPr dirty="0">
              <a:latin typeface="Helvetica" panose="020B0604020202020204" pitchFamily="34" charset="0"/>
              <a:cs typeface="Helvetica" panose="020B0604020202020204" pitchFamily="34" charset="0"/>
              <a:sym typeface="Montserrat"/>
            </a:endParaRPr>
          </a:p>
        </p:txBody>
      </p:sp>
      <p:sp>
        <p:nvSpPr>
          <p:cNvPr id="4" name="Rectangle 3">
            <a:extLst>
              <a:ext uri="{FF2B5EF4-FFF2-40B4-BE49-F238E27FC236}">
                <a16:creationId xmlns:a16="http://schemas.microsoft.com/office/drawing/2014/main" id="{9D03E137-D698-4FC8-B076-85AC162F9977}"/>
              </a:ext>
            </a:extLst>
          </p:cNvPr>
          <p:cNvSpPr/>
          <p:nvPr/>
        </p:nvSpPr>
        <p:spPr>
          <a:xfrm>
            <a:off x="533400" y="1047750"/>
            <a:ext cx="7848600" cy="1938992"/>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use a cost function to measure how far off we are from the expected value.</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We’ll use the following variables:</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 to represent the true value</a:t>
            </a:r>
          </a:p>
          <a:p>
            <a:pPr marL="800100" lvl="1" indent="-342900">
              <a:buFont typeface="Arial" panose="020B0604020202020204" pitchFamily="34" charset="0"/>
              <a:buChar char="•"/>
            </a:pPr>
            <a:r>
              <a:rPr lang="cy-GB" sz="2000" dirty="0">
                <a:latin typeface="Times New Roman" panose="02020603050405020304" pitchFamily="18" charset="0"/>
                <a:cs typeface="Times New Roman" panose="02020603050405020304" pitchFamily="18" charset="0"/>
              </a:rPr>
              <a:t>ŷ</a:t>
            </a:r>
            <a:r>
              <a:rPr lang="en-US" sz="2000" dirty="0">
                <a:latin typeface="Times New Roman" panose="02020603050405020304" pitchFamily="18" charset="0"/>
                <a:cs typeface="Times New Roman" panose="02020603050405020304" pitchFamily="18" charset="0"/>
              </a:rPr>
              <a:t> to represent the prediction value</a:t>
            </a:r>
          </a:p>
        </p:txBody>
      </p:sp>
      <p:sp>
        <p:nvSpPr>
          <p:cNvPr id="5" name="TextBox 4">
            <a:extLst>
              <a:ext uri="{FF2B5EF4-FFF2-40B4-BE49-F238E27FC236}">
                <a16:creationId xmlns:a16="http://schemas.microsoft.com/office/drawing/2014/main" id="{D092BB74-0FD1-4A6B-8C96-A668DFD99CC3}"/>
              </a:ext>
            </a:extLst>
          </p:cNvPr>
          <p:cNvSpPr txBox="1"/>
          <p:nvPr/>
        </p:nvSpPr>
        <p:spPr>
          <a:xfrm>
            <a:off x="228600" y="4476750"/>
            <a:ext cx="5623655" cy="461665"/>
          </a:xfrm>
          <a:prstGeom prst="rect">
            <a:avLst/>
          </a:prstGeom>
          <a:noFill/>
        </p:spPr>
        <p:txBody>
          <a:bodyPr wrap="none" rtlCol="0">
            <a:spAutoFit/>
          </a:bodyPr>
          <a:lstStyle/>
          <a:p>
            <a:r>
              <a:rPr lang="en-US" sz="1200" dirty="0">
                <a:latin typeface="Georgia" panose="02040502050405020303" pitchFamily="18" charset="0"/>
                <a:hlinkClick r:id="rId4"/>
              </a:rPr>
              <a:t>https://www.udemy.com/</a:t>
            </a:r>
            <a:endParaRPr lang="en-US" sz="1200" dirty="0">
              <a:latin typeface="Georgia" panose="02040502050405020303" pitchFamily="18" charset="0"/>
            </a:endParaRPr>
          </a:p>
          <a:p>
            <a:r>
              <a:rPr lang="en-US" sz="1200" dirty="0">
                <a:latin typeface="Georgia" panose="02040502050405020303" pitchFamily="18" charset="0"/>
                <a:hlinkClick r:id="rId5"/>
              </a:rPr>
              <a:t>https://mc.ai/how-to-build-your-own-neural-network-from-scratch-in-python/</a:t>
            </a:r>
            <a:endParaRPr lang="en-US" sz="1200" dirty="0">
              <a:latin typeface="Georgia" panose="02040502050405020303" pitchFamily="18" charset="0"/>
            </a:endParaRPr>
          </a:p>
        </p:txBody>
      </p:sp>
    </p:spTree>
    <p:extLst>
      <p:ext uri="{BB962C8B-B14F-4D97-AF65-F5344CB8AC3E}">
        <p14:creationId xmlns:p14="http://schemas.microsoft.com/office/powerpoint/2010/main" val="725077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a:extLst>
              <a:ext uri="{FF2B5EF4-FFF2-40B4-BE49-F238E27FC236}">
                <a16:creationId xmlns:a16="http://schemas.microsoft.com/office/drawing/2014/main" id="{FC3292C3-CFB7-4F87-9FE5-225148775DC8}"/>
              </a:ext>
            </a:extLst>
          </p:cNvPr>
          <p:cNvSpPr txBox="1">
            <a:spLocks/>
          </p:cNvSpPr>
          <p:nvPr/>
        </p:nvSpPr>
        <p:spPr>
          <a:xfrm>
            <a:off x="2362200" y="209550"/>
            <a:ext cx="3808949" cy="471283"/>
          </a:xfrm>
          <a:prstGeom prst="rect">
            <a:avLst/>
          </a:prstGeom>
        </p:spPr>
        <p:txBody>
          <a:bodyPr vert="horz" wrap="square" lIns="0" tIns="9525" rIns="0" bIns="0" rtlCol="0" anchor="ctr">
            <a:sp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marL="9525">
              <a:spcBef>
                <a:spcPts val="75"/>
              </a:spcBef>
            </a:pPr>
            <a:r>
              <a:rPr lang="en-US" sz="3000" spc="56" dirty="0">
                <a:latin typeface="Helvetica" panose="020B0604020202020204" pitchFamily="34" charset="0"/>
                <a:cs typeface="Helvetica" panose="020B0604020202020204" pitchFamily="34" charset="0"/>
              </a:rPr>
              <a:t>Loss (cost) function</a:t>
            </a:r>
            <a:endParaRPr lang="en-US" sz="3000" dirty="0">
              <a:latin typeface="Helvetica" panose="020B0604020202020204" pitchFamily="34" charset="0"/>
              <a:cs typeface="Helvetica" panose="020B0604020202020204" pitchFamily="34" charset="0"/>
            </a:endParaRPr>
          </a:p>
        </p:txBody>
      </p:sp>
      <p:graphicFrame>
        <p:nvGraphicFramePr>
          <p:cNvPr id="7" name="Table 6">
            <a:extLst>
              <a:ext uri="{FF2B5EF4-FFF2-40B4-BE49-F238E27FC236}">
                <a16:creationId xmlns:a16="http://schemas.microsoft.com/office/drawing/2014/main" id="{4997EE03-286F-4439-A693-6E285DCAB207}"/>
              </a:ext>
            </a:extLst>
          </p:cNvPr>
          <p:cNvGraphicFramePr>
            <a:graphicFrameLocks noGrp="1"/>
          </p:cNvGraphicFramePr>
          <p:nvPr>
            <p:extLst>
              <p:ext uri="{D42A27DB-BD31-4B8C-83A1-F6EECF244321}">
                <p14:modId xmlns:p14="http://schemas.microsoft.com/office/powerpoint/2010/main" val="2253633840"/>
              </p:ext>
            </p:extLst>
          </p:nvPr>
        </p:nvGraphicFramePr>
        <p:xfrm>
          <a:off x="190500" y="1017208"/>
          <a:ext cx="1676400" cy="1183324"/>
        </p:xfrm>
        <a:graphic>
          <a:graphicData uri="http://schemas.openxmlformats.org/drawingml/2006/table">
            <a:tbl>
              <a:tblPr>
                <a:tableStyleId>{5C22544A-7EE6-4342-B048-85BDC9FD1C3A}</a:tableStyleId>
              </a:tblPr>
              <a:tblGrid>
                <a:gridCol w="1005840">
                  <a:extLst>
                    <a:ext uri="{9D8B030D-6E8A-4147-A177-3AD203B41FA5}">
                      <a16:colId xmlns:a16="http://schemas.microsoft.com/office/drawing/2014/main" val="1105160067"/>
                    </a:ext>
                  </a:extLst>
                </a:gridCol>
                <a:gridCol w="670560">
                  <a:extLst>
                    <a:ext uri="{9D8B030D-6E8A-4147-A177-3AD203B41FA5}">
                      <a16:colId xmlns:a16="http://schemas.microsoft.com/office/drawing/2014/main" val="1685517592"/>
                    </a:ext>
                  </a:extLst>
                </a:gridCol>
              </a:tblGrid>
              <a:tr h="295831">
                <a:tc>
                  <a:txBody>
                    <a:bodyPr/>
                    <a:lstStyle/>
                    <a:p>
                      <a:r>
                        <a:rPr lang="en-US" sz="1100" dirty="0"/>
                        <a:t>Area (</a:t>
                      </a:r>
                      <a:r>
                        <a:rPr lang="en-US" sz="1100" dirty="0" err="1"/>
                        <a:t>sq</a:t>
                      </a:r>
                      <a:r>
                        <a:rPr lang="en-US" sz="1100" dirty="0"/>
                        <a:t> ft) (x)</a:t>
                      </a:r>
                    </a:p>
                  </a:txBody>
                  <a:tcPr anchor="ctr">
                    <a:solidFill>
                      <a:schemeClr val="accent1">
                        <a:lumMod val="60000"/>
                        <a:lumOff val="40000"/>
                      </a:schemeClr>
                    </a:solidFill>
                  </a:tcPr>
                </a:tc>
                <a:tc>
                  <a:txBody>
                    <a:bodyPr/>
                    <a:lstStyle/>
                    <a:p>
                      <a:r>
                        <a:rPr lang="en-US" sz="1100" dirty="0"/>
                        <a:t>Price (y)</a:t>
                      </a:r>
                    </a:p>
                  </a:txBody>
                  <a:tcPr anchor="ctr">
                    <a:solidFill>
                      <a:schemeClr val="accent1">
                        <a:lumMod val="60000"/>
                        <a:lumOff val="40000"/>
                      </a:schemeClr>
                    </a:solidFill>
                  </a:tcPr>
                </a:tc>
                <a:extLst>
                  <a:ext uri="{0D108BD9-81ED-4DB2-BD59-A6C34878D82A}">
                    <a16:rowId xmlns:a16="http://schemas.microsoft.com/office/drawing/2014/main" val="3959612504"/>
                  </a:ext>
                </a:extLst>
              </a:tr>
              <a:tr h="295831">
                <a:tc>
                  <a:txBody>
                    <a:bodyPr/>
                    <a:lstStyle/>
                    <a:p>
                      <a:r>
                        <a:rPr lang="en-US" sz="1100" dirty="0"/>
                        <a:t>2,104</a:t>
                      </a:r>
                    </a:p>
                  </a:txBody>
                  <a:tcPr anchor="ctr"/>
                </a:tc>
                <a:tc>
                  <a:txBody>
                    <a:bodyPr/>
                    <a:lstStyle/>
                    <a:p>
                      <a:r>
                        <a:rPr lang="en-US" sz="1100"/>
                        <a:t>399,900</a:t>
                      </a:r>
                    </a:p>
                  </a:txBody>
                  <a:tcPr anchor="ctr"/>
                </a:tc>
                <a:extLst>
                  <a:ext uri="{0D108BD9-81ED-4DB2-BD59-A6C34878D82A}">
                    <a16:rowId xmlns:a16="http://schemas.microsoft.com/office/drawing/2014/main" val="1557090063"/>
                  </a:ext>
                </a:extLst>
              </a:tr>
              <a:tr h="295831">
                <a:tc>
                  <a:txBody>
                    <a:bodyPr/>
                    <a:lstStyle/>
                    <a:p>
                      <a:r>
                        <a:rPr lang="en-US" sz="1100" dirty="0"/>
                        <a:t>1,600</a:t>
                      </a:r>
                    </a:p>
                  </a:txBody>
                  <a:tcPr anchor="ctr"/>
                </a:tc>
                <a:tc>
                  <a:txBody>
                    <a:bodyPr/>
                    <a:lstStyle/>
                    <a:p>
                      <a:r>
                        <a:rPr lang="en-US" sz="1100" dirty="0"/>
                        <a:t>329,900</a:t>
                      </a:r>
                    </a:p>
                  </a:txBody>
                  <a:tcPr anchor="ctr"/>
                </a:tc>
                <a:extLst>
                  <a:ext uri="{0D108BD9-81ED-4DB2-BD59-A6C34878D82A}">
                    <a16:rowId xmlns:a16="http://schemas.microsoft.com/office/drawing/2014/main" val="3250168795"/>
                  </a:ext>
                </a:extLst>
              </a:tr>
              <a:tr h="295831">
                <a:tc>
                  <a:txBody>
                    <a:bodyPr/>
                    <a:lstStyle/>
                    <a:p>
                      <a:r>
                        <a:rPr lang="en-US" sz="1100" dirty="0"/>
                        <a:t>2,400</a:t>
                      </a:r>
                    </a:p>
                  </a:txBody>
                  <a:tcPr anchor="ctr"/>
                </a:tc>
                <a:tc>
                  <a:txBody>
                    <a:bodyPr/>
                    <a:lstStyle/>
                    <a:p>
                      <a:r>
                        <a:rPr lang="en-US" sz="1100" dirty="0"/>
                        <a:t>369,000</a:t>
                      </a:r>
                    </a:p>
                  </a:txBody>
                  <a:tcPr anchor="ctr"/>
                </a:tc>
                <a:extLst>
                  <a:ext uri="{0D108BD9-81ED-4DB2-BD59-A6C34878D82A}">
                    <a16:rowId xmlns:a16="http://schemas.microsoft.com/office/drawing/2014/main" val="4270141539"/>
                  </a:ext>
                </a:extLst>
              </a:tr>
            </a:tbl>
          </a:graphicData>
        </a:graphic>
      </p:graphicFrame>
      <p:sp>
        <p:nvSpPr>
          <p:cNvPr id="8" name="TextBox 7">
            <a:extLst>
              <a:ext uri="{FF2B5EF4-FFF2-40B4-BE49-F238E27FC236}">
                <a16:creationId xmlns:a16="http://schemas.microsoft.com/office/drawing/2014/main" id="{5857E79B-FEF3-441B-AF1B-A9216E6B9806}"/>
              </a:ext>
            </a:extLst>
          </p:cNvPr>
          <p:cNvSpPr txBox="1"/>
          <p:nvPr/>
        </p:nvSpPr>
        <p:spPr>
          <a:xfrm>
            <a:off x="76200" y="647876"/>
            <a:ext cx="1752600" cy="369332"/>
          </a:xfrm>
          <a:prstGeom prst="rect">
            <a:avLst/>
          </a:prstGeom>
          <a:noFill/>
        </p:spPr>
        <p:txBody>
          <a:bodyPr wrap="square" rtlCol="0">
            <a:spAutoFit/>
          </a:bodyPr>
          <a:lstStyle/>
          <a:p>
            <a:r>
              <a:rPr lang="en-US" b="1" dirty="0"/>
              <a:t>House prices:</a:t>
            </a:r>
          </a:p>
        </p:txBody>
      </p:sp>
      <p:pic>
        <p:nvPicPr>
          <p:cNvPr id="10" name="Graphic 9" descr="Suburban scene">
            <a:extLst>
              <a:ext uri="{FF2B5EF4-FFF2-40B4-BE49-F238E27FC236}">
                <a16:creationId xmlns:a16="http://schemas.microsoft.com/office/drawing/2014/main" id="{E66F4729-8FDE-4424-91A6-B1BFAD558A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81200" y="1352550"/>
            <a:ext cx="533400" cy="533400"/>
          </a:xfrm>
          <a:prstGeom prst="rect">
            <a:avLst/>
          </a:prstGeom>
        </p:spPr>
      </p:pic>
      <p:sp>
        <p:nvSpPr>
          <p:cNvPr id="11" name="TextBox 10">
            <a:extLst>
              <a:ext uri="{FF2B5EF4-FFF2-40B4-BE49-F238E27FC236}">
                <a16:creationId xmlns:a16="http://schemas.microsoft.com/office/drawing/2014/main" id="{2965D120-A7F6-4FB8-9714-3E224D36987D}"/>
              </a:ext>
            </a:extLst>
          </p:cNvPr>
          <p:cNvSpPr txBox="1"/>
          <p:nvPr/>
        </p:nvSpPr>
        <p:spPr>
          <a:xfrm>
            <a:off x="2495550" y="1501973"/>
            <a:ext cx="1752600" cy="307777"/>
          </a:xfrm>
          <a:prstGeom prst="rect">
            <a:avLst/>
          </a:prstGeom>
          <a:noFill/>
        </p:spPr>
        <p:txBody>
          <a:bodyPr wrap="square" rtlCol="0">
            <a:spAutoFit/>
          </a:bodyPr>
          <a:lstStyle/>
          <a:p>
            <a:r>
              <a:rPr lang="en-US" sz="1400" dirty="0"/>
              <a:t>2000 </a:t>
            </a:r>
            <a:r>
              <a:rPr lang="en-US" sz="1400" dirty="0" err="1"/>
              <a:t>sq</a:t>
            </a:r>
            <a:r>
              <a:rPr lang="en-US" sz="1400" dirty="0"/>
              <a:t>-ft = </a:t>
            </a:r>
            <a:r>
              <a:rPr lang="en-US" sz="1400" b="1" dirty="0"/>
              <a:t>$</a:t>
            </a:r>
            <a:r>
              <a:rPr lang="en-US" sz="1400" dirty="0"/>
              <a:t> </a:t>
            </a:r>
            <a:r>
              <a:rPr lang="en-US" sz="1400" dirty="0">
                <a:solidFill>
                  <a:srgbClr val="FF0000"/>
                </a:solidFill>
              </a:rPr>
              <a:t>????</a:t>
            </a:r>
          </a:p>
        </p:txBody>
      </p:sp>
      <p:sp>
        <p:nvSpPr>
          <p:cNvPr id="12" name="TextBox 11">
            <a:extLst>
              <a:ext uri="{FF2B5EF4-FFF2-40B4-BE49-F238E27FC236}">
                <a16:creationId xmlns:a16="http://schemas.microsoft.com/office/drawing/2014/main" id="{A88A25C6-C9C2-411A-A207-A8F3D0C941E3}"/>
              </a:ext>
            </a:extLst>
          </p:cNvPr>
          <p:cNvSpPr txBox="1"/>
          <p:nvPr/>
        </p:nvSpPr>
        <p:spPr>
          <a:xfrm>
            <a:off x="5550168" y="826315"/>
            <a:ext cx="2051576" cy="523220"/>
          </a:xfrm>
          <a:prstGeom prst="rect">
            <a:avLst/>
          </a:prstGeom>
          <a:noFill/>
        </p:spPr>
        <p:txBody>
          <a:bodyPr wrap="square" rtlCol="0">
            <a:spAutoFit/>
          </a:bodyPr>
          <a:lstStyle/>
          <a:p>
            <a:pPr algn="ctr"/>
            <a:r>
              <a:rPr lang="en-US" sz="1400" dirty="0"/>
              <a:t>Let’s start by taking the average </a:t>
            </a:r>
            <a:r>
              <a:rPr lang="en-US" sz="1400" dirty="0">
                <a:solidFill>
                  <a:srgbClr val="C00000"/>
                </a:solidFill>
              </a:rPr>
              <a:t>$180</a:t>
            </a:r>
            <a:r>
              <a:rPr lang="en-US" sz="1400" dirty="0"/>
              <a:t> per </a:t>
            </a:r>
            <a:r>
              <a:rPr lang="en-US" sz="1400" dirty="0" err="1"/>
              <a:t>sq</a:t>
            </a:r>
            <a:r>
              <a:rPr lang="en-US" sz="1400" dirty="0"/>
              <a:t> ft.</a:t>
            </a:r>
          </a:p>
        </p:txBody>
      </p:sp>
      <p:cxnSp>
        <p:nvCxnSpPr>
          <p:cNvPr id="14" name="Connector: Elbow 13">
            <a:extLst>
              <a:ext uri="{FF2B5EF4-FFF2-40B4-BE49-F238E27FC236}">
                <a16:creationId xmlns:a16="http://schemas.microsoft.com/office/drawing/2014/main" id="{2EB77FCA-1EC3-4F52-9CB1-68AC550853C1}"/>
              </a:ext>
            </a:extLst>
          </p:cNvPr>
          <p:cNvCxnSpPr>
            <a:cxnSpLocks/>
          </p:cNvCxnSpPr>
          <p:nvPr/>
        </p:nvCxnSpPr>
        <p:spPr>
          <a:xfrm rot="10800000" flipV="1">
            <a:off x="152400" y="838693"/>
            <a:ext cx="3886200" cy="1504456"/>
          </a:xfrm>
          <a:prstGeom prst="bentConnector3">
            <a:avLst>
              <a:gd name="adj1" fmla="val -163"/>
            </a:avLst>
          </a:prstGeom>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931D740F-5758-4663-A08A-A8B2F81238E5}"/>
              </a:ext>
            </a:extLst>
          </p:cNvPr>
          <p:cNvCxnSpPr>
            <a:cxnSpLocks/>
          </p:cNvCxnSpPr>
          <p:nvPr/>
        </p:nvCxnSpPr>
        <p:spPr>
          <a:xfrm>
            <a:off x="4495800" y="839356"/>
            <a:ext cx="4343400" cy="1503794"/>
          </a:xfrm>
          <a:prstGeom prst="bentConnector3">
            <a:avLst>
              <a:gd name="adj1" fmla="val -146"/>
            </a:avLst>
          </a:prstGeom>
        </p:spPr>
        <p:style>
          <a:lnRef idx="2">
            <a:schemeClr val="accent1"/>
          </a:lnRef>
          <a:fillRef idx="0">
            <a:schemeClr val="accent1"/>
          </a:fillRef>
          <a:effectRef idx="1">
            <a:schemeClr val="accent1"/>
          </a:effectRef>
          <a:fontRef idx="minor">
            <a:schemeClr val="tx1"/>
          </a:fontRef>
        </p:style>
      </p:cxnSp>
      <p:pic>
        <p:nvPicPr>
          <p:cNvPr id="26" name="Graphic 25" descr="Suburban scene">
            <a:extLst>
              <a:ext uri="{FF2B5EF4-FFF2-40B4-BE49-F238E27FC236}">
                <a16:creationId xmlns:a16="http://schemas.microsoft.com/office/drawing/2014/main" id="{5AAC9761-1348-4C46-AA83-13C0B61AE5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73857" y="1488445"/>
            <a:ext cx="533400" cy="533400"/>
          </a:xfrm>
          <a:prstGeom prst="rect">
            <a:avLst/>
          </a:prstGeom>
        </p:spPr>
      </p:pic>
      <p:pic>
        <p:nvPicPr>
          <p:cNvPr id="30" name="Picture 29" descr="A picture containing drawing&#10;&#10;Description automatically generated">
            <a:extLst>
              <a:ext uri="{FF2B5EF4-FFF2-40B4-BE49-F238E27FC236}">
                <a16:creationId xmlns:a16="http://schemas.microsoft.com/office/drawing/2014/main" id="{AE85191A-C006-43E7-8D40-8D9677B148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2131" y="1428750"/>
            <a:ext cx="2164069" cy="841177"/>
          </a:xfrm>
          <a:prstGeom prst="rect">
            <a:avLst/>
          </a:prstGeom>
        </p:spPr>
      </p:pic>
      <p:sp>
        <p:nvSpPr>
          <p:cNvPr id="31" name="Rectangle 30">
            <a:extLst>
              <a:ext uri="{FF2B5EF4-FFF2-40B4-BE49-F238E27FC236}">
                <a16:creationId xmlns:a16="http://schemas.microsoft.com/office/drawing/2014/main" id="{E19B663E-CC34-4B62-8E41-2E3648C84B29}"/>
              </a:ext>
            </a:extLst>
          </p:cNvPr>
          <p:cNvSpPr/>
          <p:nvPr/>
        </p:nvSpPr>
        <p:spPr>
          <a:xfrm>
            <a:off x="5585975" y="1624340"/>
            <a:ext cx="510025" cy="261610"/>
          </a:xfrm>
          <a:prstGeom prst="rect">
            <a:avLst/>
          </a:prstGeom>
        </p:spPr>
        <p:txBody>
          <a:bodyPr wrap="square">
            <a:spAutoFit/>
          </a:bodyPr>
          <a:lstStyle/>
          <a:p>
            <a:r>
              <a:rPr lang="en-US" sz="1050" b="1" dirty="0"/>
              <a:t>2000</a:t>
            </a:r>
            <a:endParaRPr lang="en-US" b="1" dirty="0"/>
          </a:p>
        </p:txBody>
      </p:sp>
      <p:sp>
        <p:nvSpPr>
          <p:cNvPr id="27" name="TextBox 26">
            <a:extLst>
              <a:ext uri="{FF2B5EF4-FFF2-40B4-BE49-F238E27FC236}">
                <a16:creationId xmlns:a16="http://schemas.microsoft.com/office/drawing/2014/main" id="{EE9247B0-5583-43A1-AE21-4C2C800291EA}"/>
              </a:ext>
            </a:extLst>
          </p:cNvPr>
          <p:cNvSpPr txBox="1"/>
          <p:nvPr/>
        </p:nvSpPr>
        <p:spPr>
          <a:xfrm>
            <a:off x="7467600" y="1581150"/>
            <a:ext cx="838200" cy="276999"/>
          </a:xfrm>
          <a:prstGeom prst="rect">
            <a:avLst/>
          </a:prstGeom>
          <a:noFill/>
        </p:spPr>
        <p:txBody>
          <a:bodyPr wrap="square" rtlCol="0">
            <a:spAutoFit/>
          </a:bodyPr>
          <a:lstStyle/>
          <a:p>
            <a:r>
              <a:rPr lang="en-US" sz="1200" dirty="0"/>
              <a:t> </a:t>
            </a:r>
            <a:r>
              <a:rPr lang="en-US" sz="1200" dirty="0">
                <a:solidFill>
                  <a:srgbClr val="FF0000"/>
                </a:solidFill>
              </a:rPr>
              <a:t>$360,000</a:t>
            </a:r>
          </a:p>
        </p:txBody>
      </p:sp>
      <p:sp>
        <p:nvSpPr>
          <p:cNvPr id="36" name="TextBox 35">
            <a:extLst>
              <a:ext uri="{FF2B5EF4-FFF2-40B4-BE49-F238E27FC236}">
                <a16:creationId xmlns:a16="http://schemas.microsoft.com/office/drawing/2014/main" id="{3C91B756-E080-4521-AF4A-8557349F0CD6}"/>
              </a:ext>
            </a:extLst>
          </p:cNvPr>
          <p:cNvSpPr txBox="1"/>
          <p:nvPr/>
        </p:nvSpPr>
        <p:spPr>
          <a:xfrm>
            <a:off x="380999" y="3257550"/>
            <a:ext cx="3429000" cy="954107"/>
          </a:xfrm>
          <a:prstGeom prst="rect">
            <a:avLst/>
          </a:prstGeom>
          <a:noFill/>
        </p:spPr>
        <p:txBody>
          <a:bodyPr wrap="square" rtlCol="0">
            <a:spAutoFit/>
          </a:bodyPr>
          <a:lstStyle/>
          <a:p>
            <a:pPr marL="285750" indent="-285750">
              <a:buFontTx/>
              <a:buChar char="-"/>
            </a:pPr>
            <a:r>
              <a:rPr lang="en-US" sz="1400" dirty="0"/>
              <a:t>Simple to calculate.</a:t>
            </a:r>
          </a:p>
          <a:p>
            <a:pPr marL="285750" indent="-285750">
              <a:buFontTx/>
              <a:buChar char="-"/>
            </a:pPr>
            <a:r>
              <a:rPr lang="en-US" sz="1400" dirty="0"/>
              <a:t>Finding the weights is our training stage.</a:t>
            </a:r>
          </a:p>
          <a:p>
            <a:pPr marL="285750" indent="-285750">
              <a:buFontTx/>
              <a:buChar char="-"/>
            </a:pPr>
            <a:r>
              <a:rPr lang="en-US" sz="1400" dirty="0"/>
              <a:t>Since our output is a continuous values it is a “regression model”.</a:t>
            </a:r>
          </a:p>
        </p:txBody>
      </p:sp>
      <p:pic>
        <p:nvPicPr>
          <p:cNvPr id="38" name="Picture 37" descr="A screenshot of a cell phone&#10;&#10;Description automatically generated">
            <a:extLst>
              <a:ext uri="{FF2B5EF4-FFF2-40B4-BE49-F238E27FC236}">
                <a16:creationId xmlns:a16="http://schemas.microsoft.com/office/drawing/2014/main" id="{E7BA4CDE-0B58-48D6-8711-78A487EC03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5800" y="2422327"/>
            <a:ext cx="4595436" cy="2587823"/>
          </a:xfrm>
          <a:prstGeom prst="rect">
            <a:avLst/>
          </a:prstGeom>
        </p:spPr>
      </p:pic>
      <p:sp>
        <p:nvSpPr>
          <p:cNvPr id="39" name="Rectangle 38">
            <a:extLst>
              <a:ext uri="{FF2B5EF4-FFF2-40B4-BE49-F238E27FC236}">
                <a16:creationId xmlns:a16="http://schemas.microsoft.com/office/drawing/2014/main" id="{F97DD9F0-A047-4294-826F-BDC583D14071}"/>
              </a:ext>
            </a:extLst>
          </p:cNvPr>
          <p:cNvSpPr/>
          <p:nvPr/>
        </p:nvSpPr>
        <p:spPr>
          <a:xfrm>
            <a:off x="4355118" y="4933950"/>
            <a:ext cx="4876800" cy="230832"/>
          </a:xfrm>
          <a:prstGeom prst="rect">
            <a:avLst/>
          </a:prstGeom>
        </p:spPr>
        <p:txBody>
          <a:bodyPr wrap="square">
            <a:spAutoFit/>
          </a:bodyPr>
          <a:lstStyle/>
          <a:p>
            <a:r>
              <a:rPr lang="en-US" sz="900" dirty="0"/>
              <a:t>(for simplicity, let’s switch our price unit from $1 to $1000. Now our weight is 0.180 rather than 180)</a:t>
            </a:r>
          </a:p>
        </p:txBody>
      </p:sp>
      <p:sp>
        <p:nvSpPr>
          <p:cNvPr id="41" name="Rectangle 40">
            <a:extLst>
              <a:ext uri="{FF2B5EF4-FFF2-40B4-BE49-F238E27FC236}">
                <a16:creationId xmlns:a16="http://schemas.microsoft.com/office/drawing/2014/main" id="{93522FD6-9A8A-423A-858B-973E4D5932DF}"/>
              </a:ext>
            </a:extLst>
          </p:cNvPr>
          <p:cNvSpPr/>
          <p:nvPr/>
        </p:nvSpPr>
        <p:spPr>
          <a:xfrm>
            <a:off x="0" y="4898215"/>
            <a:ext cx="3733800" cy="230832"/>
          </a:xfrm>
          <a:prstGeom prst="rect">
            <a:avLst/>
          </a:prstGeom>
        </p:spPr>
        <p:txBody>
          <a:bodyPr wrap="square">
            <a:spAutoFit/>
          </a:bodyPr>
          <a:lstStyle/>
          <a:p>
            <a:r>
              <a:rPr lang="en-US" sz="900" dirty="0">
                <a:hlinkClick r:id="rId6"/>
              </a:rPr>
              <a:t>http://jalammar.github.io/visual-interactive-guide-basics-neural-networks/</a:t>
            </a:r>
            <a:endParaRPr lang="en-US" sz="900" dirty="0"/>
          </a:p>
        </p:txBody>
      </p:sp>
    </p:spTree>
    <p:extLst>
      <p:ext uri="{BB962C8B-B14F-4D97-AF65-F5344CB8AC3E}">
        <p14:creationId xmlns:p14="http://schemas.microsoft.com/office/powerpoint/2010/main" val="116784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31" grpId="0"/>
      <p:bldP spid="27" grpId="0"/>
      <p:bldP spid="3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a:extLst>
              <a:ext uri="{FF2B5EF4-FFF2-40B4-BE49-F238E27FC236}">
                <a16:creationId xmlns:a16="http://schemas.microsoft.com/office/drawing/2014/main" id="{FC3292C3-CFB7-4F87-9FE5-225148775DC8}"/>
              </a:ext>
            </a:extLst>
          </p:cNvPr>
          <p:cNvSpPr txBox="1">
            <a:spLocks/>
          </p:cNvSpPr>
          <p:nvPr/>
        </p:nvSpPr>
        <p:spPr>
          <a:xfrm>
            <a:off x="2362200" y="209550"/>
            <a:ext cx="3808949" cy="471283"/>
          </a:xfrm>
          <a:prstGeom prst="rect">
            <a:avLst/>
          </a:prstGeom>
        </p:spPr>
        <p:txBody>
          <a:bodyPr vert="horz" wrap="square" lIns="0" tIns="9525" rIns="0" bIns="0" rtlCol="0" anchor="ctr">
            <a:sp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marL="9525">
              <a:spcBef>
                <a:spcPts val="75"/>
              </a:spcBef>
            </a:pPr>
            <a:r>
              <a:rPr lang="en-US" sz="3000" spc="56" dirty="0">
                <a:latin typeface="Helvetica" panose="020B0604020202020204" pitchFamily="34" charset="0"/>
                <a:cs typeface="Helvetica" panose="020B0604020202020204" pitchFamily="34" charset="0"/>
              </a:rPr>
              <a:t>Loss (cost) function</a:t>
            </a:r>
            <a:endParaRPr lang="en-US" sz="3000" dirty="0">
              <a:latin typeface="Helvetica" panose="020B0604020202020204" pitchFamily="34" charset="0"/>
              <a:cs typeface="Helvetica" panose="020B0604020202020204" pitchFamily="34" charset="0"/>
            </a:endParaRPr>
          </a:p>
        </p:txBody>
      </p:sp>
      <p:sp>
        <p:nvSpPr>
          <p:cNvPr id="8" name="TextBox 7">
            <a:extLst>
              <a:ext uri="{FF2B5EF4-FFF2-40B4-BE49-F238E27FC236}">
                <a16:creationId xmlns:a16="http://schemas.microsoft.com/office/drawing/2014/main" id="{5857E79B-FEF3-441B-AF1B-A9216E6B9806}"/>
              </a:ext>
            </a:extLst>
          </p:cNvPr>
          <p:cNvSpPr txBox="1"/>
          <p:nvPr/>
        </p:nvSpPr>
        <p:spPr>
          <a:xfrm>
            <a:off x="76200" y="590550"/>
            <a:ext cx="1752600" cy="369332"/>
          </a:xfrm>
          <a:prstGeom prst="rect">
            <a:avLst/>
          </a:prstGeom>
          <a:noFill/>
        </p:spPr>
        <p:txBody>
          <a:bodyPr wrap="square" rtlCol="0">
            <a:spAutoFit/>
          </a:bodyPr>
          <a:lstStyle/>
          <a:p>
            <a:r>
              <a:rPr lang="en-US" b="1" dirty="0"/>
              <a:t>House prices:</a:t>
            </a:r>
          </a:p>
        </p:txBody>
      </p:sp>
      <p:sp>
        <p:nvSpPr>
          <p:cNvPr id="36" name="TextBox 35">
            <a:extLst>
              <a:ext uri="{FF2B5EF4-FFF2-40B4-BE49-F238E27FC236}">
                <a16:creationId xmlns:a16="http://schemas.microsoft.com/office/drawing/2014/main" id="{3C91B756-E080-4521-AF4A-8557349F0CD6}"/>
              </a:ext>
            </a:extLst>
          </p:cNvPr>
          <p:cNvSpPr txBox="1"/>
          <p:nvPr/>
        </p:nvSpPr>
        <p:spPr>
          <a:xfrm>
            <a:off x="5245100" y="751029"/>
            <a:ext cx="2819400" cy="307777"/>
          </a:xfrm>
          <a:prstGeom prst="rect">
            <a:avLst/>
          </a:prstGeom>
          <a:noFill/>
        </p:spPr>
        <p:txBody>
          <a:bodyPr wrap="square" rtlCol="0">
            <a:spAutoFit/>
          </a:bodyPr>
          <a:lstStyle/>
          <a:p>
            <a:r>
              <a:rPr lang="en-US" sz="1400" dirty="0"/>
              <a:t>Apply the model to all three points.</a:t>
            </a:r>
          </a:p>
        </p:txBody>
      </p:sp>
      <p:sp>
        <p:nvSpPr>
          <p:cNvPr id="39" name="Rectangle 38">
            <a:extLst>
              <a:ext uri="{FF2B5EF4-FFF2-40B4-BE49-F238E27FC236}">
                <a16:creationId xmlns:a16="http://schemas.microsoft.com/office/drawing/2014/main" id="{F97DD9F0-A047-4294-826F-BDC583D14071}"/>
              </a:ext>
            </a:extLst>
          </p:cNvPr>
          <p:cNvSpPr/>
          <p:nvPr/>
        </p:nvSpPr>
        <p:spPr>
          <a:xfrm>
            <a:off x="4216400" y="3664138"/>
            <a:ext cx="4876800" cy="230832"/>
          </a:xfrm>
          <a:prstGeom prst="rect">
            <a:avLst/>
          </a:prstGeom>
        </p:spPr>
        <p:txBody>
          <a:bodyPr wrap="square">
            <a:spAutoFit/>
          </a:bodyPr>
          <a:lstStyle/>
          <a:p>
            <a:r>
              <a:rPr lang="en-US" sz="900" dirty="0"/>
              <a:t>(for simplicity, let’s switch our price unit from $1 to $1000. Now our weight is 0.180 rather than 180)</a:t>
            </a:r>
          </a:p>
        </p:txBody>
      </p:sp>
      <p:pic>
        <p:nvPicPr>
          <p:cNvPr id="3" name="Picture 2" descr="A close up of a map&#10;&#10;Description automatically generated">
            <a:extLst>
              <a:ext uri="{FF2B5EF4-FFF2-40B4-BE49-F238E27FC236}">
                <a16:creationId xmlns:a16="http://schemas.microsoft.com/office/drawing/2014/main" id="{C023E91F-FD27-49FD-9962-328915FA4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1" y="1167102"/>
            <a:ext cx="4571999" cy="2497036"/>
          </a:xfrm>
          <a:prstGeom prst="rect">
            <a:avLst/>
          </a:prstGeom>
        </p:spPr>
      </p:pic>
      <p:graphicFrame>
        <p:nvGraphicFramePr>
          <p:cNvPr id="4" name="Table 3">
            <a:extLst>
              <a:ext uri="{FF2B5EF4-FFF2-40B4-BE49-F238E27FC236}">
                <a16:creationId xmlns:a16="http://schemas.microsoft.com/office/drawing/2014/main" id="{C027B4AB-11A2-4745-90F7-B8D10A92C94B}"/>
              </a:ext>
            </a:extLst>
          </p:cNvPr>
          <p:cNvGraphicFramePr>
            <a:graphicFrameLocks noGrp="1"/>
          </p:cNvGraphicFramePr>
          <p:nvPr>
            <p:extLst>
              <p:ext uri="{D42A27DB-BD31-4B8C-83A1-F6EECF244321}">
                <p14:modId xmlns:p14="http://schemas.microsoft.com/office/powerpoint/2010/main" val="3714329274"/>
              </p:ext>
            </p:extLst>
          </p:nvPr>
        </p:nvGraphicFramePr>
        <p:xfrm>
          <a:off x="95250" y="971550"/>
          <a:ext cx="4067177" cy="1295400"/>
        </p:xfrm>
        <a:graphic>
          <a:graphicData uri="http://schemas.openxmlformats.org/drawingml/2006/table">
            <a:tbl>
              <a:tblPr>
                <a:tableStyleId>{B301B821-A1FF-4177-AEE7-76D212191A09}</a:tableStyleId>
              </a:tblPr>
              <a:tblGrid>
                <a:gridCol w="676276">
                  <a:extLst>
                    <a:ext uri="{9D8B030D-6E8A-4147-A177-3AD203B41FA5}">
                      <a16:colId xmlns:a16="http://schemas.microsoft.com/office/drawing/2014/main" val="3352862294"/>
                    </a:ext>
                  </a:extLst>
                </a:gridCol>
                <a:gridCol w="1219200">
                  <a:extLst>
                    <a:ext uri="{9D8B030D-6E8A-4147-A177-3AD203B41FA5}">
                      <a16:colId xmlns:a16="http://schemas.microsoft.com/office/drawing/2014/main" val="1197399264"/>
                    </a:ext>
                  </a:extLst>
                </a:gridCol>
                <a:gridCol w="990600">
                  <a:extLst>
                    <a:ext uri="{9D8B030D-6E8A-4147-A177-3AD203B41FA5}">
                      <a16:colId xmlns:a16="http://schemas.microsoft.com/office/drawing/2014/main" val="59603185"/>
                    </a:ext>
                  </a:extLst>
                </a:gridCol>
                <a:gridCol w="522244">
                  <a:extLst>
                    <a:ext uri="{9D8B030D-6E8A-4147-A177-3AD203B41FA5}">
                      <a16:colId xmlns:a16="http://schemas.microsoft.com/office/drawing/2014/main" val="653204335"/>
                    </a:ext>
                  </a:extLst>
                </a:gridCol>
                <a:gridCol w="658857">
                  <a:extLst>
                    <a:ext uri="{9D8B030D-6E8A-4147-A177-3AD203B41FA5}">
                      <a16:colId xmlns:a16="http://schemas.microsoft.com/office/drawing/2014/main" val="917016978"/>
                    </a:ext>
                  </a:extLst>
                </a:gridCol>
              </a:tblGrid>
              <a:tr h="0">
                <a:tc>
                  <a:txBody>
                    <a:bodyPr/>
                    <a:lstStyle/>
                    <a:p>
                      <a:r>
                        <a:rPr lang="en-US" sz="1100"/>
                        <a:t>Area (x)</a:t>
                      </a:r>
                    </a:p>
                  </a:txBody>
                  <a:tcPr anchor="ctr"/>
                </a:tc>
                <a:tc>
                  <a:txBody>
                    <a:bodyPr/>
                    <a:lstStyle/>
                    <a:p>
                      <a:r>
                        <a:rPr lang="en-US" sz="1100"/>
                        <a:t>Price ($1000) (y_)</a:t>
                      </a:r>
                    </a:p>
                  </a:txBody>
                  <a:tcPr anchor="ctr"/>
                </a:tc>
                <a:tc>
                  <a:txBody>
                    <a:bodyPr/>
                    <a:lstStyle/>
                    <a:p>
                      <a:r>
                        <a:rPr lang="en-US" sz="1100" dirty="0"/>
                        <a:t>Prediction (y)</a:t>
                      </a:r>
                    </a:p>
                  </a:txBody>
                  <a:tcPr anchor="ctr"/>
                </a:tc>
                <a:tc>
                  <a:txBody>
                    <a:bodyPr/>
                    <a:lstStyle/>
                    <a:p>
                      <a:r>
                        <a:rPr lang="en-US" sz="1100"/>
                        <a:t>y_-y</a:t>
                      </a:r>
                    </a:p>
                  </a:txBody>
                  <a:tcPr anchor="ctr"/>
                </a:tc>
                <a:tc>
                  <a:txBody>
                    <a:bodyPr/>
                    <a:lstStyle/>
                    <a:p>
                      <a:r>
                        <a:rPr lang="en-US" sz="1100" dirty="0"/>
                        <a:t>(y_-y)²</a:t>
                      </a:r>
                    </a:p>
                  </a:txBody>
                  <a:tcPr anchor="ctr"/>
                </a:tc>
                <a:extLst>
                  <a:ext uri="{0D108BD9-81ED-4DB2-BD59-A6C34878D82A}">
                    <a16:rowId xmlns:a16="http://schemas.microsoft.com/office/drawing/2014/main" val="1919895901"/>
                  </a:ext>
                </a:extLst>
              </a:tr>
              <a:tr h="0">
                <a:tc>
                  <a:txBody>
                    <a:bodyPr/>
                    <a:lstStyle/>
                    <a:p>
                      <a:pPr algn="ctr"/>
                      <a:r>
                        <a:rPr lang="en-US" sz="1100" dirty="0"/>
                        <a:t>2,104</a:t>
                      </a:r>
                    </a:p>
                  </a:txBody>
                  <a:tcPr anchor="ctr"/>
                </a:tc>
                <a:tc>
                  <a:txBody>
                    <a:bodyPr/>
                    <a:lstStyle/>
                    <a:p>
                      <a:pPr algn="ctr"/>
                      <a:r>
                        <a:rPr lang="en-US" sz="1100" dirty="0">
                          <a:solidFill>
                            <a:schemeClr val="accent3">
                              <a:lumMod val="75000"/>
                            </a:schemeClr>
                          </a:solidFill>
                        </a:rPr>
                        <a:t>399.9</a:t>
                      </a:r>
                    </a:p>
                  </a:txBody>
                  <a:tcPr anchor="ctr"/>
                </a:tc>
                <a:tc>
                  <a:txBody>
                    <a:bodyPr/>
                    <a:lstStyle/>
                    <a:p>
                      <a:pPr algn="ctr"/>
                      <a:r>
                        <a:rPr lang="en-US" sz="1100" dirty="0">
                          <a:solidFill>
                            <a:schemeClr val="tx2">
                              <a:lumMod val="60000"/>
                              <a:lumOff val="40000"/>
                            </a:schemeClr>
                          </a:solidFill>
                        </a:rPr>
                        <a:t>379</a:t>
                      </a:r>
                    </a:p>
                  </a:txBody>
                  <a:tcPr anchor="ctr"/>
                </a:tc>
                <a:tc>
                  <a:txBody>
                    <a:bodyPr/>
                    <a:lstStyle/>
                    <a:p>
                      <a:pPr algn="ctr"/>
                      <a:r>
                        <a:rPr lang="en-US" sz="1100" dirty="0">
                          <a:solidFill>
                            <a:srgbClr val="FFC000"/>
                          </a:solidFill>
                        </a:rPr>
                        <a:t>21</a:t>
                      </a:r>
                    </a:p>
                  </a:txBody>
                  <a:tcPr anchor="ctr"/>
                </a:tc>
                <a:tc>
                  <a:txBody>
                    <a:bodyPr/>
                    <a:lstStyle/>
                    <a:p>
                      <a:pPr algn="ctr"/>
                      <a:r>
                        <a:rPr lang="en-US" sz="1100" dirty="0">
                          <a:solidFill>
                            <a:srgbClr val="FFC000"/>
                          </a:solidFill>
                        </a:rPr>
                        <a:t>449</a:t>
                      </a:r>
                    </a:p>
                  </a:txBody>
                  <a:tcPr anchor="ctr"/>
                </a:tc>
                <a:extLst>
                  <a:ext uri="{0D108BD9-81ED-4DB2-BD59-A6C34878D82A}">
                    <a16:rowId xmlns:a16="http://schemas.microsoft.com/office/drawing/2014/main" val="3774276693"/>
                  </a:ext>
                </a:extLst>
              </a:tr>
              <a:tr h="0">
                <a:tc>
                  <a:txBody>
                    <a:bodyPr/>
                    <a:lstStyle/>
                    <a:p>
                      <a:pPr algn="ctr"/>
                      <a:r>
                        <a:rPr lang="en-US" sz="1100"/>
                        <a:t>1,600</a:t>
                      </a:r>
                    </a:p>
                  </a:txBody>
                  <a:tcPr anchor="ctr"/>
                </a:tc>
                <a:tc>
                  <a:txBody>
                    <a:bodyPr/>
                    <a:lstStyle/>
                    <a:p>
                      <a:pPr algn="ctr"/>
                      <a:r>
                        <a:rPr lang="en-US" sz="1100" dirty="0">
                          <a:solidFill>
                            <a:schemeClr val="accent3">
                              <a:lumMod val="75000"/>
                            </a:schemeClr>
                          </a:solidFill>
                        </a:rPr>
                        <a:t>329.9</a:t>
                      </a:r>
                    </a:p>
                  </a:txBody>
                  <a:tcPr anchor="ctr"/>
                </a:tc>
                <a:tc>
                  <a:txBody>
                    <a:bodyPr/>
                    <a:lstStyle/>
                    <a:p>
                      <a:pPr algn="ctr"/>
                      <a:r>
                        <a:rPr lang="en-US" sz="1100">
                          <a:solidFill>
                            <a:schemeClr val="tx2">
                              <a:lumMod val="60000"/>
                              <a:lumOff val="40000"/>
                            </a:schemeClr>
                          </a:solidFill>
                        </a:rPr>
                        <a:t>288</a:t>
                      </a:r>
                    </a:p>
                  </a:txBody>
                  <a:tcPr anchor="ctr"/>
                </a:tc>
                <a:tc>
                  <a:txBody>
                    <a:bodyPr/>
                    <a:lstStyle/>
                    <a:p>
                      <a:pPr algn="ctr"/>
                      <a:r>
                        <a:rPr lang="en-US" sz="1100">
                          <a:solidFill>
                            <a:srgbClr val="FFC000"/>
                          </a:solidFill>
                        </a:rPr>
                        <a:t>42</a:t>
                      </a:r>
                    </a:p>
                  </a:txBody>
                  <a:tcPr anchor="ctr"/>
                </a:tc>
                <a:tc>
                  <a:txBody>
                    <a:bodyPr/>
                    <a:lstStyle/>
                    <a:p>
                      <a:pPr algn="ctr"/>
                      <a:r>
                        <a:rPr lang="en-US" sz="1100" dirty="0">
                          <a:solidFill>
                            <a:srgbClr val="FFC000"/>
                          </a:solidFill>
                        </a:rPr>
                        <a:t>1756</a:t>
                      </a:r>
                    </a:p>
                  </a:txBody>
                  <a:tcPr anchor="ctr"/>
                </a:tc>
                <a:extLst>
                  <a:ext uri="{0D108BD9-81ED-4DB2-BD59-A6C34878D82A}">
                    <a16:rowId xmlns:a16="http://schemas.microsoft.com/office/drawing/2014/main" val="3081130367"/>
                  </a:ext>
                </a:extLst>
              </a:tr>
              <a:tr h="0">
                <a:tc>
                  <a:txBody>
                    <a:bodyPr/>
                    <a:lstStyle/>
                    <a:p>
                      <a:pPr algn="ctr"/>
                      <a:r>
                        <a:rPr lang="en-US" sz="1100"/>
                        <a:t>2,400</a:t>
                      </a:r>
                    </a:p>
                  </a:txBody>
                  <a:tcPr anchor="ctr"/>
                </a:tc>
                <a:tc>
                  <a:txBody>
                    <a:bodyPr/>
                    <a:lstStyle/>
                    <a:p>
                      <a:pPr algn="ctr"/>
                      <a:r>
                        <a:rPr lang="en-US" sz="1100" dirty="0">
                          <a:solidFill>
                            <a:schemeClr val="accent3">
                              <a:lumMod val="75000"/>
                            </a:schemeClr>
                          </a:solidFill>
                        </a:rPr>
                        <a:t>369</a:t>
                      </a:r>
                    </a:p>
                  </a:txBody>
                  <a:tcPr anchor="ctr"/>
                </a:tc>
                <a:tc>
                  <a:txBody>
                    <a:bodyPr/>
                    <a:lstStyle/>
                    <a:p>
                      <a:pPr algn="ctr"/>
                      <a:r>
                        <a:rPr lang="en-US" sz="1100" dirty="0">
                          <a:solidFill>
                            <a:schemeClr val="tx2">
                              <a:lumMod val="60000"/>
                              <a:lumOff val="40000"/>
                            </a:schemeClr>
                          </a:solidFill>
                        </a:rPr>
                        <a:t>432</a:t>
                      </a:r>
                    </a:p>
                  </a:txBody>
                  <a:tcPr anchor="ctr"/>
                </a:tc>
                <a:tc>
                  <a:txBody>
                    <a:bodyPr/>
                    <a:lstStyle/>
                    <a:p>
                      <a:pPr algn="ctr"/>
                      <a:r>
                        <a:rPr lang="en-US" sz="1100">
                          <a:solidFill>
                            <a:srgbClr val="FFC000"/>
                          </a:solidFill>
                        </a:rPr>
                        <a:t>-63</a:t>
                      </a:r>
                    </a:p>
                  </a:txBody>
                  <a:tcPr anchor="ctr"/>
                </a:tc>
                <a:tc>
                  <a:txBody>
                    <a:bodyPr/>
                    <a:lstStyle/>
                    <a:p>
                      <a:pPr algn="ctr"/>
                      <a:r>
                        <a:rPr lang="en-US" sz="1100" dirty="0">
                          <a:solidFill>
                            <a:srgbClr val="FFC000"/>
                          </a:solidFill>
                        </a:rPr>
                        <a:t>3969</a:t>
                      </a:r>
                    </a:p>
                  </a:txBody>
                  <a:tcPr anchor="ctr"/>
                </a:tc>
                <a:extLst>
                  <a:ext uri="{0D108BD9-81ED-4DB2-BD59-A6C34878D82A}">
                    <a16:rowId xmlns:a16="http://schemas.microsoft.com/office/drawing/2014/main" val="1040666491"/>
                  </a:ext>
                </a:extLst>
              </a:tr>
              <a:tr h="0">
                <a:tc>
                  <a:txBody>
                    <a:bodyPr/>
                    <a:lstStyle/>
                    <a:p>
                      <a:endParaRPr lang="en-US" sz="1100"/>
                    </a:p>
                  </a:txBody>
                  <a:tcPr anchor="ctr"/>
                </a:tc>
                <a:tc>
                  <a:txBody>
                    <a:bodyPr/>
                    <a:lstStyle/>
                    <a:p>
                      <a:endParaRPr lang="en-US" sz="1100"/>
                    </a:p>
                  </a:txBody>
                  <a:tcPr anchor="ctr"/>
                </a:tc>
                <a:tc gridSpan="2">
                  <a:txBody>
                    <a:bodyPr/>
                    <a:lstStyle/>
                    <a:p>
                      <a:pPr algn="r"/>
                      <a:r>
                        <a:rPr lang="en-US" sz="1100" dirty="0">
                          <a:solidFill>
                            <a:schemeClr val="accent2"/>
                          </a:solidFill>
                        </a:rPr>
                        <a:t>Average</a:t>
                      </a:r>
                      <a:r>
                        <a:rPr lang="en-US" sz="1100" dirty="0"/>
                        <a:t>:</a:t>
                      </a:r>
                    </a:p>
                  </a:txBody>
                  <a:tcPr anchor="ctr"/>
                </a:tc>
                <a:tc hMerge="1">
                  <a:txBody>
                    <a:bodyPr/>
                    <a:lstStyle/>
                    <a:p>
                      <a:endParaRPr lang="en-US"/>
                    </a:p>
                  </a:txBody>
                  <a:tcPr/>
                </a:tc>
                <a:tc>
                  <a:txBody>
                    <a:bodyPr/>
                    <a:lstStyle/>
                    <a:p>
                      <a:pPr marL="0" algn="l" defTabSz="342900" rtl="0" eaLnBrk="1" latinLnBrk="0" hangingPunct="1"/>
                      <a:r>
                        <a:rPr lang="en-US" sz="1100" kern="1200" dirty="0">
                          <a:solidFill>
                            <a:srgbClr val="FFC000"/>
                          </a:solidFill>
                          <a:latin typeface="+mn-lt"/>
                          <a:ea typeface="+mn-ea"/>
                          <a:cs typeface="+mn-cs"/>
                        </a:rPr>
                        <a:t>2,058</a:t>
                      </a:r>
                    </a:p>
                  </a:txBody>
                  <a:tcPr anchor="ctr"/>
                </a:tc>
                <a:extLst>
                  <a:ext uri="{0D108BD9-81ED-4DB2-BD59-A6C34878D82A}">
                    <a16:rowId xmlns:a16="http://schemas.microsoft.com/office/drawing/2014/main" val="936830026"/>
                  </a:ext>
                </a:extLst>
              </a:tr>
            </a:tbl>
          </a:graphicData>
        </a:graphic>
      </p:graphicFrame>
      <p:sp>
        <p:nvSpPr>
          <p:cNvPr id="20" name="TextBox 19">
            <a:extLst>
              <a:ext uri="{FF2B5EF4-FFF2-40B4-BE49-F238E27FC236}">
                <a16:creationId xmlns:a16="http://schemas.microsoft.com/office/drawing/2014/main" id="{02D7751F-A672-4E82-8337-EB78A17C18EC}"/>
              </a:ext>
            </a:extLst>
          </p:cNvPr>
          <p:cNvSpPr txBox="1"/>
          <p:nvPr/>
        </p:nvSpPr>
        <p:spPr>
          <a:xfrm>
            <a:off x="104773" y="2318087"/>
            <a:ext cx="4276728" cy="1384995"/>
          </a:xfrm>
          <a:prstGeom prst="rect">
            <a:avLst/>
          </a:prstGeom>
          <a:noFill/>
        </p:spPr>
        <p:txBody>
          <a:bodyPr wrap="square" rtlCol="0">
            <a:spAutoFit/>
          </a:bodyPr>
          <a:lstStyle/>
          <a:p>
            <a:r>
              <a:rPr lang="en-US" sz="1200" dirty="0"/>
              <a:t>Now we have:</a:t>
            </a:r>
          </a:p>
          <a:p>
            <a:pPr marL="171450" indent="-171450">
              <a:buFontTx/>
              <a:buChar char="-"/>
            </a:pPr>
            <a:r>
              <a:rPr lang="en-US" sz="1200" dirty="0">
                <a:solidFill>
                  <a:schemeClr val="accent3">
                    <a:lumMod val="75000"/>
                  </a:schemeClr>
                </a:solidFill>
              </a:rPr>
              <a:t>actual price value.</a:t>
            </a:r>
          </a:p>
          <a:p>
            <a:pPr marL="171450" indent="-171450">
              <a:buFontTx/>
              <a:buChar char="-"/>
            </a:pPr>
            <a:r>
              <a:rPr lang="en-US" sz="1200" dirty="0">
                <a:solidFill>
                  <a:schemeClr val="tx2">
                    <a:lumMod val="60000"/>
                    <a:lumOff val="40000"/>
                  </a:schemeClr>
                </a:solidFill>
              </a:rPr>
              <a:t>predicted price value</a:t>
            </a:r>
          </a:p>
          <a:p>
            <a:pPr marL="171450" indent="-171450">
              <a:buFontTx/>
              <a:buChar char="-"/>
            </a:pPr>
            <a:r>
              <a:rPr lang="en-US" sz="1200" dirty="0">
                <a:solidFill>
                  <a:srgbClr val="FFC000"/>
                </a:solidFill>
              </a:rPr>
              <a:t>difference between them</a:t>
            </a:r>
            <a:r>
              <a:rPr lang="en-US" sz="1200" dirty="0"/>
              <a:t>.</a:t>
            </a:r>
          </a:p>
          <a:p>
            <a:r>
              <a:rPr lang="en-US" sz="1200" dirty="0"/>
              <a:t>We calculate the </a:t>
            </a:r>
            <a:r>
              <a:rPr lang="en-US" sz="1200" dirty="0">
                <a:solidFill>
                  <a:schemeClr val="accent2"/>
                </a:solidFill>
              </a:rPr>
              <a:t>average</a:t>
            </a:r>
            <a:r>
              <a:rPr lang="en-US" sz="1200" dirty="0"/>
              <a:t> of the differences so we can find the error of this model.</a:t>
            </a:r>
          </a:p>
          <a:p>
            <a:r>
              <a:rPr lang="en-US" sz="1200" dirty="0"/>
              <a:t>We use error squared </a:t>
            </a:r>
            <a:r>
              <a:rPr lang="en-US" sz="1200" u="sng" dirty="0"/>
              <a:t>(y_-y)²</a:t>
            </a:r>
            <a:r>
              <a:rPr lang="en-US" sz="1200" dirty="0"/>
              <a:t> to get rid of negative values.</a:t>
            </a:r>
          </a:p>
        </p:txBody>
      </p:sp>
      <p:sp>
        <p:nvSpPr>
          <p:cNvPr id="2" name="Rectangle 1">
            <a:extLst>
              <a:ext uri="{FF2B5EF4-FFF2-40B4-BE49-F238E27FC236}">
                <a16:creationId xmlns:a16="http://schemas.microsoft.com/office/drawing/2014/main" id="{8D2A6E8B-96CE-427B-AB4F-F74CAEC663A7}"/>
              </a:ext>
            </a:extLst>
          </p:cNvPr>
          <p:cNvSpPr/>
          <p:nvPr/>
        </p:nvSpPr>
        <p:spPr>
          <a:xfrm>
            <a:off x="0" y="3962221"/>
            <a:ext cx="4876800" cy="1200329"/>
          </a:xfrm>
          <a:prstGeom prst="rect">
            <a:avLst/>
          </a:prstGeom>
          <a:solidFill>
            <a:schemeClr val="bg1">
              <a:lumMod val="95000"/>
            </a:schemeClr>
          </a:solidFill>
        </p:spPr>
        <p:txBody>
          <a:bodyPr wrap="square">
            <a:spAutoFit/>
          </a:bodyPr>
          <a:lstStyle/>
          <a:p>
            <a:r>
              <a:rPr lang="en-US" sz="1200" dirty="0"/>
              <a:t>Error is measured as the average of the errors for each point in our data set. For each point, the error is measured by the difference between the actual value and the predicted value, raised to the power of 2.</a:t>
            </a:r>
          </a:p>
          <a:p>
            <a:endParaRPr lang="en-US" sz="1200" dirty="0"/>
          </a:p>
          <a:p>
            <a:r>
              <a:rPr lang="en-US" sz="1200" dirty="0"/>
              <a:t>This is called </a:t>
            </a:r>
            <a:r>
              <a:rPr lang="en-US" sz="1200" dirty="0">
                <a:solidFill>
                  <a:schemeClr val="accent2"/>
                </a:solidFill>
              </a:rPr>
              <a:t>Mean Square Error</a:t>
            </a:r>
            <a:r>
              <a:rPr lang="en-US" sz="1200" dirty="0"/>
              <a:t>. Using it as a guide to train our model makes it our loss function (also, cost function).</a:t>
            </a:r>
          </a:p>
        </p:txBody>
      </p:sp>
      <p:sp>
        <p:nvSpPr>
          <p:cNvPr id="15" name="Rectangle 14">
            <a:extLst>
              <a:ext uri="{FF2B5EF4-FFF2-40B4-BE49-F238E27FC236}">
                <a16:creationId xmlns:a16="http://schemas.microsoft.com/office/drawing/2014/main" id="{1893A47F-2D30-49D4-8CCB-8732BCF1069E}"/>
              </a:ext>
            </a:extLst>
          </p:cNvPr>
          <p:cNvSpPr/>
          <p:nvPr/>
        </p:nvSpPr>
        <p:spPr>
          <a:xfrm>
            <a:off x="5410200" y="4898215"/>
            <a:ext cx="3733800" cy="230832"/>
          </a:xfrm>
          <a:prstGeom prst="rect">
            <a:avLst/>
          </a:prstGeom>
        </p:spPr>
        <p:txBody>
          <a:bodyPr wrap="square">
            <a:spAutoFit/>
          </a:bodyPr>
          <a:lstStyle/>
          <a:p>
            <a:r>
              <a:rPr lang="en-US" sz="900" dirty="0">
                <a:hlinkClick r:id="rId3"/>
              </a:rPr>
              <a:t>http://jalammar.github.io/visual-interactive-guide-basics-neural-networks/</a:t>
            </a:r>
            <a:endParaRPr lang="en-US" sz="900" dirty="0"/>
          </a:p>
        </p:txBody>
      </p:sp>
    </p:spTree>
    <p:extLst>
      <p:ext uri="{BB962C8B-B14F-4D97-AF65-F5344CB8AC3E}">
        <p14:creationId xmlns:p14="http://schemas.microsoft.com/office/powerpoint/2010/main" val="398452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9" grpId="0"/>
      <p:bldP spid="20" grpId="0"/>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a:extLst>
              <a:ext uri="{FF2B5EF4-FFF2-40B4-BE49-F238E27FC236}">
                <a16:creationId xmlns:a16="http://schemas.microsoft.com/office/drawing/2014/main" id="{FC3292C3-CFB7-4F87-9FE5-225148775DC8}"/>
              </a:ext>
            </a:extLst>
          </p:cNvPr>
          <p:cNvSpPr txBox="1">
            <a:spLocks/>
          </p:cNvSpPr>
          <p:nvPr/>
        </p:nvSpPr>
        <p:spPr>
          <a:xfrm>
            <a:off x="2362200" y="209550"/>
            <a:ext cx="3808949" cy="471283"/>
          </a:xfrm>
          <a:prstGeom prst="rect">
            <a:avLst/>
          </a:prstGeom>
        </p:spPr>
        <p:txBody>
          <a:bodyPr vert="horz" wrap="square" lIns="0" tIns="9525" rIns="0" bIns="0" rtlCol="0" anchor="ctr">
            <a:sp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marL="9525">
              <a:spcBef>
                <a:spcPts val="75"/>
              </a:spcBef>
            </a:pPr>
            <a:r>
              <a:rPr lang="en-US" sz="3000" spc="56" dirty="0">
                <a:latin typeface="Helvetica" panose="020B0604020202020204" pitchFamily="34" charset="0"/>
                <a:cs typeface="Helvetica" panose="020B0604020202020204" pitchFamily="34" charset="0"/>
              </a:rPr>
              <a:t>Loss (cost) function</a:t>
            </a:r>
            <a:endParaRPr lang="en-US" sz="3000" dirty="0">
              <a:latin typeface="Helvetica" panose="020B0604020202020204" pitchFamily="34" charset="0"/>
              <a:cs typeface="Helvetica" panose="020B0604020202020204" pitchFamily="34" charset="0"/>
            </a:endParaRPr>
          </a:p>
        </p:txBody>
      </p:sp>
      <p:sp>
        <p:nvSpPr>
          <p:cNvPr id="36" name="TextBox 35">
            <a:extLst>
              <a:ext uri="{FF2B5EF4-FFF2-40B4-BE49-F238E27FC236}">
                <a16:creationId xmlns:a16="http://schemas.microsoft.com/office/drawing/2014/main" id="{3C91B756-E080-4521-AF4A-8557349F0CD6}"/>
              </a:ext>
            </a:extLst>
          </p:cNvPr>
          <p:cNvSpPr txBox="1"/>
          <p:nvPr/>
        </p:nvSpPr>
        <p:spPr>
          <a:xfrm>
            <a:off x="228600" y="1120973"/>
            <a:ext cx="3620026" cy="307777"/>
          </a:xfrm>
          <a:prstGeom prst="rect">
            <a:avLst/>
          </a:prstGeom>
          <a:noFill/>
        </p:spPr>
        <p:txBody>
          <a:bodyPr wrap="square" rtlCol="0">
            <a:spAutoFit/>
          </a:bodyPr>
          <a:lstStyle/>
          <a:p>
            <a:r>
              <a:rPr lang="en-US" sz="1400" dirty="0"/>
              <a:t>Experiment with a couple more weight values:</a:t>
            </a:r>
          </a:p>
        </p:txBody>
      </p:sp>
      <p:pic>
        <p:nvPicPr>
          <p:cNvPr id="7" name="Picture 6" descr="A close up of a map&#10;&#10;Description automatically generated">
            <a:extLst>
              <a:ext uri="{FF2B5EF4-FFF2-40B4-BE49-F238E27FC236}">
                <a16:creationId xmlns:a16="http://schemas.microsoft.com/office/drawing/2014/main" id="{0DB0CD0E-4B07-48CD-952A-2A10183EC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598714"/>
            <a:ext cx="4572000" cy="2497036"/>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CA934BA5-FB08-4AE7-94FE-F7C3A90F441F}"/>
              </a:ext>
            </a:extLst>
          </p:cNvPr>
          <p:cNvPicPr>
            <a:picLocks noChangeAspect="1"/>
          </p:cNvPicPr>
          <p:nvPr/>
        </p:nvPicPr>
        <p:blipFill rotWithShape="1">
          <a:blip r:embed="rId3">
            <a:extLst>
              <a:ext uri="{28A0092B-C50C-407E-A947-70E740481C1C}">
                <a14:useLocalDpi xmlns:a14="http://schemas.microsoft.com/office/drawing/2010/main" val="0"/>
              </a:ext>
            </a:extLst>
          </a:blip>
          <a:srcRect t="19367" b="23490"/>
          <a:stretch/>
        </p:blipFill>
        <p:spPr>
          <a:xfrm>
            <a:off x="5772413" y="1762868"/>
            <a:ext cx="2133600" cy="685800"/>
          </a:xfrm>
          <a:prstGeom prst="rect">
            <a:avLst/>
          </a:prstGeom>
        </p:spPr>
      </p:pic>
      <p:sp>
        <p:nvSpPr>
          <p:cNvPr id="14" name="TextBox 13">
            <a:extLst>
              <a:ext uri="{FF2B5EF4-FFF2-40B4-BE49-F238E27FC236}">
                <a16:creationId xmlns:a16="http://schemas.microsoft.com/office/drawing/2014/main" id="{8FCF68C0-6ACE-4489-806F-BC3A7F7C95C5}"/>
              </a:ext>
            </a:extLst>
          </p:cNvPr>
          <p:cNvSpPr txBox="1"/>
          <p:nvPr/>
        </p:nvSpPr>
        <p:spPr>
          <a:xfrm>
            <a:off x="5029200" y="1200150"/>
            <a:ext cx="3620026" cy="523220"/>
          </a:xfrm>
          <a:prstGeom prst="rect">
            <a:avLst/>
          </a:prstGeom>
          <a:noFill/>
        </p:spPr>
        <p:txBody>
          <a:bodyPr wrap="square" rtlCol="0">
            <a:spAutoFit/>
          </a:bodyPr>
          <a:lstStyle/>
          <a:p>
            <a:pPr algn="ctr"/>
            <a:r>
              <a:rPr lang="en-US" sz="1400" dirty="0"/>
              <a:t>We can better approximate our values by adding a new term “bias” to our formula.</a:t>
            </a:r>
          </a:p>
        </p:txBody>
      </p:sp>
      <p:pic>
        <p:nvPicPr>
          <p:cNvPr id="12" name="Picture 11" descr="A picture containing object, clock, drawing&#10;&#10;Description automatically generated">
            <a:extLst>
              <a:ext uri="{FF2B5EF4-FFF2-40B4-BE49-F238E27FC236}">
                <a16:creationId xmlns:a16="http://schemas.microsoft.com/office/drawing/2014/main" id="{DFB24B2B-106B-491F-8910-5D74235E54FE}"/>
              </a:ext>
            </a:extLst>
          </p:cNvPr>
          <p:cNvPicPr>
            <a:picLocks noChangeAspect="1"/>
          </p:cNvPicPr>
          <p:nvPr/>
        </p:nvPicPr>
        <p:blipFill rotWithShape="1">
          <a:blip r:embed="rId4">
            <a:extLst>
              <a:ext uri="{28A0092B-C50C-407E-A947-70E740481C1C}">
                <a14:useLocalDpi xmlns:a14="http://schemas.microsoft.com/office/drawing/2010/main" val="0"/>
              </a:ext>
            </a:extLst>
          </a:blip>
          <a:srcRect t="19048" b="23809"/>
          <a:stretch/>
        </p:blipFill>
        <p:spPr>
          <a:xfrm>
            <a:off x="5772412" y="3409950"/>
            <a:ext cx="2133601" cy="685800"/>
          </a:xfrm>
          <a:prstGeom prst="rect">
            <a:avLst/>
          </a:prstGeom>
        </p:spPr>
      </p:pic>
      <p:sp>
        <p:nvSpPr>
          <p:cNvPr id="17" name="TextBox 16">
            <a:extLst>
              <a:ext uri="{FF2B5EF4-FFF2-40B4-BE49-F238E27FC236}">
                <a16:creationId xmlns:a16="http://schemas.microsoft.com/office/drawing/2014/main" id="{3F2CCB6E-9EE4-43EE-99C4-B65BA27FC5BE}"/>
              </a:ext>
            </a:extLst>
          </p:cNvPr>
          <p:cNvSpPr txBox="1"/>
          <p:nvPr/>
        </p:nvSpPr>
        <p:spPr>
          <a:xfrm>
            <a:off x="5029199" y="2928721"/>
            <a:ext cx="3620026" cy="492443"/>
          </a:xfrm>
          <a:prstGeom prst="rect">
            <a:avLst/>
          </a:prstGeom>
          <a:noFill/>
        </p:spPr>
        <p:txBody>
          <a:bodyPr wrap="square" rtlCol="0">
            <a:spAutoFit/>
          </a:bodyPr>
          <a:lstStyle/>
          <a:p>
            <a:pPr algn="ctr"/>
            <a:r>
              <a:rPr lang="en-US" sz="1400" dirty="0"/>
              <a:t>This is how our neural network looks:</a:t>
            </a:r>
          </a:p>
          <a:p>
            <a:pPr algn="ctr"/>
            <a:r>
              <a:rPr lang="en-US" sz="1200" dirty="0"/>
              <a:t>(without hidden layer)</a:t>
            </a:r>
          </a:p>
        </p:txBody>
      </p:sp>
      <p:sp>
        <p:nvSpPr>
          <p:cNvPr id="18" name="TextBox 17">
            <a:extLst>
              <a:ext uri="{FF2B5EF4-FFF2-40B4-BE49-F238E27FC236}">
                <a16:creationId xmlns:a16="http://schemas.microsoft.com/office/drawing/2014/main" id="{5FFA3D71-5059-4C62-8FD9-BAD71451D2E1}"/>
              </a:ext>
            </a:extLst>
          </p:cNvPr>
          <p:cNvSpPr txBox="1"/>
          <p:nvPr/>
        </p:nvSpPr>
        <p:spPr>
          <a:xfrm>
            <a:off x="5029199" y="4146634"/>
            <a:ext cx="3620026" cy="253916"/>
          </a:xfrm>
          <a:prstGeom prst="rect">
            <a:avLst/>
          </a:prstGeom>
          <a:noFill/>
        </p:spPr>
        <p:txBody>
          <a:bodyPr wrap="square" rtlCol="0">
            <a:spAutoFit/>
          </a:bodyPr>
          <a:lstStyle/>
          <a:p>
            <a:pPr algn="ctr"/>
            <a:r>
              <a:rPr lang="en-US" sz="1050" dirty="0">
                <a:solidFill>
                  <a:schemeClr val="tx2"/>
                </a:solidFill>
              </a:rPr>
              <a:t>We try to find the values (w) &amp; (b) during the training process.</a:t>
            </a:r>
            <a:endParaRPr lang="en-US" sz="1000" dirty="0">
              <a:solidFill>
                <a:schemeClr val="tx2"/>
              </a:solidFill>
            </a:endParaRPr>
          </a:p>
        </p:txBody>
      </p:sp>
      <p:sp>
        <p:nvSpPr>
          <p:cNvPr id="13" name="Rectangle 12">
            <a:extLst>
              <a:ext uri="{FF2B5EF4-FFF2-40B4-BE49-F238E27FC236}">
                <a16:creationId xmlns:a16="http://schemas.microsoft.com/office/drawing/2014/main" id="{E75B815D-1959-4035-AD9C-04A9ED1A68DB}"/>
              </a:ext>
            </a:extLst>
          </p:cNvPr>
          <p:cNvSpPr/>
          <p:nvPr/>
        </p:nvSpPr>
        <p:spPr>
          <a:xfrm>
            <a:off x="0" y="4898215"/>
            <a:ext cx="3733800" cy="230832"/>
          </a:xfrm>
          <a:prstGeom prst="rect">
            <a:avLst/>
          </a:prstGeom>
        </p:spPr>
        <p:txBody>
          <a:bodyPr wrap="square">
            <a:spAutoFit/>
          </a:bodyPr>
          <a:lstStyle/>
          <a:p>
            <a:r>
              <a:rPr lang="en-US" sz="900" dirty="0">
                <a:hlinkClick r:id="rId5"/>
              </a:rPr>
              <a:t>http://jalammar.github.io/visual-interactive-guide-basics-neural-networks/</a:t>
            </a:r>
            <a:endParaRPr lang="en-US" sz="900" dirty="0"/>
          </a:p>
        </p:txBody>
      </p:sp>
    </p:spTree>
    <p:extLst>
      <p:ext uri="{BB962C8B-B14F-4D97-AF65-F5344CB8AC3E}">
        <p14:creationId xmlns:p14="http://schemas.microsoft.com/office/powerpoint/2010/main" val="24362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4" grpId="0"/>
      <p:bldP spid="17"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a:extLst>
              <a:ext uri="{FF2B5EF4-FFF2-40B4-BE49-F238E27FC236}">
                <a16:creationId xmlns:a16="http://schemas.microsoft.com/office/drawing/2014/main" id="{FC3292C3-CFB7-4F87-9FE5-225148775DC8}"/>
              </a:ext>
            </a:extLst>
          </p:cNvPr>
          <p:cNvSpPr txBox="1">
            <a:spLocks/>
          </p:cNvSpPr>
          <p:nvPr/>
        </p:nvSpPr>
        <p:spPr>
          <a:xfrm>
            <a:off x="2628901" y="335828"/>
            <a:ext cx="3808949" cy="471283"/>
          </a:xfrm>
          <a:prstGeom prst="rect">
            <a:avLst/>
          </a:prstGeom>
        </p:spPr>
        <p:txBody>
          <a:bodyPr vert="horz" wrap="square" lIns="0" tIns="9525" rIns="0" bIns="0" rtlCol="0" anchor="ctr">
            <a:sp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marL="9525">
              <a:spcBef>
                <a:spcPts val="75"/>
              </a:spcBef>
            </a:pPr>
            <a:r>
              <a:rPr lang="en-US" sz="3000" spc="56" dirty="0">
                <a:latin typeface="Helvetica" panose="020B0604020202020204" pitchFamily="34" charset="0"/>
                <a:cs typeface="Helvetica" panose="020B0604020202020204" pitchFamily="34" charset="0"/>
              </a:rPr>
              <a:t>Loss (cost) function</a:t>
            </a:r>
            <a:endParaRPr lang="en-US" sz="3000" dirty="0">
              <a:latin typeface="Helvetica" panose="020B0604020202020204" pitchFamily="34" charset="0"/>
              <a:cs typeface="Helvetica" panose="020B0604020202020204" pitchFamily="34" charset="0"/>
            </a:endParaRPr>
          </a:p>
        </p:txBody>
      </p:sp>
      <p:sp>
        <p:nvSpPr>
          <p:cNvPr id="36" name="TextBox 35">
            <a:extLst>
              <a:ext uri="{FF2B5EF4-FFF2-40B4-BE49-F238E27FC236}">
                <a16:creationId xmlns:a16="http://schemas.microsoft.com/office/drawing/2014/main" id="{3C91B756-E080-4521-AF4A-8557349F0CD6}"/>
              </a:ext>
            </a:extLst>
          </p:cNvPr>
          <p:cNvSpPr txBox="1"/>
          <p:nvPr/>
        </p:nvSpPr>
        <p:spPr>
          <a:xfrm>
            <a:off x="3352800" y="1212377"/>
            <a:ext cx="2133600" cy="954107"/>
          </a:xfrm>
          <a:prstGeom prst="rect">
            <a:avLst/>
          </a:prstGeom>
          <a:noFill/>
        </p:spPr>
        <p:txBody>
          <a:bodyPr wrap="square" rtlCol="0">
            <a:spAutoFit/>
          </a:bodyPr>
          <a:lstStyle/>
          <a:p>
            <a:pPr>
              <a:lnSpc>
                <a:spcPct val="150000"/>
              </a:lnSpc>
            </a:pPr>
            <a:r>
              <a:rPr lang="en-US" sz="1400" b="1" dirty="0"/>
              <a:t>If we have two variables:</a:t>
            </a:r>
            <a:br>
              <a:rPr lang="en-US" sz="1400" dirty="0"/>
            </a:br>
            <a:r>
              <a:rPr lang="en-US" sz="1400" dirty="0"/>
              <a:t>        - House </a:t>
            </a:r>
            <a:r>
              <a:rPr lang="en-US" sz="1400" dirty="0" err="1"/>
              <a:t>sq</a:t>
            </a:r>
            <a:r>
              <a:rPr lang="en-US" sz="1400" dirty="0"/>
              <a:t> ft.</a:t>
            </a:r>
          </a:p>
          <a:p>
            <a:r>
              <a:rPr lang="en-US" sz="1400" dirty="0"/>
              <a:t>        - # of bathrooms.</a:t>
            </a:r>
          </a:p>
        </p:txBody>
      </p:sp>
      <p:sp>
        <p:nvSpPr>
          <p:cNvPr id="13" name="Rectangle 12">
            <a:extLst>
              <a:ext uri="{FF2B5EF4-FFF2-40B4-BE49-F238E27FC236}">
                <a16:creationId xmlns:a16="http://schemas.microsoft.com/office/drawing/2014/main" id="{E75B815D-1959-4035-AD9C-04A9ED1A68DB}"/>
              </a:ext>
            </a:extLst>
          </p:cNvPr>
          <p:cNvSpPr/>
          <p:nvPr/>
        </p:nvSpPr>
        <p:spPr>
          <a:xfrm>
            <a:off x="0" y="4898215"/>
            <a:ext cx="3733800" cy="230832"/>
          </a:xfrm>
          <a:prstGeom prst="rect">
            <a:avLst/>
          </a:prstGeom>
        </p:spPr>
        <p:txBody>
          <a:bodyPr wrap="square">
            <a:spAutoFit/>
          </a:bodyPr>
          <a:lstStyle/>
          <a:p>
            <a:r>
              <a:rPr lang="en-US" sz="900" dirty="0">
                <a:hlinkClick r:id="rId2"/>
              </a:rPr>
              <a:t>http://jalammar.github.io/visual-interactive-guide-basics-neural-networks/</a:t>
            </a:r>
            <a:endParaRPr lang="en-US" sz="900" dirty="0"/>
          </a:p>
        </p:txBody>
      </p:sp>
      <p:pic>
        <p:nvPicPr>
          <p:cNvPr id="3" name="Picture 2" descr="A picture containing clock, drawing&#10;&#10;Description automatically generated">
            <a:extLst>
              <a:ext uri="{FF2B5EF4-FFF2-40B4-BE49-F238E27FC236}">
                <a16:creationId xmlns:a16="http://schemas.microsoft.com/office/drawing/2014/main" id="{9ABE5397-36DD-4700-80D8-C8EE3E430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188951"/>
            <a:ext cx="2844800" cy="1600200"/>
          </a:xfrm>
          <a:prstGeom prst="rect">
            <a:avLst/>
          </a:prstGeom>
        </p:spPr>
      </p:pic>
      <p:pic>
        <p:nvPicPr>
          <p:cNvPr id="5" name="Picture 4" descr="A picture containing clock&#10;&#10;Description automatically generated">
            <a:extLst>
              <a:ext uri="{FF2B5EF4-FFF2-40B4-BE49-F238E27FC236}">
                <a16:creationId xmlns:a16="http://schemas.microsoft.com/office/drawing/2014/main" id="{4EA76EFA-5A00-458D-9587-18DBB08E8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7099" y="2571750"/>
            <a:ext cx="3644066" cy="897731"/>
          </a:xfrm>
          <a:prstGeom prst="rect">
            <a:avLst/>
          </a:prstGeom>
        </p:spPr>
      </p:pic>
      <p:sp>
        <p:nvSpPr>
          <p:cNvPr id="8" name="Arrow: Right 7">
            <a:extLst>
              <a:ext uri="{FF2B5EF4-FFF2-40B4-BE49-F238E27FC236}">
                <a16:creationId xmlns:a16="http://schemas.microsoft.com/office/drawing/2014/main" id="{9BF55F3E-504B-4410-8911-9B58F6FB4C91}"/>
              </a:ext>
            </a:extLst>
          </p:cNvPr>
          <p:cNvSpPr/>
          <p:nvPr/>
        </p:nvSpPr>
        <p:spPr>
          <a:xfrm>
            <a:off x="3949192" y="2892599"/>
            <a:ext cx="470408" cy="256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0097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1466755" y="451712"/>
            <a:ext cx="6026468" cy="3525965"/>
          </a:xfrm>
          <a:prstGeom prst="rect">
            <a:avLst/>
          </a:prstGeom>
        </p:spPr>
        <p:txBody>
          <a:bodyPr vert="horz" wrap="square" lIns="0" tIns="9525" rIns="0" bIns="0" rtlCol="0">
            <a:spAutoFit/>
          </a:bodyPr>
          <a:lstStyle/>
          <a:p>
            <a:pPr marL="9525">
              <a:spcBef>
                <a:spcPts val="75"/>
              </a:spcBef>
            </a:pPr>
            <a:r>
              <a:rPr sz="2000" b="1" spc="176" dirty="0">
                <a:latin typeface="Times New Roman" panose="02020603050405020304" pitchFamily="18" charset="0"/>
                <a:cs typeface="Times New Roman" panose="02020603050405020304" pitchFamily="18" charset="0"/>
              </a:rPr>
              <a:t>Goal:</a:t>
            </a:r>
            <a:endParaRPr sz="2000" dirty="0">
              <a:latin typeface="Times New Roman" panose="02020603050405020304" pitchFamily="18" charset="0"/>
              <a:cs typeface="Times New Roman" panose="02020603050405020304" pitchFamily="18" charset="0"/>
            </a:endParaRPr>
          </a:p>
          <a:p>
            <a:pPr marL="351949"/>
            <a:r>
              <a:rPr sz="2000" spc="251" dirty="0">
                <a:latin typeface="Times New Roman" panose="02020603050405020304" pitchFamily="18" charset="0"/>
                <a:cs typeface="Times New Roman" panose="02020603050405020304" pitchFamily="18" charset="0"/>
              </a:rPr>
              <a:t>Find</a:t>
            </a:r>
            <a:r>
              <a:rPr sz="2000" spc="94" dirty="0">
                <a:latin typeface="Times New Roman" panose="02020603050405020304" pitchFamily="18" charset="0"/>
                <a:cs typeface="Times New Roman" panose="02020603050405020304" pitchFamily="18" charset="0"/>
              </a:rPr>
              <a:t> </a:t>
            </a:r>
            <a:r>
              <a:rPr sz="2000" spc="281" dirty="0">
                <a:latin typeface="Times New Roman" panose="02020603050405020304" pitchFamily="18" charset="0"/>
                <a:cs typeface="Times New Roman" panose="02020603050405020304" pitchFamily="18" charset="0"/>
              </a:rPr>
              <a:t>which</a:t>
            </a:r>
            <a:r>
              <a:rPr sz="2000" spc="94" dirty="0">
                <a:latin typeface="Times New Roman" panose="02020603050405020304" pitchFamily="18" charset="0"/>
                <a:cs typeface="Times New Roman" panose="02020603050405020304" pitchFamily="18" charset="0"/>
              </a:rPr>
              <a:t> </a:t>
            </a:r>
            <a:r>
              <a:rPr sz="2000" spc="217" dirty="0">
                <a:latin typeface="Times New Roman" panose="02020603050405020304" pitchFamily="18" charset="0"/>
                <a:cs typeface="Times New Roman" panose="02020603050405020304" pitchFamily="18" charset="0"/>
              </a:rPr>
              <a:t>direction</a:t>
            </a:r>
            <a:r>
              <a:rPr sz="2000" spc="94" dirty="0">
                <a:latin typeface="Times New Roman" panose="02020603050405020304" pitchFamily="18" charset="0"/>
                <a:cs typeface="Times New Roman" panose="02020603050405020304" pitchFamily="18" charset="0"/>
              </a:rPr>
              <a:t> </a:t>
            </a:r>
            <a:r>
              <a:rPr sz="2000" spc="229" dirty="0">
                <a:latin typeface="Times New Roman" panose="02020603050405020304" pitchFamily="18" charset="0"/>
                <a:cs typeface="Times New Roman" panose="02020603050405020304" pitchFamily="18" charset="0"/>
              </a:rPr>
              <a:t>to</a:t>
            </a:r>
            <a:r>
              <a:rPr sz="2000" spc="94" dirty="0">
                <a:latin typeface="Times New Roman" panose="02020603050405020304" pitchFamily="18" charset="0"/>
                <a:cs typeface="Times New Roman" panose="02020603050405020304" pitchFamily="18" charset="0"/>
              </a:rPr>
              <a:t> </a:t>
            </a:r>
            <a:r>
              <a:rPr sz="2000" spc="195" dirty="0">
                <a:latin typeface="Times New Roman" panose="02020603050405020304" pitchFamily="18" charset="0"/>
                <a:cs typeface="Times New Roman" panose="02020603050405020304" pitchFamily="18" charset="0"/>
              </a:rPr>
              <a:t>shift</a:t>
            </a:r>
            <a:r>
              <a:rPr sz="2000" spc="94" dirty="0">
                <a:latin typeface="Times New Roman" panose="02020603050405020304" pitchFamily="18" charset="0"/>
                <a:cs typeface="Times New Roman" panose="02020603050405020304" pitchFamily="18" charset="0"/>
              </a:rPr>
              <a:t> </a:t>
            </a:r>
            <a:r>
              <a:rPr sz="2000" spc="274" dirty="0">
                <a:latin typeface="Times New Roman" panose="02020603050405020304" pitchFamily="18" charset="0"/>
                <a:cs typeface="Times New Roman" panose="02020603050405020304" pitchFamily="18" charset="0"/>
              </a:rPr>
              <a:t>weights</a:t>
            </a:r>
            <a:endParaRPr sz="2000" dirty="0">
              <a:latin typeface="Times New Roman" panose="02020603050405020304" pitchFamily="18" charset="0"/>
              <a:cs typeface="Times New Roman" panose="02020603050405020304" pitchFamily="18" charset="0"/>
            </a:endParaRPr>
          </a:p>
          <a:p>
            <a:pPr>
              <a:lnSpc>
                <a:spcPct val="100000"/>
              </a:lnSpc>
            </a:pPr>
            <a:endParaRPr sz="2000" dirty="0">
              <a:latin typeface="Times New Roman" panose="02020603050405020304" pitchFamily="18" charset="0"/>
              <a:cs typeface="Times New Roman" panose="02020603050405020304" pitchFamily="18" charset="0"/>
            </a:endParaRPr>
          </a:p>
          <a:p>
            <a:pPr>
              <a:spcBef>
                <a:spcPts val="30"/>
              </a:spcBef>
            </a:pPr>
            <a:endParaRPr sz="2000" dirty="0">
              <a:latin typeface="Times New Roman" panose="02020603050405020304" pitchFamily="18" charset="0"/>
              <a:cs typeface="Times New Roman" panose="02020603050405020304" pitchFamily="18" charset="0"/>
            </a:endParaRPr>
          </a:p>
          <a:p>
            <a:pPr marL="50006">
              <a:spcBef>
                <a:spcPts val="4"/>
              </a:spcBef>
            </a:pPr>
            <a:r>
              <a:rPr sz="2000" b="1" spc="244" dirty="0">
                <a:latin typeface="Times New Roman" panose="02020603050405020304" pitchFamily="18" charset="0"/>
                <a:cs typeface="Times New Roman" panose="02020603050405020304" pitchFamily="18" charset="0"/>
              </a:rPr>
              <a:t>How:</a:t>
            </a:r>
            <a:endParaRPr sz="2000" dirty="0">
              <a:latin typeface="Times New Roman" panose="02020603050405020304" pitchFamily="18" charset="0"/>
              <a:cs typeface="Times New Roman" panose="02020603050405020304" pitchFamily="18" charset="0"/>
            </a:endParaRPr>
          </a:p>
          <a:p>
            <a:pPr marL="392906" marR="3810">
              <a:lnSpc>
                <a:spcPct val="114599"/>
              </a:lnSpc>
            </a:pPr>
            <a:r>
              <a:rPr sz="2000" spc="251" dirty="0">
                <a:latin typeface="Times New Roman" panose="02020603050405020304" pitchFamily="18" charset="0"/>
                <a:cs typeface="Times New Roman" panose="02020603050405020304" pitchFamily="18" charset="0"/>
              </a:rPr>
              <a:t>Find</a:t>
            </a:r>
            <a:r>
              <a:rPr sz="2000" spc="101" dirty="0">
                <a:latin typeface="Times New Roman" panose="02020603050405020304" pitchFamily="18" charset="0"/>
                <a:cs typeface="Times New Roman" panose="02020603050405020304" pitchFamily="18" charset="0"/>
              </a:rPr>
              <a:t> </a:t>
            </a:r>
            <a:r>
              <a:rPr sz="2000" spc="180" dirty="0">
                <a:latin typeface="Times New Roman" panose="02020603050405020304" pitchFamily="18" charset="0"/>
                <a:cs typeface="Times New Roman" panose="02020603050405020304" pitchFamily="18" charset="0"/>
              </a:rPr>
              <a:t>partial</a:t>
            </a:r>
            <a:r>
              <a:rPr sz="2000" spc="101" dirty="0">
                <a:latin typeface="Times New Roman" panose="02020603050405020304" pitchFamily="18" charset="0"/>
                <a:cs typeface="Times New Roman" panose="02020603050405020304" pitchFamily="18" charset="0"/>
              </a:rPr>
              <a:t> </a:t>
            </a:r>
            <a:r>
              <a:rPr sz="2000" spc="214" dirty="0">
                <a:latin typeface="Times New Roman" panose="02020603050405020304" pitchFamily="18" charset="0"/>
                <a:cs typeface="Times New Roman" panose="02020603050405020304" pitchFamily="18" charset="0"/>
              </a:rPr>
              <a:t>derivatives</a:t>
            </a:r>
            <a:r>
              <a:rPr sz="2000" spc="101" dirty="0">
                <a:latin typeface="Times New Roman" panose="02020603050405020304" pitchFamily="18" charset="0"/>
                <a:cs typeface="Times New Roman" panose="02020603050405020304" pitchFamily="18" charset="0"/>
              </a:rPr>
              <a:t> </a:t>
            </a:r>
            <a:r>
              <a:rPr sz="2000" spc="225" dirty="0">
                <a:latin typeface="Times New Roman" panose="02020603050405020304" pitchFamily="18" charset="0"/>
                <a:cs typeface="Times New Roman" panose="02020603050405020304" pitchFamily="18" charset="0"/>
              </a:rPr>
              <a:t>of</a:t>
            </a:r>
            <a:r>
              <a:rPr sz="2000" spc="101" dirty="0">
                <a:latin typeface="Times New Roman" panose="02020603050405020304" pitchFamily="18" charset="0"/>
                <a:cs typeface="Times New Roman" panose="02020603050405020304" pitchFamily="18" charset="0"/>
              </a:rPr>
              <a:t> </a:t>
            </a:r>
            <a:r>
              <a:rPr sz="2000" spc="236" dirty="0">
                <a:latin typeface="Times New Roman" panose="02020603050405020304" pitchFamily="18" charset="0"/>
                <a:cs typeface="Times New Roman" panose="02020603050405020304" pitchFamily="18" charset="0"/>
              </a:rPr>
              <a:t>the</a:t>
            </a:r>
            <a:r>
              <a:rPr sz="2000" spc="101" dirty="0">
                <a:latin typeface="Times New Roman" panose="02020603050405020304" pitchFamily="18" charset="0"/>
                <a:cs typeface="Times New Roman" panose="02020603050405020304" pitchFamily="18" charset="0"/>
              </a:rPr>
              <a:t> </a:t>
            </a:r>
            <a:r>
              <a:rPr sz="2000" spc="263" dirty="0">
                <a:latin typeface="Times New Roman" panose="02020603050405020304" pitchFamily="18" charset="0"/>
                <a:cs typeface="Times New Roman" panose="02020603050405020304" pitchFamily="18" charset="0"/>
              </a:rPr>
              <a:t>cost</a:t>
            </a:r>
            <a:r>
              <a:rPr sz="2000" spc="101" dirty="0">
                <a:latin typeface="Times New Roman" panose="02020603050405020304" pitchFamily="18" charset="0"/>
                <a:cs typeface="Times New Roman" panose="02020603050405020304" pitchFamily="18" charset="0"/>
              </a:rPr>
              <a:t> </a:t>
            </a:r>
            <a:r>
              <a:rPr sz="2000" spc="244" dirty="0">
                <a:latin typeface="Times New Roman" panose="02020603050405020304" pitchFamily="18" charset="0"/>
                <a:cs typeface="Times New Roman" panose="02020603050405020304" pitchFamily="18" charset="0"/>
              </a:rPr>
              <a:t>with  </a:t>
            </a:r>
            <a:r>
              <a:rPr sz="2000" spc="248" dirty="0">
                <a:latin typeface="Times New Roman" panose="02020603050405020304" pitchFamily="18" charset="0"/>
                <a:cs typeface="Times New Roman" panose="02020603050405020304" pitchFamily="18" charset="0"/>
              </a:rPr>
              <a:t>respect </a:t>
            </a:r>
            <a:r>
              <a:rPr sz="2000" spc="229" dirty="0">
                <a:latin typeface="Times New Roman" panose="02020603050405020304" pitchFamily="18" charset="0"/>
                <a:cs typeface="Times New Roman" panose="02020603050405020304" pitchFamily="18" charset="0"/>
              </a:rPr>
              <a:t>to </a:t>
            </a:r>
            <a:r>
              <a:rPr sz="2000" spc="274" dirty="0">
                <a:latin typeface="Times New Roman" panose="02020603050405020304" pitchFamily="18" charset="0"/>
                <a:cs typeface="Times New Roman" panose="02020603050405020304" pitchFamily="18" charset="0"/>
              </a:rPr>
              <a:t>weight</a:t>
            </a:r>
            <a:r>
              <a:rPr sz="2000" spc="-172" dirty="0">
                <a:latin typeface="Times New Roman" panose="02020603050405020304" pitchFamily="18" charset="0"/>
                <a:cs typeface="Times New Roman" panose="02020603050405020304" pitchFamily="18" charset="0"/>
              </a:rPr>
              <a:t> </a:t>
            </a:r>
            <a:r>
              <a:rPr sz="2000" spc="244" dirty="0">
                <a:latin typeface="Times New Roman" panose="02020603050405020304" pitchFamily="18" charset="0"/>
                <a:cs typeface="Times New Roman" panose="02020603050405020304" pitchFamily="18" charset="0"/>
              </a:rPr>
              <a:t>matrices</a:t>
            </a:r>
            <a:endParaRPr sz="2000" dirty="0">
              <a:latin typeface="Times New Roman" panose="02020603050405020304" pitchFamily="18" charset="0"/>
              <a:cs typeface="Times New Roman" panose="02020603050405020304" pitchFamily="18" charset="0"/>
            </a:endParaRPr>
          </a:p>
          <a:p>
            <a:pPr>
              <a:lnSpc>
                <a:spcPct val="100000"/>
              </a:lnSpc>
            </a:pPr>
            <a:endParaRPr sz="2000" dirty="0">
              <a:latin typeface="Times New Roman" panose="02020603050405020304" pitchFamily="18" charset="0"/>
              <a:cs typeface="Times New Roman" panose="02020603050405020304" pitchFamily="18" charset="0"/>
            </a:endParaRPr>
          </a:p>
          <a:p>
            <a:pPr marL="50006">
              <a:spcBef>
                <a:spcPts val="2258"/>
              </a:spcBef>
            </a:pPr>
            <a:r>
              <a:rPr sz="2000" b="1" spc="293" dirty="0">
                <a:latin typeface="Times New Roman" panose="02020603050405020304" pitchFamily="18" charset="0"/>
                <a:cs typeface="Times New Roman" panose="02020603050405020304" pitchFamily="18" charset="0"/>
              </a:rPr>
              <a:t>How</a:t>
            </a:r>
            <a:r>
              <a:rPr sz="2000" b="1" spc="75" dirty="0">
                <a:latin typeface="Times New Roman" panose="02020603050405020304" pitchFamily="18" charset="0"/>
                <a:cs typeface="Times New Roman" panose="02020603050405020304" pitchFamily="18" charset="0"/>
              </a:rPr>
              <a:t> </a:t>
            </a:r>
            <a:r>
              <a:rPr sz="2000" b="1" spc="188" dirty="0">
                <a:latin typeface="Times New Roman" panose="02020603050405020304" pitchFamily="18" charset="0"/>
                <a:cs typeface="Times New Roman" panose="02020603050405020304" pitchFamily="18" charset="0"/>
              </a:rPr>
              <a:t>(again):</a:t>
            </a:r>
            <a:endParaRPr lang="en-US" sz="2000" dirty="0">
              <a:latin typeface="Times New Roman" panose="02020603050405020304" pitchFamily="18" charset="0"/>
              <a:cs typeface="Times New Roman" panose="02020603050405020304" pitchFamily="18" charset="0"/>
            </a:endParaRPr>
          </a:p>
          <a:p>
            <a:pPr marL="392906">
              <a:spcBef>
                <a:spcPts val="394"/>
              </a:spcBef>
            </a:pPr>
            <a:r>
              <a:rPr lang="en-US" sz="2000" spc="263" dirty="0">
                <a:latin typeface="Times New Roman" panose="02020603050405020304" pitchFamily="18" charset="0"/>
                <a:cs typeface="Times New Roman" panose="02020603050405020304" pitchFamily="18" charset="0"/>
              </a:rPr>
              <a:t>Chain</a:t>
            </a:r>
            <a:r>
              <a:rPr lang="en-US" sz="2000" spc="98" dirty="0">
                <a:latin typeface="Times New Roman" panose="02020603050405020304" pitchFamily="18" charset="0"/>
                <a:cs typeface="Times New Roman" panose="02020603050405020304" pitchFamily="18" charset="0"/>
              </a:rPr>
              <a:t> </a:t>
            </a:r>
            <a:r>
              <a:rPr lang="en-US" sz="2000" spc="188" dirty="0">
                <a:latin typeface="Times New Roman" panose="02020603050405020304" pitchFamily="18" charset="0"/>
                <a:cs typeface="Times New Roman" panose="02020603050405020304" pitchFamily="18" charset="0"/>
              </a:rPr>
              <a:t>rule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896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674C17F-BBA8-47C5-855C-1DC90F7B1177}"/>
              </a:ext>
            </a:extLst>
          </p:cNvPr>
          <p:cNvSpPr/>
          <p:nvPr/>
        </p:nvSpPr>
        <p:spPr>
          <a:xfrm>
            <a:off x="0" y="4687213"/>
            <a:ext cx="6858000" cy="369332"/>
          </a:xfrm>
          <a:prstGeom prst="rect">
            <a:avLst/>
          </a:prstGeom>
        </p:spPr>
        <p:txBody>
          <a:bodyPr wrap="square">
            <a:spAutoFit/>
          </a:bodyPr>
          <a:lstStyle/>
          <a:p>
            <a:r>
              <a:rPr lang="en-US" sz="900" dirty="0">
                <a:latin typeface="Georgia" panose="02040502050405020303" pitchFamily="18" charset="0"/>
                <a:hlinkClick r:id="rId2"/>
              </a:rPr>
              <a:t>https://mc.ai/how-to-build-your-own-neural-network-from-scratch-in-python/</a:t>
            </a:r>
            <a:endParaRPr lang="en-US" sz="900" dirty="0">
              <a:latin typeface="Georgia" panose="02040502050405020303" pitchFamily="18" charset="0"/>
            </a:endParaRPr>
          </a:p>
          <a:p>
            <a:r>
              <a:rPr lang="en-US" sz="900" dirty="0">
                <a:latin typeface="Georgia" panose="02040502050405020303" pitchFamily="18" charset="0"/>
                <a:hlinkClick r:id="rId3"/>
              </a:rPr>
              <a:t>https://ml-cheatsheet.readthedocs.io/en/latest/gradient_descent.html</a:t>
            </a:r>
            <a:endParaRPr lang="en-US" sz="900" dirty="0">
              <a:latin typeface="Georgia" panose="02040502050405020303" pitchFamily="18" charset="0"/>
            </a:endParaRPr>
          </a:p>
        </p:txBody>
      </p:sp>
      <p:sp>
        <p:nvSpPr>
          <p:cNvPr id="6" name="Title 1">
            <a:extLst>
              <a:ext uri="{FF2B5EF4-FFF2-40B4-BE49-F238E27FC236}">
                <a16:creationId xmlns:a16="http://schemas.microsoft.com/office/drawing/2014/main" id="{83F62209-8AE6-414D-8720-2135C226A0A0}"/>
              </a:ext>
            </a:extLst>
          </p:cNvPr>
          <p:cNvSpPr txBox="1">
            <a:spLocks/>
          </p:cNvSpPr>
          <p:nvPr/>
        </p:nvSpPr>
        <p:spPr>
          <a:xfrm>
            <a:off x="457200" y="205979"/>
            <a:ext cx="8229600" cy="857250"/>
          </a:xfrm>
          <a:prstGeom prst="rect">
            <a:avLst/>
          </a:prstGeom>
        </p:spPr>
        <p:txBody>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r>
              <a:rPr lang="en-US" dirty="0"/>
              <a:t>Gradient descent algorithm</a:t>
            </a:r>
          </a:p>
        </p:txBody>
      </p:sp>
      <p:sp>
        <p:nvSpPr>
          <p:cNvPr id="2" name="Rectangle 1">
            <a:extLst>
              <a:ext uri="{FF2B5EF4-FFF2-40B4-BE49-F238E27FC236}">
                <a16:creationId xmlns:a16="http://schemas.microsoft.com/office/drawing/2014/main" id="{6A85BAA9-013E-4343-83CD-1F3E37456D18}"/>
              </a:ext>
            </a:extLst>
          </p:cNvPr>
          <p:cNvSpPr/>
          <p:nvPr/>
        </p:nvSpPr>
        <p:spPr>
          <a:xfrm>
            <a:off x="152400" y="819150"/>
            <a:ext cx="8915400" cy="2031325"/>
          </a:xfrm>
          <a:prstGeom prst="rect">
            <a:avLst/>
          </a:prstGeom>
        </p:spPr>
        <p:txBody>
          <a:bodyPr wrap="square">
            <a:spAutoFit/>
          </a:bodyPr>
          <a:lstStyle/>
          <a:p>
            <a:r>
              <a:rPr lang="en-US" b="1" dirty="0"/>
              <a:t>Gradient descent </a:t>
            </a:r>
            <a:r>
              <a:rPr lang="en-US" dirty="0"/>
              <a:t>is an optimization algorithm used to minimize some function by iteratively moving in the direction of steepest descent as defined by the negative of the gradient.</a:t>
            </a:r>
          </a:p>
          <a:p>
            <a:endParaRPr lang="en-US" dirty="0"/>
          </a:p>
          <a:p>
            <a:r>
              <a:rPr lang="en-US" dirty="0"/>
              <a:t>because the equation of the loss function does not contain the weights and biases, we can’t directly calculate the derivative of the loss function with respect to the weights and biases. </a:t>
            </a:r>
          </a:p>
          <a:p>
            <a:endParaRPr lang="en-US" dirty="0"/>
          </a:p>
          <a:p>
            <a:r>
              <a:rPr lang="en-US" dirty="0"/>
              <a:t>Therefore, we need the </a:t>
            </a:r>
            <a:r>
              <a:rPr lang="en-US" b="1" u="sng" dirty="0"/>
              <a:t>chain rule </a:t>
            </a:r>
            <a:r>
              <a:rPr lang="en-US" dirty="0"/>
              <a:t>to help us calculate it.</a:t>
            </a:r>
          </a:p>
        </p:txBody>
      </p:sp>
      <p:pic>
        <p:nvPicPr>
          <p:cNvPr id="8" name="Picture 7" descr="A picture containing bird&#10;&#10;Description automatically generated">
            <a:extLst>
              <a:ext uri="{FF2B5EF4-FFF2-40B4-BE49-F238E27FC236}">
                <a16:creationId xmlns:a16="http://schemas.microsoft.com/office/drawing/2014/main" id="{2F694BF2-7CE5-48B0-A050-72359593FB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2891526"/>
            <a:ext cx="4648200" cy="2077745"/>
          </a:xfrm>
          <a:prstGeom prst="rect">
            <a:avLst/>
          </a:prstGeom>
        </p:spPr>
      </p:pic>
      <p:sp>
        <p:nvSpPr>
          <p:cNvPr id="9" name="Rectangle 8">
            <a:extLst>
              <a:ext uri="{FF2B5EF4-FFF2-40B4-BE49-F238E27FC236}">
                <a16:creationId xmlns:a16="http://schemas.microsoft.com/office/drawing/2014/main" id="{2145A0D9-E4FB-4898-8887-EEB8F9B543C6}"/>
              </a:ext>
            </a:extLst>
          </p:cNvPr>
          <p:cNvSpPr/>
          <p:nvPr/>
        </p:nvSpPr>
        <p:spPr>
          <a:xfrm>
            <a:off x="914400" y="3643044"/>
            <a:ext cx="3505199" cy="276999"/>
          </a:xfrm>
          <a:prstGeom prst="rect">
            <a:avLst/>
          </a:prstGeom>
        </p:spPr>
        <p:txBody>
          <a:bodyPr wrap="square">
            <a:spAutoFit/>
          </a:bodyPr>
          <a:lstStyle/>
          <a:p>
            <a:r>
              <a:rPr lang="en-US" sz="1200" dirty="0">
                <a:solidFill>
                  <a:srgbClr val="C00000"/>
                </a:solidFill>
              </a:rPr>
              <a:t>partial derivative assuming a 1-layer Neural Network</a:t>
            </a:r>
          </a:p>
        </p:txBody>
      </p:sp>
    </p:spTree>
    <p:extLst>
      <p:ext uri="{BB962C8B-B14F-4D97-AF65-F5344CB8AC3E}">
        <p14:creationId xmlns:p14="http://schemas.microsoft.com/office/powerpoint/2010/main" val="27380066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4" name="object 4"/>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5" name="object 5"/>
          <p:cNvSpPr txBox="1"/>
          <p:nvPr/>
        </p:nvSpPr>
        <p:spPr>
          <a:xfrm>
            <a:off x="3552015"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6" name="object 6"/>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7" name="object 7"/>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8" name="object 8"/>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9" name="object 9"/>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10" name="object 10"/>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1" name="object 11"/>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2" name="object 12"/>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 name="object 13"/>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4" name="object 14"/>
          <p:cNvSpPr txBox="1"/>
          <p:nvPr/>
        </p:nvSpPr>
        <p:spPr>
          <a:xfrm>
            <a:off x="3507185"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5" name="object 15"/>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6" name="object 16"/>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7" name="object 17"/>
          <p:cNvSpPr txBox="1"/>
          <p:nvPr/>
        </p:nvSpPr>
        <p:spPr>
          <a:xfrm>
            <a:off x="4958753"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8" name="object 18"/>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19" name="object 19"/>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20" name="object 20"/>
          <p:cNvSpPr txBox="1"/>
          <p:nvPr/>
        </p:nvSpPr>
        <p:spPr>
          <a:xfrm>
            <a:off x="4958753"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1" name="object 21"/>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22" name="object 22"/>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3" name="object 23"/>
          <p:cNvSpPr txBox="1"/>
          <p:nvPr/>
        </p:nvSpPr>
        <p:spPr>
          <a:xfrm>
            <a:off x="4958753"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4" name="object 24"/>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25" name="object 25"/>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6" name="object 26"/>
          <p:cNvSpPr txBox="1"/>
          <p:nvPr/>
        </p:nvSpPr>
        <p:spPr>
          <a:xfrm>
            <a:off x="4913922"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27" name="object 27"/>
          <p:cNvSpPr/>
          <p:nvPr/>
        </p:nvSpPr>
        <p:spPr>
          <a:xfrm>
            <a:off x="2494562" y="1439350"/>
            <a:ext cx="873443" cy="327660"/>
          </a:xfrm>
          <a:custGeom>
            <a:avLst/>
            <a:gdLst/>
            <a:ahLst/>
            <a:cxnLst/>
            <a:rect l="l" t="t" r="r" b="b"/>
            <a:pathLst>
              <a:path w="1164589" h="436880">
                <a:moveTo>
                  <a:pt x="0" y="436534"/>
                </a:moveTo>
                <a:lnTo>
                  <a:pt x="1164185" y="0"/>
                </a:lnTo>
              </a:path>
            </a:pathLst>
          </a:custGeom>
          <a:ln w="9524">
            <a:solidFill>
              <a:srgbClr val="666666"/>
            </a:solidFill>
          </a:ln>
        </p:spPr>
        <p:txBody>
          <a:bodyPr wrap="square" lIns="0" tIns="0" rIns="0" bIns="0" rtlCol="0"/>
          <a:lstStyle/>
          <a:p>
            <a:endParaRPr sz="1350"/>
          </a:p>
        </p:txBody>
      </p:sp>
      <p:sp>
        <p:nvSpPr>
          <p:cNvPr id="28" name="object 28"/>
          <p:cNvSpPr/>
          <p:nvPr/>
        </p:nvSpPr>
        <p:spPr>
          <a:xfrm>
            <a:off x="2464207" y="1755701"/>
            <a:ext cx="34766" cy="22860"/>
          </a:xfrm>
          <a:custGeom>
            <a:avLst/>
            <a:gdLst/>
            <a:ahLst/>
            <a:cxnLst/>
            <a:rect l="l" t="t" r="r" b="b"/>
            <a:pathLst>
              <a:path w="46355" h="30480">
                <a:moveTo>
                  <a:pt x="0" y="29907"/>
                </a:moveTo>
                <a:lnTo>
                  <a:pt x="34949" y="0"/>
                </a:lnTo>
                <a:lnTo>
                  <a:pt x="45997" y="29462"/>
                </a:lnTo>
                <a:lnTo>
                  <a:pt x="0" y="29907"/>
                </a:lnTo>
                <a:close/>
              </a:path>
            </a:pathLst>
          </a:custGeom>
          <a:solidFill>
            <a:srgbClr val="666666"/>
          </a:solidFill>
        </p:spPr>
        <p:txBody>
          <a:bodyPr wrap="square" lIns="0" tIns="0" rIns="0" bIns="0" rtlCol="0"/>
          <a:lstStyle/>
          <a:p>
            <a:endParaRPr sz="1350"/>
          </a:p>
        </p:txBody>
      </p:sp>
      <p:sp>
        <p:nvSpPr>
          <p:cNvPr id="29" name="object 29"/>
          <p:cNvSpPr/>
          <p:nvPr/>
        </p:nvSpPr>
        <p:spPr>
          <a:xfrm>
            <a:off x="2464207" y="1755701"/>
            <a:ext cx="34766" cy="22860"/>
          </a:xfrm>
          <a:custGeom>
            <a:avLst/>
            <a:gdLst/>
            <a:ahLst/>
            <a:cxnLst/>
            <a:rect l="l" t="t" r="r" b="b"/>
            <a:pathLst>
              <a:path w="46355" h="30480">
                <a:moveTo>
                  <a:pt x="34949" y="0"/>
                </a:moveTo>
                <a:lnTo>
                  <a:pt x="0" y="29907"/>
                </a:lnTo>
                <a:lnTo>
                  <a:pt x="45997" y="29462"/>
                </a:lnTo>
                <a:lnTo>
                  <a:pt x="34949" y="0"/>
                </a:lnTo>
                <a:close/>
              </a:path>
            </a:pathLst>
          </a:custGeom>
          <a:ln w="9524">
            <a:solidFill>
              <a:srgbClr val="666666"/>
            </a:solidFill>
          </a:ln>
        </p:spPr>
        <p:txBody>
          <a:bodyPr wrap="square" lIns="0" tIns="0" rIns="0" bIns="0" rtlCol="0"/>
          <a:lstStyle/>
          <a:p>
            <a:endParaRPr sz="1350"/>
          </a:p>
        </p:txBody>
      </p:sp>
      <p:sp>
        <p:nvSpPr>
          <p:cNvPr id="30" name="object 30"/>
          <p:cNvSpPr/>
          <p:nvPr/>
        </p:nvSpPr>
        <p:spPr>
          <a:xfrm>
            <a:off x="2494463" y="1797106"/>
            <a:ext cx="873443" cy="334328"/>
          </a:xfrm>
          <a:custGeom>
            <a:avLst/>
            <a:gdLst/>
            <a:ahLst/>
            <a:cxnLst/>
            <a:rect l="l" t="t" r="r" b="b"/>
            <a:pathLst>
              <a:path w="1164589" h="445769">
                <a:moveTo>
                  <a:pt x="0" y="0"/>
                </a:moveTo>
                <a:lnTo>
                  <a:pt x="1164317" y="445201"/>
                </a:lnTo>
              </a:path>
            </a:pathLst>
          </a:custGeom>
          <a:ln w="9524">
            <a:solidFill>
              <a:srgbClr val="666666"/>
            </a:solidFill>
          </a:ln>
        </p:spPr>
        <p:txBody>
          <a:bodyPr wrap="square" lIns="0" tIns="0" rIns="0" bIns="0" rtlCol="0"/>
          <a:lstStyle/>
          <a:p>
            <a:endParaRPr sz="1350"/>
          </a:p>
        </p:txBody>
      </p:sp>
      <p:sp>
        <p:nvSpPr>
          <p:cNvPr id="31" name="object 31"/>
          <p:cNvSpPr/>
          <p:nvPr/>
        </p:nvSpPr>
        <p:spPr>
          <a:xfrm>
            <a:off x="2464184" y="1785529"/>
            <a:ext cx="34766" cy="22860"/>
          </a:xfrm>
          <a:custGeom>
            <a:avLst/>
            <a:gdLst/>
            <a:ahLst/>
            <a:cxnLst/>
            <a:rect l="l" t="t" r="r" b="b"/>
            <a:pathLst>
              <a:path w="46355" h="30480">
                <a:moveTo>
                  <a:pt x="34754" y="30132"/>
                </a:moveTo>
                <a:lnTo>
                  <a:pt x="0" y="0"/>
                </a:lnTo>
                <a:lnTo>
                  <a:pt x="45992" y="742"/>
                </a:lnTo>
                <a:lnTo>
                  <a:pt x="34754" y="30132"/>
                </a:lnTo>
                <a:close/>
              </a:path>
            </a:pathLst>
          </a:custGeom>
          <a:solidFill>
            <a:srgbClr val="666666"/>
          </a:solidFill>
        </p:spPr>
        <p:txBody>
          <a:bodyPr wrap="square" lIns="0" tIns="0" rIns="0" bIns="0" rtlCol="0"/>
          <a:lstStyle/>
          <a:p>
            <a:endParaRPr sz="1350"/>
          </a:p>
        </p:txBody>
      </p:sp>
      <p:sp>
        <p:nvSpPr>
          <p:cNvPr id="32" name="object 32"/>
          <p:cNvSpPr/>
          <p:nvPr/>
        </p:nvSpPr>
        <p:spPr>
          <a:xfrm>
            <a:off x="2464184" y="1785529"/>
            <a:ext cx="34766" cy="22860"/>
          </a:xfrm>
          <a:custGeom>
            <a:avLst/>
            <a:gdLst/>
            <a:ahLst/>
            <a:cxnLst/>
            <a:rect l="l" t="t" r="r" b="b"/>
            <a:pathLst>
              <a:path w="46355" h="30480">
                <a:moveTo>
                  <a:pt x="45992" y="742"/>
                </a:moveTo>
                <a:lnTo>
                  <a:pt x="0" y="0"/>
                </a:lnTo>
                <a:lnTo>
                  <a:pt x="34754" y="30132"/>
                </a:lnTo>
                <a:lnTo>
                  <a:pt x="45992" y="742"/>
                </a:lnTo>
                <a:close/>
              </a:path>
            </a:pathLst>
          </a:custGeom>
          <a:ln w="9524">
            <a:solidFill>
              <a:srgbClr val="666666"/>
            </a:solidFill>
          </a:ln>
        </p:spPr>
        <p:txBody>
          <a:bodyPr wrap="square" lIns="0" tIns="0" rIns="0" bIns="0" rtlCol="0"/>
          <a:lstStyle/>
          <a:p>
            <a:endParaRPr sz="1350"/>
          </a:p>
        </p:txBody>
      </p:sp>
      <p:sp>
        <p:nvSpPr>
          <p:cNvPr id="33" name="object 33"/>
          <p:cNvSpPr/>
          <p:nvPr/>
        </p:nvSpPr>
        <p:spPr>
          <a:xfrm>
            <a:off x="2482698" y="1814017"/>
            <a:ext cx="885349" cy="1008698"/>
          </a:xfrm>
          <a:custGeom>
            <a:avLst/>
            <a:gdLst/>
            <a:ahLst/>
            <a:cxnLst/>
            <a:rect l="l" t="t" r="r" b="b"/>
            <a:pathLst>
              <a:path w="1180464" h="1344929">
                <a:moveTo>
                  <a:pt x="0" y="0"/>
                </a:moveTo>
                <a:lnTo>
                  <a:pt x="1180005" y="1344827"/>
                </a:lnTo>
              </a:path>
            </a:pathLst>
          </a:custGeom>
          <a:ln w="9524">
            <a:solidFill>
              <a:srgbClr val="666666"/>
            </a:solidFill>
          </a:ln>
        </p:spPr>
        <p:txBody>
          <a:bodyPr wrap="square" lIns="0" tIns="0" rIns="0" bIns="0" rtlCol="0"/>
          <a:lstStyle/>
          <a:p>
            <a:endParaRPr sz="1350"/>
          </a:p>
        </p:txBody>
      </p:sp>
      <p:sp>
        <p:nvSpPr>
          <p:cNvPr id="34" name="object 34"/>
          <p:cNvSpPr/>
          <p:nvPr/>
        </p:nvSpPr>
        <p:spPr>
          <a:xfrm>
            <a:off x="2461315" y="1789650"/>
            <a:ext cx="30480" cy="32385"/>
          </a:xfrm>
          <a:custGeom>
            <a:avLst/>
            <a:gdLst/>
            <a:ahLst/>
            <a:cxnLst/>
            <a:rect l="l" t="t" r="r" b="b"/>
            <a:pathLst>
              <a:path w="40639" h="43180">
                <a:moveTo>
                  <a:pt x="16684" y="42867"/>
                </a:moveTo>
                <a:lnTo>
                  <a:pt x="0" y="0"/>
                </a:lnTo>
                <a:lnTo>
                  <a:pt x="40334" y="22114"/>
                </a:lnTo>
                <a:lnTo>
                  <a:pt x="16684" y="42867"/>
                </a:lnTo>
                <a:close/>
              </a:path>
            </a:pathLst>
          </a:custGeom>
          <a:solidFill>
            <a:srgbClr val="666666"/>
          </a:solidFill>
        </p:spPr>
        <p:txBody>
          <a:bodyPr wrap="square" lIns="0" tIns="0" rIns="0" bIns="0" rtlCol="0"/>
          <a:lstStyle/>
          <a:p>
            <a:endParaRPr sz="1350"/>
          </a:p>
        </p:txBody>
      </p:sp>
      <p:sp>
        <p:nvSpPr>
          <p:cNvPr id="35" name="object 35"/>
          <p:cNvSpPr/>
          <p:nvPr/>
        </p:nvSpPr>
        <p:spPr>
          <a:xfrm>
            <a:off x="2461315" y="1789650"/>
            <a:ext cx="30480" cy="32385"/>
          </a:xfrm>
          <a:custGeom>
            <a:avLst/>
            <a:gdLst/>
            <a:ahLst/>
            <a:cxnLst/>
            <a:rect l="l" t="t" r="r" b="b"/>
            <a:pathLst>
              <a:path w="40639" h="43180">
                <a:moveTo>
                  <a:pt x="40334" y="22114"/>
                </a:moveTo>
                <a:lnTo>
                  <a:pt x="0" y="0"/>
                </a:lnTo>
                <a:lnTo>
                  <a:pt x="16684" y="42867"/>
                </a:lnTo>
                <a:lnTo>
                  <a:pt x="40334" y="22114"/>
                </a:lnTo>
                <a:close/>
              </a:path>
            </a:pathLst>
          </a:custGeom>
          <a:ln w="9524">
            <a:solidFill>
              <a:srgbClr val="666666"/>
            </a:solidFill>
          </a:ln>
        </p:spPr>
        <p:txBody>
          <a:bodyPr wrap="square" lIns="0" tIns="0" rIns="0" bIns="0" rtlCol="0"/>
          <a:lstStyle/>
          <a:p>
            <a:endParaRPr sz="1350"/>
          </a:p>
        </p:txBody>
      </p:sp>
      <p:sp>
        <p:nvSpPr>
          <p:cNvPr id="36" name="object 36"/>
          <p:cNvSpPr/>
          <p:nvPr/>
        </p:nvSpPr>
        <p:spPr>
          <a:xfrm>
            <a:off x="2482801" y="1439350"/>
            <a:ext cx="885349" cy="1002030"/>
          </a:xfrm>
          <a:custGeom>
            <a:avLst/>
            <a:gdLst/>
            <a:ahLst/>
            <a:cxnLst/>
            <a:rect l="l" t="t" r="r" b="b"/>
            <a:pathLst>
              <a:path w="1180464" h="1336039">
                <a:moveTo>
                  <a:pt x="0" y="1335959"/>
                </a:moveTo>
                <a:lnTo>
                  <a:pt x="1179867" y="0"/>
                </a:lnTo>
              </a:path>
            </a:pathLst>
          </a:custGeom>
          <a:ln w="9524">
            <a:solidFill>
              <a:srgbClr val="666666"/>
            </a:solidFill>
          </a:ln>
        </p:spPr>
        <p:txBody>
          <a:bodyPr wrap="square" lIns="0" tIns="0" rIns="0" bIns="0" rtlCol="0"/>
          <a:lstStyle/>
          <a:p>
            <a:endParaRPr sz="1350"/>
          </a:p>
        </p:txBody>
      </p:sp>
      <p:sp>
        <p:nvSpPr>
          <p:cNvPr id="37" name="object 37"/>
          <p:cNvSpPr/>
          <p:nvPr/>
        </p:nvSpPr>
        <p:spPr>
          <a:xfrm>
            <a:off x="2461342" y="2433501"/>
            <a:ext cx="30480" cy="32385"/>
          </a:xfrm>
          <a:custGeom>
            <a:avLst/>
            <a:gdLst/>
            <a:ahLst/>
            <a:cxnLst/>
            <a:rect l="l" t="t" r="r" b="b"/>
            <a:pathLst>
              <a:path w="40639" h="43179">
                <a:moveTo>
                  <a:pt x="0" y="42824"/>
                </a:moveTo>
                <a:lnTo>
                  <a:pt x="16822" y="0"/>
                </a:lnTo>
                <a:lnTo>
                  <a:pt x="40404" y="20849"/>
                </a:lnTo>
                <a:lnTo>
                  <a:pt x="0" y="42824"/>
                </a:lnTo>
                <a:close/>
              </a:path>
            </a:pathLst>
          </a:custGeom>
          <a:solidFill>
            <a:srgbClr val="666666"/>
          </a:solidFill>
        </p:spPr>
        <p:txBody>
          <a:bodyPr wrap="square" lIns="0" tIns="0" rIns="0" bIns="0" rtlCol="0"/>
          <a:lstStyle/>
          <a:p>
            <a:endParaRPr sz="1350"/>
          </a:p>
        </p:txBody>
      </p:sp>
      <p:sp>
        <p:nvSpPr>
          <p:cNvPr id="38" name="object 38"/>
          <p:cNvSpPr/>
          <p:nvPr/>
        </p:nvSpPr>
        <p:spPr>
          <a:xfrm>
            <a:off x="2461342" y="2433501"/>
            <a:ext cx="30480" cy="32385"/>
          </a:xfrm>
          <a:custGeom>
            <a:avLst/>
            <a:gdLst/>
            <a:ahLst/>
            <a:cxnLst/>
            <a:rect l="l" t="t" r="r" b="b"/>
            <a:pathLst>
              <a:path w="40639" h="43179">
                <a:moveTo>
                  <a:pt x="16822" y="0"/>
                </a:moveTo>
                <a:lnTo>
                  <a:pt x="0" y="42824"/>
                </a:lnTo>
                <a:lnTo>
                  <a:pt x="40404" y="20849"/>
                </a:lnTo>
                <a:lnTo>
                  <a:pt x="16822" y="0"/>
                </a:lnTo>
                <a:close/>
              </a:path>
            </a:pathLst>
          </a:custGeom>
          <a:ln w="9524">
            <a:solidFill>
              <a:srgbClr val="666666"/>
            </a:solidFill>
          </a:ln>
        </p:spPr>
        <p:txBody>
          <a:bodyPr wrap="square" lIns="0" tIns="0" rIns="0" bIns="0" rtlCol="0"/>
          <a:lstStyle/>
          <a:p>
            <a:endParaRPr sz="1350"/>
          </a:p>
        </p:txBody>
      </p:sp>
      <p:sp>
        <p:nvSpPr>
          <p:cNvPr id="39" name="object 39"/>
          <p:cNvSpPr/>
          <p:nvPr/>
        </p:nvSpPr>
        <p:spPr>
          <a:xfrm>
            <a:off x="2494562" y="2131008"/>
            <a:ext cx="873443" cy="327660"/>
          </a:xfrm>
          <a:custGeom>
            <a:avLst/>
            <a:gdLst/>
            <a:ahLst/>
            <a:cxnLst/>
            <a:rect l="l" t="t" r="r" b="b"/>
            <a:pathLst>
              <a:path w="1164589" h="436879">
                <a:moveTo>
                  <a:pt x="0" y="436524"/>
                </a:moveTo>
                <a:lnTo>
                  <a:pt x="1164185" y="0"/>
                </a:lnTo>
              </a:path>
            </a:pathLst>
          </a:custGeom>
          <a:ln w="9524">
            <a:solidFill>
              <a:srgbClr val="666666"/>
            </a:solidFill>
          </a:ln>
        </p:spPr>
        <p:txBody>
          <a:bodyPr wrap="square" lIns="0" tIns="0" rIns="0" bIns="0" rtlCol="0"/>
          <a:lstStyle/>
          <a:p>
            <a:endParaRPr sz="1350"/>
          </a:p>
        </p:txBody>
      </p:sp>
      <p:sp>
        <p:nvSpPr>
          <p:cNvPr id="40" name="object 40"/>
          <p:cNvSpPr/>
          <p:nvPr/>
        </p:nvSpPr>
        <p:spPr>
          <a:xfrm>
            <a:off x="2464207" y="2447357"/>
            <a:ext cx="34766" cy="22860"/>
          </a:xfrm>
          <a:custGeom>
            <a:avLst/>
            <a:gdLst/>
            <a:ahLst/>
            <a:cxnLst/>
            <a:rect l="l" t="t" r="r" b="b"/>
            <a:pathLst>
              <a:path w="46355" h="30479">
                <a:moveTo>
                  <a:pt x="0" y="29899"/>
                </a:moveTo>
                <a:lnTo>
                  <a:pt x="34949" y="0"/>
                </a:lnTo>
                <a:lnTo>
                  <a:pt x="45997" y="29449"/>
                </a:lnTo>
                <a:lnTo>
                  <a:pt x="0" y="29899"/>
                </a:lnTo>
                <a:close/>
              </a:path>
            </a:pathLst>
          </a:custGeom>
          <a:solidFill>
            <a:srgbClr val="666666"/>
          </a:solidFill>
        </p:spPr>
        <p:txBody>
          <a:bodyPr wrap="square" lIns="0" tIns="0" rIns="0" bIns="0" rtlCol="0"/>
          <a:lstStyle/>
          <a:p>
            <a:endParaRPr sz="1350"/>
          </a:p>
        </p:txBody>
      </p:sp>
      <p:sp>
        <p:nvSpPr>
          <p:cNvPr id="41" name="object 41"/>
          <p:cNvSpPr/>
          <p:nvPr/>
        </p:nvSpPr>
        <p:spPr>
          <a:xfrm>
            <a:off x="2464207" y="2447357"/>
            <a:ext cx="34766" cy="22860"/>
          </a:xfrm>
          <a:custGeom>
            <a:avLst/>
            <a:gdLst/>
            <a:ahLst/>
            <a:cxnLst/>
            <a:rect l="l" t="t" r="r" b="b"/>
            <a:pathLst>
              <a:path w="46355" h="30479">
                <a:moveTo>
                  <a:pt x="34949" y="0"/>
                </a:moveTo>
                <a:lnTo>
                  <a:pt x="0" y="29899"/>
                </a:lnTo>
                <a:lnTo>
                  <a:pt x="45997" y="29449"/>
                </a:lnTo>
                <a:lnTo>
                  <a:pt x="34949" y="0"/>
                </a:lnTo>
                <a:close/>
              </a:path>
            </a:pathLst>
          </a:custGeom>
          <a:ln w="9524">
            <a:solidFill>
              <a:srgbClr val="666666"/>
            </a:solidFill>
          </a:ln>
        </p:spPr>
        <p:txBody>
          <a:bodyPr wrap="square" lIns="0" tIns="0" rIns="0" bIns="0" rtlCol="0"/>
          <a:lstStyle/>
          <a:p>
            <a:endParaRPr sz="1350"/>
          </a:p>
        </p:txBody>
      </p:sp>
      <p:sp>
        <p:nvSpPr>
          <p:cNvPr id="42" name="object 42"/>
          <p:cNvSpPr/>
          <p:nvPr/>
        </p:nvSpPr>
        <p:spPr>
          <a:xfrm>
            <a:off x="2494463" y="2488757"/>
            <a:ext cx="873443" cy="334328"/>
          </a:xfrm>
          <a:custGeom>
            <a:avLst/>
            <a:gdLst/>
            <a:ahLst/>
            <a:cxnLst/>
            <a:rect l="l" t="t" r="r" b="b"/>
            <a:pathLst>
              <a:path w="1164589" h="445770">
                <a:moveTo>
                  <a:pt x="0" y="0"/>
                </a:moveTo>
                <a:lnTo>
                  <a:pt x="1164317" y="445174"/>
                </a:lnTo>
              </a:path>
            </a:pathLst>
          </a:custGeom>
          <a:ln w="9524">
            <a:solidFill>
              <a:srgbClr val="666666"/>
            </a:solidFill>
          </a:ln>
        </p:spPr>
        <p:txBody>
          <a:bodyPr wrap="square" lIns="0" tIns="0" rIns="0" bIns="0" rtlCol="0"/>
          <a:lstStyle/>
          <a:p>
            <a:endParaRPr sz="1350"/>
          </a:p>
        </p:txBody>
      </p:sp>
      <p:sp>
        <p:nvSpPr>
          <p:cNvPr id="43" name="object 43"/>
          <p:cNvSpPr/>
          <p:nvPr/>
        </p:nvSpPr>
        <p:spPr>
          <a:xfrm>
            <a:off x="2464184" y="2477170"/>
            <a:ext cx="34766" cy="22860"/>
          </a:xfrm>
          <a:custGeom>
            <a:avLst/>
            <a:gdLst/>
            <a:ahLst/>
            <a:cxnLst/>
            <a:rect l="l" t="t" r="r" b="b"/>
            <a:pathLst>
              <a:path w="46355" h="30479">
                <a:moveTo>
                  <a:pt x="34754" y="30149"/>
                </a:moveTo>
                <a:lnTo>
                  <a:pt x="0" y="0"/>
                </a:lnTo>
                <a:lnTo>
                  <a:pt x="45992" y="749"/>
                </a:lnTo>
                <a:lnTo>
                  <a:pt x="34754" y="30149"/>
                </a:lnTo>
                <a:close/>
              </a:path>
            </a:pathLst>
          </a:custGeom>
          <a:solidFill>
            <a:srgbClr val="666666"/>
          </a:solidFill>
        </p:spPr>
        <p:txBody>
          <a:bodyPr wrap="square" lIns="0" tIns="0" rIns="0" bIns="0" rtlCol="0"/>
          <a:lstStyle/>
          <a:p>
            <a:endParaRPr sz="1350"/>
          </a:p>
        </p:txBody>
      </p:sp>
      <p:sp>
        <p:nvSpPr>
          <p:cNvPr id="44" name="object 44"/>
          <p:cNvSpPr/>
          <p:nvPr/>
        </p:nvSpPr>
        <p:spPr>
          <a:xfrm>
            <a:off x="2464184" y="2477170"/>
            <a:ext cx="34766" cy="22860"/>
          </a:xfrm>
          <a:custGeom>
            <a:avLst/>
            <a:gdLst/>
            <a:ahLst/>
            <a:cxnLst/>
            <a:rect l="l" t="t" r="r" b="b"/>
            <a:pathLst>
              <a:path w="46355" h="30479">
                <a:moveTo>
                  <a:pt x="45992" y="749"/>
                </a:moveTo>
                <a:lnTo>
                  <a:pt x="0" y="0"/>
                </a:lnTo>
                <a:lnTo>
                  <a:pt x="34754" y="30149"/>
                </a:lnTo>
                <a:lnTo>
                  <a:pt x="45992" y="749"/>
                </a:lnTo>
                <a:close/>
              </a:path>
            </a:pathLst>
          </a:custGeom>
          <a:ln w="9524">
            <a:solidFill>
              <a:srgbClr val="666666"/>
            </a:solidFill>
          </a:ln>
        </p:spPr>
        <p:txBody>
          <a:bodyPr wrap="square" lIns="0" tIns="0" rIns="0" bIns="0" rtlCol="0"/>
          <a:lstStyle/>
          <a:p>
            <a:endParaRPr sz="1350"/>
          </a:p>
        </p:txBody>
      </p:sp>
      <p:sp>
        <p:nvSpPr>
          <p:cNvPr id="45" name="object 45"/>
          <p:cNvSpPr/>
          <p:nvPr/>
        </p:nvSpPr>
        <p:spPr>
          <a:xfrm>
            <a:off x="2494562" y="2822638"/>
            <a:ext cx="873443" cy="327660"/>
          </a:xfrm>
          <a:custGeom>
            <a:avLst/>
            <a:gdLst/>
            <a:ahLst/>
            <a:cxnLst/>
            <a:rect l="l" t="t" r="r" b="b"/>
            <a:pathLst>
              <a:path w="1164589" h="436879">
                <a:moveTo>
                  <a:pt x="0" y="436549"/>
                </a:moveTo>
                <a:lnTo>
                  <a:pt x="1164185" y="0"/>
                </a:lnTo>
              </a:path>
            </a:pathLst>
          </a:custGeom>
          <a:ln w="9524">
            <a:solidFill>
              <a:srgbClr val="666666"/>
            </a:solidFill>
          </a:ln>
        </p:spPr>
        <p:txBody>
          <a:bodyPr wrap="square" lIns="0" tIns="0" rIns="0" bIns="0" rtlCol="0"/>
          <a:lstStyle/>
          <a:p>
            <a:endParaRPr sz="1350"/>
          </a:p>
        </p:txBody>
      </p:sp>
      <p:sp>
        <p:nvSpPr>
          <p:cNvPr id="46" name="object 46"/>
          <p:cNvSpPr/>
          <p:nvPr/>
        </p:nvSpPr>
        <p:spPr>
          <a:xfrm>
            <a:off x="2464207" y="3139006"/>
            <a:ext cx="34766" cy="22860"/>
          </a:xfrm>
          <a:custGeom>
            <a:avLst/>
            <a:gdLst/>
            <a:ahLst/>
            <a:cxnLst/>
            <a:rect l="l" t="t" r="r" b="b"/>
            <a:pathLst>
              <a:path w="46355" h="30479">
                <a:moveTo>
                  <a:pt x="0" y="29899"/>
                </a:moveTo>
                <a:lnTo>
                  <a:pt x="34949" y="0"/>
                </a:lnTo>
                <a:lnTo>
                  <a:pt x="45997" y="29449"/>
                </a:lnTo>
                <a:lnTo>
                  <a:pt x="0" y="29899"/>
                </a:lnTo>
                <a:close/>
              </a:path>
            </a:pathLst>
          </a:custGeom>
          <a:solidFill>
            <a:srgbClr val="666666"/>
          </a:solidFill>
        </p:spPr>
        <p:txBody>
          <a:bodyPr wrap="square" lIns="0" tIns="0" rIns="0" bIns="0" rtlCol="0"/>
          <a:lstStyle/>
          <a:p>
            <a:endParaRPr sz="1350"/>
          </a:p>
        </p:txBody>
      </p:sp>
      <p:sp>
        <p:nvSpPr>
          <p:cNvPr id="47" name="object 47"/>
          <p:cNvSpPr/>
          <p:nvPr/>
        </p:nvSpPr>
        <p:spPr>
          <a:xfrm>
            <a:off x="2464207" y="3139006"/>
            <a:ext cx="34766" cy="22860"/>
          </a:xfrm>
          <a:custGeom>
            <a:avLst/>
            <a:gdLst/>
            <a:ahLst/>
            <a:cxnLst/>
            <a:rect l="l" t="t" r="r" b="b"/>
            <a:pathLst>
              <a:path w="46355" h="30479">
                <a:moveTo>
                  <a:pt x="34949" y="0"/>
                </a:moveTo>
                <a:lnTo>
                  <a:pt x="0" y="29899"/>
                </a:lnTo>
                <a:lnTo>
                  <a:pt x="45997" y="29449"/>
                </a:lnTo>
                <a:lnTo>
                  <a:pt x="34949" y="0"/>
                </a:lnTo>
                <a:close/>
              </a:path>
            </a:pathLst>
          </a:custGeom>
          <a:ln w="9524">
            <a:solidFill>
              <a:srgbClr val="666666"/>
            </a:solidFill>
          </a:ln>
        </p:spPr>
        <p:txBody>
          <a:bodyPr wrap="square" lIns="0" tIns="0" rIns="0" bIns="0" rtlCol="0"/>
          <a:lstStyle/>
          <a:p>
            <a:endParaRPr sz="1350"/>
          </a:p>
        </p:txBody>
      </p:sp>
      <p:sp>
        <p:nvSpPr>
          <p:cNvPr id="48" name="object 48"/>
          <p:cNvSpPr/>
          <p:nvPr/>
        </p:nvSpPr>
        <p:spPr>
          <a:xfrm>
            <a:off x="2482801" y="2131008"/>
            <a:ext cx="885349" cy="1002030"/>
          </a:xfrm>
          <a:custGeom>
            <a:avLst/>
            <a:gdLst/>
            <a:ahLst/>
            <a:cxnLst/>
            <a:rect l="l" t="t" r="r" b="b"/>
            <a:pathLst>
              <a:path w="1180464" h="1336039">
                <a:moveTo>
                  <a:pt x="0" y="1335947"/>
                </a:moveTo>
                <a:lnTo>
                  <a:pt x="1179867" y="0"/>
                </a:lnTo>
              </a:path>
            </a:pathLst>
          </a:custGeom>
          <a:ln w="9524">
            <a:solidFill>
              <a:srgbClr val="666666"/>
            </a:solidFill>
          </a:ln>
        </p:spPr>
        <p:txBody>
          <a:bodyPr wrap="square" lIns="0" tIns="0" rIns="0" bIns="0" rtlCol="0"/>
          <a:lstStyle/>
          <a:p>
            <a:endParaRPr sz="1350"/>
          </a:p>
        </p:txBody>
      </p:sp>
      <p:sp>
        <p:nvSpPr>
          <p:cNvPr id="49" name="object 49"/>
          <p:cNvSpPr/>
          <p:nvPr/>
        </p:nvSpPr>
        <p:spPr>
          <a:xfrm>
            <a:off x="2461342" y="3125150"/>
            <a:ext cx="30480" cy="32385"/>
          </a:xfrm>
          <a:custGeom>
            <a:avLst/>
            <a:gdLst/>
            <a:ahLst/>
            <a:cxnLst/>
            <a:rect l="l" t="t" r="r" b="b"/>
            <a:pathLst>
              <a:path w="40639" h="43179">
                <a:moveTo>
                  <a:pt x="0" y="42824"/>
                </a:moveTo>
                <a:lnTo>
                  <a:pt x="16822" y="0"/>
                </a:lnTo>
                <a:lnTo>
                  <a:pt x="40404" y="20849"/>
                </a:lnTo>
                <a:lnTo>
                  <a:pt x="0" y="42824"/>
                </a:lnTo>
                <a:close/>
              </a:path>
            </a:pathLst>
          </a:custGeom>
          <a:solidFill>
            <a:srgbClr val="666666"/>
          </a:solidFill>
        </p:spPr>
        <p:txBody>
          <a:bodyPr wrap="square" lIns="0" tIns="0" rIns="0" bIns="0" rtlCol="0"/>
          <a:lstStyle/>
          <a:p>
            <a:endParaRPr sz="1350"/>
          </a:p>
        </p:txBody>
      </p:sp>
      <p:sp>
        <p:nvSpPr>
          <p:cNvPr id="50" name="object 50"/>
          <p:cNvSpPr/>
          <p:nvPr/>
        </p:nvSpPr>
        <p:spPr>
          <a:xfrm>
            <a:off x="2461342" y="3125150"/>
            <a:ext cx="30480" cy="32385"/>
          </a:xfrm>
          <a:custGeom>
            <a:avLst/>
            <a:gdLst/>
            <a:ahLst/>
            <a:cxnLst/>
            <a:rect l="l" t="t" r="r" b="b"/>
            <a:pathLst>
              <a:path w="40639" h="43179">
                <a:moveTo>
                  <a:pt x="16822" y="0"/>
                </a:moveTo>
                <a:lnTo>
                  <a:pt x="0" y="42824"/>
                </a:lnTo>
                <a:lnTo>
                  <a:pt x="40404" y="20849"/>
                </a:lnTo>
                <a:lnTo>
                  <a:pt x="16822" y="0"/>
                </a:lnTo>
                <a:close/>
              </a:path>
            </a:pathLst>
          </a:custGeom>
          <a:ln w="9524">
            <a:solidFill>
              <a:srgbClr val="666666"/>
            </a:solidFill>
          </a:ln>
        </p:spPr>
        <p:txBody>
          <a:bodyPr wrap="square" lIns="0" tIns="0" rIns="0" bIns="0" rtlCol="0"/>
          <a:lstStyle/>
          <a:p>
            <a:endParaRPr sz="1350"/>
          </a:p>
        </p:txBody>
      </p:sp>
      <p:sp>
        <p:nvSpPr>
          <p:cNvPr id="51" name="object 51"/>
          <p:cNvSpPr/>
          <p:nvPr/>
        </p:nvSpPr>
        <p:spPr>
          <a:xfrm>
            <a:off x="2474477" y="1439350"/>
            <a:ext cx="893445" cy="1688306"/>
          </a:xfrm>
          <a:custGeom>
            <a:avLst/>
            <a:gdLst/>
            <a:ahLst/>
            <a:cxnLst/>
            <a:rect l="l" t="t" r="r" b="b"/>
            <a:pathLst>
              <a:path w="1191260" h="2251075">
                <a:moveTo>
                  <a:pt x="0" y="2250482"/>
                </a:moveTo>
                <a:lnTo>
                  <a:pt x="1190965" y="0"/>
                </a:lnTo>
              </a:path>
            </a:pathLst>
          </a:custGeom>
          <a:ln w="9524">
            <a:solidFill>
              <a:srgbClr val="666666"/>
            </a:solidFill>
          </a:ln>
        </p:spPr>
        <p:txBody>
          <a:bodyPr wrap="square" lIns="0" tIns="0" rIns="0" bIns="0" rtlCol="0"/>
          <a:lstStyle/>
          <a:p>
            <a:endParaRPr sz="1350"/>
          </a:p>
        </p:txBody>
      </p:sp>
      <p:sp>
        <p:nvSpPr>
          <p:cNvPr id="52" name="object 52"/>
          <p:cNvSpPr/>
          <p:nvPr/>
        </p:nvSpPr>
        <p:spPr>
          <a:xfrm>
            <a:off x="2459312" y="3121700"/>
            <a:ext cx="25718" cy="34290"/>
          </a:xfrm>
          <a:custGeom>
            <a:avLst/>
            <a:gdLst/>
            <a:ahLst/>
            <a:cxnLst/>
            <a:rect l="l" t="t" r="r" b="b"/>
            <a:pathLst>
              <a:path w="34289" h="45720">
                <a:moveTo>
                  <a:pt x="0" y="45549"/>
                </a:moveTo>
                <a:lnTo>
                  <a:pt x="6312" y="0"/>
                </a:lnTo>
                <a:lnTo>
                  <a:pt x="34124" y="14699"/>
                </a:lnTo>
                <a:lnTo>
                  <a:pt x="0" y="45549"/>
                </a:lnTo>
                <a:close/>
              </a:path>
            </a:pathLst>
          </a:custGeom>
          <a:solidFill>
            <a:srgbClr val="666666"/>
          </a:solidFill>
        </p:spPr>
        <p:txBody>
          <a:bodyPr wrap="square" lIns="0" tIns="0" rIns="0" bIns="0" rtlCol="0"/>
          <a:lstStyle/>
          <a:p>
            <a:endParaRPr sz="1350"/>
          </a:p>
        </p:txBody>
      </p:sp>
      <p:sp>
        <p:nvSpPr>
          <p:cNvPr id="53" name="object 53"/>
          <p:cNvSpPr/>
          <p:nvPr/>
        </p:nvSpPr>
        <p:spPr>
          <a:xfrm>
            <a:off x="2459312" y="3121700"/>
            <a:ext cx="25718" cy="34290"/>
          </a:xfrm>
          <a:custGeom>
            <a:avLst/>
            <a:gdLst/>
            <a:ahLst/>
            <a:cxnLst/>
            <a:rect l="l" t="t" r="r" b="b"/>
            <a:pathLst>
              <a:path w="34289" h="45720">
                <a:moveTo>
                  <a:pt x="6312" y="0"/>
                </a:moveTo>
                <a:lnTo>
                  <a:pt x="0" y="45549"/>
                </a:lnTo>
                <a:lnTo>
                  <a:pt x="34124" y="14699"/>
                </a:lnTo>
                <a:lnTo>
                  <a:pt x="6312" y="0"/>
                </a:lnTo>
                <a:close/>
              </a:path>
            </a:pathLst>
          </a:custGeom>
          <a:ln w="9524">
            <a:solidFill>
              <a:srgbClr val="666666"/>
            </a:solidFill>
          </a:ln>
        </p:spPr>
        <p:txBody>
          <a:bodyPr wrap="square" lIns="0" tIns="0" rIns="0" bIns="0" rtlCol="0"/>
          <a:lstStyle/>
          <a:p>
            <a:endParaRPr sz="1350"/>
          </a:p>
        </p:txBody>
      </p:sp>
      <p:sp>
        <p:nvSpPr>
          <p:cNvPr id="54" name="object 54"/>
          <p:cNvSpPr/>
          <p:nvPr/>
        </p:nvSpPr>
        <p:spPr>
          <a:xfrm>
            <a:off x="3904025" y="143923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55" name="object 55"/>
          <p:cNvSpPr/>
          <p:nvPr/>
        </p:nvSpPr>
        <p:spPr>
          <a:xfrm>
            <a:off x="3871607" y="1427438"/>
            <a:ext cx="32861" cy="23813"/>
          </a:xfrm>
          <a:custGeom>
            <a:avLst/>
            <a:gdLst/>
            <a:ahLst/>
            <a:cxnLst/>
            <a:rect l="l" t="t" r="r" b="b"/>
            <a:pathLst>
              <a:path w="43814" h="31750">
                <a:moveTo>
                  <a:pt x="43224" y="31464"/>
                </a:moveTo>
                <a:lnTo>
                  <a:pt x="0" y="15732"/>
                </a:lnTo>
                <a:lnTo>
                  <a:pt x="43224" y="0"/>
                </a:lnTo>
                <a:lnTo>
                  <a:pt x="43224" y="31464"/>
                </a:lnTo>
                <a:close/>
              </a:path>
            </a:pathLst>
          </a:custGeom>
          <a:solidFill>
            <a:srgbClr val="666666"/>
          </a:solidFill>
        </p:spPr>
        <p:txBody>
          <a:bodyPr wrap="square" lIns="0" tIns="0" rIns="0" bIns="0" rtlCol="0"/>
          <a:lstStyle/>
          <a:p>
            <a:endParaRPr sz="1350"/>
          </a:p>
        </p:txBody>
      </p:sp>
      <p:sp>
        <p:nvSpPr>
          <p:cNvPr id="56" name="object 56"/>
          <p:cNvSpPr/>
          <p:nvPr/>
        </p:nvSpPr>
        <p:spPr>
          <a:xfrm>
            <a:off x="3871607" y="1427438"/>
            <a:ext cx="32861" cy="23813"/>
          </a:xfrm>
          <a:custGeom>
            <a:avLst/>
            <a:gdLst/>
            <a:ahLst/>
            <a:cxnLst/>
            <a:rect l="l" t="t" r="r" b="b"/>
            <a:pathLst>
              <a:path w="43814" h="31750">
                <a:moveTo>
                  <a:pt x="43224" y="0"/>
                </a:moveTo>
                <a:lnTo>
                  <a:pt x="0" y="15732"/>
                </a:lnTo>
                <a:lnTo>
                  <a:pt x="43224" y="31464"/>
                </a:lnTo>
                <a:lnTo>
                  <a:pt x="43224" y="0"/>
                </a:lnTo>
                <a:close/>
              </a:path>
            </a:pathLst>
          </a:custGeom>
          <a:ln w="9524">
            <a:solidFill>
              <a:srgbClr val="666666"/>
            </a:solidFill>
          </a:ln>
        </p:spPr>
        <p:txBody>
          <a:bodyPr wrap="square" lIns="0" tIns="0" rIns="0" bIns="0" rtlCol="0"/>
          <a:lstStyle/>
          <a:p>
            <a:endParaRPr sz="1350"/>
          </a:p>
        </p:txBody>
      </p:sp>
      <p:sp>
        <p:nvSpPr>
          <p:cNvPr id="57" name="object 57"/>
          <p:cNvSpPr/>
          <p:nvPr/>
        </p:nvSpPr>
        <p:spPr>
          <a:xfrm>
            <a:off x="3895325" y="1465114"/>
            <a:ext cx="879158" cy="665798"/>
          </a:xfrm>
          <a:custGeom>
            <a:avLst/>
            <a:gdLst/>
            <a:ahLst/>
            <a:cxnLst/>
            <a:rect l="l" t="t" r="r" b="b"/>
            <a:pathLst>
              <a:path w="1172210" h="887730">
                <a:moveTo>
                  <a:pt x="0" y="0"/>
                </a:moveTo>
                <a:lnTo>
                  <a:pt x="1172147" y="887683"/>
                </a:lnTo>
              </a:path>
            </a:pathLst>
          </a:custGeom>
          <a:ln w="9524">
            <a:solidFill>
              <a:srgbClr val="666666"/>
            </a:solidFill>
          </a:ln>
        </p:spPr>
        <p:txBody>
          <a:bodyPr wrap="square" lIns="0" tIns="0" rIns="0" bIns="0" rtlCol="0"/>
          <a:lstStyle/>
          <a:p>
            <a:endParaRPr sz="1350"/>
          </a:p>
        </p:txBody>
      </p:sp>
      <p:sp>
        <p:nvSpPr>
          <p:cNvPr id="58" name="object 58"/>
          <p:cNvSpPr/>
          <p:nvPr/>
        </p:nvSpPr>
        <p:spPr>
          <a:xfrm>
            <a:off x="3869488" y="1445544"/>
            <a:ext cx="33338" cy="29051"/>
          </a:xfrm>
          <a:custGeom>
            <a:avLst/>
            <a:gdLst/>
            <a:ahLst/>
            <a:cxnLst/>
            <a:rect l="l" t="t" r="r" b="b"/>
            <a:pathLst>
              <a:path w="44450" h="38735">
                <a:moveTo>
                  <a:pt x="24949" y="38637"/>
                </a:moveTo>
                <a:lnTo>
                  <a:pt x="0" y="0"/>
                </a:lnTo>
                <a:lnTo>
                  <a:pt x="43949" y="13552"/>
                </a:lnTo>
                <a:lnTo>
                  <a:pt x="24949" y="38637"/>
                </a:lnTo>
                <a:close/>
              </a:path>
            </a:pathLst>
          </a:custGeom>
          <a:solidFill>
            <a:srgbClr val="666666"/>
          </a:solidFill>
        </p:spPr>
        <p:txBody>
          <a:bodyPr wrap="square" lIns="0" tIns="0" rIns="0" bIns="0" rtlCol="0"/>
          <a:lstStyle/>
          <a:p>
            <a:endParaRPr sz="1350"/>
          </a:p>
        </p:txBody>
      </p:sp>
      <p:sp>
        <p:nvSpPr>
          <p:cNvPr id="59" name="object 59"/>
          <p:cNvSpPr/>
          <p:nvPr/>
        </p:nvSpPr>
        <p:spPr>
          <a:xfrm>
            <a:off x="3869488" y="1445544"/>
            <a:ext cx="33338" cy="29051"/>
          </a:xfrm>
          <a:custGeom>
            <a:avLst/>
            <a:gdLst/>
            <a:ahLst/>
            <a:cxnLst/>
            <a:rect l="l" t="t" r="r" b="b"/>
            <a:pathLst>
              <a:path w="44450" h="38735">
                <a:moveTo>
                  <a:pt x="43949" y="13552"/>
                </a:moveTo>
                <a:lnTo>
                  <a:pt x="0" y="0"/>
                </a:lnTo>
                <a:lnTo>
                  <a:pt x="24949" y="38637"/>
                </a:lnTo>
                <a:lnTo>
                  <a:pt x="43949" y="13552"/>
                </a:lnTo>
                <a:close/>
              </a:path>
            </a:pathLst>
          </a:custGeom>
          <a:ln w="9524">
            <a:solidFill>
              <a:srgbClr val="666666"/>
            </a:solidFill>
          </a:ln>
        </p:spPr>
        <p:txBody>
          <a:bodyPr wrap="square" lIns="0" tIns="0" rIns="0" bIns="0" rtlCol="0"/>
          <a:lstStyle/>
          <a:p>
            <a:endParaRPr sz="1350"/>
          </a:p>
        </p:txBody>
      </p:sp>
      <p:sp>
        <p:nvSpPr>
          <p:cNvPr id="60" name="object 60"/>
          <p:cNvSpPr/>
          <p:nvPr/>
        </p:nvSpPr>
        <p:spPr>
          <a:xfrm>
            <a:off x="3884788" y="1475007"/>
            <a:ext cx="890111" cy="1347788"/>
          </a:xfrm>
          <a:custGeom>
            <a:avLst/>
            <a:gdLst/>
            <a:ahLst/>
            <a:cxnLst/>
            <a:rect l="l" t="t" r="r" b="b"/>
            <a:pathLst>
              <a:path w="1186814" h="1797050">
                <a:moveTo>
                  <a:pt x="0" y="0"/>
                </a:moveTo>
                <a:lnTo>
                  <a:pt x="1186197" y="1796716"/>
                </a:lnTo>
              </a:path>
            </a:pathLst>
          </a:custGeom>
          <a:ln w="9524">
            <a:solidFill>
              <a:srgbClr val="666666"/>
            </a:solidFill>
          </a:ln>
        </p:spPr>
        <p:txBody>
          <a:bodyPr wrap="square" lIns="0" tIns="0" rIns="0" bIns="0" rtlCol="0"/>
          <a:lstStyle/>
          <a:p>
            <a:endParaRPr sz="1350"/>
          </a:p>
        </p:txBody>
      </p:sp>
      <p:sp>
        <p:nvSpPr>
          <p:cNvPr id="61" name="object 61"/>
          <p:cNvSpPr/>
          <p:nvPr/>
        </p:nvSpPr>
        <p:spPr>
          <a:xfrm>
            <a:off x="3866919" y="1447953"/>
            <a:ext cx="28099" cy="33814"/>
          </a:xfrm>
          <a:custGeom>
            <a:avLst/>
            <a:gdLst/>
            <a:ahLst/>
            <a:cxnLst/>
            <a:rect l="l" t="t" r="r" b="b"/>
            <a:pathLst>
              <a:path w="37464" h="45085">
                <a:moveTo>
                  <a:pt x="10674" y="44742"/>
                </a:moveTo>
                <a:lnTo>
                  <a:pt x="0" y="0"/>
                </a:lnTo>
                <a:lnTo>
                  <a:pt x="36949" y="27404"/>
                </a:lnTo>
                <a:lnTo>
                  <a:pt x="10674" y="44742"/>
                </a:lnTo>
                <a:close/>
              </a:path>
            </a:pathLst>
          </a:custGeom>
          <a:solidFill>
            <a:srgbClr val="666666"/>
          </a:solidFill>
        </p:spPr>
        <p:txBody>
          <a:bodyPr wrap="square" lIns="0" tIns="0" rIns="0" bIns="0" rtlCol="0"/>
          <a:lstStyle/>
          <a:p>
            <a:endParaRPr sz="1350"/>
          </a:p>
        </p:txBody>
      </p:sp>
      <p:sp>
        <p:nvSpPr>
          <p:cNvPr id="62" name="object 62"/>
          <p:cNvSpPr/>
          <p:nvPr/>
        </p:nvSpPr>
        <p:spPr>
          <a:xfrm>
            <a:off x="3866919" y="1447953"/>
            <a:ext cx="28099" cy="33814"/>
          </a:xfrm>
          <a:custGeom>
            <a:avLst/>
            <a:gdLst/>
            <a:ahLst/>
            <a:cxnLst/>
            <a:rect l="l" t="t" r="r" b="b"/>
            <a:pathLst>
              <a:path w="37464" h="45085">
                <a:moveTo>
                  <a:pt x="36949" y="27404"/>
                </a:moveTo>
                <a:lnTo>
                  <a:pt x="0" y="0"/>
                </a:lnTo>
                <a:lnTo>
                  <a:pt x="10674" y="44742"/>
                </a:lnTo>
                <a:lnTo>
                  <a:pt x="36949" y="27404"/>
                </a:lnTo>
                <a:close/>
              </a:path>
            </a:pathLst>
          </a:custGeom>
          <a:ln w="9524">
            <a:solidFill>
              <a:srgbClr val="666666"/>
            </a:solidFill>
          </a:ln>
        </p:spPr>
        <p:txBody>
          <a:bodyPr wrap="square" lIns="0" tIns="0" rIns="0" bIns="0" rtlCol="0"/>
          <a:lstStyle/>
          <a:p>
            <a:endParaRPr sz="1350"/>
          </a:p>
        </p:txBody>
      </p:sp>
      <p:sp>
        <p:nvSpPr>
          <p:cNvPr id="63" name="object 63"/>
          <p:cNvSpPr/>
          <p:nvPr/>
        </p:nvSpPr>
        <p:spPr>
          <a:xfrm>
            <a:off x="3895325" y="1439237"/>
            <a:ext cx="879158" cy="665798"/>
          </a:xfrm>
          <a:custGeom>
            <a:avLst/>
            <a:gdLst/>
            <a:ahLst/>
            <a:cxnLst/>
            <a:rect l="l" t="t" r="r" b="b"/>
            <a:pathLst>
              <a:path w="1172210" h="887730">
                <a:moveTo>
                  <a:pt x="0" y="887685"/>
                </a:moveTo>
                <a:lnTo>
                  <a:pt x="1172147" y="0"/>
                </a:lnTo>
              </a:path>
            </a:pathLst>
          </a:custGeom>
          <a:ln w="9524">
            <a:solidFill>
              <a:srgbClr val="666666"/>
            </a:solidFill>
          </a:ln>
        </p:spPr>
        <p:txBody>
          <a:bodyPr wrap="square" lIns="0" tIns="0" rIns="0" bIns="0" rtlCol="0"/>
          <a:lstStyle/>
          <a:p>
            <a:endParaRPr sz="1350"/>
          </a:p>
        </p:txBody>
      </p:sp>
      <p:sp>
        <p:nvSpPr>
          <p:cNvPr id="64" name="object 64"/>
          <p:cNvSpPr/>
          <p:nvPr/>
        </p:nvSpPr>
        <p:spPr>
          <a:xfrm>
            <a:off x="3869488" y="2095609"/>
            <a:ext cx="33338" cy="29051"/>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sz="1350"/>
          </a:p>
        </p:txBody>
      </p:sp>
      <p:sp>
        <p:nvSpPr>
          <p:cNvPr id="65" name="object 65"/>
          <p:cNvSpPr/>
          <p:nvPr/>
        </p:nvSpPr>
        <p:spPr>
          <a:xfrm>
            <a:off x="3869488" y="2095609"/>
            <a:ext cx="33338" cy="29051"/>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sz="1350"/>
          </a:p>
        </p:txBody>
      </p:sp>
      <p:sp>
        <p:nvSpPr>
          <p:cNvPr id="66" name="object 66"/>
          <p:cNvSpPr/>
          <p:nvPr/>
        </p:nvSpPr>
        <p:spPr>
          <a:xfrm>
            <a:off x="3904025" y="213087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67" name="object 67"/>
          <p:cNvSpPr/>
          <p:nvPr/>
        </p:nvSpPr>
        <p:spPr>
          <a:xfrm>
            <a:off x="3871607" y="2119083"/>
            <a:ext cx="32861" cy="23813"/>
          </a:xfrm>
          <a:custGeom>
            <a:avLst/>
            <a:gdLst/>
            <a:ahLst/>
            <a:cxnLst/>
            <a:rect l="l" t="t" r="r" b="b"/>
            <a:pathLst>
              <a:path w="43814" h="31750">
                <a:moveTo>
                  <a:pt x="43224" y="31474"/>
                </a:moveTo>
                <a:lnTo>
                  <a:pt x="0" y="15724"/>
                </a:lnTo>
                <a:lnTo>
                  <a:pt x="43224" y="0"/>
                </a:lnTo>
                <a:lnTo>
                  <a:pt x="43224" y="31474"/>
                </a:lnTo>
                <a:close/>
              </a:path>
            </a:pathLst>
          </a:custGeom>
          <a:solidFill>
            <a:srgbClr val="666666"/>
          </a:solidFill>
        </p:spPr>
        <p:txBody>
          <a:bodyPr wrap="square" lIns="0" tIns="0" rIns="0" bIns="0" rtlCol="0"/>
          <a:lstStyle/>
          <a:p>
            <a:endParaRPr sz="1350"/>
          </a:p>
        </p:txBody>
      </p:sp>
      <p:sp>
        <p:nvSpPr>
          <p:cNvPr id="68" name="object 68"/>
          <p:cNvSpPr/>
          <p:nvPr/>
        </p:nvSpPr>
        <p:spPr>
          <a:xfrm>
            <a:off x="3871607" y="2119083"/>
            <a:ext cx="32861" cy="23813"/>
          </a:xfrm>
          <a:custGeom>
            <a:avLst/>
            <a:gdLst/>
            <a:ahLst/>
            <a:cxnLst/>
            <a:rect l="l" t="t" r="r" b="b"/>
            <a:pathLst>
              <a:path w="43814" h="31750">
                <a:moveTo>
                  <a:pt x="43224" y="0"/>
                </a:moveTo>
                <a:lnTo>
                  <a:pt x="0" y="15724"/>
                </a:lnTo>
                <a:lnTo>
                  <a:pt x="43224" y="31474"/>
                </a:lnTo>
                <a:lnTo>
                  <a:pt x="43224" y="0"/>
                </a:lnTo>
                <a:close/>
              </a:path>
            </a:pathLst>
          </a:custGeom>
          <a:ln w="9524">
            <a:solidFill>
              <a:srgbClr val="666666"/>
            </a:solidFill>
          </a:ln>
        </p:spPr>
        <p:txBody>
          <a:bodyPr wrap="square" lIns="0" tIns="0" rIns="0" bIns="0" rtlCol="0"/>
          <a:lstStyle/>
          <a:p>
            <a:endParaRPr sz="1350"/>
          </a:p>
        </p:txBody>
      </p:sp>
      <p:sp>
        <p:nvSpPr>
          <p:cNvPr id="69" name="object 69"/>
          <p:cNvSpPr/>
          <p:nvPr/>
        </p:nvSpPr>
        <p:spPr>
          <a:xfrm>
            <a:off x="3895325" y="2156770"/>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70" name="object 70"/>
          <p:cNvSpPr/>
          <p:nvPr/>
        </p:nvSpPr>
        <p:spPr>
          <a:xfrm>
            <a:off x="3869488" y="2137196"/>
            <a:ext cx="33338" cy="29051"/>
          </a:xfrm>
          <a:custGeom>
            <a:avLst/>
            <a:gdLst/>
            <a:ahLst/>
            <a:cxnLst/>
            <a:rect l="l" t="t" r="r" b="b"/>
            <a:pathLst>
              <a:path w="44450" h="38735">
                <a:moveTo>
                  <a:pt x="24949" y="38624"/>
                </a:moveTo>
                <a:lnTo>
                  <a:pt x="0" y="0"/>
                </a:lnTo>
                <a:lnTo>
                  <a:pt x="43949" y="13549"/>
                </a:lnTo>
                <a:lnTo>
                  <a:pt x="24949" y="38624"/>
                </a:lnTo>
                <a:close/>
              </a:path>
            </a:pathLst>
          </a:custGeom>
          <a:solidFill>
            <a:srgbClr val="666666"/>
          </a:solidFill>
        </p:spPr>
        <p:txBody>
          <a:bodyPr wrap="square" lIns="0" tIns="0" rIns="0" bIns="0" rtlCol="0"/>
          <a:lstStyle/>
          <a:p>
            <a:endParaRPr sz="1350"/>
          </a:p>
        </p:txBody>
      </p:sp>
      <p:sp>
        <p:nvSpPr>
          <p:cNvPr id="71" name="object 71"/>
          <p:cNvSpPr/>
          <p:nvPr/>
        </p:nvSpPr>
        <p:spPr>
          <a:xfrm>
            <a:off x="3869488" y="2137196"/>
            <a:ext cx="33338" cy="29051"/>
          </a:xfrm>
          <a:custGeom>
            <a:avLst/>
            <a:gdLst/>
            <a:ahLst/>
            <a:cxnLst/>
            <a:rect l="l" t="t" r="r" b="b"/>
            <a:pathLst>
              <a:path w="44450" h="38735">
                <a:moveTo>
                  <a:pt x="43949" y="13549"/>
                </a:moveTo>
                <a:lnTo>
                  <a:pt x="0" y="0"/>
                </a:lnTo>
                <a:lnTo>
                  <a:pt x="24949" y="38624"/>
                </a:lnTo>
                <a:lnTo>
                  <a:pt x="43949" y="13549"/>
                </a:lnTo>
                <a:close/>
              </a:path>
            </a:pathLst>
          </a:custGeom>
          <a:ln w="9524">
            <a:solidFill>
              <a:srgbClr val="666666"/>
            </a:solidFill>
          </a:ln>
        </p:spPr>
        <p:txBody>
          <a:bodyPr wrap="square" lIns="0" tIns="0" rIns="0" bIns="0" rtlCol="0"/>
          <a:lstStyle/>
          <a:p>
            <a:endParaRPr sz="1350"/>
          </a:p>
        </p:txBody>
      </p:sp>
      <p:sp>
        <p:nvSpPr>
          <p:cNvPr id="72" name="object 72"/>
          <p:cNvSpPr/>
          <p:nvPr/>
        </p:nvSpPr>
        <p:spPr>
          <a:xfrm>
            <a:off x="3884788" y="1439237"/>
            <a:ext cx="890111" cy="1347788"/>
          </a:xfrm>
          <a:custGeom>
            <a:avLst/>
            <a:gdLst/>
            <a:ahLst/>
            <a:cxnLst/>
            <a:rect l="l" t="t" r="r" b="b"/>
            <a:pathLst>
              <a:path w="1186814" h="1797050">
                <a:moveTo>
                  <a:pt x="0" y="1796708"/>
                </a:moveTo>
                <a:lnTo>
                  <a:pt x="1186197" y="0"/>
                </a:lnTo>
              </a:path>
            </a:pathLst>
          </a:custGeom>
          <a:ln w="9524">
            <a:solidFill>
              <a:srgbClr val="666666"/>
            </a:solidFill>
          </a:ln>
        </p:spPr>
        <p:txBody>
          <a:bodyPr wrap="square" lIns="0" tIns="0" rIns="0" bIns="0" rtlCol="0"/>
          <a:lstStyle/>
          <a:p>
            <a:endParaRPr sz="1350"/>
          </a:p>
        </p:txBody>
      </p:sp>
      <p:sp>
        <p:nvSpPr>
          <p:cNvPr id="73" name="object 73"/>
          <p:cNvSpPr/>
          <p:nvPr/>
        </p:nvSpPr>
        <p:spPr>
          <a:xfrm>
            <a:off x="3866919" y="2780263"/>
            <a:ext cx="28099" cy="33814"/>
          </a:xfrm>
          <a:custGeom>
            <a:avLst/>
            <a:gdLst/>
            <a:ahLst/>
            <a:cxnLst/>
            <a:rect l="l" t="t" r="r" b="b"/>
            <a:pathLst>
              <a:path w="37464" h="45085">
                <a:moveTo>
                  <a:pt x="0" y="44749"/>
                </a:moveTo>
                <a:lnTo>
                  <a:pt x="10674" y="0"/>
                </a:lnTo>
                <a:lnTo>
                  <a:pt x="36949" y="17349"/>
                </a:lnTo>
                <a:lnTo>
                  <a:pt x="0" y="44749"/>
                </a:lnTo>
                <a:close/>
              </a:path>
            </a:pathLst>
          </a:custGeom>
          <a:solidFill>
            <a:srgbClr val="666666"/>
          </a:solidFill>
        </p:spPr>
        <p:txBody>
          <a:bodyPr wrap="square" lIns="0" tIns="0" rIns="0" bIns="0" rtlCol="0"/>
          <a:lstStyle/>
          <a:p>
            <a:endParaRPr sz="1350"/>
          </a:p>
        </p:txBody>
      </p:sp>
      <p:sp>
        <p:nvSpPr>
          <p:cNvPr id="74" name="object 74"/>
          <p:cNvSpPr/>
          <p:nvPr/>
        </p:nvSpPr>
        <p:spPr>
          <a:xfrm>
            <a:off x="3866919" y="2780263"/>
            <a:ext cx="28099" cy="33814"/>
          </a:xfrm>
          <a:custGeom>
            <a:avLst/>
            <a:gdLst/>
            <a:ahLst/>
            <a:cxnLst/>
            <a:rect l="l" t="t" r="r" b="b"/>
            <a:pathLst>
              <a:path w="37464" h="45085">
                <a:moveTo>
                  <a:pt x="10674" y="0"/>
                </a:moveTo>
                <a:lnTo>
                  <a:pt x="0" y="44749"/>
                </a:lnTo>
                <a:lnTo>
                  <a:pt x="36949" y="17349"/>
                </a:lnTo>
                <a:lnTo>
                  <a:pt x="10674" y="0"/>
                </a:lnTo>
                <a:close/>
              </a:path>
            </a:pathLst>
          </a:custGeom>
          <a:ln w="9524">
            <a:solidFill>
              <a:srgbClr val="666666"/>
            </a:solidFill>
          </a:ln>
        </p:spPr>
        <p:txBody>
          <a:bodyPr wrap="square" lIns="0" tIns="0" rIns="0" bIns="0" rtlCol="0"/>
          <a:lstStyle/>
          <a:p>
            <a:endParaRPr sz="1350"/>
          </a:p>
        </p:txBody>
      </p:sp>
      <p:sp>
        <p:nvSpPr>
          <p:cNvPr id="75" name="object 75"/>
          <p:cNvSpPr/>
          <p:nvPr/>
        </p:nvSpPr>
        <p:spPr>
          <a:xfrm>
            <a:off x="3895325" y="2130877"/>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76" name="object 76"/>
          <p:cNvSpPr/>
          <p:nvPr/>
        </p:nvSpPr>
        <p:spPr>
          <a:xfrm>
            <a:off x="3869488" y="2787257"/>
            <a:ext cx="33338" cy="29051"/>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sz="1350"/>
          </a:p>
        </p:txBody>
      </p:sp>
      <p:sp>
        <p:nvSpPr>
          <p:cNvPr id="77" name="object 77"/>
          <p:cNvSpPr/>
          <p:nvPr/>
        </p:nvSpPr>
        <p:spPr>
          <a:xfrm>
            <a:off x="3869488" y="2787257"/>
            <a:ext cx="33338" cy="29051"/>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sz="1350"/>
          </a:p>
        </p:txBody>
      </p:sp>
      <p:sp>
        <p:nvSpPr>
          <p:cNvPr id="78" name="object 78"/>
          <p:cNvSpPr/>
          <p:nvPr/>
        </p:nvSpPr>
        <p:spPr>
          <a:xfrm>
            <a:off x="3904025" y="282254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79" name="object 79"/>
          <p:cNvSpPr/>
          <p:nvPr/>
        </p:nvSpPr>
        <p:spPr>
          <a:xfrm>
            <a:off x="3871607" y="2810731"/>
            <a:ext cx="32861" cy="23813"/>
          </a:xfrm>
          <a:custGeom>
            <a:avLst/>
            <a:gdLst/>
            <a:ahLst/>
            <a:cxnLst/>
            <a:rect l="l" t="t" r="r" b="b"/>
            <a:pathLst>
              <a:path w="43814"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sz="1350"/>
          </a:p>
        </p:txBody>
      </p:sp>
      <p:sp>
        <p:nvSpPr>
          <p:cNvPr id="80" name="object 80"/>
          <p:cNvSpPr/>
          <p:nvPr/>
        </p:nvSpPr>
        <p:spPr>
          <a:xfrm>
            <a:off x="3871607" y="2810731"/>
            <a:ext cx="32861" cy="23813"/>
          </a:xfrm>
          <a:custGeom>
            <a:avLst/>
            <a:gdLst/>
            <a:ahLst/>
            <a:cxnLst/>
            <a:rect l="l" t="t" r="r" b="b"/>
            <a:pathLst>
              <a:path w="43814"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sz="1350"/>
          </a:p>
        </p:txBody>
      </p:sp>
      <p:sp>
        <p:nvSpPr>
          <p:cNvPr id="81" name="object 81"/>
          <p:cNvSpPr/>
          <p:nvPr/>
        </p:nvSpPr>
        <p:spPr>
          <a:xfrm>
            <a:off x="3895325" y="2822544"/>
            <a:ext cx="879158" cy="665798"/>
          </a:xfrm>
          <a:custGeom>
            <a:avLst/>
            <a:gdLst/>
            <a:ahLst/>
            <a:cxnLst/>
            <a:rect l="l" t="t" r="r" b="b"/>
            <a:pathLst>
              <a:path w="1172210" h="887729">
                <a:moveTo>
                  <a:pt x="0" y="887673"/>
                </a:moveTo>
                <a:lnTo>
                  <a:pt x="1172147" y="0"/>
                </a:lnTo>
              </a:path>
            </a:pathLst>
          </a:custGeom>
          <a:ln w="9524">
            <a:solidFill>
              <a:srgbClr val="666666"/>
            </a:solidFill>
          </a:ln>
        </p:spPr>
        <p:txBody>
          <a:bodyPr wrap="square" lIns="0" tIns="0" rIns="0" bIns="0" rtlCol="0"/>
          <a:lstStyle/>
          <a:p>
            <a:endParaRPr sz="1350"/>
          </a:p>
        </p:txBody>
      </p:sp>
      <p:sp>
        <p:nvSpPr>
          <p:cNvPr id="82" name="object 82"/>
          <p:cNvSpPr/>
          <p:nvPr/>
        </p:nvSpPr>
        <p:spPr>
          <a:xfrm>
            <a:off x="3869488" y="3478906"/>
            <a:ext cx="33338" cy="29051"/>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sz="1350"/>
          </a:p>
        </p:txBody>
      </p:sp>
      <p:sp>
        <p:nvSpPr>
          <p:cNvPr id="83" name="object 83"/>
          <p:cNvSpPr/>
          <p:nvPr/>
        </p:nvSpPr>
        <p:spPr>
          <a:xfrm>
            <a:off x="3869488" y="3478906"/>
            <a:ext cx="33338" cy="29051"/>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sz="1350"/>
          </a:p>
        </p:txBody>
      </p:sp>
      <p:sp>
        <p:nvSpPr>
          <p:cNvPr id="84" name="object 84"/>
          <p:cNvSpPr/>
          <p:nvPr/>
        </p:nvSpPr>
        <p:spPr>
          <a:xfrm>
            <a:off x="3884788" y="2130877"/>
            <a:ext cx="890111" cy="1347788"/>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sz="1350"/>
          </a:p>
        </p:txBody>
      </p:sp>
      <p:sp>
        <p:nvSpPr>
          <p:cNvPr id="85" name="object 85"/>
          <p:cNvSpPr/>
          <p:nvPr/>
        </p:nvSpPr>
        <p:spPr>
          <a:xfrm>
            <a:off x="3866919" y="3471912"/>
            <a:ext cx="28099" cy="33814"/>
          </a:xfrm>
          <a:custGeom>
            <a:avLst/>
            <a:gdLst/>
            <a:ahLst/>
            <a:cxnLst/>
            <a:rect l="l" t="t" r="r" b="b"/>
            <a:pathLst>
              <a:path w="37464" h="45085">
                <a:moveTo>
                  <a:pt x="0" y="44749"/>
                </a:moveTo>
                <a:lnTo>
                  <a:pt x="10674" y="0"/>
                </a:lnTo>
                <a:lnTo>
                  <a:pt x="36949" y="17324"/>
                </a:lnTo>
                <a:lnTo>
                  <a:pt x="0" y="44749"/>
                </a:lnTo>
                <a:close/>
              </a:path>
            </a:pathLst>
          </a:custGeom>
          <a:solidFill>
            <a:srgbClr val="666666"/>
          </a:solidFill>
        </p:spPr>
        <p:txBody>
          <a:bodyPr wrap="square" lIns="0" tIns="0" rIns="0" bIns="0" rtlCol="0"/>
          <a:lstStyle/>
          <a:p>
            <a:endParaRPr sz="1350"/>
          </a:p>
        </p:txBody>
      </p:sp>
      <p:sp>
        <p:nvSpPr>
          <p:cNvPr id="86" name="object 86"/>
          <p:cNvSpPr/>
          <p:nvPr/>
        </p:nvSpPr>
        <p:spPr>
          <a:xfrm>
            <a:off x="3866919" y="3471912"/>
            <a:ext cx="28099" cy="33814"/>
          </a:xfrm>
          <a:custGeom>
            <a:avLst/>
            <a:gdLst/>
            <a:ahLst/>
            <a:cxnLst/>
            <a:rect l="l" t="t" r="r" b="b"/>
            <a:pathLst>
              <a:path w="37464" h="45085">
                <a:moveTo>
                  <a:pt x="10674" y="0"/>
                </a:moveTo>
                <a:lnTo>
                  <a:pt x="0" y="44749"/>
                </a:lnTo>
                <a:lnTo>
                  <a:pt x="36949" y="17324"/>
                </a:lnTo>
                <a:lnTo>
                  <a:pt x="10674" y="0"/>
                </a:lnTo>
                <a:close/>
              </a:path>
            </a:pathLst>
          </a:custGeom>
          <a:ln w="9524">
            <a:solidFill>
              <a:srgbClr val="666666"/>
            </a:solidFill>
          </a:ln>
        </p:spPr>
        <p:txBody>
          <a:bodyPr wrap="square" lIns="0" tIns="0" rIns="0" bIns="0" rtlCol="0"/>
          <a:lstStyle/>
          <a:p>
            <a:endParaRPr sz="1350"/>
          </a:p>
        </p:txBody>
      </p:sp>
      <p:sp>
        <p:nvSpPr>
          <p:cNvPr id="87" name="object 87"/>
          <p:cNvSpPr/>
          <p:nvPr/>
        </p:nvSpPr>
        <p:spPr>
          <a:xfrm>
            <a:off x="3878431" y="1439238"/>
            <a:ext cx="896303" cy="2035969"/>
          </a:xfrm>
          <a:custGeom>
            <a:avLst/>
            <a:gdLst/>
            <a:ahLst/>
            <a:cxnLst/>
            <a:rect l="l" t="t" r="r" b="b"/>
            <a:pathLst>
              <a:path w="1195070" h="2714625">
                <a:moveTo>
                  <a:pt x="0" y="2714282"/>
                </a:moveTo>
                <a:lnTo>
                  <a:pt x="1194672" y="0"/>
                </a:lnTo>
              </a:path>
            </a:pathLst>
          </a:custGeom>
          <a:ln w="9524">
            <a:solidFill>
              <a:srgbClr val="666666"/>
            </a:solidFill>
          </a:ln>
        </p:spPr>
        <p:txBody>
          <a:bodyPr wrap="square" lIns="0" tIns="0" rIns="0" bIns="0" rtlCol="0"/>
          <a:lstStyle/>
          <a:p>
            <a:endParaRPr sz="1350"/>
          </a:p>
        </p:txBody>
      </p:sp>
      <p:sp>
        <p:nvSpPr>
          <p:cNvPr id="88" name="object 88"/>
          <p:cNvSpPr/>
          <p:nvPr/>
        </p:nvSpPr>
        <p:spPr>
          <a:xfrm>
            <a:off x="3865363" y="3470206"/>
            <a:ext cx="24288" cy="34766"/>
          </a:xfrm>
          <a:custGeom>
            <a:avLst/>
            <a:gdLst/>
            <a:ahLst/>
            <a:cxnLst/>
            <a:rect l="l" t="t" r="r" b="b"/>
            <a:pathLst>
              <a:path w="32385" h="46354">
                <a:moveTo>
                  <a:pt x="0" y="45899"/>
                </a:moveTo>
                <a:lnTo>
                  <a:pt x="3024" y="0"/>
                </a:lnTo>
                <a:lnTo>
                  <a:pt x="31824" y="12674"/>
                </a:lnTo>
                <a:lnTo>
                  <a:pt x="0" y="45899"/>
                </a:lnTo>
                <a:close/>
              </a:path>
            </a:pathLst>
          </a:custGeom>
          <a:solidFill>
            <a:srgbClr val="666666"/>
          </a:solidFill>
        </p:spPr>
        <p:txBody>
          <a:bodyPr wrap="square" lIns="0" tIns="0" rIns="0" bIns="0" rtlCol="0"/>
          <a:lstStyle/>
          <a:p>
            <a:endParaRPr sz="1350"/>
          </a:p>
        </p:txBody>
      </p:sp>
      <p:sp>
        <p:nvSpPr>
          <p:cNvPr id="89" name="object 89"/>
          <p:cNvSpPr/>
          <p:nvPr/>
        </p:nvSpPr>
        <p:spPr>
          <a:xfrm>
            <a:off x="3865363" y="3470206"/>
            <a:ext cx="24288" cy="34766"/>
          </a:xfrm>
          <a:custGeom>
            <a:avLst/>
            <a:gdLst/>
            <a:ahLst/>
            <a:cxnLst/>
            <a:rect l="l" t="t" r="r" b="b"/>
            <a:pathLst>
              <a:path w="32385" h="46354">
                <a:moveTo>
                  <a:pt x="3024" y="0"/>
                </a:moveTo>
                <a:lnTo>
                  <a:pt x="0" y="45899"/>
                </a:lnTo>
                <a:lnTo>
                  <a:pt x="31824" y="12674"/>
                </a:lnTo>
                <a:lnTo>
                  <a:pt x="3024" y="0"/>
                </a:lnTo>
                <a:close/>
              </a:path>
            </a:pathLst>
          </a:custGeom>
          <a:ln w="9524">
            <a:solidFill>
              <a:srgbClr val="666666"/>
            </a:solidFill>
          </a:ln>
        </p:spPr>
        <p:txBody>
          <a:bodyPr wrap="square" lIns="0" tIns="0" rIns="0" bIns="0" rtlCol="0"/>
          <a:lstStyle/>
          <a:p>
            <a:endParaRPr sz="1350"/>
          </a:p>
        </p:txBody>
      </p:sp>
      <p:sp>
        <p:nvSpPr>
          <p:cNvPr id="90" name="object 90"/>
          <p:cNvSpPr/>
          <p:nvPr/>
        </p:nvSpPr>
        <p:spPr>
          <a:xfrm>
            <a:off x="5308022" y="1454286"/>
            <a:ext cx="873443" cy="327660"/>
          </a:xfrm>
          <a:custGeom>
            <a:avLst/>
            <a:gdLst/>
            <a:ahLst/>
            <a:cxnLst/>
            <a:rect l="l" t="t" r="r" b="b"/>
            <a:pathLst>
              <a:path w="1164590" h="436880">
                <a:moveTo>
                  <a:pt x="0" y="0"/>
                </a:moveTo>
                <a:lnTo>
                  <a:pt x="1164197" y="436534"/>
                </a:lnTo>
              </a:path>
            </a:pathLst>
          </a:custGeom>
          <a:ln w="9524">
            <a:solidFill>
              <a:srgbClr val="666666"/>
            </a:solidFill>
          </a:ln>
        </p:spPr>
        <p:txBody>
          <a:bodyPr wrap="square" lIns="0" tIns="0" rIns="0" bIns="0" rtlCol="0"/>
          <a:lstStyle/>
          <a:p>
            <a:endParaRPr sz="1350"/>
          </a:p>
        </p:txBody>
      </p:sp>
      <p:sp>
        <p:nvSpPr>
          <p:cNvPr id="91" name="object 91"/>
          <p:cNvSpPr/>
          <p:nvPr/>
        </p:nvSpPr>
        <p:spPr>
          <a:xfrm>
            <a:off x="5277685" y="1442905"/>
            <a:ext cx="34766" cy="22860"/>
          </a:xfrm>
          <a:custGeom>
            <a:avLst/>
            <a:gdLst/>
            <a:ahLst/>
            <a:cxnLst/>
            <a:rect l="l" t="t" r="r" b="b"/>
            <a:pathLst>
              <a:path w="46354" h="30480">
                <a:moveTo>
                  <a:pt x="34949" y="29907"/>
                </a:moveTo>
                <a:lnTo>
                  <a:pt x="0" y="0"/>
                </a:lnTo>
                <a:lnTo>
                  <a:pt x="45974" y="444"/>
                </a:lnTo>
                <a:lnTo>
                  <a:pt x="34949" y="29907"/>
                </a:lnTo>
                <a:close/>
              </a:path>
            </a:pathLst>
          </a:custGeom>
          <a:solidFill>
            <a:srgbClr val="666666"/>
          </a:solidFill>
        </p:spPr>
        <p:txBody>
          <a:bodyPr wrap="square" lIns="0" tIns="0" rIns="0" bIns="0" rtlCol="0"/>
          <a:lstStyle/>
          <a:p>
            <a:endParaRPr sz="1350"/>
          </a:p>
        </p:txBody>
      </p:sp>
      <p:sp>
        <p:nvSpPr>
          <p:cNvPr id="92" name="object 92"/>
          <p:cNvSpPr/>
          <p:nvPr/>
        </p:nvSpPr>
        <p:spPr>
          <a:xfrm>
            <a:off x="5277685" y="1442905"/>
            <a:ext cx="34766" cy="22860"/>
          </a:xfrm>
          <a:custGeom>
            <a:avLst/>
            <a:gdLst/>
            <a:ahLst/>
            <a:cxnLst/>
            <a:rect l="l" t="t" r="r" b="b"/>
            <a:pathLst>
              <a:path w="46354" h="30480">
                <a:moveTo>
                  <a:pt x="45974" y="444"/>
                </a:moveTo>
                <a:lnTo>
                  <a:pt x="0" y="0"/>
                </a:lnTo>
                <a:lnTo>
                  <a:pt x="34949" y="29907"/>
                </a:lnTo>
                <a:lnTo>
                  <a:pt x="45974" y="444"/>
                </a:lnTo>
                <a:close/>
              </a:path>
            </a:pathLst>
          </a:custGeom>
          <a:ln w="9524">
            <a:solidFill>
              <a:srgbClr val="666666"/>
            </a:solidFill>
          </a:ln>
        </p:spPr>
        <p:txBody>
          <a:bodyPr wrap="square" lIns="0" tIns="0" rIns="0" bIns="0" rtlCol="0"/>
          <a:lstStyle/>
          <a:p>
            <a:endParaRPr sz="1350"/>
          </a:p>
        </p:txBody>
      </p:sp>
      <p:sp>
        <p:nvSpPr>
          <p:cNvPr id="93" name="object 93"/>
          <p:cNvSpPr/>
          <p:nvPr/>
        </p:nvSpPr>
        <p:spPr>
          <a:xfrm>
            <a:off x="5296266" y="1471368"/>
            <a:ext cx="885349" cy="1002506"/>
          </a:xfrm>
          <a:custGeom>
            <a:avLst/>
            <a:gdLst/>
            <a:ahLst/>
            <a:cxnLst/>
            <a:rect l="l" t="t" r="r" b="b"/>
            <a:pathLst>
              <a:path w="1180465" h="1336675">
                <a:moveTo>
                  <a:pt x="0" y="0"/>
                </a:moveTo>
                <a:lnTo>
                  <a:pt x="1179872" y="1336244"/>
                </a:lnTo>
              </a:path>
            </a:pathLst>
          </a:custGeom>
          <a:ln w="9524">
            <a:solidFill>
              <a:srgbClr val="666666"/>
            </a:solidFill>
          </a:ln>
        </p:spPr>
        <p:txBody>
          <a:bodyPr wrap="square" lIns="0" tIns="0" rIns="0" bIns="0" rtlCol="0"/>
          <a:lstStyle/>
          <a:p>
            <a:endParaRPr sz="1350"/>
          </a:p>
        </p:txBody>
      </p:sp>
      <p:sp>
        <p:nvSpPr>
          <p:cNvPr id="94" name="object 94"/>
          <p:cNvSpPr/>
          <p:nvPr/>
        </p:nvSpPr>
        <p:spPr>
          <a:xfrm>
            <a:off x="5274816" y="1447066"/>
            <a:ext cx="30480" cy="32385"/>
          </a:xfrm>
          <a:custGeom>
            <a:avLst/>
            <a:gdLst/>
            <a:ahLst/>
            <a:cxnLst/>
            <a:rect l="l" t="t" r="r" b="b"/>
            <a:pathLst>
              <a:path w="40639" h="43180">
                <a:moveTo>
                  <a:pt x="16799" y="42814"/>
                </a:moveTo>
                <a:lnTo>
                  <a:pt x="0" y="0"/>
                </a:lnTo>
                <a:lnTo>
                  <a:pt x="40399" y="21989"/>
                </a:lnTo>
                <a:lnTo>
                  <a:pt x="16799" y="42814"/>
                </a:lnTo>
                <a:close/>
              </a:path>
            </a:pathLst>
          </a:custGeom>
          <a:solidFill>
            <a:srgbClr val="666666"/>
          </a:solidFill>
        </p:spPr>
        <p:txBody>
          <a:bodyPr wrap="square" lIns="0" tIns="0" rIns="0" bIns="0" rtlCol="0"/>
          <a:lstStyle/>
          <a:p>
            <a:endParaRPr sz="1350"/>
          </a:p>
        </p:txBody>
      </p:sp>
      <p:sp>
        <p:nvSpPr>
          <p:cNvPr id="95" name="object 95"/>
          <p:cNvSpPr/>
          <p:nvPr/>
        </p:nvSpPr>
        <p:spPr>
          <a:xfrm>
            <a:off x="5274816" y="1447066"/>
            <a:ext cx="30480" cy="32385"/>
          </a:xfrm>
          <a:custGeom>
            <a:avLst/>
            <a:gdLst/>
            <a:ahLst/>
            <a:cxnLst/>
            <a:rect l="l" t="t" r="r" b="b"/>
            <a:pathLst>
              <a:path w="40639" h="43180">
                <a:moveTo>
                  <a:pt x="40399" y="21989"/>
                </a:moveTo>
                <a:lnTo>
                  <a:pt x="0" y="0"/>
                </a:lnTo>
                <a:lnTo>
                  <a:pt x="16799" y="42814"/>
                </a:lnTo>
                <a:lnTo>
                  <a:pt x="40399" y="21989"/>
                </a:lnTo>
                <a:close/>
              </a:path>
            </a:pathLst>
          </a:custGeom>
          <a:ln w="9524">
            <a:solidFill>
              <a:srgbClr val="666666"/>
            </a:solidFill>
          </a:ln>
        </p:spPr>
        <p:txBody>
          <a:bodyPr wrap="square" lIns="0" tIns="0" rIns="0" bIns="0" rtlCol="0"/>
          <a:lstStyle/>
          <a:p>
            <a:endParaRPr sz="1350"/>
          </a:p>
        </p:txBody>
      </p:sp>
      <p:sp>
        <p:nvSpPr>
          <p:cNvPr id="96" name="object 96"/>
          <p:cNvSpPr/>
          <p:nvPr/>
        </p:nvSpPr>
        <p:spPr>
          <a:xfrm>
            <a:off x="5287942" y="1477124"/>
            <a:ext cx="893445" cy="1688306"/>
          </a:xfrm>
          <a:custGeom>
            <a:avLst/>
            <a:gdLst/>
            <a:ahLst/>
            <a:cxnLst/>
            <a:rect l="l" t="t" r="r" b="b"/>
            <a:pathLst>
              <a:path w="1191259" h="2251075">
                <a:moveTo>
                  <a:pt x="0" y="0"/>
                </a:moveTo>
                <a:lnTo>
                  <a:pt x="1190972" y="2250792"/>
                </a:lnTo>
              </a:path>
            </a:pathLst>
          </a:custGeom>
          <a:ln w="9524">
            <a:solidFill>
              <a:srgbClr val="666666"/>
            </a:solidFill>
          </a:ln>
        </p:spPr>
        <p:txBody>
          <a:bodyPr wrap="square" lIns="0" tIns="0" rIns="0" bIns="0" rtlCol="0"/>
          <a:lstStyle/>
          <a:p>
            <a:endParaRPr sz="1350"/>
          </a:p>
        </p:txBody>
      </p:sp>
      <p:sp>
        <p:nvSpPr>
          <p:cNvPr id="97" name="object 97"/>
          <p:cNvSpPr/>
          <p:nvPr/>
        </p:nvSpPr>
        <p:spPr>
          <a:xfrm>
            <a:off x="5272772" y="1448468"/>
            <a:ext cx="25718" cy="34290"/>
          </a:xfrm>
          <a:custGeom>
            <a:avLst/>
            <a:gdLst/>
            <a:ahLst/>
            <a:cxnLst/>
            <a:rect l="l" t="t" r="r" b="b"/>
            <a:pathLst>
              <a:path w="34289" h="45719">
                <a:moveTo>
                  <a:pt x="6324" y="45564"/>
                </a:moveTo>
                <a:lnTo>
                  <a:pt x="0" y="0"/>
                </a:lnTo>
                <a:lnTo>
                  <a:pt x="34124" y="30847"/>
                </a:lnTo>
                <a:lnTo>
                  <a:pt x="6324" y="45564"/>
                </a:lnTo>
                <a:close/>
              </a:path>
            </a:pathLst>
          </a:custGeom>
          <a:solidFill>
            <a:srgbClr val="666666"/>
          </a:solidFill>
        </p:spPr>
        <p:txBody>
          <a:bodyPr wrap="square" lIns="0" tIns="0" rIns="0" bIns="0" rtlCol="0"/>
          <a:lstStyle/>
          <a:p>
            <a:endParaRPr sz="1350"/>
          </a:p>
        </p:txBody>
      </p:sp>
      <p:sp>
        <p:nvSpPr>
          <p:cNvPr id="98" name="object 98"/>
          <p:cNvSpPr/>
          <p:nvPr/>
        </p:nvSpPr>
        <p:spPr>
          <a:xfrm>
            <a:off x="5272772" y="1448468"/>
            <a:ext cx="25718" cy="34290"/>
          </a:xfrm>
          <a:custGeom>
            <a:avLst/>
            <a:gdLst/>
            <a:ahLst/>
            <a:cxnLst/>
            <a:rect l="l" t="t" r="r" b="b"/>
            <a:pathLst>
              <a:path w="34289" h="45719">
                <a:moveTo>
                  <a:pt x="34124" y="30847"/>
                </a:moveTo>
                <a:lnTo>
                  <a:pt x="0" y="0"/>
                </a:lnTo>
                <a:lnTo>
                  <a:pt x="6324" y="45564"/>
                </a:lnTo>
                <a:lnTo>
                  <a:pt x="34124" y="30847"/>
                </a:lnTo>
                <a:close/>
              </a:path>
            </a:pathLst>
          </a:custGeom>
          <a:ln w="9524">
            <a:solidFill>
              <a:srgbClr val="666666"/>
            </a:solidFill>
          </a:ln>
        </p:spPr>
        <p:txBody>
          <a:bodyPr wrap="square" lIns="0" tIns="0" rIns="0" bIns="0" rtlCol="0"/>
          <a:lstStyle/>
          <a:p>
            <a:endParaRPr sz="1350"/>
          </a:p>
        </p:txBody>
      </p:sp>
      <p:sp>
        <p:nvSpPr>
          <p:cNvPr id="99" name="object 99"/>
          <p:cNvSpPr/>
          <p:nvPr/>
        </p:nvSpPr>
        <p:spPr>
          <a:xfrm>
            <a:off x="5307928" y="1781686"/>
            <a:ext cx="873443" cy="334328"/>
          </a:xfrm>
          <a:custGeom>
            <a:avLst/>
            <a:gdLst/>
            <a:ahLst/>
            <a:cxnLst/>
            <a:rect l="l" t="t" r="r" b="b"/>
            <a:pathLst>
              <a:path w="1164590" h="445769">
                <a:moveTo>
                  <a:pt x="0" y="445186"/>
                </a:moveTo>
                <a:lnTo>
                  <a:pt x="1164322" y="0"/>
                </a:lnTo>
              </a:path>
            </a:pathLst>
          </a:custGeom>
          <a:ln w="9524">
            <a:solidFill>
              <a:srgbClr val="666666"/>
            </a:solidFill>
          </a:ln>
        </p:spPr>
        <p:txBody>
          <a:bodyPr wrap="square" lIns="0" tIns="0" rIns="0" bIns="0" rtlCol="0"/>
          <a:lstStyle/>
          <a:p>
            <a:endParaRPr sz="1350"/>
          </a:p>
        </p:txBody>
      </p:sp>
      <p:sp>
        <p:nvSpPr>
          <p:cNvPr id="100" name="object 100"/>
          <p:cNvSpPr/>
          <p:nvPr/>
        </p:nvSpPr>
        <p:spPr>
          <a:xfrm>
            <a:off x="5277648" y="2104552"/>
            <a:ext cx="34766" cy="22860"/>
          </a:xfrm>
          <a:custGeom>
            <a:avLst/>
            <a:gdLst/>
            <a:ahLst/>
            <a:cxnLst/>
            <a:rect l="l" t="t" r="r" b="b"/>
            <a:pathLst>
              <a:path w="46354" h="30480">
                <a:moveTo>
                  <a:pt x="0" y="30149"/>
                </a:moveTo>
                <a:lnTo>
                  <a:pt x="34749" y="0"/>
                </a:lnTo>
                <a:lnTo>
                  <a:pt x="45999" y="29399"/>
                </a:lnTo>
                <a:lnTo>
                  <a:pt x="0" y="30149"/>
                </a:lnTo>
                <a:close/>
              </a:path>
            </a:pathLst>
          </a:custGeom>
          <a:solidFill>
            <a:srgbClr val="666666"/>
          </a:solidFill>
        </p:spPr>
        <p:txBody>
          <a:bodyPr wrap="square" lIns="0" tIns="0" rIns="0" bIns="0" rtlCol="0"/>
          <a:lstStyle/>
          <a:p>
            <a:endParaRPr sz="1350"/>
          </a:p>
        </p:txBody>
      </p:sp>
      <p:sp>
        <p:nvSpPr>
          <p:cNvPr id="101" name="object 101"/>
          <p:cNvSpPr/>
          <p:nvPr/>
        </p:nvSpPr>
        <p:spPr>
          <a:xfrm>
            <a:off x="5277648" y="2104552"/>
            <a:ext cx="34766" cy="22860"/>
          </a:xfrm>
          <a:custGeom>
            <a:avLst/>
            <a:gdLst/>
            <a:ahLst/>
            <a:cxnLst/>
            <a:rect l="l" t="t" r="r" b="b"/>
            <a:pathLst>
              <a:path w="46354" h="30480">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sz="1350"/>
          </a:p>
        </p:txBody>
      </p:sp>
      <p:sp>
        <p:nvSpPr>
          <p:cNvPr id="102" name="object 102"/>
          <p:cNvSpPr/>
          <p:nvPr/>
        </p:nvSpPr>
        <p:spPr>
          <a:xfrm>
            <a:off x="5308022" y="2145933"/>
            <a:ext cx="873443" cy="327660"/>
          </a:xfrm>
          <a:custGeom>
            <a:avLst/>
            <a:gdLst/>
            <a:ahLst/>
            <a:cxnLst/>
            <a:rect l="l" t="t" r="r" b="b"/>
            <a:pathLst>
              <a:path w="1164590" h="436879">
                <a:moveTo>
                  <a:pt x="0" y="0"/>
                </a:moveTo>
                <a:lnTo>
                  <a:pt x="1164197" y="436549"/>
                </a:lnTo>
              </a:path>
            </a:pathLst>
          </a:custGeom>
          <a:ln w="9524">
            <a:solidFill>
              <a:srgbClr val="666666"/>
            </a:solidFill>
          </a:ln>
        </p:spPr>
        <p:txBody>
          <a:bodyPr wrap="square" lIns="0" tIns="0" rIns="0" bIns="0" rtlCol="0"/>
          <a:lstStyle/>
          <a:p>
            <a:endParaRPr sz="1350"/>
          </a:p>
        </p:txBody>
      </p:sp>
      <p:sp>
        <p:nvSpPr>
          <p:cNvPr id="103" name="object 103"/>
          <p:cNvSpPr/>
          <p:nvPr/>
        </p:nvSpPr>
        <p:spPr>
          <a:xfrm>
            <a:off x="5277685" y="2134552"/>
            <a:ext cx="34766" cy="22860"/>
          </a:xfrm>
          <a:custGeom>
            <a:avLst/>
            <a:gdLst/>
            <a:ahLst/>
            <a:cxnLst/>
            <a:rect l="l" t="t" r="r" b="b"/>
            <a:pathLst>
              <a:path w="46354" h="30480">
                <a:moveTo>
                  <a:pt x="34949" y="29899"/>
                </a:moveTo>
                <a:lnTo>
                  <a:pt x="0" y="0"/>
                </a:lnTo>
                <a:lnTo>
                  <a:pt x="45974" y="449"/>
                </a:lnTo>
                <a:lnTo>
                  <a:pt x="34949" y="29899"/>
                </a:lnTo>
                <a:close/>
              </a:path>
            </a:pathLst>
          </a:custGeom>
          <a:solidFill>
            <a:srgbClr val="666666"/>
          </a:solidFill>
        </p:spPr>
        <p:txBody>
          <a:bodyPr wrap="square" lIns="0" tIns="0" rIns="0" bIns="0" rtlCol="0"/>
          <a:lstStyle/>
          <a:p>
            <a:endParaRPr sz="1350"/>
          </a:p>
        </p:txBody>
      </p:sp>
      <p:sp>
        <p:nvSpPr>
          <p:cNvPr id="104" name="object 104"/>
          <p:cNvSpPr/>
          <p:nvPr/>
        </p:nvSpPr>
        <p:spPr>
          <a:xfrm>
            <a:off x="5277685" y="2134552"/>
            <a:ext cx="34766" cy="22860"/>
          </a:xfrm>
          <a:custGeom>
            <a:avLst/>
            <a:gdLst/>
            <a:ahLst/>
            <a:cxnLst/>
            <a:rect l="l" t="t" r="r" b="b"/>
            <a:pathLst>
              <a:path w="46354" h="30480">
                <a:moveTo>
                  <a:pt x="45974" y="449"/>
                </a:moveTo>
                <a:lnTo>
                  <a:pt x="0" y="0"/>
                </a:lnTo>
                <a:lnTo>
                  <a:pt x="34949" y="29899"/>
                </a:lnTo>
                <a:lnTo>
                  <a:pt x="45974" y="449"/>
                </a:lnTo>
                <a:close/>
              </a:path>
            </a:pathLst>
          </a:custGeom>
          <a:ln w="9524">
            <a:solidFill>
              <a:srgbClr val="666666"/>
            </a:solidFill>
          </a:ln>
        </p:spPr>
        <p:txBody>
          <a:bodyPr wrap="square" lIns="0" tIns="0" rIns="0" bIns="0" rtlCol="0"/>
          <a:lstStyle/>
          <a:p>
            <a:endParaRPr sz="1350"/>
          </a:p>
        </p:txBody>
      </p:sp>
      <p:sp>
        <p:nvSpPr>
          <p:cNvPr id="105" name="object 105"/>
          <p:cNvSpPr/>
          <p:nvPr/>
        </p:nvSpPr>
        <p:spPr>
          <a:xfrm>
            <a:off x="5296266" y="2163015"/>
            <a:ext cx="885349" cy="1002506"/>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sz="1350"/>
          </a:p>
        </p:txBody>
      </p:sp>
      <p:sp>
        <p:nvSpPr>
          <p:cNvPr id="106" name="object 106"/>
          <p:cNvSpPr/>
          <p:nvPr/>
        </p:nvSpPr>
        <p:spPr>
          <a:xfrm>
            <a:off x="5274816" y="2138714"/>
            <a:ext cx="30480" cy="32385"/>
          </a:xfrm>
          <a:custGeom>
            <a:avLst/>
            <a:gdLst/>
            <a:ahLst/>
            <a:cxnLst/>
            <a:rect l="l" t="t" r="r" b="b"/>
            <a:pathLst>
              <a:path w="40639" h="43180">
                <a:moveTo>
                  <a:pt x="16799" y="42824"/>
                </a:moveTo>
                <a:lnTo>
                  <a:pt x="0" y="0"/>
                </a:lnTo>
                <a:lnTo>
                  <a:pt x="40399" y="21999"/>
                </a:lnTo>
                <a:lnTo>
                  <a:pt x="16799" y="42824"/>
                </a:lnTo>
                <a:close/>
              </a:path>
            </a:pathLst>
          </a:custGeom>
          <a:solidFill>
            <a:srgbClr val="666666"/>
          </a:solidFill>
        </p:spPr>
        <p:txBody>
          <a:bodyPr wrap="square" lIns="0" tIns="0" rIns="0" bIns="0" rtlCol="0"/>
          <a:lstStyle/>
          <a:p>
            <a:endParaRPr sz="1350"/>
          </a:p>
        </p:txBody>
      </p:sp>
      <p:sp>
        <p:nvSpPr>
          <p:cNvPr id="107" name="object 107"/>
          <p:cNvSpPr/>
          <p:nvPr/>
        </p:nvSpPr>
        <p:spPr>
          <a:xfrm>
            <a:off x="5274816" y="2138714"/>
            <a:ext cx="30480" cy="32385"/>
          </a:xfrm>
          <a:custGeom>
            <a:avLst/>
            <a:gdLst/>
            <a:ahLst/>
            <a:cxnLst/>
            <a:rect l="l" t="t" r="r" b="b"/>
            <a:pathLst>
              <a:path w="40639" h="43180">
                <a:moveTo>
                  <a:pt x="40399" y="21999"/>
                </a:moveTo>
                <a:lnTo>
                  <a:pt x="0" y="0"/>
                </a:lnTo>
                <a:lnTo>
                  <a:pt x="16799" y="42824"/>
                </a:lnTo>
                <a:lnTo>
                  <a:pt x="40399" y="21999"/>
                </a:lnTo>
                <a:close/>
              </a:path>
            </a:pathLst>
          </a:custGeom>
          <a:ln w="9524">
            <a:solidFill>
              <a:srgbClr val="666666"/>
            </a:solidFill>
          </a:ln>
        </p:spPr>
        <p:txBody>
          <a:bodyPr wrap="square" lIns="0" tIns="0" rIns="0" bIns="0" rtlCol="0"/>
          <a:lstStyle/>
          <a:p>
            <a:endParaRPr sz="1350"/>
          </a:p>
        </p:txBody>
      </p:sp>
      <p:sp>
        <p:nvSpPr>
          <p:cNvPr id="108" name="object 108"/>
          <p:cNvSpPr/>
          <p:nvPr/>
        </p:nvSpPr>
        <p:spPr>
          <a:xfrm>
            <a:off x="5296173" y="1781686"/>
            <a:ext cx="885349" cy="1008698"/>
          </a:xfrm>
          <a:custGeom>
            <a:avLst/>
            <a:gdLst/>
            <a:ahLst/>
            <a:cxnLst/>
            <a:rect l="l" t="t" r="r" b="b"/>
            <a:pathLst>
              <a:path w="1180465" h="1344929">
                <a:moveTo>
                  <a:pt x="0" y="1344834"/>
                </a:moveTo>
                <a:lnTo>
                  <a:pt x="1179997" y="0"/>
                </a:lnTo>
              </a:path>
            </a:pathLst>
          </a:custGeom>
          <a:ln w="9524">
            <a:solidFill>
              <a:srgbClr val="666666"/>
            </a:solidFill>
          </a:ln>
        </p:spPr>
        <p:txBody>
          <a:bodyPr wrap="square" lIns="0" tIns="0" rIns="0" bIns="0" rtlCol="0"/>
          <a:lstStyle/>
          <a:p>
            <a:endParaRPr sz="1350"/>
          </a:p>
        </p:txBody>
      </p:sp>
      <p:sp>
        <p:nvSpPr>
          <p:cNvPr id="109" name="object 109"/>
          <p:cNvSpPr/>
          <p:nvPr/>
        </p:nvSpPr>
        <p:spPr>
          <a:xfrm>
            <a:off x="5274779" y="2782532"/>
            <a:ext cx="30480" cy="32385"/>
          </a:xfrm>
          <a:custGeom>
            <a:avLst/>
            <a:gdLst/>
            <a:ahLst/>
            <a:cxnLst/>
            <a:rect l="l" t="t" r="r" b="b"/>
            <a:pathLst>
              <a:path w="40639" h="43179">
                <a:moveTo>
                  <a:pt x="0" y="42874"/>
                </a:moveTo>
                <a:lnTo>
                  <a:pt x="16699" y="0"/>
                </a:lnTo>
                <a:lnTo>
                  <a:pt x="40349" y="20749"/>
                </a:lnTo>
                <a:lnTo>
                  <a:pt x="0" y="42874"/>
                </a:lnTo>
                <a:close/>
              </a:path>
            </a:pathLst>
          </a:custGeom>
          <a:solidFill>
            <a:srgbClr val="666666"/>
          </a:solidFill>
        </p:spPr>
        <p:txBody>
          <a:bodyPr wrap="square" lIns="0" tIns="0" rIns="0" bIns="0" rtlCol="0"/>
          <a:lstStyle/>
          <a:p>
            <a:endParaRPr sz="1350"/>
          </a:p>
        </p:txBody>
      </p:sp>
      <p:sp>
        <p:nvSpPr>
          <p:cNvPr id="110" name="object 110"/>
          <p:cNvSpPr/>
          <p:nvPr/>
        </p:nvSpPr>
        <p:spPr>
          <a:xfrm>
            <a:off x="5274779" y="2782532"/>
            <a:ext cx="30480" cy="32385"/>
          </a:xfrm>
          <a:custGeom>
            <a:avLst/>
            <a:gdLst/>
            <a:ahLst/>
            <a:cxnLst/>
            <a:rect l="l" t="t" r="r" b="b"/>
            <a:pathLst>
              <a:path w="40639" h="43179">
                <a:moveTo>
                  <a:pt x="16699" y="0"/>
                </a:moveTo>
                <a:lnTo>
                  <a:pt x="0" y="42874"/>
                </a:lnTo>
                <a:lnTo>
                  <a:pt x="40349" y="20749"/>
                </a:lnTo>
                <a:lnTo>
                  <a:pt x="16699" y="0"/>
                </a:lnTo>
                <a:close/>
              </a:path>
            </a:pathLst>
          </a:custGeom>
          <a:ln w="9524">
            <a:solidFill>
              <a:srgbClr val="666666"/>
            </a:solidFill>
          </a:ln>
        </p:spPr>
        <p:txBody>
          <a:bodyPr wrap="square" lIns="0" tIns="0" rIns="0" bIns="0" rtlCol="0"/>
          <a:lstStyle/>
          <a:p>
            <a:endParaRPr sz="1350"/>
          </a:p>
        </p:txBody>
      </p:sp>
      <p:sp>
        <p:nvSpPr>
          <p:cNvPr id="111" name="object 111"/>
          <p:cNvSpPr/>
          <p:nvPr/>
        </p:nvSpPr>
        <p:spPr>
          <a:xfrm>
            <a:off x="5307928" y="2473345"/>
            <a:ext cx="873443" cy="334328"/>
          </a:xfrm>
          <a:custGeom>
            <a:avLst/>
            <a:gdLst/>
            <a:ahLst/>
            <a:cxnLst/>
            <a:rect l="l" t="t" r="r" b="b"/>
            <a:pathLst>
              <a:path w="1164590" h="445770">
                <a:moveTo>
                  <a:pt x="0" y="445174"/>
                </a:moveTo>
                <a:lnTo>
                  <a:pt x="1164322" y="0"/>
                </a:lnTo>
              </a:path>
            </a:pathLst>
          </a:custGeom>
          <a:ln w="9524">
            <a:solidFill>
              <a:srgbClr val="666666"/>
            </a:solidFill>
          </a:ln>
        </p:spPr>
        <p:txBody>
          <a:bodyPr wrap="square" lIns="0" tIns="0" rIns="0" bIns="0" rtlCol="0"/>
          <a:lstStyle/>
          <a:p>
            <a:endParaRPr sz="1350"/>
          </a:p>
        </p:txBody>
      </p:sp>
      <p:sp>
        <p:nvSpPr>
          <p:cNvPr id="112" name="object 112"/>
          <p:cNvSpPr/>
          <p:nvPr/>
        </p:nvSpPr>
        <p:spPr>
          <a:xfrm>
            <a:off x="5277648" y="2796200"/>
            <a:ext cx="34766" cy="22860"/>
          </a:xfrm>
          <a:custGeom>
            <a:avLst/>
            <a:gdLst/>
            <a:ahLst/>
            <a:cxnLst/>
            <a:rect l="l" t="t" r="r" b="b"/>
            <a:pathLst>
              <a:path w="46354" h="30479">
                <a:moveTo>
                  <a:pt x="0" y="30149"/>
                </a:moveTo>
                <a:lnTo>
                  <a:pt x="34749" y="0"/>
                </a:lnTo>
                <a:lnTo>
                  <a:pt x="45999" y="29399"/>
                </a:lnTo>
                <a:lnTo>
                  <a:pt x="0" y="30149"/>
                </a:lnTo>
                <a:close/>
              </a:path>
            </a:pathLst>
          </a:custGeom>
          <a:solidFill>
            <a:srgbClr val="666666"/>
          </a:solidFill>
        </p:spPr>
        <p:txBody>
          <a:bodyPr wrap="square" lIns="0" tIns="0" rIns="0" bIns="0" rtlCol="0"/>
          <a:lstStyle/>
          <a:p>
            <a:endParaRPr sz="1350"/>
          </a:p>
        </p:txBody>
      </p:sp>
      <p:sp>
        <p:nvSpPr>
          <p:cNvPr id="113" name="object 113"/>
          <p:cNvSpPr/>
          <p:nvPr/>
        </p:nvSpPr>
        <p:spPr>
          <a:xfrm>
            <a:off x="5277648" y="2796200"/>
            <a:ext cx="34766" cy="22860"/>
          </a:xfrm>
          <a:custGeom>
            <a:avLst/>
            <a:gdLst/>
            <a:ahLst/>
            <a:cxnLst/>
            <a:rect l="l" t="t" r="r" b="b"/>
            <a:pathLst>
              <a:path w="46354" h="30479">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sz="1350"/>
          </a:p>
        </p:txBody>
      </p:sp>
      <p:sp>
        <p:nvSpPr>
          <p:cNvPr id="114" name="object 114"/>
          <p:cNvSpPr/>
          <p:nvPr/>
        </p:nvSpPr>
        <p:spPr>
          <a:xfrm>
            <a:off x="5308022" y="2837582"/>
            <a:ext cx="873443" cy="327660"/>
          </a:xfrm>
          <a:custGeom>
            <a:avLst/>
            <a:gdLst/>
            <a:ahLst/>
            <a:cxnLst/>
            <a:rect l="l" t="t" r="r" b="b"/>
            <a:pathLst>
              <a:path w="1164590" h="436879">
                <a:moveTo>
                  <a:pt x="0" y="0"/>
                </a:moveTo>
                <a:lnTo>
                  <a:pt x="1164197" y="436524"/>
                </a:lnTo>
              </a:path>
            </a:pathLst>
          </a:custGeom>
          <a:ln w="9524">
            <a:solidFill>
              <a:srgbClr val="666666"/>
            </a:solidFill>
          </a:ln>
        </p:spPr>
        <p:txBody>
          <a:bodyPr wrap="square" lIns="0" tIns="0" rIns="0" bIns="0" rtlCol="0"/>
          <a:lstStyle/>
          <a:p>
            <a:endParaRPr sz="1350"/>
          </a:p>
        </p:txBody>
      </p:sp>
      <p:sp>
        <p:nvSpPr>
          <p:cNvPr id="115" name="object 115"/>
          <p:cNvSpPr/>
          <p:nvPr/>
        </p:nvSpPr>
        <p:spPr>
          <a:xfrm>
            <a:off x="5277685" y="2826200"/>
            <a:ext cx="34766" cy="22860"/>
          </a:xfrm>
          <a:custGeom>
            <a:avLst/>
            <a:gdLst/>
            <a:ahLst/>
            <a:cxnLst/>
            <a:rect l="l" t="t" r="r" b="b"/>
            <a:pathLst>
              <a:path w="46354" h="30479">
                <a:moveTo>
                  <a:pt x="34949" y="29899"/>
                </a:moveTo>
                <a:lnTo>
                  <a:pt x="0" y="0"/>
                </a:lnTo>
                <a:lnTo>
                  <a:pt x="45974" y="449"/>
                </a:lnTo>
                <a:lnTo>
                  <a:pt x="34949" y="29899"/>
                </a:lnTo>
                <a:close/>
              </a:path>
            </a:pathLst>
          </a:custGeom>
          <a:solidFill>
            <a:srgbClr val="666666"/>
          </a:solidFill>
        </p:spPr>
        <p:txBody>
          <a:bodyPr wrap="square" lIns="0" tIns="0" rIns="0" bIns="0" rtlCol="0"/>
          <a:lstStyle/>
          <a:p>
            <a:endParaRPr sz="1350"/>
          </a:p>
        </p:txBody>
      </p:sp>
      <p:sp>
        <p:nvSpPr>
          <p:cNvPr id="116" name="object 116"/>
          <p:cNvSpPr/>
          <p:nvPr/>
        </p:nvSpPr>
        <p:spPr>
          <a:xfrm>
            <a:off x="5277685" y="2826200"/>
            <a:ext cx="34766" cy="22860"/>
          </a:xfrm>
          <a:custGeom>
            <a:avLst/>
            <a:gdLst/>
            <a:ahLst/>
            <a:cxnLst/>
            <a:rect l="l" t="t" r="r" b="b"/>
            <a:pathLst>
              <a:path w="46354" h="30479">
                <a:moveTo>
                  <a:pt x="45974" y="449"/>
                </a:moveTo>
                <a:lnTo>
                  <a:pt x="0" y="0"/>
                </a:lnTo>
                <a:lnTo>
                  <a:pt x="34949" y="29899"/>
                </a:lnTo>
                <a:lnTo>
                  <a:pt x="45974" y="449"/>
                </a:lnTo>
                <a:close/>
              </a:path>
            </a:pathLst>
          </a:custGeom>
          <a:ln w="9524">
            <a:solidFill>
              <a:srgbClr val="666666"/>
            </a:solidFill>
          </a:ln>
        </p:spPr>
        <p:txBody>
          <a:bodyPr wrap="square" lIns="0" tIns="0" rIns="0" bIns="0" rtlCol="0"/>
          <a:lstStyle/>
          <a:p>
            <a:endParaRPr sz="1350"/>
          </a:p>
        </p:txBody>
      </p:sp>
      <p:sp>
        <p:nvSpPr>
          <p:cNvPr id="117" name="object 117"/>
          <p:cNvSpPr/>
          <p:nvPr/>
        </p:nvSpPr>
        <p:spPr>
          <a:xfrm>
            <a:off x="5307928" y="3164974"/>
            <a:ext cx="873443" cy="334328"/>
          </a:xfrm>
          <a:custGeom>
            <a:avLst/>
            <a:gdLst/>
            <a:ahLst/>
            <a:cxnLst/>
            <a:rect l="l" t="t" r="r" b="b"/>
            <a:pathLst>
              <a:path w="1164590" h="445770">
                <a:moveTo>
                  <a:pt x="0" y="445199"/>
                </a:moveTo>
                <a:lnTo>
                  <a:pt x="1164322" y="0"/>
                </a:lnTo>
              </a:path>
            </a:pathLst>
          </a:custGeom>
          <a:ln w="9524">
            <a:solidFill>
              <a:srgbClr val="666666"/>
            </a:solidFill>
          </a:ln>
        </p:spPr>
        <p:txBody>
          <a:bodyPr wrap="square" lIns="0" tIns="0" rIns="0" bIns="0" rtlCol="0"/>
          <a:lstStyle/>
          <a:p>
            <a:endParaRPr sz="1350"/>
          </a:p>
        </p:txBody>
      </p:sp>
      <p:sp>
        <p:nvSpPr>
          <p:cNvPr id="118" name="object 118"/>
          <p:cNvSpPr/>
          <p:nvPr/>
        </p:nvSpPr>
        <p:spPr>
          <a:xfrm>
            <a:off x="5277648" y="3487849"/>
            <a:ext cx="34766" cy="22860"/>
          </a:xfrm>
          <a:custGeom>
            <a:avLst/>
            <a:gdLst/>
            <a:ahLst/>
            <a:cxnLst/>
            <a:rect l="l" t="t" r="r" b="b"/>
            <a:pathLst>
              <a:path w="46354" h="30479">
                <a:moveTo>
                  <a:pt x="0" y="30149"/>
                </a:moveTo>
                <a:lnTo>
                  <a:pt x="34749" y="0"/>
                </a:lnTo>
                <a:lnTo>
                  <a:pt x="45999" y="29399"/>
                </a:lnTo>
                <a:lnTo>
                  <a:pt x="0" y="30149"/>
                </a:lnTo>
                <a:close/>
              </a:path>
            </a:pathLst>
          </a:custGeom>
          <a:solidFill>
            <a:srgbClr val="666666"/>
          </a:solidFill>
        </p:spPr>
        <p:txBody>
          <a:bodyPr wrap="square" lIns="0" tIns="0" rIns="0" bIns="0" rtlCol="0"/>
          <a:lstStyle/>
          <a:p>
            <a:endParaRPr sz="1350"/>
          </a:p>
        </p:txBody>
      </p:sp>
      <p:sp>
        <p:nvSpPr>
          <p:cNvPr id="119" name="object 119"/>
          <p:cNvSpPr/>
          <p:nvPr/>
        </p:nvSpPr>
        <p:spPr>
          <a:xfrm>
            <a:off x="5277648" y="3487849"/>
            <a:ext cx="34766" cy="22860"/>
          </a:xfrm>
          <a:custGeom>
            <a:avLst/>
            <a:gdLst/>
            <a:ahLst/>
            <a:cxnLst/>
            <a:rect l="l" t="t" r="r" b="b"/>
            <a:pathLst>
              <a:path w="46354" h="30479">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sz="1350"/>
          </a:p>
        </p:txBody>
      </p:sp>
      <p:sp>
        <p:nvSpPr>
          <p:cNvPr id="120" name="object 120"/>
          <p:cNvSpPr/>
          <p:nvPr/>
        </p:nvSpPr>
        <p:spPr>
          <a:xfrm>
            <a:off x="5296173" y="2473345"/>
            <a:ext cx="885349" cy="1008698"/>
          </a:xfrm>
          <a:custGeom>
            <a:avLst/>
            <a:gdLst/>
            <a:ahLst/>
            <a:cxnLst/>
            <a:rect l="l" t="t" r="r" b="b"/>
            <a:pathLst>
              <a:path w="1180465" h="1344929">
                <a:moveTo>
                  <a:pt x="0" y="1344822"/>
                </a:moveTo>
                <a:lnTo>
                  <a:pt x="1179997" y="0"/>
                </a:lnTo>
              </a:path>
            </a:pathLst>
          </a:custGeom>
          <a:ln w="9524">
            <a:solidFill>
              <a:srgbClr val="666666"/>
            </a:solidFill>
          </a:ln>
        </p:spPr>
        <p:txBody>
          <a:bodyPr wrap="square" lIns="0" tIns="0" rIns="0" bIns="0" rtlCol="0"/>
          <a:lstStyle/>
          <a:p>
            <a:endParaRPr sz="1350"/>
          </a:p>
        </p:txBody>
      </p:sp>
      <p:sp>
        <p:nvSpPr>
          <p:cNvPr id="121" name="object 121"/>
          <p:cNvSpPr/>
          <p:nvPr/>
        </p:nvSpPr>
        <p:spPr>
          <a:xfrm>
            <a:off x="5274779" y="3474180"/>
            <a:ext cx="30480" cy="32385"/>
          </a:xfrm>
          <a:custGeom>
            <a:avLst/>
            <a:gdLst/>
            <a:ahLst/>
            <a:cxnLst/>
            <a:rect l="l" t="t" r="r" b="b"/>
            <a:pathLst>
              <a:path w="40639" h="43179">
                <a:moveTo>
                  <a:pt x="0" y="42874"/>
                </a:moveTo>
                <a:lnTo>
                  <a:pt x="16699" y="0"/>
                </a:lnTo>
                <a:lnTo>
                  <a:pt x="40349" y="20749"/>
                </a:lnTo>
                <a:lnTo>
                  <a:pt x="0" y="42874"/>
                </a:lnTo>
                <a:close/>
              </a:path>
            </a:pathLst>
          </a:custGeom>
          <a:solidFill>
            <a:srgbClr val="666666"/>
          </a:solidFill>
        </p:spPr>
        <p:txBody>
          <a:bodyPr wrap="square" lIns="0" tIns="0" rIns="0" bIns="0" rtlCol="0"/>
          <a:lstStyle/>
          <a:p>
            <a:endParaRPr sz="1350"/>
          </a:p>
        </p:txBody>
      </p:sp>
      <p:sp>
        <p:nvSpPr>
          <p:cNvPr id="122" name="object 122"/>
          <p:cNvSpPr/>
          <p:nvPr/>
        </p:nvSpPr>
        <p:spPr>
          <a:xfrm>
            <a:off x="5274779" y="3474180"/>
            <a:ext cx="30480" cy="32385"/>
          </a:xfrm>
          <a:custGeom>
            <a:avLst/>
            <a:gdLst/>
            <a:ahLst/>
            <a:cxnLst/>
            <a:rect l="l" t="t" r="r" b="b"/>
            <a:pathLst>
              <a:path w="40639" h="43179">
                <a:moveTo>
                  <a:pt x="16699" y="0"/>
                </a:moveTo>
                <a:lnTo>
                  <a:pt x="0" y="42874"/>
                </a:lnTo>
                <a:lnTo>
                  <a:pt x="40349" y="20749"/>
                </a:lnTo>
                <a:lnTo>
                  <a:pt x="16699" y="0"/>
                </a:lnTo>
                <a:close/>
              </a:path>
            </a:pathLst>
          </a:custGeom>
          <a:ln w="9524">
            <a:solidFill>
              <a:srgbClr val="666666"/>
            </a:solidFill>
          </a:ln>
        </p:spPr>
        <p:txBody>
          <a:bodyPr wrap="square" lIns="0" tIns="0" rIns="0" bIns="0" rtlCol="0"/>
          <a:lstStyle/>
          <a:p>
            <a:endParaRPr sz="1350"/>
          </a:p>
        </p:txBody>
      </p:sp>
      <p:sp>
        <p:nvSpPr>
          <p:cNvPr id="123" name="object 123"/>
          <p:cNvSpPr/>
          <p:nvPr/>
        </p:nvSpPr>
        <p:spPr>
          <a:xfrm>
            <a:off x="5287885" y="1781687"/>
            <a:ext cx="893445" cy="1694974"/>
          </a:xfrm>
          <a:custGeom>
            <a:avLst/>
            <a:gdLst/>
            <a:ahLst/>
            <a:cxnLst/>
            <a:rect l="l" t="t" r="r" b="b"/>
            <a:pathLst>
              <a:path w="1191259" h="2259965">
                <a:moveTo>
                  <a:pt x="0" y="2259432"/>
                </a:moveTo>
                <a:lnTo>
                  <a:pt x="1191047" y="0"/>
                </a:lnTo>
              </a:path>
            </a:pathLst>
          </a:custGeom>
          <a:ln w="9524">
            <a:solidFill>
              <a:srgbClr val="666666"/>
            </a:solidFill>
          </a:ln>
        </p:spPr>
        <p:txBody>
          <a:bodyPr wrap="square" lIns="0" tIns="0" rIns="0" bIns="0" rtlCol="0"/>
          <a:lstStyle/>
          <a:p>
            <a:endParaRPr sz="1350"/>
          </a:p>
        </p:txBody>
      </p:sp>
      <p:sp>
        <p:nvSpPr>
          <p:cNvPr id="124" name="object 124"/>
          <p:cNvSpPr/>
          <p:nvPr/>
        </p:nvSpPr>
        <p:spPr>
          <a:xfrm>
            <a:off x="5272772" y="3470768"/>
            <a:ext cx="25718" cy="34290"/>
          </a:xfrm>
          <a:custGeom>
            <a:avLst/>
            <a:gdLst/>
            <a:ahLst/>
            <a:cxnLst/>
            <a:rect l="l" t="t" r="r" b="b"/>
            <a:pathLst>
              <a:path w="34289" h="45720">
                <a:moveTo>
                  <a:pt x="0" y="45574"/>
                </a:moveTo>
                <a:lnTo>
                  <a:pt x="6224" y="0"/>
                </a:lnTo>
                <a:lnTo>
                  <a:pt x="34074" y="14674"/>
                </a:lnTo>
                <a:lnTo>
                  <a:pt x="0" y="45574"/>
                </a:lnTo>
                <a:close/>
              </a:path>
            </a:pathLst>
          </a:custGeom>
          <a:solidFill>
            <a:srgbClr val="666666"/>
          </a:solidFill>
        </p:spPr>
        <p:txBody>
          <a:bodyPr wrap="square" lIns="0" tIns="0" rIns="0" bIns="0" rtlCol="0"/>
          <a:lstStyle/>
          <a:p>
            <a:endParaRPr sz="1350"/>
          </a:p>
        </p:txBody>
      </p:sp>
      <p:sp>
        <p:nvSpPr>
          <p:cNvPr id="125" name="object 125"/>
          <p:cNvSpPr/>
          <p:nvPr/>
        </p:nvSpPr>
        <p:spPr>
          <a:xfrm>
            <a:off x="5272772" y="3470768"/>
            <a:ext cx="25718" cy="34290"/>
          </a:xfrm>
          <a:custGeom>
            <a:avLst/>
            <a:gdLst/>
            <a:ahLst/>
            <a:cxnLst/>
            <a:rect l="l" t="t" r="r" b="b"/>
            <a:pathLst>
              <a:path w="34289" h="45720">
                <a:moveTo>
                  <a:pt x="6224" y="0"/>
                </a:moveTo>
                <a:lnTo>
                  <a:pt x="0" y="45574"/>
                </a:lnTo>
                <a:lnTo>
                  <a:pt x="34074" y="14674"/>
                </a:lnTo>
                <a:lnTo>
                  <a:pt x="6224" y="0"/>
                </a:lnTo>
                <a:close/>
              </a:path>
            </a:pathLst>
          </a:custGeom>
          <a:ln w="9524">
            <a:solidFill>
              <a:srgbClr val="666666"/>
            </a:solidFill>
          </a:ln>
        </p:spPr>
        <p:txBody>
          <a:bodyPr wrap="square" lIns="0" tIns="0" rIns="0" bIns="0" rtlCol="0"/>
          <a:lstStyle/>
          <a:p>
            <a:endParaRPr sz="1350"/>
          </a:p>
        </p:txBody>
      </p:sp>
      <p:sp>
        <p:nvSpPr>
          <p:cNvPr id="126" name="object 126"/>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127" name="object 127"/>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28" name="object 128"/>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29" name="object 129"/>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130" name="object 130"/>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31" name="object 131"/>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32" name="object 132"/>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3" name="object 133"/>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34" name="object 134"/>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35" name="object 135"/>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6" name="object 136"/>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37" name="object 137"/>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38" name="object 138"/>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9" name="object 139"/>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40" name="object 140"/>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41" name="object 141"/>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142" name="object 142"/>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(2)</a:t>
            </a:r>
            <a:endParaRPr sz="900">
              <a:latin typeface="Arial"/>
              <a:cs typeface="Arial"/>
            </a:endParaRPr>
          </a:p>
        </p:txBody>
      </p:sp>
      <p:sp>
        <p:nvSpPr>
          <p:cNvPr id="143" name="object 143"/>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(3)</a:t>
            </a:r>
            <a:endParaRPr sz="900">
              <a:latin typeface="Arial"/>
              <a:cs typeface="Arial"/>
            </a:endParaRPr>
          </a:p>
        </p:txBody>
      </p:sp>
      <p:sp>
        <p:nvSpPr>
          <p:cNvPr id="144" name="object 144"/>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(2)</a:t>
            </a:r>
            <a:endParaRPr sz="900">
              <a:latin typeface="Arial"/>
              <a:cs typeface="Arial"/>
            </a:endParaRPr>
          </a:p>
        </p:txBody>
      </p:sp>
      <p:sp>
        <p:nvSpPr>
          <p:cNvPr id="145" name="object 145"/>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(3)</a:t>
            </a:r>
            <a:endParaRPr sz="900">
              <a:latin typeface="Arial"/>
              <a:cs typeface="Arial"/>
            </a:endParaRPr>
          </a:p>
        </p:txBody>
      </p:sp>
      <p:sp>
        <p:nvSpPr>
          <p:cNvPr id="146" name="object 146"/>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latin typeface="Arial"/>
                <a:cs typeface="Arial"/>
              </a:rPr>
              <a:t>a</a:t>
            </a:r>
            <a:r>
              <a:rPr sz="900" dirty="0">
                <a:latin typeface="Arial"/>
                <a:cs typeface="Arial"/>
              </a:rPr>
              <a:t>(4)</a:t>
            </a:r>
            <a:endParaRPr sz="900">
              <a:latin typeface="Arial"/>
              <a:cs typeface="Arial"/>
            </a:endParaRPr>
          </a:p>
        </p:txBody>
      </p:sp>
      <p:sp>
        <p:nvSpPr>
          <p:cNvPr id="147" name="object 147"/>
          <p:cNvSpPr txBox="1"/>
          <p:nvPr/>
        </p:nvSpPr>
        <p:spPr>
          <a:xfrm>
            <a:off x="6708007" y="2177130"/>
            <a:ext cx="399574" cy="286617"/>
          </a:xfrm>
          <a:prstGeom prst="rect">
            <a:avLst/>
          </a:prstGeom>
        </p:spPr>
        <p:txBody>
          <a:bodyPr vert="horz" wrap="square" lIns="0" tIns="9525" rIns="0" bIns="0" rtlCol="0">
            <a:spAutoFit/>
          </a:bodyPr>
          <a:lstStyle/>
          <a:p>
            <a:pPr marL="9525">
              <a:spcBef>
                <a:spcPts val="75"/>
              </a:spcBef>
              <a:tabLst>
                <a:tab pos="389573" algn="l"/>
              </a:tabLst>
            </a:pPr>
            <a:r>
              <a:rPr u="sng" dirty="0">
                <a:uFill>
                  <a:solidFill>
                    <a:srgbClr val="666666"/>
                  </a:solidFill>
                </a:uFill>
                <a:latin typeface="Times New Roman"/>
                <a:cs typeface="Times New Roman"/>
              </a:rPr>
              <a:t> 	</a:t>
            </a:r>
            <a:endParaRPr>
              <a:latin typeface="Times New Roman"/>
              <a:cs typeface="Times New Roman"/>
            </a:endParaRPr>
          </a:p>
        </p:txBody>
      </p:sp>
      <p:sp>
        <p:nvSpPr>
          <p:cNvPr id="148" name="object 148"/>
          <p:cNvSpPr txBox="1"/>
          <p:nvPr/>
        </p:nvSpPr>
        <p:spPr>
          <a:xfrm>
            <a:off x="7228413" y="1601012"/>
            <a:ext cx="278606" cy="1420165"/>
          </a:xfrm>
          <a:prstGeom prst="rect">
            <a:avLst/>
          </a:prstGeom>
          <a:solidFill>
            <a:srgbClr val="D8D1E8"/>
          </a:solidFill>
          <a:ln w="9524">
            <a:solidFill>
              <a:srgbClr val="666666"/>
            </a:solidFill>
          </a:ln>
        </p:spPr>
        <p:txBody>
          <a:bodyPr vert="horz" wrap="square" lIns="0" tIns="2381" rIns="0" bIns="0" rtlCol="0">
            <a:spAutoFit/>
          </a:bodyPr>
          <a:lstStyle/>
          <a:p>
            <a:pPr>
              <a:spcBef>
                <a:spcPts val="19"/>
              </a:spcBef>
            </a:pPr>
            <a:endParaRPr sz="2213">
              <a:latin typeface="Times New Roman"/>
              <a:cs typeface="Times New Roman"/>
            </a:endParaRPr>
          </a:p>
          <a:p>
            <a:pPr marL="75248" marR="69533" indent="6191" algn="just">
              <a:lnSpc>
                <a:spcPts val="2138"/>
              </a:lnSpc>
            </a:pPr>
            <a:r>
              <a:rPr dirty="0">
                <a:latin typeface="Arial"/>
                <a:cs typeface="Arial"/>
              </a:rPr>
              <a:t>c  o  s  t</a:t>
            </a:r>
            <a:endParaRPr>
              <a:latin typeface="Arial"/>
              <a:cs typeface="Arial"/>
            </a:endParaRPr>
          </a:p>
        </p:txBody>
      </p:sp>
      <p:sp>
        <p:nvSpPr>
          <p:cNvPr id="149" name="object 149"/>
          <p:cNvSpPr txBox="1"/>
          <p:nvPr/>
        </p:nvSpPr>
        <p:spPr>
          <a:xfrm>
            <a:off x="2701518" y="4234740"/>
            <a:ext cx="1530191" cy="401905"/>
          </a:xfrm>
          <a:prstGeom prst="rect">
            <a:avLst/>
          </a:prstGeom>
        </p:spPr>
        <p:txBody>
          <a:bodyPr vert="horz" wrap="square" lIns="0" tIns="9525" rIns="0" bIns="0" rtlCol="0">
            <a:spAutoFit/>
          </a:bodyPr>
          <a:lstStyle/>
          <a:p>
            <a:pPr marL="9525" marR="3810">
              <a:lnSpc>
                <a:spcPct val="151000"/>
              </a:lnSpc>
              <a:spcBef>
                <a:spcPts val="75"/>
              </a:spcBef>
              <a:tabLst>
                <a:tab pos="238125" algn="l"/>
              </a:tabLst>
            </a:pPr>
            <a:r>
              <a:rPr sz="900" spc="-4" dirty="0">
                <a:solidFill>
                  <a:srgbClr val="424242"/>
                </a:solidFill>
                <a:latin typeface="Arial"/>
                <a:cs typeface="Arial"/>
              </a:rPr>
              <a:t>σ:	</a:t>
            </a:r>
            <a:r>
              <a:rPr sz="900" dirty="0">
                <a:solidFill>
                  <a:srgbClr val="424242"/>
                </a:solidFill>
                <a:latin typeface="Arial"/>
                <a:cs typeface="Arial"/>
              </a:rPr>
              <a:t>sigmoid (logistic)</a:t>
            </a:r>
            <a:r>
              <a:rPr sz="900" spc="-79" dirty="0">
                <a:solidFill>
                  <a:srgbClr val="424242"/>
                </a:solidFill>
                <a:latin typeface="Arial"/>
                <a:cs typeface="Arial"/>
              </a:rPr>
              <a:t> </a:t>
            </a:r>
            <a:r>
              <a:rPr sz="900" spc="-4" dirty="0">
                <a:solidFill>
                  <a:srgbClr val="424242"/>
                </a:solidFill>
                <a:latin typeface="Arial"/>
                <a:cs typeface="Arial"/>
              </a:rPr>
              <a:t>function  SM: Softmax</a:t>
            </a:r>
            <a:r>
              <a:rPr sz="900" spc="-15"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
        <p:nvSpPr>
          <p:cNvPr id="150" name="object 150"/>
          <p:cNvSpPr txBox="1"/>
          <p:nvPr/>
        </p:nvSpPr>
        <p:spPr>
          <a:xfrm>
            <a:off x="1647824" y="4234740"/>
            <a:ext cx="895350" cy="401905"/>
          </a:xfrm>
          <a:prstGeom prst="rect">
            <a:avLst/>
          </a:prstGeom>
        </p:spPr>
        <p:txBody>
          <a:bodyPr vert="horz" wrap="square" lIns="0" tIns="9525" rIns="0" bIns="0" rtlCol="0">
            <a:spAutoFit/>
          </a:bodyPr>
          <a:lstStyle/>
          <a:p>
            <a:pPr marL="9525" marR="3810">
              <a:lnSpc>
                <a:spcPct val="151000"/>
              </a:lnSpc>
              <a:spcBef>
                <a:spcPts val="75"/>
              </a:spcBef>
              <a:tabLst>
                <a:tab pos="224790" algn="l"/>
                <a:tab pos="241459" algn="l"/>
              </a:tabLst>
            </a:pPr>
            <a:r>
              <a:rPr sz="900" spc="-4" dirty="0">
                <a:solidFill>
                  <a:srgbClr val="424242"/>
                </a:solidFill>
                <a:latin typeface="Arial"/>
                <a:cs typeface="Arial"/>
              </a:rPr>
              <a:t>x</a:t>
            </a:r>
            <a:r>
              <a:rPr sz="900" spc="-5" baseline="-31250" dirty="0">
                <a:solidFill>
                  <a:srgbClr val="424242"/>
                </a:solidFill>
                <a:latin typeface="Arial"/>
                <a:cs typeface="Arial"/>
              </a:rPr>
              <a:t>i</a:t>
            </a:r>
            <a:r>
              <a:rPr sz="900" spc="-4" dirty="0">
                <a:solidFill>
                  <a:srgbClr val="424242"/>
                </a:solidFill>
                <a:latin typeface="Arial"/>
                <a:cs typeface="Arial"/>
              </a:rPr>
              <a:t>:		input </a:t>
            </a:r>
            <a:r>
              <a:rPr sz="900" dirty="0">
                <a:solidFill>
                  <a:srgbClr val="424242"/>
                </a:solidFill>
                <a:latin typeface="Arial"/>
                <a:cs typeface="Arial"/>
              </a:rPr>
              <a:t>value  ŷ:	</a:t>
            </a:r>
            <a:r>
              <a:rPr sz="900" spc="-4" dirty="0">
                <a:solidFill>
                  <a:srgbClr val="424242"/>
                </a:solidFill>
                <a:latin typeface="Arial"/>
                <a:cs typeface="Arial"/>
              </a:rPr>
              <a:t>output</a:t>
            </a:r>
            <a:r>
              <a:rPr sz="900" spc="-68" dirty="0">
                <a:solidFill>
                  <a:srgbClr val="424242"/>
                </a:solidFill>
                <a:latin typeface="Arial"/>
                <a:cs typeface="Arial"/>
              </a:rPr>
              <a:t> </a:t>
            </a:r>
            <a:r>
              <a:rPr sz="900" dirty="0">
                <a:solidFill>
                  <a:srgbClr val="424242"/>
                </a:solidFill>
                <a:latin typeface="Arial"/>
                <a:cs typeface="Arial"/>
              </a:rPr>
              <a:t>vector</a:t>
            </a:r>
            <a:endParaRPr sz="900">
              <a:latin typeface="Arial"/>
              <a:cs typeface="Arial"/>
            </a:endParaRPr>
          </a:p>
        </p:txBody>
      </p:sp>
      <p:sp>
        <p:nvSpPr>
          <p:cNvPr id="151" name="object 151"/>
          <p:cNvSpPr txBox="1"/>
          <p:nvPr/>
        </p:nvSpPr>
        <p:spPr>
          <a:xfrm>
            <a:off x="4425665" y="4234739"/>
            <a:ext cx="1571625" cy="434254"/>
          </a:xfrm>
          <a:prstGeom prst="rect">
            <a:avLst/>
          </a:prstGeom>
        </p:spPr>
        <p:txBody>
          <a:bodyPr vert="horz" wrap="square" lIns="0" tIns="79534" rIns="0" bIns="0" rtlCol="0">
            <a:spAutoFit/>
          </a:bodyPr>
          <a:lstStyle/>
          <a:p>
            <a:pPr marL="9525">
              <a:spcBef>
                <a:spcPts val="626"/>
              </a:spcBef>
            </a:pPr>
            <a:r>
              <a:rPr sz="900" spc="-4" dirty="0">
                <a:solidFill>
                  <a:srgbClr val="424242"/>
                </a:solidFill>
                <a:latin typeface="Arial"/>
                <a:cs typeface="Arial"/>
              </a:rPr>
              <a:t>+1: bias </a:t>
            </a:r>
            <a:r>
              <a:rPr sz="900" dirty="0">
                <a:solidFill>
                  <a:srgbClr val="424242"/>
                </a:solidFill>
                <a:latin typeface="Arial"/>
                <a:cs typeface="Arial"/>
              </a:rPr>
              <a:t>(constant)</a:t>
            </a:r>
            <a:r>
              <a:rPr sz="900" spc="-19" dirty="0">
                <a:solidFill>
                  <a:srgbClr val="424242"/>
                </a:solidFill>
                <a:latin typeface="Arial"/>
                <a:cs typeface="Arial"/>
              </a:rPr>
              <a:t> </a:t>
            </a:r>
            <a:r>
              <a:rPr sz="900" spc="-4" dirty="0">
                <a:solidFill>
                  <a:srgbClr val="424242"/>
                </a:solidFill>
                <a:latin typeface="Arial"/>
                <a:cs typeface="Arial"/>
              </a:rPr>
              <a:t>unit</a:t>
            </a:r>
            <a:endParaRPr sz="900">
              <a:latin typeface="Arial"/>
              <a:cs typeface="Arial"/>
            </a:endParaRPr>
          </a:p>
          <a:p>
            <a:pPr marL="9525">
              <a:spcBef>
                <a:spcPts val="551"/>
              </a:spcBef>
            </a:pPr>
            <a:r>
              <a:rPr sz="900" spc="-4" dirty="0">
                <a:solidFill>
                  <a:srgbClr val="424242"/>
                </a:solidFill>
                <a:latin typeface="Arial"/>
                <a:cs typeface="Arial"/>
              </a:rPr>
              <a:t>a</a:t>
            </a:r>
            <a:r>
              <a:rPr sz="900" spc="-5" baseline="31250" dirty="0">
                <a:solidFill>
                  <a:srgbClr val="424242"/>
                </a:solidFill>
                <a:latin typeface="Arial"/>
                <a:cs typeface="Arial"/>
              </a:rPr>
              <a:t>(l)</a:t>
            </a:r>
            <a:r>
              <a:rPr sz="900" spc="-4" dirty="0">
                <a:solidFill>
                  <a:srgbClr val="424242"/>
                </a:solidFill>
                <a:latin typeface="Arial"/>
                <a:cs typeface="Arial"/>
              </a:rPr>
              <a:t>: activation </a:t>
            </a:r>
            <a:r>
              <a:rPr sz="900" dirty="0">
                <a:solidFill>
                  <a:srgbClr val="424242"/>
                </a:solidFill>
                <a:latin typeface="Arial"/>
                <a:cs typeface="Arial"/>
              </a:rPr>
              <a:t>vector </a:t>
            </a:r>
            <a:r>
              <a:rPr sz="900" spc="-4" dirty="0">
                <a:solidFill>
                  <a:srgbClr val="424242"/>
                </a:solidFill>
                <a:latin typeface="Arial"/>
                <a:cs typeface="Arial"/>
              </a:rPr>
              <a:t>for layer</a:t>
            </a:r>
            <a:r>
              <a:rPr sz="900" spc="-49"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52" name="object 152"/>
          <p:cNvSpPr txBox="1"/>
          <p:nvPr/>
        </p:nvSpPr>
        <p:spPr>
          <a:xfrm>
            <a:off x="6191240" y="4304749"/>
            <a:ext cx="1463516" cy="148117"/>
          </a:xfrm>
          <a:prstGeom prst="rect">
            <a:avLst/>
          </a:prstGeom>
        </p:spPr>
        <p:txBody>
          <a:bodyPr vert="horz" wrap="square" lIns="0" tIns="9525" rIns="0" bIns="0" rtlCol="0">
            <a:spAutoFit/>
          </a:bodyPr>
          <a:lstStyle/>
          <a:p>
            <a:pPr marL="9525">
              <a:spcBef>
                <a:spcPts val="75"/>
              </a:spcBef>
            </a:pPr>
            <a:r>
              <a:rPr sz="900" spc="-4" dirty="0">
                <a:solidFill>
                  <a:srgbClr val="424242"/>
                </a:solidFill>
                <a:latin typeface="Arial"/>
                <a:cs typeface="Arial"/>
              </a:rPr>
              <a:t>W</a:t>
            </a:r>
            <a:r>
              <a:rPr sz="900" spc="-5" baseline="31250" dirty="0">
                <a:solidFill>
                  <a:srgbClr val="424242"/>
                </a:solidFill>
                <a:latin typeface="Arial"/>
                <a:cs typeface="Arial"/>
              </a:rPr>
              <a:t>(l)</a:t>
            </a:r>
            <a:r>
              <a:rPr sz="900" spc="-4" dirty="0">
                <a:solidFill>
                  <a:srgbClr val="424242"/>
                </a:solidFill>
                <a:latin typeface="Arial"/>
                <a:cs typeface="Arial"/>
              </a:rPr>
              <a:t>: weight </a:t>
            </a:r>
            <a:r>
              <a:rPr sz="900" dirty="0">
                <a:solidFill>
                  <a:srgbClr val="424242"/>
                </a:solidFill>
                <a:latin typeface="Arial"/>
                <a:cs typeface="Arial"/>
              </a:rPr>
              <a:t>matrix </a:t>
            </a:r>
            <a:r>
              <a:rPr sz="900" spc="-4" dirty="0">
                <a:solidFill>
                  <a:srgbClr val="424242"/>
                </a:solidFill>
                <a:latin typeface="Arial"/>
                <a:cs typeface="Arial"/>
              </a:rPr>
              <a:t>for layer</a:t>
            </a:r>
            <a:r>
              <a:rPr sz="900" spc="-49"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53" name="object 153"/>
          <p:cNvSpPr txBox="1"/>
          <p:nvPr/>
        </p:nvSpPr>
        <p:spPr>
          <a:xfrm>
            <a:off x="6191240" y="4469054"/>
            <a:ext cx="175736" cy="148117"/>
          </a:xfrm>
          <a:prstGeom prst="rect">
            <a:avLst/>
          </a:prstGeom>
        </p:spPr>
        <p:txBody>
          <a:bodyPr vert="horz" wrap="square" lIns="0" tIns="9525" rIns="0" bIns="0" rtlCol="0">
            <a:spAutoFit/>
          </a:bodyPr>
          <a:lstStyle/>
          <a:p>
            <a:pPr marL="9525">
              <a:spcBef>
                <a:spcPts val="75"/>
              </a:spcBef>
            </a:pPr>
            <a:r>
              <a:rPr sz="1350" baseline="-20833" dirty="0">
                <a:solidFill>
                  <a:srgbClr val="424242"/>
                </a:solidFill>
                <a:latin typeface="Arial"/>
                <a:cs typeface="Arial"/>
              </a:rPr>
              <a:t>z</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p:txBody>
      </p:sp>
      <p:sp>
        <p:nvSpPr>
          <p:cNvPr id="154" name="object 154"/>
          <p:cNvSpPr txBox="1"/>
          <p:nvPr/>
        </p:nvSpPr>
        <p:spPr>
          <a:xfrm>
            <a:off x="6442552" y="4511917"/>
            <a:ext cx="819150" cy="148117"/>
          </a:xfrm>
          <a:prstGeom prst="rect">
            <a:avLst/>
          </a:prstGeom>
        </p:spPr>
        <p:txBody>
          <a:bodyPr vert="horz" wrap="square" lIns="0" tIns="9525" rIns="0" bIns="0" rtlCol="0">
            <a:spAutoFit/>
          </a:bodyPr>
          <a:lstStyle/>
          <a:p>
            <a:pPr marL="9525">
              <a:spcBef>
                <a:spcPts val="75"/>
              </a:spcBef>
            </a:pPr>
            <a:r>
              <a:rPr sz="900" spc="-4" dirty="0">
                <a:solidFill>
                  <a:srgbClr val="424242"/>
                </a:solidFill>
                <a:latin typeface="Arial"/>
                <a:cs typeface="Arial"/>
              </a:rPr>
              <a:t>input into layer</a:t>
            </a:r>
            <a:r>
              <a:rPr sz="900" spc="-60"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55" name="object 155"/>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sz="1350"/>
          </a:p>
        </p:txBody>
      </p:sp>
      <p:sp>
        <p:nvSpPr>
          <p:cNvPr id="156" name="object 156"/>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57" name="object 157"/>
          <p:cNvSpPr txBox="1"/>
          <p:nvPr/>
        </p:nvSpPr>
        <p:spPr>
          <a:xfrm>
            <a:off x="6308240" y="168835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8" name="object 158"/>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sz="1350"/>
          </a:p>
        </p:txBody>
      </p:sp>
      <p:sp>
        <p:nvSpPr>
          <p:cNvPr id="159" name="object 159"/>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60" name="object 160"/>
          <p:cNvSpPr txBox="1"/>
          <p:nvPr/>
        </p:nvSpPr>
        <p:spPr>
          <a:xfrm>
            <a:off x="6308240" y="238000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61" name="object 161"/>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sz="1350"/>
          </a:p>
        </p:txBody>
      </p:sp>
      <p:sp>
        <p:nvSpPr>
          <p:cNvPr id="162" name="object 162"/>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63" name="object 163"/>
          <p:cNvSpPr txBox="1"/>
          <p:nvPr/>
        </p:nvSpPr>
        <p:spPr>
          <a:xfrm>
            <a:off x="6308240" y="3071658"/>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64" name="object 164"/>
          <p:cNvSpPr/>
          <p:nvPr/>
        </p:nvSpPr>
        <p:spPr>
          <a:xfrm>
            <a:off x="6717495" y="1781799"/>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5" name="object 165"/>
          <p:cNvSpPr/>
          <p:nvPr/>
        </p:nvSpPr>
        <p:spPr>
          <a:xfrm>
            <a:off x="6685077" y="1770000"/>
            <a:ext cx="32861" cy="23813"/>
          </a:xfrm>
          <a:custGeom>
            <a:avLst/>
            <a:gdLst/>
            <a:ahLst/>
            <a:cxnLst/>
            <a:rect l="l" t="t" r="r" b="b"/>
            <a:pathLst>
              <a:path w="43815" h="31750">
                <a:moveTo>
                  <a:pt x="43224" y="31464"/>
                </a:moveTo>
                <a:lnTo>
                  <a:pt x="0" y="15732"/>
                </a:lnTo>
                <a:lnTo>
                  <a:pt x="43224" y="0"/>
                </a:lnTo>
                <a:lnTo>
                  <a:pt x="43224" y="31464"/>
                </a:lnTo>
                <a:close/>
              </a:path>
            </a:pathLst>
          </a:custGeom>
          <a:solidFill>
            <a:srgbClr val="666666"/>
          </a:solidFill>
        </p:spPr>
        <p:txBody>
          <a:bodyPr wrap="square" lIns="0" tIns="0" rIns="0" bIns="0" rtlCol="0"/>
          <a:lstStyle/>
          <a:p>
            <a:endParaRPr sz="1350"/>
          </a:p>
        </p:txBody>
      </p:sp>
      <p:sp>
        <p:nvSpPr>
          <p:cNvPr id="166" name="object 166"/>
          <p:cNvSpPr/>
          <p:nvPr/>
        </p:nvSpPr>
        <p:spPr>
          <a:xfrm>
            <a:off x="6685077" y="1770000"/>
            <a:ext cx="32861" cy="23813"/>
          </a:xfrm>
          <a:custGeom>
            <a:avLst/>
            <a:gdLst/>
            <a:ahLst/>
            <a:cxnLst/>
            <a:rect l="l" t="t" r="r" b="b"/>
            <a:pathLst>
              <a:path w="43815" h="31750">
                <a:moveTo>
                  <a:pt x="43224" y="0"/>
                </a:moveTo>
                <a:lnTo>
                  <a:pt x="0" y="15732"/>
                </a:lnTo>
                <a:lnTo>
                  <a:pt x="43224" y="31464"/>
                </a:lnTo>
                <a:lnTo>
                  <a:pt x="43224" y="0"/>
                </a:lnTo>
                <a:close/>
              </a:path>
            </a:pathLst>
          </a:custGeom>
          <a:ln w="9524">
            <a:solidFill>
              <a:srgbClr val="666666"/>
            </a:solidFill>
          </a:ln>
        </p:spPr>
        <p:txBody>
          <a:bodyPr wrap="square" lIns="0" tIns="0" rIns="0" bIns="0" rtlCol="0"/>
          <a:lstStyle/>
          <a:p>
            <a:endParaRPr sz="1350"/>
          </a:p>
        </p:txBody>
      </p:sp>
      <p:sp>
        <p:nvSpPr>
          <p:cNvPr id="167" name="object 167"/>
          <p:cNvSpPr/>
          <p:nvPr/>
        </p:nvSpPr>
        <p:spPr>
          <a:xfrm>
            <a:off x="6685114" y="2464907"/>
            <a:ext cx="32861" cy="23813"/>
          </a:xfrm>
          <a:custGeom>
            <a:avLst/>
            <a:gdLst/>
            <a:ahLst/>
            <a:cxnLst/>
            <a:rect l="l" t="t" r="r" b="b"/>
            <a:pathLst>
              <a:path w="43815"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sz="1350"/>
          </a:p>
        </p:txBody>
      </p:sp>
      <p:sp>
        <p:nvSpPr>
          <p:cNvPr id="168" name="object 168"/>
          <p:cNvSpPr/>
          <p:nvPr/>
        </p:nvSpPr>
        <p:spPr>
          <a:xfrm>
            <a:off x="6685114" y="2464907"/>
            <a:ext cx="32861" cy="23813"/>
          </a:xfrm>
          <a:custGeom>
            <a:avLst/>
            <a:gdLst/>
            <a:ahLst/>
            <a:cxnLst/>
            <a:rect l="l" t="t" r="r" b="b"/>
            <a:pathLst>
              <a:path w="43815"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sz="1350"/>
          </a:p>
        </p:txBody>
      </p:sp>
      <p:sp>
        <p:nvSpPr>
          <p:cNvPr id="169" name="object 169"/>
          <p:cNvSpPr/>
          <p:nvPr/>
        </p:nvSpPr>
        <p:spPr>
          <a:xfrm>
            <a:off x="6717532" y="3165106"/>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70" name="object 170"/>
          <p:cNvSpPr/>
          <p:nvPr/>
        </p:nvSpPr>
        <p:spPr>
          <a:xfrm>
            <a:off x="6685114" y="3153293"/>
            <a:ext cx="32861" cy="23813"/>
          </a:xfrm>
          <a:custGeom>
            <a:avLst/>
            <a:gdLst/>
            <a:ahLst/>
            <a:cxnLst/>
            <a:rect l="l" t="t" r="r" b="b"/>
            <a:pathLst>
              <a:path w="43815"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sz="1350"/>
          </a:p>
        </p:txBody>
      </p:sp>
      <p:sp>
        <p:nvSpPr>
          <p:cNvPr id="171" name="object 171"/>
          <p:cNvSpPr/>
          <p:nvPr/>
        </p:nvSpPr>
        <p:spPr>
          <a:xfrm>
            <a:off x="6685114" y="3153293"/>
            <a:ext cx="32861" cy="23813"/>
          </a:xfrm>
          <a:custGeom>
            <a:avLst/>
            <a:gdLst/>
            <a:ahLst/>
            <a:cxnLst/>
            <a:rect l="l" t="t" r="r" b="b"/>
            <a:pathLst>
              <a:path w="43815"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sz="1350"/>
          </a:p>
        </p:txBody>
      </p:sp>
      <p:sp>
        <p:nvSpPr>
          <p:cNvPr id="172" name="object 172"/>
          <p:cNvSpPr txBox="1">
            <a:spLocks noGrp="1"/>
          </p:cNvSpPr>
          <p:nvPr>
            <p:ph type="title"/>
          </p:nvPr>
        </p:nvSpPr>
        <p:spPr>
          <a:xfrm>
            <a:off x="1851205" y="325262"/>
            <a:ext cx="2076926" cy="286617"/>
          </a:xfrm>
          <a:prstGeom prst="rect">
            <a:avLst/>
          </a:prstGeom>
        </p:spPr>
        <p:txBody>
          <a:bodyPr vert="horz" wrap="square" lIns="0" tIns="9525" rIns="0" bIns="0" rtlCol="0" anchor="ctr">
            <a:spAutoFit/>
          </a:bodyPr>
          <a:lstStyle/>
          <a:p>
            <a:pPr marL="9525">
              <a:spcBef>
                <a:spcPts val="75"/>
              </a:spcBef>
            </a:pPr>
            <a:r>
              <a:rPr sz="1800" spc="-105" dirty="0">
                <a:solidFill>
                  <a:srgbClr val="000000"/>
                </a:solidFill>
              </a:rPr>
              <a:t>Back</a:t>
            </a:r>
            <a:r>
              <a:rPr sz="1800" spc="-195" dirty="0">
                <a:solidFill>
                  <a:srgbClr val="000000"/>
                </a:solidFill>
              </a:rPr>
              <a:t> </a:t>
            </a:r>
            <a:r>
              <a:rPr sz="1800" spc="-94" dirty="0">
                <a:solidFill>
                  <a:srgbClr val="000000"/>
                </a:solidFill>
              </a:rPr>
              <a:t>Propagation</a:t>
            </a:r>
            <a:endParaRPr sz="1800"/>
          </a:p>
        </p:txBody>
      </p:sp>
      <p:sp>
        <p:nvSpPr>
          <p:cNvPr id="173" name="object 173"/>
          <p:cNvSpPr/>
          <p:nvPr/>
        </p:nvSpPr>
        <p:spPr>
          <a:xfrm>
            <a:off x="6083596" y="1250023"/>
            <a:ext cx="1583055" cy="2433161"/>
          </a:xfrm>
          <a:custGeom>
            <a:avLst/>
            <a:gdLst/>
            <a:ahLst/>
            <a:cxnLst/>
            <a:rect l="l" t="t" r="r" b="b"/>
            <a:pathLst>
              <a:path w="2110740" h="3244215">
                <a:moveTo>
                  <a:pt x="0" y="351706"/>
                </a:moveTo>
                <a:lnTo>
                  <a:pt x="3210" y="303982"/>
                </a:lnTo>
                <a:lnTo>
                  <a:pt x="12563" y="258209"/>
                </a:lnTo>
                <a:lnTo>
                  <a:pt x="27640" y="214806"/>
                </a:lnTo>
                <a:lnTo>
                  <a:pt x="48020" y="174193"/>
                </a:lnTo>
                <a:lnTo>
                  <a:pt x="73285" y="136789"/>
                </a:lnTo>
                <a:lnTo>
                  <a:pt x="103015" y="103012"/>
                </a:lnTo>
                <a:lnTo>
                  <a:pt x="136792" y="73282"/>
                </a:lnTo>
                <a:lnTo>
                  <a:pt x="174195" y="48018"/>
                </a:lnTo>
                <a:lnTo>
                  <a:pt x="214807" y="27638"/>
                </a:lnTo>
                <a:lnTo>
                  <a:pt x="258208" y="12563"/>
                </a:lnTo>
                <a:lnTo>
                  <a:pt x="303978" y="3210"/>
                </a:lnTo>
                <a:lnTo>
                  <a:pt x="351699" y="0"/>
                </a:lnTo>
                <a:lnTo>
                  <a:pt x="1758496" y="0"/>
                </a:lnTo>
                <a:lnTo>
                  <a:pt x="1804724" y="3050"/>
                </a:lnTo>
                <a:lnTo>
                  <a:pt x="1849767" y="12049"/>
                </a:lnTo>
                <a:lnTo>
                  <a:pt x="1893080" y="26772"/>
                </a:lnTo>
                <a:lnTo>
                  <a:pt x="1934116" y="46991"/>
                </a:lnTo>
                <a:lnTo>
                  <a:pt x="1972328" y="72479"/>
                </a:lnTo>
                <a:lnTo>
                  <a:pt x="2007170" y="103012"/>
                </a:lnTo>
                <a:lnTo>
                  <a:pt x="2037710" y="137858"/>
                </a:lnTo>
                <a:lnTo>
                  <a:pt x="2063203" y="176074"/>
                </a:lnTo>
                <a:lnTo>
                  <a:pt x="2083423" y="217113"/>
                </a:lnTo>
                <a:lnTo>
                  <a:pt x="2098146" y="260429"/>
                </a:lnTo>
                <a:lnTo>
                  <a:pt x="2107145" y="305476"/>
                </a:lnTo>
                <a:lnTo>
                  <a:pt x="2110195" y="351706"/>
                </a:lnTo>
                <a:lnTo>
                  <a:pt x="2110195" y="2891894"/>
                </a:lnTo>
                <a:lnTo>
                  <a:pt x="2106984" y="2939614"/>
                </a:lnTo>
                <a:lnTo>
                  <a:pt x="2097631" y="2985385"/>
                </a:lnTo>
                <a:lnTo>
                  <a:pt x="2082555" y="3028785"/>
                </a:lnTo>
                <a:lnTo>
                  <a:pt x="2062175" y="3069397"/>
                </a:lnTo>
                <a:lnTo>
                  <a:pt x="2036910" y="3106801"/>
                </a:lnTo>
                <a:lnTo>
                  <a:pt x="2007180" y="3140578"/>
                </a:lnTo>
                <a:lnTo>
                  <a:pt x="1973403" y="3170308"/>
                </a:lnTo>
                <a:lnTo>
                  <a:pt x="1935999" y="3195573"/>
                </a:lnTo>
                <a:lnTo>
                  <a:pt x="1895387" y="3215953"/>
                </a:lnTo>
                <a:lnTo>
                  <a:pt x="1851987" y="3231029"/>
                </a:lnTo>
                <a:lnTo>
                  <a:pt x="1806217" y="3240382"/>
                </a:lnTo>
                <a:lnTo>
                  <a:pt x="1758496" y="3243593"/>
                </a:lnTo>
                <a:lnTo>
                  <a:pt x="351699" y="3243593"/>
                </a:lnTo>
                <a:lnTo>
                  <a:pt x="303978" y="3240382"/>
                </a:lnTo>
                <a:lnTo>
                  <a:pt x="258208" y="3231029"/>
                </a:lnTo>
                <a:lnTo>
                  <a:pt x="214807" y="3215953"/>
                </a:lnTo>
                <a:lnTo>
                  <a:pt x="174195" y="3195573"/>
                </a:lnTo>
                <a:lnTo>
                  <a:pt x="136792" y="3170308"/>
                </a:lnTo>
                <a:lnTo>
                  <a:pt x="103015" y="3140578"/>
                </a:lnTo>
                <a:lnTo>
                  <a:pt x="73285" y="3106801"/>
                </a:lnTo>
                <a:lnTo>
                  <a:pt x="48020" y="3069397"/>
                </a:lnTo>
                <a:lnTo>
                  <a:pt x="27640" y="3028785"/>
                </a:lnTo>
                <a:lnTo>
                  <a:pt x="12563" y="2985385"/>
                </a:lnTo>
                <a:lnTo>
                  <a:pt x="3210" y="2939614"/>
                </a:lnTo>
                <a:lnTo>
                  <a:pt x="0" y="2891894"/>
                </a:lnTo>
                <a:lnTo>
                  <a:pt x="0" y="351706"/>
                </a:lnTo>
                <a:close/>
              </a:path>
            </a:pathLst>
          </a:custGeom>
          <a:ln w="28574">
            <a:solidFill>
              <a:srgbClr val="CC0000"/>
            </a:solidFill>
          </a:ln>
        </p:spPr>
        <p:txBody>
          <a:bodyPr wrap="square" lIns="0" tIns="0" rIns="0" bIns="0" rtlCol="0"/>
          <a:lstStyle/>
          <a:p>
            <a:endParaRPr sz="1350"/>
          </a:p>
        </p:txBody>
      </p:sp>
      <p:sp>
        <p:nvSpPr>
          <p:cNvPr id="174" name="object 174"/>
          <p:cNvSpPr/>
          <p:nvPr/>
        </p:nvSpPr>
        <p:spPr>
          <a:xfrm>
            <a:off x="5477841" y="3581265"/>
            <a:ext cx="636786" cy="606220"/>
          </a:xfrm>
          <a:prstGeom prst="rect">
            <a:avLst/>
          </a:prstGeom>
          <a:blipFill>
            <a:blip r:embed="rId2" cstate="print"/>
            <a:stretch>
              <a:fillRect/>
            </a:stretch>
          </a:blipFill>
        </p:spPr>
        <p:txBody>
          <a:bodyPr wrap="square" lIns="0" tIns="0" rIns="0" bIns="0" rtlCol="0"/>
          <a:lstStyle/>
          <a:p>
            <a:endParaRPr sz="1350"/>
          </a:p>
        </p:txBody>
      </p:sp>
      <p:sp>
        <p:nvSpPr>
          <p:cNvPr id="175" name="object 175"/>
          <p:cNvSpPr/>
          <p:nvPr/>
        </p:nvSpPr>
        <p:spPr>
          <a:xfrm>
            <a:off x="7116288" y="147825"/>
            <a:ext cx="496499" cy="462421"/>
          </a:xfrm>
          <a:prstGeom prst="rect">
            <a:avLst/>
          </a:prstGeom>
          <a:blipFill>
            <a:blip r:embed="rId3" cstate="print"/>
            <a:stretch>
              <a:fillRect/>
            </a:stretch>
          </a:blipFill>
        </p:spPr>
        <p:txBody>
          <a:bodyPr wrap="square" lIns="0" tIns="0" rIns="0" bIns="0" rtlCol="0"/>
          <a:lstStyle/>
          <a:p>
            <a:endParaRPr sz="1350"/>
          </a:p>
        </p:txBody>
      </p:sp>
      <p:sp>
        <p:nvSpPr>
          <p:cNvPr id="176" name="object 176"/>
          <p:cNvSpPr/>
          <p:nvPr/>
        </p:nvSpPr>
        <p:spPr>
          <a:xfrm>
            <a:off x="5387316" y="138031"/>
            <a:ext cx="517850" cy="482000"/>
          </a:xfrm>
          <a:prstGeom prst="rect">
            <a:avLst/>
          </a:prstGeom>
          <a:blipFill>
            <a:blip r:embed="rId4" cstate="print"/>
            <a:stretch>
              <a:fillRect/>
            </a:stretch>
          </a:blipFill>
        </p:spPr>
        <p:txBody>
          <a:bodyPr wrap="square" lIns="0" tIns="0" rIns="0" bIns="0" rtlCol="0"/>
          <a:lstStyle/>
          <a:p>
            <a:endParaRPr sz="1350"/>
          </a:p>
        </p:txBody>
      </p:sp>
      <p:sp>
        <p:nvSpPr>
          <p:cNvPr id="177" name="object 177"/>
          <p:cNvSpPr/>
          <p:nvPr/>
        </p:nvSpPr>
        <p:spPr>
          <a:xfrm>
            <a:off x="6296427" y="147975"/>
            <a:ext cx="496499" cy="462128"/>
          </a:xfrm>
          <a:prstGeom prst="rect">
            <a:avLst/>
          </a:prstGeom>
          <a:blipFill>
            <a:blip r:embed="rId5" cstate="print"/>
            <a:stretch>
              <a:fillRect/>
            </a:stretch>
          </a:blipFill>
        </p:spPr>
        <p:txBody>
          <a:bodyPr wrap="square" lIns="0" tIns="0" rIns="0" bIns="0" rtlCol="0"/>
          <a:lstStyle/>
          <a:p>
            <a:endParaRPr sz="1350"/>
          </a:p>
        </p:txBody>
      </p:sp>
      <p:sp>
        <p:nvSpPr>
          <p:cNvPr id="178" name="object 178"/>
          <p:cNvSpPr txBox="1"/>
          <p:nvPr/>
        </p:nvSpPr>
        <p:spPr>
          <a:xfrm>
            <a:off x="4829237" y="287859"/>
            <a:ext cx="389096" cy="171201"/>
          </a:xfrm>
          <a:prstGeom prst="rect">
            <a:avLst/>
          </a:prstGeom>
        </p:spPr>
        <p:txBody>
          <a:bodyPr vert="horz" wrap="square" lIns="0" tIns="9525" rIns="0" bIns="0" rtlCol="0">
            <a:spAutoFit/>
          </a:bodyPr>
          <a:lstStyle/>
          <a:p>
            <a:pPr marL="9525">
              <a:spcBef>
                <a:spcPts val="75"/>
              </a:spcBef>
            </a:pPr>
            <a:r>
              <a:rPr sz="1050" b="1" spc="-4" dirty="0">
                <a:latin typeface="Arial"/>
                <a:cs typeface="Arial"/>
              </a:rPr>
              <a:t>Want:</a:t>
            </a:r>
            <a:endParaRPr sz="1050">
              <a:latin typeface="Arial"/>
              <a:cs typeface="Arial"/>
            </a:endParaRPr>
          </a:p>
        </p:txBody>
      </p:sp>
    </p:spTree>
    <p:extLst>
      <p:ext uri="{BB962C8B-B14F-4D97-AF65-F5344CB8AC3E}">
        <p14:creationId xmlns:p14="http://schemas.microsoft.com/office/powerpoint/2010/main" val="14967800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49726" y="961535"/>
            <a:ext cx="1943096" cy="921542"/>
          </a:xfrm>
          <a:prstGeom prst="rect">
            <a:avLst/>
          </a:prstGeom>
          <a:blipFill>
            <a:blip r:embed="rId2" cstate="print"/>
            <a:stretch>
              <a:fillRect/>
            </a:stretch>
          </a:blipFill>
        </p:spPr>
        <p:txBody>
          <a:bodyPr wrap="square" lIns="0" tIns="0" rIns="0" bIns="0" rtlCol="0"/>
          <a:lstStyle/>
          <a:p>
            <a:endParaRPr sz="1350"/>
          </a:p>
        </p:txBody>
      </p:sp>
      <p:sp>
        <p:nvSpPr>
          <p:cNvPr id="3" name="object 3"/>
          <p:cNvSpPr/>
          <p:nvPr/>
        </p:nvSpPr>
        <p:spPr>
          <a:xfrm>
            <a:off x="2096680" y="2334820"/>
            <a:ext cx="4950608" cy="921542"/>
          </a:xfrm>
          <a:prstGeom prst="rect">
            <a:avLst/>
          </a:prstGeom>
          <a:blipFill>
            <a:blip r:embed="rId3" cstate="print"/>
            <a:stretch>
              <a:fillRect/>
            </a:stretch>
          </a:blipFill>
        </p:spPr>
        <p:txBody>
          <a:bodyPr wrap="square" lIns="0" tIns="0" rIns="0" bIns="0" rtlCol="0"/>
          <a:lstStyle/>
          <a:p>
            <a:endParaRPr sz="1350"/>
          </a:p>
        </p:txBody>
      </p:sp>
      <p:sp>
        <p:nvSpPr>
          <p:cNvPr id="4" name="object 4"/>
          <p:cNvSpPr txBox="1"/>
          <p:nvPr/>
        </p:nvSpPr>
        <p:spPr>
          <a:xfrm>
            <a:off x="3662014" y="4584106"/>
            <a:ext cx="1820228" cy="217367"/>
          </a:xfrm>
          <a:prstGeom prst="rect">
            <a:avLst/>
          </a:prstGeom>
        </p:spPr>
        <p:txBody>
          <a:bodyPr vert="horz" wrap="square" lIns="0" tIns="9525" rIns="0" bIns="0" rtlCol="0">
            <a:spAutoFit/>
          </a:bodyPr>
          <a:lstStyle/>
          <a:p>
            <a:pPr marL="9525">
              <a:spcBef>
                <a:spcPts val="75"/>
              </a:spcBef>
            </a:pPr>
            <a:r>
              <a:rPr sz="1350" spc="-11" dirty="0">
                <a:solidFill>
                  <a:srgbClr val="728397"/>
                </a:solidFill>
                <a:latin typeface="Verdana"/>
                <a:cs typeface="Verdana"/>
              </a:rPr>
              <a:t>Partials, </a:t>
            </a:r>
            <a:r>
              <a:rPr sz="1350" spc="26" dirty="0">
                <a:solidFill>
                  <a:srgbClr val="728397"/>
                </a:solidFill>
                <a:latin typeface="Verdana"/>
                <a:cs typeface="Verdana"/>
              </a:rPr>
              <a:t>step </a:t>
            </a:r>
            <a:r>
              <a:rPr sz="1350" spc="19" dirty="0">
                <a:solidFill>
                  <a:srgbClr val="728397"/>
                </a:solidFill>
                <a:latin typeface="Verdana"/>
                <a:cs typeface="Verdana"/>
              </a:rPr>
              <a:t>by</a:t>
            </a:r>
            <a:r>
              <a:rPr sz="1350" spc="-360" dirty="0">
                <a:solidFill>
                  <a:srgbClr val="728397"/>
                </a:solidFill>
                <a:latin typeface="Verdana"/>
                <a:cs typeface="Verdana"/>
              </a:rPr>
              <a:t> </a:t>
            </a:r>
            <a:r>
              <a:rPr sz="1350" spc="26" dirty="0">
                <a:solidFill>
                  <a:srgbClr val="728397"/>
                </a:solidFill>
                <a:latin typeface="Verdana"/>
                <a:cs typeface="Verdana"/>
              </a:rPr>
              <a:t>step</a:t>
            </a:r>
            <a:endParaRPr sz="1350">
              <a:latin typeface="Verdana"/>
              <a:cs typeface="Verdana"/>
            </a:endParaRPr>
          </a:p>
        </p:txBody>
      </p:sp>
    </p:spTree>
    <p:extLst>
      <p:ext uri="{BB962C8B-B14F-4D97-AF65-F5344CB8AC3E}">
        <p14:creationId xmlns:p14="http://schemas.microsoft.com/office/powerpoint/2010/main" val="2278257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67898" y="3688325"/>
            <a:ext cx="607967" cy="566228"/>
          </a:xfrm>
          <a:prstGeom prst="rect">
            <a:avLst/>
          </a:prstGeom>
          <a:blipFill>
            <a:blip r:embed="rId2" cstate="print"/>
            <a:stretch>
              <a:fillRect/>
            </a:stretch>
          </a:blipFill>
        </p:spPr>
        <p:txBody>
          <a:bodyPr wrap="square" lIns="0" tIns="0" rIns="0" bIns="0" rtlCol="0"/>
          <a:lstStyle/>
          <a:p>
            <a:endParaRPr sz="1350"/>
          </a:p>
        </p:txBody>
      </p:sp>
      <p:sp>
        <p:nvSpPr>
          <p:cNvPr id="4" name="object 4"/>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5" name="object 5"/>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6" name="object 6"/>
          <p:cNvSpPr txBox="1"/>
          <p:nvPr/>
        </p:nvSpPr>
        <p:spPr>
          <a:xfrm>
            <a:off x="3552015"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7" name="object 7"/>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8" name="object 8"/>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9" name="object 9"/>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0" name="object 10"/>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11" name="object 11"/>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2" name="object 12"/>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3" name="object 13"/>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4" name="object 14"/>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5" name="object 15"/>
          <p:cNvSpPr txBox="1"/>
          <p:nvPr/>
        </p:nvSpPr>
        <p:spPr>
          <a:xfrm>
            <a:off x="3507185"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6" name="object 16"/>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7" name="object 17"/>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8" name="object 18"/>
          <p:cNvSpPr txBox="1"/>
          <p:nvPr/>
        </p:nvSpPr>
        <p:spPr>
          <a:xfrm>
            <a:off x="4958753"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9" name="object 19"/>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20" name="object 20"/>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21" name="object 21"/>
          <p:cNvSpPr txBox="1"/>
          <p:nvPr/>
        </p:nvSpPr>
        <p:spPr>
          <a:xfrm>
            <a:off x="4958753"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2" name="object 22"/>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23" name="object 23"/>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4" name="object 24"/>
          <p:cNvSpPr txBox="1"/>
          <p:nvPr/>
        </p:nvSpPr>
        <p:spPr>
          <a:xfrm>
            <a:off x="4958753"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5" name="object 25"/>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26" name="object 26"/>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7" name="object 27"/>
          <p:cNvSpPr txBox="1"/>
          <p:nvPr/>
        </p:nvSpPr>
        <p:spPr>
          <a:xfrm>
            <a:off x="4913922"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28" name="object 28"/>
          <p:cNvSpPr/>
          <p:nvPr/>
        </p:nvSpPr>
        <p:spPr>
          <a:xfrm>
            <a:off x="2494562" y="1439350"/>
            <a:ext cx="873443" cy="327660"/>
          </a:xfrm>
          <a:custGeom>
            <a:avLst/>
            <a:gdLst/>
            <a:ahLst/>
            <a:cxnLst/>
            <a:rect l="l" t="t" r="r" b="b"/>
            <a:pathLst>
              <a:path w="1164589" h="436880">
                <a:moveTo>
                  <a:pt x="0" y="436534"/>
                </a:moveTo>
                <a:lnTo>
                  <a:pt x="1164185" y="0"/>
                </a:lnTo>
              </a:path>
            </a:pathLst>
          </a:custGeom>
          <a:ln w="9524">
            <a:solidFill>
              <a:srgbClr val="666666"/>
            </a:solidFill>
          </a:ln>
        </p:spPr>
        <p:txBody>
          <a:bodyPr wrap="square" lIns="0" tIns="0" rIns="0" bIns="0" rtlCol="0"/>
          <a:lstStyle/>
          <a:p>
            <a:endParaRPr sz="1350"/>
          </a:p>
        </p:txBody>
      </p:sp>
      <p:sp>
        <p:nvSpPr>
          <p:cNvPr id="29" name="object 29"/>
          <p:cNvSpPr/>
          <p:nvPr/>
        </p:nvSpPr>
        <p:spPr>
          <a:xfrm>
            <a:off x="2464207" y="1755701"/>
            <a:ext cx="34766" cy="22860"/>
          </a:xfrm>
          <a:custGeom>
            <a:avLst/>
            <a:gdLst/>
            <a:ahLst/>
            <a:cxnLst/>
            <a:rect l="l" t="t" r="r" b="b"/>
            <a:pathLst>
              <a:path w="46355" h="30480">
                <a:moveTo>
                  <a:pt x="0" y="29907"/>
                </a:moveTo>
                <a:lnTo>
                  <a:pt x="34949" y="0"/>
                </a:lnTo>
                <a:lnTo>
                  <a:pt x="45997" y="29462"/>
                </a:lnTo>
                <a:lnTo>
                  <a:pt x="0" y="29907"/>
                </a:lnTo>
                <a:close/>
              </a:path>
            </a:pathLst>
          </a:custGeom>
          <a:solidFill>
            <a:srgbClr val="666666"/>
          </a:solidFill>
        </p:spPr>
        <p:txBody>
          <a:bodyPr wrap="square" lIns="0" tIns="0" rIns="0" bIns="0" rtlCol="0"/>
          <a:lstStyle/>
          <a:p>
            <a:endParaRPr sz="1350"/>
          </a:p>
        </p:txBody>
      </p:sp>
      <p:sp>
        <p:nvSpPr>
          <p:cNvPr id="30" name="object 30"/>
          <p:cNvSpPr/>
          <p:nvPr/>
        </p:nvSpPr>
        <p:spPr>
          <a:xfrm>
            <a:off x="2464207" y="1755701"/>
            <a:ext cx="34766" cy="22860"/>
          </a:xfrm>
          <a:custGeom>
            <a:avLst/>
            <a:gdLst/>
            <a:ahLst/>
            <a:cxnLst/>
            <a:rect l="l" t="t" r="r" b="b"/>
            <a:pathLst>
              <a:path w="46355" h="30480">
                <a:moveTo>
                  <a:pt x="34949" y="0"/>
                </a:moveTo>
                <a:lnTo>
                  <a:pt x="0" y="29907"/>
                </a:lnTo>
                <a:lnTo>
                  <a:pt x="45997" y="29462"/>
                </a:lnTo>
                <a:lnTo>
                  <a:pt x="34949" y="0"/>
                </a:lnTo>
                <a:close/>
              </a:path>
            </a:pathLst>
          </a:custGeom>
          <a:ln w="9524">
            <a:solidFill>
              <a:srgbClr val="666666"/>
            </a:solidFill>
          </a:ln>
        </p:spPr>
        <p:txBody>
          <a:bodyPr wrap="square" lIns="0" tIns="0" rIns="0" bIns="0" rtlCol="0"/>
          <a:lstStyle/>
          <a:p>
            <a:endParaRPr sz="1350"/>
          </a:p>
        </p:txBody>
      </p:sp>
      <p:sp>
        <p:nvSpPr>
          <p:cNvPr id="31" name="object 31"/>
          <p:cNvSpPr/>
          <p:nvPr/>
        </p:nvSpPr>
        <p:spPr>
          <a:xfrm>
            <a:off x="2494463" y="1797106"/>
            <a:ext cx="873443" cy="334328"/>
          </a:xfrm>
          <a:custGeom>
            <a:avLst/>
            <a:gdLst/>
            <a:ahLst/>
            <a:cxnLst/>
            <a:rect l="l" t="t" r="r" b="b"/>
            <a:pathLst>
              <a:path w="1164589" h="445769">
                <a:moveTo>
                  <a:pt x="0" y="0"/>
                </a:moveTo>
                <a:lnTo>
                  <a:pt x="1164317" y="445201"/>
                </a:lnTo>
              </a:path>
            </a:pathLst>
          </a:custGeom>
          <a:ln w="9524">
            <a:solidFill>
              <a:srgbClr val="666666"/>
            </a:solidFill>
          </a:ln>
        </p:spPr>
        <p:txBody>
          <a:bodyPr wrap="square" lIns="0" tIns="0" rIns="0" bIns="0" rtlCol="0"/>
          <a:lstStyle/>
          <a:p>
            <a:endParaRPr sz="1350"/>
          </a:p>
        </p:txBody>
      </p:sp>
      <p:sp>
        <p:nvSpPr>
          <p:cNvPr id="32" name="object 32"/>
          <p:cNvSpPr/>
          <p:nvPr/>
        </p:nvSpPr>
        <p:spPr>
          <a:xfrm>
            <a:off x="2464184" y="1785529"/>
            <a:ext cx="34766" cy="22860"/>
          </a:xfrm>
          <a:custGeom>
            <a:avLst/>
            <a:gdLst/>
            <a:ahLst/>
            <a:cxnLst/>
            <a:rect l="l" t="t" r="r" b="b"/>
            <a:pathLst>
              <a:path w="46355" h="30480">
                <a:moveTo>
                  <a:pt x="34754" y="30132"/>
                </a:moveTo>
                <a:lnTo>
                  <a:pt x="0" y="0"/>
                </a:lnTo>
                <a:lnTo>
                  <a:pt x="45992" y="742"/>
                </a:lnTo>
                <a:lnTo>
                  <a:pt x="34754" y="30132"/>
                </a:lnTo>
                <a:close/>
              </a:path>
            </a:pathLst>
          </a:custGeom>
          <a:solidFill>
            <a:srgbClr val="666666"/>
          </a:solidFill>
        </p:spPr>
        <p:txBody>
          <a:bodyPr wrap="square" lIns="0" tIns="0" rIns="0" bIns="0" rtlCol="0"/>
          <a:lstStyle/>
          <a:p>
            <a:endParaRPr sz="1350"/>
          </a:p>
        </p:txBody>
      </p:sp>
      <p:sp>
        <p:nvSpPr>
          <p:cNvPr id="33" name="object 33"/>
          <p:cNvSpPr/>
          <p:nvPr/>
        </p:nvSpPr>
        <p:spPr>
          <a:xfrm>
            <a:off x="2464184" y="1785529"/>
            <a:ext cx="34766" cy="22860"/>
          </a:xfrm>
          <a:custGeom>
            <a:avLst/>
            <a:gdLst/>
            <a:ahLst/>
            <a:cxnLst/>
            <a:rect l="l" t="t" r="r" b="b"/>
            <a:pathLst>
              <a:path w="46355" h="30480">
                <a:moveTo>
                  <a:pt x="45992" y="742"/>
                </a:moveTo>
                <a:lnTo>
                  <a:pt x="0" y="0"/>
                </a:lnTo>
                <a:lnTo>
                  <a:pt x="34754" y="30132"/>
                </a:lnTo>
                <a:lnTo>
                  <a:pt x="45992" y="742"/>
                </a:lnTo>
                <a:close/>
              </a:path>
            </a:pathLst>
          </a:custGeom>
          <a:ln w="9524">
            <a:solidFill>
              <a:srgbClr val="666666"/>
            </a:solidFill>
          </a:ln>
        </p:spPr>
        <p:txBody>
          <a:bodyPr wrap="square" lIns="0" tIns="0" rIns="0" bIns="0" rtlCol="0"/>
          <a:lstStyle/>
          <a:p>
            <a:endParaRPr sz="1350"/>
          </a:p>
        </p:txBody>
      </p:sp>
      <p:sp>
        <p:nvSpPr>
          <p:cNvPr id="34" name="object 34"/>
          <p:cNvSpPr/>
          <p:nvPr/>
        </p:nvSpPr>
        <p:spPr>
          <a:xfrm>
            <a:off x="2482698" y="1814017"/>
            <a:ext cx="885349" cy="1008698"/>
          </a:xfrm>
          <a:custGeom>
            <a:avLst/>
            <a:gdLst/>
            <a:ahLst/>
            <a:cxnLst/>
            <a:rect l="l" t="t" r="r" b="b"/>
            <a:pathLst>
              <a:path w="1180464" h="1344929">
                <a:moveTo>
                  <a:pt x="0" y="0"/>
                </a:moveTo>
                <a:lnTo>
                  <a:pt x="1180005" y="1344827"/>
                </a:lnTo>
              </a:path>
            </a:pathLst>
          </a:custGeom>
          <a:ln w="9524">
            <a:solidFill>
              <a:srgbClr val="666666"/>
            </a:solidFill>
          </a:ln>
        </p:spPr>
        <p:txBody>
          <a:bodyPr wrap="square" lIns="0" tIns="0" rIns="0" bIns="0" rtlCol="0"/>
          <a:lstStyle/>
          <a:p>
            <a:endParaRPr sz="1350"/>
          </a:p>
        </p:txBody>
      </p:sp>
      <p:sp>
        <p:nvSpPr>
          <p:cNvPr id="35" name="object 35"/>
          <p:cNvSpPr/>
          <p:nvPr/>
        </p:nvSpPr>
        <p:spPr>
          <a:xfrm>
            <a:off x="2461315" y="1789650"/>
            <a:ext cx="30480" cy="32385"/>
          </a:xfrm>
          <a:custGeom>
            <a:avLst/>
            <a:gdLst/>
            <a:ahLst/>
            <a:cxnLst/>
            <a:rect l="l" t="t" r="r" b="b"/>
            <a:pathLst>
              <a:path w="40639" h="43180">
                <a:moveTo>
                  <a:pt x="16684" y="42867"/>
                </a:moveTo>
                <a:lnTo>
                  <a:pt x="0" y="0"/>
                </a:lnTo>
                <a:lnTo>
                  <a:pt x="40334" y="22114"/>
                </a:lnTo>
                <a:lnTo>
                  <a:pt x="16684" y="42867"/>
                </a:lnTo>
                <a:close/>
              </a:path>
            </a:pathLst>
          </a:custGeom>
          <a:solidFill>
            <a:srgbClr val="666666"/>
          </a:solidFill>
        </p:spPr>
        <p:txBody>
          <a:bodyPr wrap="square" lIns="0" tIns="0" rIns="0" bIns="0" rtlCol="0"/>
          <a:lstStyle/>
          <a:p>
            <a:endParaRPr sz="1350"/>
          </a:p>
        </p:txBody>
      </p:sp>
      <p:sp>
        <p:nvSpPr>
          <p:cNvPr id="36" name="object 36"/>
          <p:cNvSpPr/>
          <p:nvPr/>
        </p:nvSpPr>
        <p:spPr>
          <a:xfrm>
            <a:off x="2461315" y="1789650"/>
            <a:ext cx="30480" cy="32385"/>
          </a:xfrm>
          <a:custGeom>
            <a:avLst/>
            <a:gdLst/>
            <a:ahLst/>
            <a:cxnLst/>
            <a:rect l="l" t="t" r="r" b="b"/>
            <a:pathLst>
              <a:path w="40639" h="43180">
                <a:moveTo>
                  <a:pt x="40334" y="22114"/>
                </a:moveTo>
                <a:lnTo>
                  <a:pt x="0" y="0"/>
                </a:lnTo>
                <a:lnTo>
                  <a:pt x="16684" y="42867"/>
                </a:lnTo>
                <a:lnTo>
                  <a:pt x="40334" y="22114"/>
                </a:lnTo>
                <a:close/>
              </a:path>
            </a:pathLst>
          </a:custGeom>
          <a:ln w="9524">
            <a:solidFill>
              <a:srgbClr val="666666"/>
            </a:solidFill>
          </a:ln>
        </p:spPr>
        <p:txBody>
          <a:bodyPr wrap="square" lIns="0" tIns="0" rIns="0" bIns="0" rtlCol="0"/>
          <a:lstStyle/>
          <a:p>
            <a:endParaRPr sz="1350"/>
          </a:p>
        </p:txBody>
      </p:sp>
      <p:sp>
        <p:nvSpPr>
          <p:cNvPr id="37" name="object 37"/>
          <p:cNvSpPr/>
          <p:nvPr/>
        </p:nvSpPr>
        <p:spPr>
          <a:xfrm>
            <a:off x="2482801" y="1439350"/>
            <a:ext cx="885349" cy="1002030"/>
          </a:xfrm>
          <a:custGeom>
            <a:avLst/>
            <a:gdLst/>
            <a:ahLst/>
            <a:cxnLst/>
            <a:rect l="l" t="t" r="r" b="b"/>
            <a:pathLst>
              <a:path w="1180464" h="1336039">
                <a:moveTo>
                  <a:pt x="0" y="1335959"/>
                </a:moveTo>
                <a:lnTo>
                  <a:pt x="1179867" y="0"/>
                </a:lnTo>
              </a:path>
            </a:pathLst>
          </a:custGeom>
          <a:ln w="9524">
            <a:solidFill>
              <a:srgbClr val="666666"/>
            </a:solidFill>
          </a:ln>
        </p:spPr>
        <p:txBody>
          <a:bodyPr wrap="square" lIns="0" tIns="0" rIns="0" bIns="0" rtlCol="0"/>
          <a:lstStyle/>
          <a:p>
            <a:endParaRPr sz="1350"/>
          </a:p>
        </p:txBody>
      </p:sp>
      <p:sp>
        <p:nvSpPr>
          <p:cNvPr id="38" name="object 38"/>
          <p:cNvSpPr/>
          <p:nvPr/>
        </p:nvSpPr>
        <p:spPr>
          <a:xfrm>
            <a:off x="2461342" y="2433501"/>
            <a:ext cx="30480" cy="32385"/>
          </a:xfrm>
          <a:custGeom>
            <a:avLst/>
            <a:gdLst/>
            <a:ahLst/>
            <a:cxnLst/>
            <a:rect l="l" t="t" r="r" b="b"/>
            <a:pathLst>
              <a:path w="40639" h="43179">
                <a:moveTo>
                  <a:pt x="0" y="42824"/>
                </a:moveTo>
                <a:lnTo>
                  <a:pt x="16822" y="0"/>
                </a:lnTo>
                <a:lnTo>
                  <a:pt x="40404" y="20849"/>
                </a:lnTo>
                <a:lnTo>
                  <a:pt x="0" y="42824"/>
                </a:lnTo>
                <a:close/>
              </a:path>
            </a:pathLst>
          </a:custGeom>
          <a:solidFill>
            <a:srgbClr val="666666"/>
          </a:solidFill>
        </p:spPr>
        <p:txBody>
          <a:bodyPr wrap="square" lIns="0" tIns="0" rIns="0" bIns="0" rtlCol="0"/>
          <a:lstStyle/>
          <a:p>
            <a:endParaRPr sz="1350"/>
          </a:p>
        </p:txBody>
      </p:sp>
      <p:sp>
        <p:nvSpPr>
          <p:cNvPr id="39" name="object 39"/>
          <p:cNvSpPr/>
          <p:nvPr/>
        </p:nvSpPr>
        <p:spPr>
          <a:xfrm>
            <a:off x="2461342" y="2433501"/>
            <a:ext cx="30480" cy="32385"/>
          </a:xfrm>
          <a:custGeom>
            <a:avLst/>
            <a:gdLst/>
            <a:ahLst/>
            <a:cxnLst/>
            <a:rect l="l" t="t" r="r" b="b"/>
            <a:pathLst>
              <a:path w="40639" h="43179">
                <a:moveTo>
                  <a:pt x="16822" y="0"/>
                </a:moveTo>
                <a:lnTo>
                  <a:pt x="0" y="42824"/>
                </a:lnTo>
                <a:lnTo>
                  <a:pt x="40404" y="20849"/>
                </a:lnTo>
                <a:lnTo>
                  <a:pt x="16822" y="0"/>
                </a:lnTo>
                <a:close/>
              </a:path>
            </a:pathLst>
          </a:custGeom>
          <a:ln w="9524">
            <a:solidFill>
              <a:srgbClr val="666666"/>
            </a:solidFill>
          </a:ln>
        </p:spPr>
        <p:txBody>
          <a:bodyPr wrap="square" lIns="0" tIns="0" rIns="0" bIns="0" rtlCol="0"/>
          <a:lstStyle/>
          <a:p>
            <a:endParaRPr sz="1350"/>
          </a:p>
        </p:txBody>
      </p:sp>
      <p:sp>
        <p:nvSpPr>
          <p:cNvPr id="40" name="object 40"/>
          <p:cNvSpPr/>
          <p:nvPr/>
        </p:nvSpPr>
        <p:spPr>
          <a:xfrm>
            <a:off x="2494562" y="2131008"/>
            <a:ext cx="873443" cy="327660"/>
          </a:xfrm>
          <a:custGeom>
            <a:avLst/>
            <a:gdLst/>
            <a:ahLst/>
            <a:cxnLst/>
            <a:rect l="l" t="t" r="r" b="b"/>
            <a:pathLst>
              <a:path w="1164589" h="436879">
                <a:moveTo>
                  <a:pt x="0" y="436524"/>
                </a:moveTo>
                <a:lnTo>
                  <a:pt x="1164185" y="0"/>
                </a:lnTo>
              </a:path>
            </a:pathLst>
          </a:custGeom>
          <a:ln w="9524">
            <a:solidFill>
              <a:srgbClr val="666666"/>
            </a:solidFill>
          </a:ln>
        </p:spPr>
        <p:txBody>
          <a:bodyPr wrap="square" lIns="0" tIns="0" rIns="0" bIns="0" rtlCol="0"/>
          <a:lstStyle/>
          <a:p>
            <a:endParaRPr sz="1350"/>
          </a:p>
        </p:txBody>
      </p:sp>
      <p:sp>
        <p:nvSpPr>
          <p:cNvPr id="41" name="object 41"/>
          <p:cNvSpPr/>
          <p:nvPr/>
        </p:nvSpPr>
        <p:spPr>
          <a:xfrm>
            <a:off x="2464207" y="2447357"/>
            <a:ext cx="34766" cy="22860"/>
          </a:xfrm>
          <a:custGeom>
            <a:avLst/>
            <a:gdLst/>
            <a:ahLst/>
            <a:cxnLst/>
            <a:rect l="l" t="t" r="r" b="b"/>
            <a:pathLst>
              <a:path w="46355" h="30479">
                <a:moveTo>
                  <a:pt x="0" y="29899"/>
                </a:moveTo>
                <a:lnTo>
                  <a:pt x="34949" y="0"/>
                </a:lnTo>
                <a:lnTo>
                  <a:pt x="45997" y="29449"/>
                </a:lnTo>
                <a:lnTo>
                  <a:pt x="0" y="29899"/>
                </a:lnTo>
                <a:close/>
              </a:path>
            </a:pathLst>
          </a:custGeom>
          <a:solidFill>
            <a:srgbClr val="666666"/>
          </a:solidFill>
        </p:spPr>
        <p:txBody>
          <a:bodyPr wrap="square" lIns="0" tIns="0" rIns="0" bIns="0" rtlCol="0"/>
          <a:lstStyle/>
          <a:p>
            <a:endParaRPr sz="1350"/>
          </a:p>
        </p:txBody>
      </p:sp>
      <p:sp>
        <p:nvSpPr>
          <p:cNvPr id="42" name="object 42"/>
          <p:cNvSpPr/>
          <p:nvPr/>
        </p:nvSpPr>
        <p:spPr>
          <a:xfrm>
            <a:off x="2464207" y="2447357"/>
            <a:ext cx="34766" cy="22860"/>
          </a:xfrm>
          <a:custGeom>
            <a:avLst/>
            <a:gdLst/>
            <a:ahLst/>
            <a:cxnLst/>
            <a:rect l="l" t="t" r="r" b="b"/>
            <a:pathLst>
              <a:path w="46355" h="30479">
                <a:moveTo>
                  <a:pt x="34949" y="0"/>
                </a:moveTo>
                <a:lnTo>
                  <a:pt x="0" y="29899"/>
                </a:lnTo>
                <a:lnTo>
                  <a:pt x="45997" y="29449"/>
                </a:lnTo>
                <a:lnTo>
                  <a:pt x="34949" y="0"/>
                </a:lnTo>
                <a:close/>
              </a:path>
            </a:pathLst>
          </a:custGeom>
          <a:ln w="9524">
            <a:solidFill>
              <a:srgbClr val="666666"/>
            </a:solidFill>
          </a:ln>
        </p:spPr>
        <p:txBody>
          <a:bodyPr wrap="square" lIns="0" tIns="0" rIns="0" bIns="0" rtlCol="0"/>
          <a:lstStyle/>
          <a:p>
            <a:endParaRPr sz="1350"/>
          </a:p>
        </p:txBody>
      </p:sp>
      <p:sp>
        <p:nvSpPr>
          <p:cNvPr id="43" name="object 43"/>
          <p:cNvSpPr/>
          <p:nvPr/>
        </p:nvSpPr>
        <p:spPr>
          <a:xfrm>
            <a:off x="2494463" y="2488757"/>
            <a:ext cx="873443" cy="334328"/>
          </a:xfrm>
          <a:custGeom>
            <a:avLst/>
            <a:gdLst/>
            <a:ahLst/>
            <a:cxnLst/>
            <a:rect l="l" t="t" r="r" b="b"/>
            <a:pathLst>
              <a:path w="1164589" h="445770">
                <a:moveTo>
                  <a:pt x="0" y="0"/>
                </a:moveTo>
                <a:lnTo>
                  <a:pt x="1164317" y="445174"/>
                </a:lnTo>
              </a:path>
            </a:pathLst>
          </a:custGeom>
          <a:ln w="9524">
            <a:solidFill>
              <a:srgbClr val="666666"/>
            </a:solidFill>
          </a:ln>
        </p:spPr>
        <p:txBody>
          <a:bodyPr wrap="square" lIns="0" tIns="0" rIns="0" bIns="0" rtlCol="0"/>
          <a:lstStyle/>
          <a:p>
            <a:endParaRPr sz="1350"/>
          </a:p>
        </p:txBody>
      </p:sp>
      <p:sp>
        <p:nvSpPr>
          <p:cNvPr id="44" name="object 44"/>
          <p:cNvSpPr/>
          <p:nvPr/>
        </p:nvSpPr>
        <p:spPr>
          <a:xfrm>
            <a:off x="2464184" y="2477170"/>
            <a:ext cx="34766" cy="22860"/>
          </a:xfrm>
          <a:custGeom>
            <a:avLst/>
            <a:gdLst/>
            <a:ahLst/>
            <a:cxnLst/>
            <a:rect l="l" t="t" r="r" b="b"/>
            <a:pathLst>
              <a:path w="46355" h="30479">
                <a:moveTo>
                  <a:pt x="34754" y="30149"/>
                </a:moveTo>
                <a:lnTo>
                  <a:pt x="0" y="0"/>
                </a:lnTo>
                <a:lnTo>
                  <a:pt x="45992" y="749"/>
                </a:lnTo>
                <a:lnTo>
                  <a:pt x="34754" y="30149"/>
                </a:lnTo>
                <a:close/>
              </a:path>
            </a:pathLst>
          </a:custGeom>
          <a:solidFill>
            <a:srgbClr val="666666"/>
          </a:solidFill>
        </p:spPr>
        <p:txBody>
          <a:bodyPr wrap="square" lIns="0" tIns="0" rIns="0" bIns="0" rtlCol="0"/>
          <a:lstStyle/>
          <a:p>
            <a:endParaRPr sz="1350"/>
          </a:p>
        </p:txBody>
      </p:sp>
      <p:sp>
        <p:nvSpPr>
          <p:cNvPr id="45" name="object 45"/>
          <p:cNvSpPr/>
          <p:nvPr/>
        </p:nvSpPr>
        <p:spPr>
          <a:xfrm>
            <a:off x="2464184" y="2477170"/>
            <a:ext cx="34766" cy="22860"/>
          </a:xfrm>
          <a:custGeom>
            <a:avLst/>
            <a:gdLst/>
            <a:ahLst/>
            <a:cxnLst/>
            <a:rect l="l" t="t" r="r" b="b"/>
            <a:pathLst>
              <a:path w="46355" h="30479">
                <a:moveTo>
                  <a:pt x="45992" y="749"/>
                </a:moveTo>
                <a:lnTo>
                  <a:pt x="0" y="0"/>
                </a:lnTo>
                <a:lnTo>
                  <a:pt x="34754" y="30149"/>
                </a:lnTo>
                <a:lnTo>
                  <a:pt x="45992" y="749"/>
                </a:lnTo>
                <a:close/>
              </a:path>
            </a:pathLst>
          </a:custGeom>
          <a:ln w="9524">
            <a:solidFill>
              <a:srgbClr val="666666"/>
            </a:solidFill>
          </a:ln>
        </p:spPr>
        <p:txBody>
          <a:bodyPr wrap="square" lIns="0" tIns="0" rIns="0" bIns="0" rtlCol="0"/>
          <a:lstStyle/>
          <a:p>
            <a:endParaRPr sz="1350"/>
          </a:p>
        </p:txBody>
      </p:sp>
      <p:sp>
        <p:nvSpPr>
          <p:cNvPr id="46" name="object 46"/>
          <p:cNvSpPr/>
          <p:nvPr/>
        </p:nvSpPr>
        <p:spPr>
          <a:xfrm>
            <a:off x="2494562" y="2822638"/>
            <a:ext cx="873443" cy="327660"/>
          </a:xfrm>
          <a:custGeom>
            <a:avLst/>
            <a:gdLst/>
            <a:ahLst/>
            <a:cxnLst/>
            <a:rect l="l" t="t" r="r" b="b"/>
            <a:pathLst>
              <a:path w="1164589" h="436879">
                <a:moveTo>
                  <a:pt x="0" y="436549"/>
                </a:moveTo>
                <a:lnTo>
                  <a:pt x="1164185" y="0"/>
                </a:lnTo>
              </a:path>
            </a:pathLst>
          </a:custGeom>
          <a:ln w="9524">
            <a:solidFill>
              <a:srgbClr val="666666"/>
            </a:solidFill>
          </a:ln>
        </p:spPr>
        <p:txBody>
          <a:bodyPr wrap="square" lIns="0" tIns="0" rIns="0" bIns="0" rtlCol="0"/>
          <a:lstStyle/>
          <a:p>
            <a:endParaRPr sz="1350"/>
          </a:p>
        </p:txBody>
      </p:sp>
      <p:sp>
        <p:nvSpPr>
          <p:cNvPr id="47" name="object 47"/>
          <p:cNvSpPr/>
          <p:nvPr/>
        </p:nvSpPr>
        <p:spPr>
          <a:xfrm>
            <a:off x="2464207" y="3139006"/>
            <a:ext cx="34766" cy="22860"/>
          </a:xfrm>
          <a:custGeom>
            <a:avLst/>
            <a:gdLst/>
            <a:ahLst/>
            <a:cxnLst/>
            <a:rect l="l" t="t" r="r" b="b"/>
            <a:pathLst>
              <a:path w="46355" h="30479">
                <a:moveTo>
                  <a:pt x="0" y="29899"/>
                </a:moveTo>
                <a:lnTo>
                  <a:pt x="34949" y="0"/>
                </a:lnTo>
                <a:lnTo>
                  <a:pt x="45997" y="29449"/>
                </a:lnTo>
                <a:lnTo>
                  <a:pt x="0" y="29899"/>
                </a:lnTo>
                <a:close/>
              </a:path>
            </a:pathLst>
          </a:custGeom>
          <a:solidFill>
            <a:srgbClr val="666666"/>
          </a:solidFill>
        </p:spPr>
        <p:txBody>
          <a:bodyPr wrap="square" lIns="0" tIns="0" rIns="0" bIns="0" rtlCol="0"/>
          <a:lstStyle/>
          <a:p>
            <a:endParaRPr sz="1350"/>
          </a:p>
        </p:txBody>
      </p:sp>
      <p:sp>
        <p:nvSpPr>
          <p:cNvPr id="48" name="object 48"/>
          <p:cNvSpPr/>
          <p:nvPr/>
        </p:nvSpPr>
        <p:spPr>
          <a:xfrm>
            <a:off x="2464207" y="3139006"/>
            <a:ext cx="34766" cy="22860"/>
          </a:xfrm>
          <a:custGeom>
            <a:avLst/>
            <a:gdLst/>
            <a:ahLst/>
            <a:cxnLst/>
            <a:rect l="l" t="t" r="r" b="b"/>
            <a:pathLst>
              <a:path w="46355" h="30479">
                <a:moveTo>
                  <a:pt x="34949" y="0"/>
                </a:moveTo>
                <a:lnTo>
                  <a:pt x="0" y="29899"/>
                </a:lnTo>
                <a:lnTo>
                  <a:pt x="45997" y="29449"/>
                </a:lnTo>
                <a:lnTo>
                  <a:pt x="34949" y="0"/>
                </a:lnTo>
                <a:close/>
              </a:path>
            </a:pathLst>
          </a:custGeom>
          <a:ln w="9524">
            <a:solidFill>
              <a:srgbClr val="666666"/>
            </a:solidFill>
          </a:ln>
        </p:spPr>
        <p:txBody>
          <a:bodyPr wrap="square" lIns="0" tIns="0" rIns="0" bIns="0" rtlCol="0"/>
          <a:lstStyle/>
          <a:p>
            <a:endParaRPr sz="1350"/>
          </a:p>
        </p:txBody>
      </p:sp>
      <p:sp>
        <p:nvSpPr>
          <p:cNvPr id="49" name="object 49"/>
          <p:cNvSpPr/>
          <p:nvPr/>
        </p:nvSpPr>
        <p:spPr>
          <a:xfrm>
            <a:off x="2482801" y="2131008"/>
            <a:ext cx="885349" cy="1002030"/>
          </a:xfrm>
          <a:custGeom>
            <a:avLst/>
            <a:gdLst/>
            <a:ahLst/>
            <a:cxnLst/>
            <a:rect l="l" t="t" r="r" b="b"/>
            <a:pathLst>
              <a:path w="1180464" h="1336039">
                <a:moveTo>
                  <a:pt x="0" y="1335947"/>
                </a:moveTo>
                <a:lnTo>
                  <a:pt x="1179867" y="0"/>
                </a:lnTo>
              </a:path>
            </a:pathLst>
          </a:custGeom>
          <a:ln w="9524">
            <a:solidFill>
              <a:srgbClr val="666666"/>
            </a:solidFill>
          </a:ln>
        </p:spPr>
        <p:txBody>
          <a:bodyPr wrap="square" lIns="0" tIns="0" rIns="0" bIns="0" rtlCol="0"/>
          <a:lstStyle/>
          <a:p>
            <a:endParaRPr sz="1350"/>
          </a:p>
        </p:txBody>
      </p:sp>
      <p:sp>
        <p:nvSpPr>
          <p:cNvPr id="50" name="object 50"/>
          <p:cNvSpPr/>
          <p:nvPr/>
        </p:nvSpPr>
        <p:spPr>
          <a:xfrm>
            <a:off x="2461342" y="3125150"/>
            <a:ext cx="30480" cy="32385"/>
          </a:xfrm>
          <a:custGeom>
            <a:avLst/>
            <a:gdLst/>
            <a:ahLst/>
            <a:cxnLst/>
            <a:rect l="l" t="t" r="r" b="b"/>
            <a:pathLst>
              <a:path w="40639" h="43179">
                <a:moveTo>
                  <a:pt x="0" y="42824"/>
                </a:moveTo>
                <a:lnTo>
                  <a:pt x="16822" y="0"/>
                </a:lnTo>
                <a:lnTo>
                  <a:pt x="40404" y="20849"/>
                </a:lnTo>
                <a:lnTo>
                  <a:pt x="0" y="42824"/>
                </a:lnTo>
                <a:close/>
              </a:path>
            </a:pathLst>
          </a:custGeom>
          <a:solidFill>
            <a:srgbClr val="666666"/>
          </a:solidFill>
        </p:spPr>
        <p:txBody>
          <a:bodyPr wrap="square" lIns="0" tIns="0" rIns="0" bIns="0" rtlCol="0"/>
          <a:lstStyle/>
          <a:p>
            <a:endParaRPr sz="1350"/>
          </a:p>
        </p:txBody>
      </p:sp>
      <p:sp>
        <p:nvSpPr>
          <p:cNvPr id="51" name="object 51"/>
          <p:cNvSpPr/>
          <p:nvPr/>
        </p:nvSpPr>
        <p:spPr>
          <a:xfrm>
            <a:off x="2461342" y="3125150"/>
            <a:ext cx="30480" cy="32385"/>
          </a:xfrm>
          <a:custGeom>
            <a:avLst/>
            <a:gdLst/>
            <a:ahLst/>
            <a:cxnLst/>
            <a:rect l="l" t="t" r="r" b="b"/>
            <a:pathLst>
              <a:path w="40639" h="43179">
                <a:moveTo>
                  <a:pt x="16822" y="0"/>
                </a:moveTo>
                <a:lnTo>
                  <a:pt x="0" y="42824"/>
                </a:lnTo>
                <a:lnTo>
                  <a:pt x="40404" y="20849"/>
                </a:lnTo>
                <a:lnTo>
                  <a:pt x="16822" y="0"/>
                </a:lnTo>
                <a:close/>
              </a:path>
            </a:pathLst>
          </a:custGeom>
          <a:ln w="9524">
            <a:solidFill>
              <a:srgbClr val="666666"/>
            </a:solidFill>
          </a:ln>
        </p:spPr>
        <p:txBody>
          <a:bodyPr wrap="square" lIns="0" tIns="0" rIns="0" bIns="0" rtlCol="0"/>
          <a:lstStyle/>
          <a:p>
            <a:endParaRPr sz="1350"/>
          </a:p>
        </p:txBody>
      </p:sp>
      <p:sp>
        <p:nvSpPr>
          <p:cNvPr id="52" name="object 52"/>
          <p:cNvSpPr/>
          <p:nvPr/>
        </p:nvSpPr>
        <p:spPr>
          <a:xfrm>
            <a:off x="2474477" y="1439350"/>
            <a:ext cx="893445" cy="1688306"/>
          </a:xfrm>
          <a:custGeom>
            <a:avLst/>
            <a:gdLst/>
            <a:ahLst/>
            <a:cxnLst/>
            <a:rect l="l" t="t" r="r" b="b"/>
            <a:pathLst>
              <a:path w="1191260" h="2251075">
                <a:moveTo>
                  <a:pt x="0" y="2250482"/>
                </a:moveTo>
                <a:lnTo>
                  <a:pt x="1190965" y="0"/>
                </a:lnTo>
              </a:path>
            </a:pathLst>
          </a:custGeom>
          <a:ln w="9524">
            <a:solidFill>
              <a:srgbClr val="666666"/>
            </a:solidFill>
          </a:ln>
        </p:spPr>
        <p:txBody>
          <a:bodyPr wrap="square" lIns="0" tIns="0" rIns="0" bIns="0" rtlCol="0"/>
          <a:lstStyle/>
          <a:p>
            <a:endParaRPr sz="1350"/>
          </a:p>
        </p:txBody>
      </p:sp>
      <p:sp>
        <p:nvSpPr>
          <p:cNvPr id="53" name="object 53"/>
          <p:cNvSpPr/>
          <p:nvPr/>
        </p:nvSpPr>
        <p:spPr>
          <a:xfrm>
            <a:off x="2459312" y="3121700"/>
            <a:ext cx="25718" cy="34290"/>
          </a:xfrm>
          <a:custGeom>
            <a:avLst/>
            <a:gdLst/>
            <a:ahLst/>
            <a:cxnLst/>
            <a:rect l="l" t="t" r="r" b="b"/>
            <a:pathLst>
              <a:path w="34289" h="45720">
                <a:moveTo>
                  <a:pt x="0" y="45549"/>
                </a:moveTo>
                <a:lnTo>
                  <a:pt x="6312" y="0"/>
                </a:lnTo>
                <a:lnTo>
                  <a:pt x="34124" y="14699"/>
                </a:lnTo>
                <a:lnTo>
                  <a:pt x="0" y="45549"/>
                </a:lnTo>
                <a:close/>
              </a:path>
            </a:pathLst>
          </a:custGeom>
          <a:solidFill>
            <a:srgbClr val="666666"/>
          </a:solidFill>
        </p:spPr>
        <p:txBody>
          <a:bodyPr wrap="square" lIns="0" tIns="0" rIns="0" bIns="0" rtlCol="0"/>
          <a:lstStyle/>
          <a:p>
            <a:endParaRPr sz="1350"/>
          </a:p>
        </p:txBody>
      </p:sp>
      <p:sp>
        <p:nvSpPr>
          <p:cNvPr id="54" name="object 54"/>
          <p:cNvSpPr/>
          <p:nvPr/>
        </p:nvSpPr>
        <p:spPr>
          <a:xfrm>
            <a:off x="2459312" y="3121700"/>
            <a:ext cx="25718" cy="34290"/>
          </a:xfrm>
          <a:custGeom>
            <a:avLst/>
            <a:gdLst/>
            <a:ahLst/>
            <a:cxnLst/>
            <a:rect l="l" t="t" r="r" b="b"/>
            <a:pathLst>
              <a:path w="34289" h="45720">
                <a:moveTo>
                  <a:pt x="6312" y="0"/>
                </a:moveTo>
                <a:lnTo>
                  <a:pt x="0" y="45549"/>
                </a:lnTo>
                <a:lnTo>
                  <a:pt x="34124" y="14699"/>
                </a:lnTo>
                <a:lnTo>
                  <a:pt x="6312" y="0"/>
                </a:lnTo>
                <a:close/>
              </a:path>
            </a:pathLst>
          </a:custGeom>
          <a:ln w="9524">
            <a:solidFill>
              <a:srgbClr val="666666"/>
            </a:solidFill>
          </a:ln>
        </p:spPr>
        <p:txBody>
          <a:bodyPr wrap="square" lIns="0" tIns="0" rIns="0" bIns="0" rtlCol="0"/>
          <a:lstStyle/>
          <a:p>
            <a:endParaRPr sz="1350"/>
          </a:p>
        </p:txBody>
      </p:sp>
      <p:sp>
        <p:nvSpPr>
          <p:cNvPr id="55" name="object 55"/>
          <p:cNvSpPr/>
          <p:nvPr/>
        </p:nvSpPr>
        <p:spPr>
          <a:xfrm>
            <a:off x="3904025" y="143923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56" name="object 56"/>
          <p:cNvSpPr/>
          <p:nvPr/>
        </p:nvSpPr>
        <p:spPr>
          <a:xfrm>
            <a:off x="3871607" y="1427438"/>
            <a:ext cx="32861" cy="23813"/>
          </a:xfrm>
          <a:custGeom>
            <a:avLst/>
            <a:gdLst/>
            <a:ahLst/>
            <a:cxnLst/>
            <a:rect l="l" t="t" r="r" b="b"/>
            <a:pathLst>
              <a:path w="43814" h="31750">
                <a:moveTo>
                  <a:pt x="43224" y="31464"/>
                </a:moveTo>
                <a:lnTo>
                  <a:pt x="0" y="15732"/>
                </a:lnTo>
                <a:lnTo>
                  <a:pt x="43224" y="0"/>
                </a:lnTo>
                <a:lnTo>
                  <a:pt x="43224" y="31464"/>
                </a:lnTo>
                <a:close/>
              </a:path>
            </a:pathLst>
          </a:custGeom>
          <a:solidFill>
            <a:srgbClr val="666666"/>
          </a:solidFill>
        </p:spPr>
        <p:txBody>
          <a:bodyPr wrap="square" lIns="0" tIns="0" rIns="0" bIns="0" rtlCol="0"/>
          <a:lstStyle/>
          <a:p>
            <a:endParaRPr sz="1350"/>
          </a:p>
        </p:txBody>
      </p:sp>
      <p:sp>
        <p:nvSpPr>
          <p:cNvPr id="57" name="object 57"/>
          <p:cNvSpPr/>
          <p:nvPr/>
        </p:nvSpPr>
        <p:spPr>
          <a:xfrm>
            <a:off x="3871607" y="1427438"/>
            <a:ext cx="32861" cy="23813"/>
          </a:xfrm>
          <a:custGeom>
            <a:avLst/>
            <a:gdLst/>
            <a:ahLst/>
            <a:cxnLst/>
            <a:rect l="l" t="t" r="r" b="b"/>
            <a:pathLst>
              <a:path w="43814" h="31750">
                <a:moveTo>
                  <a:pt x="43224" y="0"/>
                </a:moveTo>
                <a:lnTo>
                  <a:pt x="0" y="15732"/>
                </a:lnTo>
                <a:lnTo>
                  <a:pt x="43224" y="31464"/>
                </a:lnTo>
                <a:lnTo>
                  <a:pt x="43224" y="0"/>
                </a:lnTo>
                <a:close/>
              </a:path>
            </a:pathLst>
          </a:custGeom>
          <a:ln w="9524">
            <a:solidFill>
              <a:srgbClr val="666666"/>
            </a:solidFill>
          </a:ln>
        </p:spPr>
        <p:txBody>
          <a:bodyPr wrap="square" lIns="0" tIns="0" rIns="0" bIns="0" rtlCol="0"/>
          <a:lstStyle/>
          <a:p>
            <a:endParaRPr sz="1350"/>
          </a:p>
        </p:txBody>
      </p:sp>
      <p:sp>
        <p:nvSpPr>
          <p:cNvPr id="58" name="object 58"/>
          <p:cNvSpPr/>
          <p:nvPr/>
        </p:nvSpPr>
        <p:spPr>
          <a:xfrm>
            <a:off x="3895325" y="1465114"/>
            <a:ext cx="879158" cy="665798"/>
          </a:xfrm>
          <a:custGeom>
            <a:avLst/>
            <a:gdLst/>
            <a:ahLst/>
            <a:cxnLst/>
            <a:rect l="l" t="t" r="r" b="b"/>
            <a:pathLst>
              <a:path w="1172210" h="887730">
                <a:moveTo>
                  <a:pt x="0" y="0"/>
                </a:moveTo>
                <a:lnTo>
                  <a:pt x="1172147" y="887683"/>
                </a:lnTo>
              </a:path>
            </a:pathLst>
          </a:custGeom>
          <a:ln w="9524">
            <a:solidFill>
              <a:srgbClr val="666666"/>
            </a:solidFill>
          </a:ln>
        </p:spPr>
        <p:txBody>
          <a:bodyPr wrap="square" lIns="0" tIns="0" rIns="0" bIns="0" rtlCol="0"/>
          <a:lstStyle/>
          <a:p>
            <a:endParaRPr sz="1350"/>
          </a:p>
        </p:txBody>
      </p:sp>
      <p:sp>
        <p:nvSpPr>
          <p:cNvPr id="59" name="object 59"/>
          <p:cNvSpPr/>
          <p:nvPr/>
        </p:nvSpPr>
        <p:spPr>
          <a:xfrm>
            <a:off x="3869488" y="1445544"/>
            <a:ext cx="33338" cy="29051"/>
          </a:xfrm>
          <a:custGeom>
            <a:avLst/>
            <a:gdLst/>
            <a:ahLst/>
            <a:cxnLst/>
            <a:rect l="l" t="t" r="r" b="b"/>
            <a:pathLst>
              <a:path w="44450" h="38735">
                <a:moveTo>
                  <a:pt x="24949" y="38637"/>
                </a:moveTo>
                <a:lnTo>
                  <a:pt x="0" y="0"/>
                </a:lnTo>
                <a:lnTo>
                  <a:pt x="43949" y="13552"/>
                </a:lnTo>
                <a:lnTo>
                  <a:pt x="24949" y="38637"/>
                </a:lnTo>
                <a:close/>
              </a:path>
            </a:pathLst>
          </a:custGeom>
          <a:solidFill>
            <a:srgbClr val="666666"/>
          </a:solidFill>
        </p:spPr>
        <p:txBody>
          <a:bodyPr wrap="square" lIns="0" tIns="0" rIns="0" bIns="0" rtlCol="0"/>
          <a:lstStyle/>
          <a:p>
            <a:endParaRPr sz="1350"/>
          </a:p>
        </p:txBody>
      </p:sp>
      <p:sp>
        <p:nvSpPr>
          <p:cNvPr id="60" name="object 60"/>
          <p:cNvSpPr/>
          <p:nvPr/>
        </p:nvSpPr>
        <p:spPr>
          <a:xfrm>
            <a:off x="3869488" y="1445544"/>
            <a:ext cx="33338" cy="29051"/>
          </a:xfrm>
          <a:custGeom>
            <a:avLst/>
            <a:gdLst/>
            <a:ahLst/>
            <a:cxnLst/>
            <a:rect l="l" t="t" r="r" b="b"/>
            <a:pathLst>
              <a:path w="44450" h="38735">
                <a:moveTo>
                  <a:pt x="43949" y="13552"/>
                </a:moveTo>
                <a:lnTo>
                  <a:pt x="0" y="0"/>
                </a:lnTo>
                <a:lnTo>
                  <a:pt x="24949" y="38637"/>
                </a:lnTo>
                <a:lnTo>
                  <a:pt x="43949" y="13552"/>
                </a:lnTo>
                <a:close/>
              </a:path>
            </a:pathLst>
          </a:custGeom>
          <a:ln w="9524">
            <a:solidFill>
              <a:srgbClr val="666666"/>
            </a:solidFill>
          </a:ln>
        </p:spPr>
        <p:txBody>
          <a:bodyPr wrap="square" lIns="0" tIns="0" rIns="0" bIns="0" rtlCol="0"/>
          <a:lstStyle/>
          <a:p>
            <a:endParaRPr sz="1350"/>
          </a:p>
        </p:txBody>
      </p:sp>
      <p:sp>
        <p:nvSpPr>
          <p:cNvPr id="61" name="object 61"/>
          <p:cNvSpPr/>
          <p:nvPr/>
        </p:nvSpPr>
        <p:spPr>
          <a:xfrm>
            <a:off x="3884788" y="1475007"/>
            <a:ext cx="890111" cy="1347788"/>
          </a:xfrm>
          <a:custGeom>
            <a:avLst/>
            <a:gdLst/>
            <a:ahLst/>
            <a:cxnLst/>
            <a:rect l="l" t="t" r="r" b="b"/>
            <a:pathLst>
              <a:path w="1186814" h="1797050">
                <a:moveTo>
                  <a:pt x="0" y="0"/>
                </a:moveTo>
                <a:lnTo>
                  <a:pt x="1186197" y="1796716"/>
                </a:lnTo>
              </a:path>
            </a:pathLst>
          </a:custGeom>
          <a:ln w="9524">
            <a:solidFill>
              <a:srgbClr val="666666"/>
            </a:solidFill>
          </a:ln>
        </p:spPr>
        <p:txBody>
          <a:bodyPr wrap="square" lIns="0" tIns="0" rIns="0" bIns="0" rtlCol="0"/>
          <a:lstStyle/>
          <a:p>
            <a:endParaRPr sz="1350"/>
          </a:p>
        </p:txBody>
      </p:sp>
      <p:sp>
        <p:nvSpPr>
          <p:cNvPr id="62" name="object 62"/>
          <p:cNvSpPr/>
          <p:nvPr/>
        </p:nvSpPr>
        <p:spPr>
          <a:xfrm>
            <a:off x="3866919" y="1447953"/>
            <a:ext cx="28099" cy="33814"/>
          </a:xfrm>
          <a:custGeom>
            <a:avLst/>
            <a:gdLst/>
            <a:ahLst/>
            <a:cxnLst/>
            <a:rect l="l" t="t" r="r" b="b"/>
            <a:pathLst>
              <a:path w="37464" h="45085">
                <a:moveTo>
                  <a:pt x="10674" y="44742"/>
                </a:moveTo>
                <a:lnTo>
                  <a:pt x="0" y="0"/>
                </a:lnTo>
                <a:lnTo>
                  <a:pt x="36949" y="27404"/>
                </a:lnTo>
                <a:lnTo>
                  <a:pt x="10674" y="44742"/>
                </a:lnTo>
                <a:close/>
              </a:path>
            </a:pathLst>
          </a:custGeom>
          <a:solidFill>
            <a:srgbClr val="666666"/>
          </a:solidFill>
        </p:spPr>
        <p:txBody>
          <a:bodyPr wrap="square" lIns="0" tIns="0" rIns="0" bIns="0" rtlCol="0"/>
          <a:lstStyle/>
          <a:p>
            <a:endParaRPr sz="1350"/>
          </a:p>
        </p:txBody>
      </p:sp>
      <p:sp>
        <p:nvSpPr>
          <p:cNvPr id="63" name="object 63"/>
          <p:cNvSpPr/>
          <p:nvPr/>
        </p:nvSpPr>
        <p:spPr>
          <a:xfrm>
            <a:off x="3866919" y="1447953"/>
            <a:ext cx="28099" cy="33814"/>
          </a:xfrm>
          <a:custGeom>
            <a:avLst/>
            <a:gdLst/>
            <a:ahLst/>
            <a:cxnLst/>
            <a:rect l="l" t="t" r="r" b="b"/>
            <a:pathLst>
              <a:path w="37464" h="45085">
                <a:moveTo>
                  <a:pt x="36949" y="27404"/>
                </a:moveTo>
                <a:lnTo>
                  <a:pt x="0" y="0"/>
                </a:lnTo>
                <a:lnTo>
                  <a:pt x="10674" y="44742"/>
                </a:lnTo>
                <a:lnTo>
                  <a:pt x="36949" y="27404"/>
                </a:lnTo>
                <a:close/>
              </a:path>
            </a:pathLst>
          </a:custGeom>
          <a:ln w="9524">
            <a:solidFill>
              <a:srgbClr val="666666"/>
            </a:solidFill>
          </a:ln>
        </p:spPr>
        <p:txBody>
          <a:bodyPr wrap="square" lIns="0" tIns="0" rIns="0" bIns="0" rtlCol="0"/>
          <a:lstStyle/>
          <a:p>
            <a:endParaRPr sz="1350"/>
          </a:p>
        </p:txBody>
      </p:sp>
      <p:sp>
        <p:nvSpPr>
          <p:cNvPr id="64" name="object 64"/>
          <p:cNvSpPr/>
          <p:nvPr/>
        </p:nvSpPr>
        <p:spPr>
          <a:xfrm>
            <a:off x="3895325" y="1439237"/>
            <a:ext cx="879158" cy="665798"/>
          </a:xfrm>
          <a:custGeom>
            <a:avLst/>
            <a:gdLst/>
            <a:ahLst/>
            <a:cxnLst/>
            <a:rect l="l" t="t" r="r" b="b"/>
            <a:pathLst>
              <a:path w="1172210" h="887730">
                <a:moveTo>
                  <a:pt x="0" y="887685"/>
                </a:moveTo>
                <a:lnTo>
                  <a:pt x="1172147" y="0"/>
                </a:lnTo>
              </a:path>
            </a:pathLst>
          </a:custGeom>
          <a:ln w="9524">
            <a:solidFill>
              <a:srgbClr val="666666"/>
            </a:solidFill>
          </a:ln>
        </p:spPr>
        <p:txBody>
          <a:bodyPr wrap="square" lIns="0" tIns="0" rIns="0" bIns="0" rtlCol="0"/>
          <a:lstStyle/>
          <a:p>
            <a:endParaRPr sz="1350"/>
          </a:p>
        </p:txBody>
      </p:sp>
      <p:sp>
        <p:nvSpPr>
          <p:cNvPr id="65" name="object 65"/>
          <p:cNvSpPr/>
          <p:nvPr/>
        </p:nvSpPr>
        <p:spPr>
          <a:xfrm>
            <a:off x="3869488" y="2095609"/>
            <a:ext cx="33338" cy="29051"/>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sz="1350"/>
          </a:p>
        </p:txBody>
      </p:sp>
      <p:sp>
        <p:nvSpPr>
          <p:cNvPr id="66" name="object 66"/>
          <p:cNvSpPr/>
          <p:nvPr/>
        </p:nvSpPr>
        <p:spPr>
          <a:xfrm>
            <a:off x="3869488" y="2095609"/>
            <a:ext cx="33338" cy="29051"/>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sz="1350"/>
          </a:p>
        </p:txBody>
      </p:sp>
      <p:sp>
        <p:nvSpPr>
          <p:cNvPr id="67" name="object 67"/>
          <p:cNvSpPr/>
          <p:nvPr/>
        </p:nvSpPr>
        <p:spPr>
          <a:xfrm>
            <a:off x="3904025" y="213087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68" name="object 68"/>
          <p:cNvSpPr/>
          <p:nvPr/>
        </p:nvSpPr>
        <p:spPr>
          <a:xfrm>
            <a:off x="3871607" y="2119083"/>
            <a:ext cx="32861" cy="23813"/>
          </a:xfrm>
          <a:custGeom>
            <a:avLst/>
            <a:gdLst/>
            <a:ahLst/>
            <a:cxnLst/>
            <a:rect l="l" t="t" r="r" b="b"/>
            <a:pathLst>
              <a:path w="43814" h="31750">
                <a:moveTo>
                  <a:pt x="43224" y="31474"/>
                </a:moveTo>
                <a:lnTo>
                  <a:pt x="0" y="15724"/>
                </a:lnTo>
                <a:lnTo>
                  <a:pt x="43224" y="0"/>
                </a:lnTo>
                <a:lnTo>
                  <a:pt x="43224" y="31474"/>
                </a:lnTo>
                <a:close/>
              </a:path>
            </a:pathLst>
          </a:custGeom>
          <a:solidFill>
            <a:srgbClr val="666666"/>
          </a:solidFill>
        </p:spPr>
        <p:txBody>
          <a:bodyPr wrap="square" lIns="0" tIns="0" rIns="0" bIns="0" rtlCol="0"/>
          <a:lstStyle/>
          <a:p>
            <a:endParaRPr sz="1350"/>
          </a:p>
        </p:txBody>
      </p:sp>
      <p:sp>
        <p:nvSpPr>
          <p:cNvPr id="69" name="object 69"/>
          <p:cNvSpPr/>
          <p:nvPr/>
        </p:nvSpPr>
        <p:spPr>
          <a:xfrm>
            <a:off x="3871607" y="2119083"/>
            <a:ext cx="32861" cy="23813"/>
          </a:xfrm>
          <a:custGeom>
            <a:avLst/>
            <a:gdLst/>
            <a:ahLst/>
            <a:cxnLst/>
            <a:rect l="l" t="t" r="r" b="b"/>
            <a:pathLst>
              <a:path w="43814" h="31750">
                <a:moveTo>
                  <a:pt x="43224" y="0"/>
                </a:moveTo>
                <a:lnTo>
                  <a:pt x="0" y="15724"/>
                </a:lnTo>
                <a:lnTo>
                  <a:pt x="43224" y="31474"/>
                </a:lnTo>
                <a:lnTo>
                  <a:pt x="43224" y="0"/>
                </a:lnTo>
                <a:close/>
              </a:path>
            </a:pathLst>
          </a:custGeom>
          <a:ln w="9524">
            <a:solidFill>
              <a:srgbClr val="666666"/>
            </a:solidFill>
          </a:ln>
        </p:spPr>
        <p:txBody>
          <a:bodyPr wrap="square" lIns="0" tIns="0" rIns="0" bIns="0" rtlCol="0"/>
          <a:lstStyle/>
          <a:p>
            <a:endParaRPr sz="1350"/>
          </a:p>
        </p:txBody>
      </p:sp>
      <p:sp>
        <p:nvSpPr>
          <p:cNvPr id="70" name="object 70"/>
          <p:cNvSpPr/>
          <p:nvPr/>
        </p:nvSpPr>
        <p:spPr>
          <a:xfrm>
            <a:off x="3895325" y="2156770"/>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71" name="object 71"/>
          <p:cNvSpPr/>
          <p:nvPr/>
        </p:nvSpPr>
        <p:spPr>
          <a:xfrm>
            <a:off x="3869488" y="2137196"/>
            <a:ext cx="33338" cy="29051"/>
          </a:xfrm>
          <a:custGeom>
            <a:avLst/>
            <a:gdLst/>
            <a:ahLst/>
            <a:cxnLst/>
            <a:rect l="l" t="t" r="r" b="b"/>
            <a:pathLst>
              <a:path w="44450" h="38735">
                <a:moveTo>
                  <a:pt x="24949" y="38624"/>
                </a:moveTo>
                <a:lnTo>
                  <a:pt x="0" y="0"/>
                </a:lnTo>
                <a:lnTo>
                  <a:pt x="43949" y="13549"/>
                </a:lnTo>
                <a:lnTo>
                  <a:pt x="24949" y="38624"/>
                </a:lnTo>
                <a:close/>
              </a:path>
            </a:pathLst>
          </a:custGeom>
          <a:solidFill>
            <a:srgbClr val="666666"/>
          </a:solidFill>
        </p:spPr>
        <p:txBody>
          <a:bodyPr wrap="square" lIns="0" tIns="0" rIns="0" bIns="0" rtlCol="0"/>
          <a:lstStyle/>
          <a:p>
            <a:endParaRPr sz="1350"/>
          </a:p>
        </p:txBody>
      </p:sp>
      <p:sp>
        <p:nvSpPr>
          <p:cNvPr id="72" name="object 72"/>
          <p:cNvSpPr/>
          <p:nvPr/>
        </p:nvSpPr>
        <p:spPr>
          <a:xfrm>
            <a:off x="3869488" y="2137196"/>
            <a:ext cx="33338" cy="29051"/>
          </a:xfrm>
          <a:custGeom>
            <a:avLst/>
            <a:gdLst/>
            <a:ahLst/>
            <a:cxnLst/>
            <a:rect l="l" t="t" r="r" b="b"/>
            <a:pathLst>
              <a:path w="44450" h="38735">
                <a:moveTo>
                  <a:pt x="43949" y="13549"/>
                </a:moveTo>
                <a:lnTo>
                  <a:pt x="0" y="0"/>
                </a:lnTo>
                <a:lnTo>
                  <a:pt x="24949" y="38624"/>
                </a:lnTo>
                <a:lnTo>
                  <a:pt x="43949" y="13549"/>
                </a:lnTo>
                <a:close/>
              </a:path>
            </a:pathLst>
          </a:custGeom>
          <a:ln w="9524">
            <a:solidFill>
              <a:srgbClr val="666666"/>
            </a:solidFill>
          </a:ln>
        </p:spPr>
        <p:txBody>
          <a:bodyPr wrap="square" lIns="0" tIns="0" rIns="0" bIns="0" rtlCol="0"/>
          <a:lstStyle/>
          <a:p>
            <a:endParaRPr sz="1350"/>
          </a:p>
        </p:txBody>
      </p:sp>
      <p:sp>
        <p:nvSpPr>
          <p:cNvPr id="73" name="object 73"/>
          <p:cNvSpPr/>
          <p:nvPr/>
        </p:nvSpPr>
        <p:spPr>
          <a:xfrm>
            <a:off x="3884788" y="1439237"/>
            <a:ext cx="890111" cy="1347788"/>
          </a:xfrm>
          <a:custGeom>
            <a:avLst/>
            <a:gdLst/>
            <a:ahLst/>
            <a:cxnLst/>
            <a:rect l="l" t="t" r="r" b="b"/>
            <a:pathLst>
              <a:path w="1186814" h="1797050">
                <a:moveTo>
                  <a:pt x="0" y="1796708"/>
                </a:moveTo>
                <a:lnTo>
                  <a:pt x="1186197" y="0"/>
                </a:lnTo>
              </a:path>
            </a:pathLst>
          </a:custGeom>
          <a:ln w="9524">
            <a:solidFill>
              <a:srgbClr val="666666"/>
            </a:solidFill>
          </a:ln>
        </p:spPr>
        <p:txBody>
          <a:bodyPr wrap="square" lIns="0" tIns="0" rIns="0" bIns="0" rtlCol="0"/>
          <a:lstStyle/>
          <a:p>
            <a:endParaRPr sz="1350"/>
          </a:p>
        </p:txBody>
      </p:sp>
      <p:sp>
        <p:nvSpPr>
          <p:cNvPr id="74" name="object 74"/>
          <p:cNvSpPr/>
          <p:nvPr/>
        </p:nvSpPr>
        <p:spPr>
          <a:xfrm>
            <a:off x="3866919" y="2780263"/>
            <a:ext cx="28099" cy="33814"/>
          </a:xfrm>
          <a:custGeom>
            <a:avLst/>
            <a:gdLst/>
            <a:ahLst/>
            <a:cxnLst/>
            <a:rect l="l" t="t" r="r" b="b"/>
            <a:pathLst>
              <a:path w="37464" h="45085">
                <a:moveTo>
                  <a:pt x="0" y="44749"/>
                </a:moveTo>
                <a:lnTo>
                  <a:pt x="10674" y="0"/>
                </a:lnTo>
                <a:lnTo>
                  <a:pt x="36949" y="17349"/>
                </a:lnTo>
                <a:lnTo>
                  <a:pt x="0" y="44749"/>
                </a:lnTo>
                <a:close/>
              </a:path>
            </a:pathLst>
          </a:custGeom>
          <a:solidFill>
            <a:srgbClr val="666666"/>
          </a:solidFill>
        </p:spPr>
        <p:txBody>
          <a:bodyPr wrap="square" lIns="0" tIns="0" rIns="0" bIns="0" rtlCol="0"/>
          <a:lstStyle/>
          <a:p>
            <a:endParaRPr sz="1350"/>
          </a:p>
        </p:txBody>
      </p:sp>
      <p:sp>
        <p:nvSpPr>
          <p:cNvPr id="75" name="object 75"/>
          <p:cNvSpPr/>
          <p:nvPr/>
        </p:nvSpPr>
        <p:spPr>
          <a:xfrm>
            <a:off x="3866919" y="2780263"/>
            <a:ext cx="28099" cy="33814"/>
          </a:xfrm>
          <a:custGeom>
            <a:avLst/>
            <a:gdLst/>
            <a:ahLst/>
            <a:cxnLst/>
            <a:rect l="l" t="t" r="r" b="b"/>
            <a:pathLst>
              <a:path w="37464" h="45085">
                <a:moveTo>
                  <a:pt x="10674" y="0"/>
                </a:moveTo>
                <a:lnTo>
                  <a:pt x="0" y="44749"/>
                </a:lnTo>
                <a:lnTo>
                  <a:pt x="36949" y="17349"/>
                </a:lnTo>
                <a:lnTo>
                  <a:pt x="10674" y="0"/>
                </a:lnTo>
                <a:close/>
              </a:path>
            </a:pathLst>
          </a:custGeom>
          <a:ln w="9524">
            <a:solidFill>
              <a:srgbClr val="666666"/>
            </a:solidFill>
          </a:ln>
        </p:spPr>
        <p:txBody>
          <a:bodyPr wrap="square" lIns="0" tIns="0" rIns="0" bIns="0" rtlCol="0"/>
          <a:lstStyle/>
          <a:p>
            <a:endParaRPr sz="1350"/>
          </a:p>
        </p:txBody>
      </p:sp>
      <p:sp>
        <p:nvSpPr>
          <p:cNvPr id="76" name="object 76"/>
          <p:cNvSpPr/>
          <p:nvPr/>
        </p:nvSpPr>
        <p:spPr>
          <a:xfrm>
            <a:off x="3895325" y="2130877"/>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77" name="object 77"/>
          <p:cNvSpPr/>
          <p:nvPr/>
        </p:nvSpPr>
        <p:spPr>
          <a:xfrm>
            <a:off x="3869488" y="2787257"/>
            <a:ext cx="33338" cy="29051"/>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sz="1350"/>
          </a:p>
        </p:txBody>
      </p:sp>
      <p:sp>
        <p:nvSpPr>
          <p:cNvPr id="78" name="object 78"/>
          <p:cNvSpPr/>
          <p:nvPr/>
        </p:nvSpPr>
        <p:spPr>
          <a:xfrm>
            <a:off x="3869488" y="2787257"/>
            <a:ext cx="33338" cy="29051"/>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sz="1350"/>
          </a:p>
        </p:txBody>
      </p:sp>
      <p:sp>
        <p:nvSpPr>
          <p:cNvPr id="79" name="object 79"/>
          <p:cNvSpPr/>
          <p:nvPr/>
        </p:nvSpPr>
        <p:spPr>
          <a:xfrm>
            <a:off x="3904025" y="282254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80" name="object 80"/>
          <p:cNvSpPr/>
          <p:nvPr/>
        </p:nvSpPr>
        <p:spPr>
          <a:xfrm>
            <a:off x="3871607" y="2810731"/>
            <a:ext cx="32861" cy="23813"/>
          </a:xfrm>
          <a:custGeom>
            <a:avLst/>
            <a:gdLst/>
            <a:ahLst/>
            <a:cxnLst/>
            <a:rect l="l" t="t" r="r" b="b"/>
            <a:pathLst>
              <a:path w="43814"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sz="1350"/>
          </a:p>
        </p:txBody>
      </p:sp>
      <p:sp>
        <p:nvSpPr>
          <p:cNvPr id="81" name="object 81"/>
          <p:cNvSpPr/>
          <p:nvPr/>
        </p:nvSpPr>
        <p:spPr>
          <a:xfrm>
            <a:off x="3871607" y="2810731"/>
            <a:ext cx="32861" cy="23813"/>
          </a:xfrm>
          <a:custGeom>
            <a:avLst/>
            <a:gdLst/>
            <a:ahLst/>
            <a:cxnLst/>
            <a:rect l="l" t="t" r="r" b="b"/>
            <a:pathLst>
              <a:path w="43814"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sz="1350"/>
          </a:p>
        </p:txBody>
      </p:sp>
      <p:sp>
        <p:nvSpPr>
          <p:cNvPr id="82" name="object 82"/>
          <p:cNvSpPr/>
          <p:nvPr/>
        </p:nvSpPr>
        <p:spPr>
          <a:xfrm>
            <a:off x="3895325" y="2822544"/>
            <a:ext cx="879158" cy="665798"/>
          </a:xfrm>
          <a:custGeom>
            <a:avLst/>
            <a:gdLst/>
            <a:ahLst/>
            <a:cxnLst/>
            <a:rect l="l" t="t" r="r" b="b"/>
            <a:pathLst>
              <a:path w="1172210" h="887729">
                <a:moveTo>
                  <a:pt x="0" y="887673"/>
                </a:moveTo>
                <a:lnTo>
                  <a:pt x="1172147" y="0"/>
                </a:lnTo>
              </a:path>
            </a:pathLst>
          </a:custGeom>
          <a:ln w="9524">
            <a:solidFill>
              <a:srgbClr val="666666"/>
            </a:solidFill>
          </a:ln>
        </p:spPr>
        <p:txBody>
          <a:bodyPr wrap="square" lIns="0" tIns="0" rIns="0" bIns="0" rtlCol="0"/>
          <a:lstStyle/>
          <a:p>
            <a:endParaRPr sz="1350"/>
          </a:p>
        </p:txBody>
      </p:sp>
      <p:sp>
        <p:nvSpPr>
          <p:cNvPr id="83" name="object 83"/>
          <p:cNvSpPr/>
          <p:nvPr/>
        </p:nvSpPr>
        <p:spPr>
          <a:xfrm>
            <a:off x="3869488" y="3478906"/>
            <a:ext cx="33338" cy="29051"/>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sz="1350"/>
          </a:p>
        </p:txBody>
      </p:sp>
      <p:sp>
        <p:nvSpPr>
          <p:cNvPr id="84" name="object 84"/>
          <p:cNvSpPr/>
          <p:nvPr/>
        </p:nvSpPr>
        <p:spPr>
          <a:xfrm>
            <a:off x="3869488" y="3478906"/>
            <a:ext cx="33338" cy="29051"/>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sz="1350"/>
          </a:p>
        </p:txBody>
      </p:sp>
      <p:sp>
        <p:nvSpPr>
          <p:cNvPr id="85" name="object 85"/>
          <p:cNvSpPr/>
          <p:nvPr/>
        </p:nvSpPr>
        <p:spPr>
          <a:xfrm>
            <a:off x="3884788" y="2130877"/>
            <a:ext cx="890111" cy="1347788"/>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sz="1350"/>
          </a:p>
        </p:txBody>
      </p:sp>
      <p:sp>
        <p:nvSpPr>
          <p:cNvPr id="86" name="object 86"/>
          <p:cNvSpPr/>
          <p:nvPr/>
        </p:nvSpPr>
        <p:spPr>
          <a:xfrm>
            <a:off x="3866919" y="3471912"/>
            <a:ext cx="28099" cy="33814"/>
          </a:xfrm>
          <a:custGeom>
            <a:avLst/>
            <a:gdLst/>
            <a:ahLst/>
            <a:cxnLst/>
            <a:rect l="l" t="t" r="r" b="b"/>
            <a:pathLst>
              <a:path w="37464" h="45085">
                <a:moveTo>
                  <a:pt x="0" y="44749"/>
                </a:moveTo>
                <a:lnTo>
                  <a:pt x="10674" y="0"/>
                </a:lnTo>
                <a:lnTo>
                  <a:pt x="36949" y="17324"/>
                </a:lnTo>
                <a:lnTo>
                  <a:pt x="0" y="44749"/>
                </a:lnTo>
                <a:close/>
              </a:path>
            </a:pathLst>
          </a:custGeom>
          <a:solidFill>
            <a:srgbClr val="666666"/>
          </a:solidFill>
        </p:spPr>
        <p:txBody>
          <a:bodyPr wrap="square" lIns="0" tIns="0" rIns="0" bIns="0" rtlCol="0"/>
          <a:lstStyle/>
          <a:p>
            <a:endParaRPr sz="1350"/>
          </a:p>
        </p:txBody>
      </p:sp>
      <p:sp>
        <p:nvSpPr>
          <p:cNvPr id="87" name="object 87"/>
          <p:cNvSpPr/>
          <p:nvPr/>
        </p:nvSpPr>
        <p:spPr>
          <a:xfrm>
            <a:off x="3866919" y="3471912"/>
            <a:ext cx="28099" cy="33814"/>
          </a:xfrm>
          <a:custGeom>
            <a:avLst/>
            <a:gdLst/>
            <a:ahLst/>
            <a:cxnLst/>
            <a:rect l="l" t="t" r="r" b="b"/>
            <a:pathLst>
              <a:path w="37464" h="45085">
                <a:moveTo>
                  <a:pt x="10674" y="0"/>
                </a:moveTo>
                <a:lnTo>
                  <a:pt x="0" y="44749"/>
                </a:lnTo>
                <a:lnTo>
                  <a:pt x="36949" y="17324"/>
                </a:lnTo>
                <a:lnTo>
                  <a:pt x="10674" y="0"/>
                </a:lnTo>
                <a:close/>
              </a:path>
            </a:pathLst>
          </a:custGeom>
          <a:ln w="9524">
            <a:solidFill>
              <a:srgbClr val="666666"/>
            </a:solidFill>
          </a:ln>
        </p:spPr>
        <p:txBody>
          <a:bodyPr wrap="square" lIns="0" tIns="0" rIns="0" bIns="0" rtlCol="0"/>
          <a:lstStyle/>
          <a:p>
            <a:endParaRPr sz="1350"/>
          </a:p>
        </p:txBody>
      </p:sp>
      <p:sp>
        <p:nvSpPr>
          <p:cNvPr id="88" name="object 88"/>
          <p:cNvSpPr/>
          <p:nvPr/>
        </p:nvSpPr>
        <p:spPr>
          <a:xfrm>
            <a:off x="3878431" y="1439238"/>
            <a:ext cx="896303" cy="2035969"/>
          </a:xfrm>
          <a:custGeom>
            <a:avLst/>
            <a:gdLst/>
            <a:ahLst/>
            <a:cxnLst/>
            <a:rect l="l" t="t" r="r" b="b"/>
            <a:pathLst>
              <a:path w="1195070" h="2714625">
                <a:moveTo>
                  <a:pt x="0" y="2714282"/>
                </a:moveTo>
                <a:lnTo>
                  <a:pt x="1194672" y="0"/>
                </a:lnTo>
              </a:path>
            </a:pathLst>
          </a:custGeom>
          <a:ln w="9524">
            <a:solidFill>
              <a:srgbClr val="666666"/>
            </a:solidFill>
          </a:ln>
        </p:spPr>
        <p:txBody>
          <a:bodyPr wrap="square" lIns="0" tIns="0" rIns="0" bIns="0" rtlCol="0"/>
          <a:lstStyle/>
          <a:p>
            <a:endParaRPr sz="1350"/>
          </a:p>
        </p:txBody>
      </p:sp>
      <p:sp>
        <p:nvSpPr>
          <p:cNvPr id="89" name="object 89"/>
          <p:cNvSpPr/>
          <p:nvPr/>
        </p:nvSpPr>
        <p:spPr>
          <a:xfrm>
            <a:off x="3865363" y="3470206"/>
            <a:ext cx="24288" cy="34766"/>
          </a:xfrm>
          <a:custGeom>
            <a:avLst/>
            <a:gdLst/>
            <a:ahLst/>
            <a:cxnLst/>
            <a:rect l="l" t="t" r="r" b="b"/>
            <a:pathLst>
              <a:path w="32385" h="46354">
                <a:moveTo>
                  <a:pt x="0" y="45899"/>
                </a:moveTo>
                <a:lnTo>
                  <a:pt x="3024" y="0"/>
                </a:lnTo>
                <a:lnTo>
                  <a:pt x="31824" y="12674"/>
                </a:lnTo>
                <a:lnTo>
                  <a:pt x="0" y="45899"/>
                </a:lnTo>
                <a:close/>
              </a:path>
            </a:pathLst>
          </a:custGeom>
          <a:solidFill>
            <a:srgbClr val="666666"/>
          </a:solidFill>
        </p:spPr>
        <p:txBody>
          <a:bodyPr wrap="square" lIns="0" tIns="0" rIns="0" bIns="0" rtlCol="0"/>
          <a:lstStyle/>
          <a:p>
            <a:endParaRPr sz="1350"/>
          </a:p>
        </p:txBody>
      </p:sp>
      <p:sp>
        <p:nvSpPr>
          <p:cNvPr id="90" name="object 90"/>
          <p:cNvSpPr/>
          <p:nvPr/>
        </p:nvSpPr>
        <p:spPr>
          <a:xfrm>
            <a:off x="3865363" y="3470206"/>
            <a:ext cx="24288" cy="34766"/>
          </a:xfrm>
          <a:custGeom>
            <a:avLst/>
            <a:gdLst/>
            <a:ahLst/>
            <a:cxnLst/>
            <a:rect l="l" t="t" r="r" b="b"/>
            <a:pathLst>
              <a:path w="32385" h="46354">
                <a:moveTo>
                  <a:pt x="3024" y="0"/>
                </a:moveTo>
                <a:lnTo>
                  <a:pt x="0" y="45899"/>
                </a:lnTo>
                <a:lnTo>
                  <a:pt x="31824" y="12674"/>
                </a:lnTo>
                <a:lnTo>
                  <a:pt x="3024" y="0"/>
                </a:lnTo>
                <a:close/>
              </a:path>
            </a:pathLst>
          </a:custGeom>
          <a:ln w="9524">
            <a:solidFill>
              <a:srgbClr val="666666"/>
            </a:solidFill>
          </a:ln>
        </p:spPr>
        <p:txBody>
          <a:bodyPr wrap="square" lIns="0" tIns="0" rIns="0" bIns="0" rtlCol="0"/>
          <a:lstStyle/>
          <a:p>
            <a:endParaRPr sz="1350"/>
          </a:p>
        </p:txBody>
      </p:sp>
      <p:sp>
        <p:nvSpPr>
          <p:cNvPr id="91" name="object 91"/>
          <p:cNvSpPr/>
          <p:nvPr/>
        </p:nvSpPr>
        <p:spPr>
          <a:xfrm>
            <a:off x="5308022" y="1454286"/>
            <a:ext cx="873443" cy="327660"/>
          </a:xfrm>
          <a:custGeom>
            <a:avLst/>
            <a:gdLst/>
            <a:ahLst/>
            <a:cxnLst/>
            <a:rect l="l" t="t" r="r" b="b"/>
            <a:pathLst>
              <a:path w="1164590" h="436880">
                <a:moveTo>
                  <a:pt x="0" y="0"/>
                </a:moveTo>
                <a:lnTo>
                  <a:pt x="1164197" y="436534"/>
                </a:lnTo>
              </a:path>
            </a:pathLst>
          </a:custGeom>
          <a:ln w="9524">
            <a:solidFill>
              <a:srgbClr val="666666"/>
            </a:solidFill>
          </a:ln>
        </p:spPr>
        <p:txBody>
          <a:bodyPr wrap="square" lIns="0" tIns="0" rIns="0" bIns="0" rtlCol="0"/>
          <a:lstStyle/>
          <a:p>
            <a:endParaRPr sz="1350"/>
          </a:p>
        </p:txBody>
      </p:sp>
      <p:sp>
        <p:nvSpPr>
          <p:cNvPr id="92" name="object 92"/>
          <p:cNvSpPr/>
          <p:nvPr/>
        </p:nvSpPr>
        <p:spPr>
          <a:xfrm>
            <a:off x="5277685" y="1442905"/>
            <a:ext cx="34766" cy="22860"/>
          </a:xfrm>
          <a:custGeom>
            <a:avLst/>
            <a:gdLst/>
            <a:ahLst/>
            <a:cxnLst/>
            <a:rect l="l" t="t" r="r" b="b"/>
            <a:pathLst>
              <a:path w="46354" h="30480">
                <a:moveTo>
                  <a:pt x="34949" y="29907"/>
                </a:moveTo>
                <a:lnTo>
                  <a:pt x="0" y="0"/>
                </a:lnTo>
                <a:lnTo>
                  <a:pt x="45974" y="444"/>
                </a:lnTo>
                <a:lnTo>
                  <a:pt x="34949" y="29907"/>
                </a:lnTo>
                <a:close/>
              </a:path>
            </a:pathLst>
          </a:custGeom>
          <a:solidFill>
            <a:srgbClr val="666666"/>
          </a:solidFill>
        </p:spPr>
        <p:txBody>
          <a:bodyPr wrap="square" lIns="0" tIns="0" rIns="0" bIns="0" rtlCol="0"/>
          <a:lstStyle/>
          <a:p>
            <a:endParaRPr sz="1350"/>
          </a:p>
        </p:txBody>
      </p:sp>
      <p:sp>
        <p:nvSpPr>
          <p:cNvPr id="93" name="object 93"/>
          <p:cNvSpPr/>
          <p:nvPr/>
        </p:nvSpPr>
        <p:spPr>
          <a:xfrm>
            <a:off x="5277685" y="1442905"/>
            <a:ext cx="34766" cy="22860"/>
          </a:xfrm>
          <a:custGeom>
            <a:avLst/>
            <a:gdLst/>
            <a:ahLst/>
            <a:cxnLst/>
            <a:rect l="l" t="t" r="r" b="b"/>
            <a:pathLst>
              <a:path w="46354" h="30480">
                <a:moveTo>
                  <a:pt x="45974" y="444"/>
                </a:moveTo>
                <a:lnTo>
                  <a:pt x="0" y="0"/>
                </a:lnTo>
                <a:lnTo>
                  <a:pt x="34949" y="29907"/>
                </a:lnTo>
                <a:lnTo>
                  <a:pt x="45974" y="444"/>
                </a:lnTo>
                <a:close/>
              </a:path>
            </a:pathLst>
          </a:custGeom>
          <a:ln w="9524">
            <a:solidFill>
              <a:srgbClr val="666666"/>
            </a:solidFill>
          </a:ln>
        </p:spPr>
        <p:txBody>
          <a:bodyPr wrap="square" lIns="0" tIns="0" rIns="0" bIns="0" rtlCol="0"/>
          <a:lstStyle/>
          <a:p>
            <a:endParaRPr sz="1350"/>
          </a:p>
        </p:txBody>
      </p:sp>
      <p:sp>
        <p:nvSpPr>
          <p:cNvPr id="94" name="object 94"/>
          <p:cNvSpPr/>
          <p:nvPr/>
        </p:nvSpPr>
        <p:spPr>
          <a:xfrm>
            <a:off x="5296266" y="1471368"/>
            <a:ext cx="885349" cy="1002506"/>
          </a:xfrm>
          <a:custGeom>
            <a:avLst/>
            <a:gdLst/>
            <a:ahLst/>
            <a:cxnLst/>
            <a:rect l="l" t="t" r="r" b="b"/>
            <a:pathLst>
              <a:path w="1180465" h="1336675">
                <a:moveTo>
                  <a:pt x="0" y="0"/>
                </a:moveTo>
                <a:lnTo>
                  <a:pt x="1179872" y="1336244"/>
                </a:lnTo>
              </a:path>
            </a:pathLst>
          </a:custGeom>
          <a:ln w="9524">
            <a:solidFill>
              <a:srgbClr val="666666"/>
            </a:solidFill>
          </a:ln>
        </p:spPr>
        <p:txBody>
          <a:bodyPr wrap="square" lIns="0" tIns="0" rIns="0" bIns="0" rtlCol="0"/>
          <a:lstStyle/>
          <a:p>
            <a:endParaRPr sz="1350"/>
          </a:p>
        </p:txBody>
      </p:sp>
      <p:sp>
        <p:nvSpPr>
          <p:cNvPr id="95" name="object 95"/>
          <p:cNvSpPr/>
          <p:nvPr/>
        </p:nvSpPr>
        <p:spPr>
          <a:xfrm>
            <a:off x="5274816" y="1447066"/>
            <a:ext cx="30480" cy="32385"/>
          </a:xfrm>
          <a:custGeom>
            <a:avLst/>
            <a:gdLst/>
            <a:ahLst/>
            <a:cxnLst/>
            <a:rect l="l" t="t" r="r" b="b"/>
            <a:pathLst>
              <a:path w="40639" h="43180">
                <a:moveTo>
                  <a:pt x="16799" y="42814"/>
                </a:moveTo>
                <a:lnTo>
                  <a:pt x="0" y="0"/>
                </a:lnTo>
                <a:lnTo>
                  <a:pt x="40399" y="21989"/>
                </a:lnTo>
                <a:lnTo>
                  <a:pt x="16799" y="42814"/>
                </a:lnTo>
                <a:close/>
              </a:path>
            </a:pathLst>
          </a:custGeom>
          <a:solidFill>
            <a:srgbClr val="666666"/>
          </a:solidFill>
        </p:spPr>
        <p:txBody>
          <a:bodyPr wrap="square" lIns="0" tIns="0" rIns="0" bIns="0" rtlCol="0"/>
          <a:lstStyle/>
          <a:p>
            <a:endParaRPr sz="1350"/>
          </a:p>
        </p:txBody>
      </p:sp>
      <p:sp>
        <p:nvSpPr>
          <p:cNvPr id="96" name="object 96"/>
          <p:cNvSpPr/>
          <p:nvPr/>
        </p:nvSpPr>
        <p:spPr>
          <a:xfrm>
            <a:off x="5274816" y="1447066"/>
            <a:ext cx="30480" cy="32385"/>
          </a:xfrm>
          <a:custGeom>
            <a:avLst/>
            <a:gdLst/>
            <a:ahLst/>
            <a:cxnLst/>
            <a:rect l="l" t="t" r="r" b="b"/>
            <a:pathLst>
              <a:path w="40639" h="43180">
                <a:moveTo>
                  <a:pt x="40399" y="21989"/>
                </a:moveTo>
                <a:lnTo>
                  <a:pt x="0" y="0"/>
                </a:lnTo>
                <a:lnTo>
                  <a:pt x="16799" y="42814"/>
                </a:lnTo>
                <a:lnTo>
                  <a:pt x="40399" y="21989"/>
                </a:lnTo>
                <a:close/>
              </a:path>
            </a:pathLst>
          </a:custGeom>
          <a:ln w="9524">
            <a:solidFill>
              <a:srgbClr val="666666"/>
            </a:solidFill>
          </a:ln>
        </p:spPr>
        <p:txBody>
          <a:bodyPr wrap="square" lIns="0" tIns="0" rIns="0" bIns="0" rtlCol="0"/>
          <a:lstStyle/>
          <a:p>
            <a:endParaRPr sz="1350"/>
          </a:p>
        </p:txBody>
      </p:sp>
      <p:sp>
        <p:nvSpPr>
          <p:cNvPr id="97" name="object 97"/>
          <p:cNvSpPr/>
          <p:nvPr/>
        </p:nvSpPr>
        <p:spPr>
          <a:xfrm>
            <a:off x="5287942" y="1477124"/>
            <a:ext cx="893445" cy="1688306"/>
          </a:xfrm>
          <a:custGeom>
            <a:avLst/>
            <a:gdLst/>
            <a:ahLst/>
            <a:cxnLst/>
            <a:rect l="l" t="t" r="r" b="b"/>
            <a:pathLst>
              <a:path w="1191259" h="2251075">
                <a:moveTo>
                  <a:pt x="0" y="0"/>
                </a:moveTo>
                <a:lnTo>
                  <a:pt x="1190972" y="2250792"/>
                </a:lnTo>
              </a:path>
            </a:pathLst>
          </a:custGeom>
          <a:ln w="9524">
            <a:solidFill>
              <a:srgbClr val="666666"/>
            </a:solidFill>
          </a:ln>
        </p:spPr>
        <p:txBody>
          <a:bodyPr wrap="square" lIns="0" tIns="0" rIns="0" bIns="0" rtlCol="0"/>
          <a:lstStyle/>
          <a:p>
            <a:endParaRPr sz="1350"/>
          </a:p>
        </p:txBody>
      </p:sp>
      <p:sp>
        <p:nvSpPr>
          <p:cNvPr id="98" name="object 98"/>
          <p:cNvSpPr/>
          <p:nvPr/>
        </p:nvSpPr>
        <p:spPr>
          <a:xfrm>
            <a:off x="5272772" y="1448468"/>
            <a:ext cx="25718" cy="34290"/>
          </a:xfrm>
          <a:custGeom>
            <a:avLst/>
            <a:gdLst/>
            <a:ahLst/>
            <a:cxnLst/>
            <a:rect l="l" t="t" r="r" b="b"/>
            <a:pathLst>
              <a:path w="34289" h="45719">
                <a:moveTo>
                  <a:pt x="6324" y="45564"/>
                </a:moveTo>
                <a:lnTo>
                  <a:pt x="0" y="0"/>
                </a:lnTo>
                <a:lnTo>
                  <a:pt x="34124" y="30847"/>
                </a:lnTo>
                <a:lnTo>
                  <a:pt x="6324" y="45564"/>
                </a:lnTo>
                <a:close/>
              </a:path>
            </a:pathLst>
          </a:custGeom>
          <a:solidFill>
            <a:srgbClr val="666666"/>
          </a:solidFill>
        </p:spPr>
        <p:txBody>
          <a:bodyPr wrap="square" lIns="0" tIns="0" rIns="0" bIns="0" rtlCol="0"/>
          <a:lstStyle/>
          <a:p>
            <a:endParaRPr sz="1350"/>
          </a:p>
        </p:txBody>
      </p:sp>
      <p:sp>
        <p:nvSpPr>
          <p:cNvPr id="99" name="object 99"/>
          <p:cNvSpPr/>
          <p:nvPr/>
        </p:nvSpPr>
        <p:spPr>
          <a:xfrm>
            <a:off x="5272772" y="1448468"/>
            <a:ext cx="25718" cy="34290"/>
          </a:xfrm>
          <a:custGeom>
            <a:avLst/>
            <a:gdLst/>
            <a:ahLst/>
            <a:cxnLst/>
            <a:rect l="l" t="t" r="r" b="b"/>
            <a:pathLst>
              <a:path w="34289" h="45719">
                <a:moveTo>
                  <a:pt x="34124" y="30847"/>
                </a:moveTo>
                <a:lnTo>
                  <a:pt x="0" y="0"/>
                </a:lnTo>
                <a:lnTo>
                  <a:pt x="6324" y="45564"/>
                </a:lnTo>
                <a:lnTo>
                  <a:pt x="34124" y="30847"/>
                </a:lnTo>
                <a:close/>
              </a:path>
            </a:pathLst>
          </a:custGeom>
          <a:ln w="9524">
            <a:solidFill>
              <a:srgbClr val="666666"/>
            </a:solidFill>
          </a:ln>
        </p:spPr>
        <p:txBody>
          <a:bodyPr wrap="square" lIns="0" tIns="0" rIns="0" bIns="0" rtlCol="0"/>
          <a:lstStyle/>
          <a:p>
            <a:endParaRPr sz="1350"/>
          </a:p>
        </p:txBody>
      </p:sp>
      <p:sp>
        <p:nvSpPr>
          <p:cNvPr id="100" name="object 100"/>
          <p:cNvSpPr/>
          <p:nvPr/>
        </p:nvSpPr>
        <p:spPr>
          <a:xfrm>
            <a:off x="5307928" y="1781686"/>
            <a:ext cx="873443" cy="334328"/>
          </a:xfrm>
          <a:custGeom>
            <a:avLst/>
            <a:gdLst/>
            <a:ahLst/>
            <a:cxnLst/>
            <a:rect l="l" t="t" r="r" b="b"/>
            <a:pathLst>
              <a:path w="1164590" h="445769">
                <a:moveTo>
                  <a:pt x="0" y="445186"/>
                </a:moveTo>
                <a:lnTo>
                  <a:pt x="1164322" y="0"/>
                </a:lnTo>
              </a:path>
            </a:pathLst>
          </a:custGeom>
          <a:ln w="9524">
            <a:solidFill>
              <a:srgbClr val="666666"/>
            </a:solidFill>
          </a:ln>
        </p:spPr>
        <p:txBody>
          <a:bodyPr wrap="square" lIns="0" tIns="0" rIns="0" bIns="0" rtlCol="0"/>
          <a:lstStyle/>
          <a:p>
            <a:endParaRPr sz="1350"/>
          </a:p>
        </p:txBody>
      </p:sp>
      <p:sp>
        <p:nvSpPr>
          <p:cNvPr id="101" name="object 101"/>
          <p:cNvSpPr/>
          <p:nvPr/>
        </p:nvSpPr>
        <p:spPr>
          <a:xfrm>
            <a:off x="5277648" y="2104552"/>
            <a:ext cx="34766" cy="22860"/>
          </a:xfrm>
          <a:custGeom>
            <a:avLst/>
            <a:gdLst/>
            <a:ahLst/>
            <a:cxnLst/>
            <a:rect l="l" t="t" r="r" b="b"/>
            <a:pathLst>
              <a:path w="46354" h="30480">
                <a:moveTo>
                  <a:pt x="0" y="30149"/>
                </a:moveTo>
                <a:lnTo>
                  <a:pt x="34749" y="0"/>
                </a:lnTo>
                <a:lnTo>
                  <a:pt x="45999" y="29399"/>
                </a:lnTo>
                <a:lnTo>
                  <a:pt x="0" y="30149"/>
                </a:lnTo>
                <a:close/>
              </a:path>
            </a:pathLst>
          </a:custGeom>
          <a:solidFill>
            <a:srgbClr val="666666"/>
          </a:solidFill>
        </p:spPr>
        <p:txBody>
          <a:bodyPr wrap="square" lIns="0" tIns="0" rIns="0" bIns="0" rtlCol="0"/>
          <a:lstStyle/>
          <a:p>
            <a:endParaRPr sz="1350"/>
          </a:p>
        </p:txBody>
      </p:sp>
      <p:sp>
        <p:nvSpPr>
          <p:cNvPr id="102" name="object 102"/>
          <p:cNvSpPr/>
          <p:nvPr/>
        </p:nvSpPr>
        <p:spPr>
          <a:xfrm>
            <a:off x="5277648" y="2104552"/>
            <a:ext cx="34766" cy="22860"/>
          </a:xfrm>
          <a:custGeom>
            <a:avLst/>
            <a:gdLst/>
            <a:ahLst/>
            <a:cxnLst/>
            <a:rect l="l" t="t" r="r" b="b"/>
            <a:pathLst>
              <a:path w="46354" h="30480">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sz="1350"/>
          </a:p>
        </p:txBody>
      </p:sp>
      <p:sp>
        <p:nvSpPr>
          <p:cNvPr id="103" name="object 103"/>
          <p:cNvSpPr/>
          <p:nvPr/>
        </p:nvSpPr>
        <p:spPr>
          <a:xfrm>
            <a:off x="5308022" y="2145933"/>
            <a:ext cx="873443" cy="327660"/>
          </a:xfrm>
          <a:custGeom>
            <a:avLst/>
            <a:gdLst/>
            <a:ahLst/>
            <a:cxnLst/>
            <a:rect l="l" t="t" r="r" b="b"/>
            <a:pathLst>
              <a:path w="1164590" h="436879">
                <a:moveTo>
                  <a:pt x="0" y="0"/>
                </a:moveTo>
                <a:lnTo>
                  <a:pt x="1164197" y="436549"/>
                </a:lnTo>
              </a:path>
            </a:pathLst>
          </a:custGeom>
          <a:ln w="9524">
            <a:solidFill>
              <a:srgbClr val="666666"/>
            </a:solidFill>
          </a:ln>
        </p:spPr>
        <p:txBody>
          <a:bodyPr wrap="square" lIns="0" tIns="0" rIns="0" bIns="0" rtlCol="0"/>
          <a:lstStyle/>
          <a:p>
            <a:endParaRPr sz="1350"/>
          </a:p>
        </p:txBody>
      </p:sp>
      <p:sp>
        <p:nvSpPr>
          <p:cNvPr id="104" name="object 104"/>
          <p:cNvSpPr/>
          <p:nvPr/>
        </p:nvSpPr>
        <p:spPr>
          <a:xfrm>
            <a:off x="5277685" y="2134552"/>
            <a:ext cx="34766" cy="22860"/>
          </a:xfrm>
          <a:custGeom>
            <a:avLst/>
            <a:gdLst/>
            <a:ahLst/>
            <a:cxnLst/>
            <a:rect l="l" t="t" r="r" b="b"/>
            <a:pathLst>
              <a:path w="46354" h="30480">
                <a:moveTo>
                  <a:pt x="34949" y="29899"/>
                </a:moveTo>
                <a:lnTo>
                  <a:pt x="0" y="0"/>
                </a:lnTo>
                <a:lnTo>
                  <a:pt x="45974" y="449"/>
                </a:lnTo>
                <a:lnTo>
                  <a:pt x="34949" y="29899"/>
                </a:lnTo>
                <a:close/>
              </a:path>
            </a:pathLst>
          </a:custGeom>
          <a:solidFill>
            <a:srgbClr val="666666"/>
          </a:solidFill>
        </p:spPr>
        <p:txBody>
          <a:bodyPr wrap="square" lIns="0" tIns="0" rIns="0" bIns="0" rtlCol="0"/>
          <a:lstStyle/>
          <a:p>
            <a:endParaRPr sz="1350"/>
          </a:p>
        </p:txBody>
      </p:sp>
      <p:sp>
        <p:nvSpPr>
          <p:cNvPr id="105" name="object 105"/>
          <p:cNvSpPr/>
          <p:nvPr/>
        </p:nvSpPr>
        <p:spPr>
          <a:xfrm>
            <a:off x="5277685" y="2134552"/>
            <a:ext cx="34766" cy="22860"/>
          </a:xfrm>
          <a:custGeom>
            <a:avLst/>
            <a:gdLst/>
            <a:ahLst/>
            <a:cxnLst/>
            <a:rect l="l" t="t" r="r" b="b"/>
            <a:pathLst>
              <a:path w="46354" h="30480">
                <a:moveTo>
                  <a:pt x="45974" y="449"/>
                </a:moveTo>
                <a:lnTo>
                  <a:pt x="0" y="0"/>
                </a:lnTo>
                <a:lnTo>
                  <a:pt x="34949" y="29899"/>
                </a:lnTo>
                <a:lnTo>
                  <a:pt x="45974" y="449"/>
                </a:lnTo>
                <a:close/>
              </a:path>
            </a:pathLst>
          </a:custGeom>
          <a:ln w="9524">
            <a:solidFill>
              <a:srgbClr val="666666"/>
            </a:solidFill>
          </a:ln>
        </p:spPr>
        <p:txBody>
          <a:bodyPr wrap="square" lIns="0" tIns="0" rIns="0" bIns="0" rtlCol="0"/>
          <a:lstStyle/>
          <a:p>
            <a:endParaRPr sz="1350"/>
          </a:p>
        </p:txBody>
      </p:sp>
      <p:sp>
        <p:nvSpPr>
          <p:cNvPr id="106" name="object 106"/>
          <p:cNvSpPr/>
          <p:nvPr/>
        </p:nvSpPr>
        <p:spPr>
          <a:xfrm>
            <a:off x="5296266" y="2163015"/>
            <a:ext cx="885349" cy="1002506"/>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sz="1350"/>
          </a:p>
        </p:txBody>
      </p:sp>
      <p:sp>
        <p:nvSpPr>
          <p:cNvPr id="107" name="object 107"/>
          <p:cNvSpPr/>
          <p:nvPr/>
        </p:nvSpPr>
        <p:spPr>
          <a:xfrm>
            <a:off x="5274816" y="2138714"/>
            <a:ext cx="30480" cy="32385"/>
          </a:xfrm>
          <a:custGeom>
            <a:avLst/>
            <a:gdLst/>
            <a:ahLst/>
            <a:cxnLst/>
            <a:rect l="l" t="t" r="r" b="b"/>
            <a:pathLst>
              <a:path w="40639" h="43180">
                <a:moveTo>
                  <a:pt x="16799" y="42824"/>
                </a:moveTo>
                <a:lnTo>
                  <a:pt x="0" y="0"/>
                </a:lnTo>
                <a:lnTo>
                  <a:pt x="40399" y="21999"/>
                </a:lnTo>
                <a:lnTo>
                  <a:pt x="16799" y="42824"/>
                </a:lnTo>
                <a:close/>
              </a:path>
            </a:pathLst>
          </a:custGeom>
          <a:solidFill>
            <a:srgbClr val="666666"/>
          </a:solidFill>
        </p:spPr>
        <p:txBody>
          <a:bodyPr wrap="square" lIns="0" tIns="0" rIns="0" bIns="0" rtlCol="0"/>
          <a:lstStyle/>
          <a:p>
            <a:endParaRPr sz="1350"/>
          </a:p>
        </p:txBody>
      </p:sp>
      <p:sp>
        <p:nvSpPr>
          <p:cNvPr id="108" name="object 108"/>
          <p:cNvSpPr/>
          <p:nvPr/>
        </p:nvSpPr>
        <p:spPr>
          <a:xfrm>
            <a:off x="5274816" y="2138714"/>
            <a:ext cx="30480" cy="32385"/>
          </a:xfrm>
          <a:custGeom>
            <a:avLst/>
            <a:gdLst/>
            <a:ahLst/>
            <a:cxnLst/>
            <a:rect l="l" t="t" r="r" b="b"/>
            <a:pathLst>
              <a:path w="40639" h="43180">
                <a:moveTo>
                  <a:pt x="40399" y="21999"/>
                </a:moveTo>
                <a:lnTo>
                  <a:pt x="0" y="0"/>
                </a:lnTo>
                <a:lnTo>
                  <a:pt x="16799" y="42824"/>
                </a:lnTo>
                <a:lnTo>
                  <a:pt x="40399" y="21999"/>
                </a:lnTo>
                <a:close/>
              </a:path>
            </a:pathLst>
          </a:custGeom>
          <a:ln w="9524">
            <a:solidFill>
              <a:srgbClr val="666666"/>
            </a:solidFill>
          </a:ln>
        </p:spPr>
        <p:txBody>
          <a:bodyPr wrap="square" lIns="0" tIns="0" rIns="0" bIns="0" rtlCol="0"/>
          <a:lstStyle/>
          <a:p>
            <a:endParaRPr sz="1350"/>
          </a:p>
        </p:txBody>
      </p:sp>
      <p:sp>
        <p:nvSpPr>
          <p:cNvPr id="109" name="object 109"/>
          <p:cNvSpPr/>
          <p:nvPr/>
        </p:nvSpPr>
        <p:spPr>
          <a:xfrm>
            <a:off x="5296173" y="1781686"/>
            <a:ext cx="885349" cy="1008698"/>
          </a:xfrm>
          <a:custGeom>
            <a:avLst/>
            <a:gdLst/>
            <a:ahLst/>
            <a:cxnLst/>
            <a:rect l="l" t="t" r="r" b="b"/>
            <a:pathLst>
              <a:path w="1180465" h="1344929">
                <a:moveTo>
                  <a:pt x="0" y="1344834"/>
                </a:moveTo>
                <a:lnTo>
                  <a:pt x="1179997" y="0"/>
                </a:lnTo>
              </a:path>
            </a:pathLst>
          </a:custGeom>
          <a:ln w="9524">
            <a:solidFill>
              <a:srgbClr val="666666"/>
            </a:solidFill>
          </a:ln>
        </p:spPr>
        <p:txBody>
          <a:bodyPr wrap="square" lIns="0" tIns="0" rIns="0" bIns="0" rtlCol="0"/>
          <a:lstStyle/>
          <a:p>
            <a:endParaRPr sz="1350"/>
          </a:p>
        </p:txBody>
      </p:sp>
      <p:sp>
        <p:nvSpPr>
          <p:cNvPr id="110" name="object 110"/>
          <p:cNvSpPr/>
          <p:nvPr/>
        </p:nvSpPr>
        <p:spPr>
          <a:xfrm>
            <a:off x="5274779" y="2782532"/>
            <a:ext cx="30480" cy="32385"/>
          </a:xfrm>
          <a:custGeom>
            <a:avLst/>
            <a:gdLst/>
            <a:ahLst/>
            <a:cxnLst/>
            <a:rect l="l" t="t" r="r" b="b"/>
            <a:pathLst>
              <a:path w="40639" h="43179">
                <a:moveTo>
                  <a:pt x="0" y="42874"/>
                </a:moveTo>
                <a:lnTo>
                  <a:pt x="16699" y="0"/>
                </a:lnTo>
                <a:lnTo>
                  <a:pt x="40349" y="20749"/>
                </a:lnTo>
                <a:lnTo>
                  <a:pt x="0" y="42874"/>
                </a:lnTo>
                <a:close/>
              </a:path>
            </a:pathLst>
          </a:custGeom>
          <a:solidFill>
            <a:srgbClr val="666666"/>
          </a:solidFill>
        </p:spPr>
        <p:txBody>
          <a:bodyPr wrap="square" lIns="0" tIns="0" rIns="0" bIns="0" rtlCol="0"/>
          <a:lstStyle/>
          <a:p>
            <a:endParaRPr sz="1350"/>
          </a:p>
        </p:txBody>
      </p:sp>
      <p:sp>
        <p:nvSpPr>
          <p:cNvPr id="111" name="object 111"/>
          <p:cNvSpPr/>
          <p:nvPr/>
        </p:nvSpPr>
        <p:spPr>
          <a:xfrm>
            <a:off x="5274779" y="2782532"/>
            <a:ext cx="30480" cy="32385"/>
          </a:xfrm>
          <a:custGeom>
            <a:avLst/>
            <a:gdLst/>
            <a:ahLst/>
            <a:cxnLst/>
            <a:rect l="l" t="t" r="r" b="b"/>
            <a:pathLst>
              <a:path w="40639" h="43179">
                <a:moveTo>
                  <a:pt x="16699" y="0"/>
                </a:moveTo>
                <a:lnTo>
                  <a:pt x="0" y="42874"/>
                </a:lnTo>
                <a:lnTo>
                  <a:pt x="40349" y="20749"/>
                </a:lnTo>
                <a:lnTo>
                  <a:pt x="16699" y="0"/>
                </a:lnTo>
                <a:close/>
              </a:path>
            </a:pathLst>
          </a:custGeom>
          <a:ln w="9524">
            <a:solidFill>
              <a:srgbClr val="666666"/>
            </a:solidFill>
          </a:ln>
        </p:spPr>
        <p:txBody>
          <a:bodyPr wrap="square" lIns="0" tIns="0" rIns="0" bIns="0" rtlCol="0"/>
          <a:lstStyle/>
          <a:p>
            <a:endParaRPr sz="1350"/>
          </a:p>
        </p:txBody>
      </p:sp>
      <p:sp>
        <p:nvSpPr>
          <p:cNvPr id="112" name="object 112"/>
          <p:cNvSpPr/>
          <p:nvPr/>
        </p:nvSpPr>
        <p:spPr>
          <a:xfrm>
            <a:off x="5307928" y="2473345"/>
            <a:ext cx="873443" cy="334328"/>
          </a:xfrm>
          <a:custGeom>
            <a:avLst/>
            <a:gdLst/>
            <a:ahLst/>
            <a:cxnLst/>
            <a:rect l="l" t="t" r="r" b="b"/>
            <a:pathLst>
              <a:path w="1164590" h="445770">
                <a:moveTo>
                  <a:pt x="0" y="445174"/>
                </a:moveTo>
                <a:lnTo>
                  <a:pt x="1164322" y="0"/>
                </a:lnTo>
              </a:path>
            </a:pathLst>
          </a:custGeom>
          <a:ln w="9524">
            <a:solidFill>
              <a:srgbClr val="666666"/>
            </a:solidFill>
          </a:ln>
        </p:spPr>
        <p:txBody>
          <a:bodyPr wrap="square" lIns="0" tIns="0" rIns="0" bIns="0" rtlCol="0"/>
          <a:lstStyle/>
          <a:p>
            <a:endParaRPr sz="1350"/>
          </a:p>
        </p:txBody>
      </p:sp>
      <p:sp>
        <p:nvSpPr>
          <p:cNvPr id="113" name="object 113"/>
          <p:cNvSpPr/>
          <p:nvPr/>
        </p:nvSpPr>
        <p:spPr>
          <a:xfrm>
            <a:off x="5277648" y="2796200"/>
            <a:ext cx="34766" cy="22860"/>
          </a:xfrm>
          <a:custGeom>
            <a:avLst/>
            <a:gdLst/>
            <a:ahLst/>
            <a:cxnLst/>
            <a:rect l="l" t="t" r="r" b="b"/>
            <a:pathLst>
              <a:path w="46354" h="30479">
                <a:moveTo>
                  <a:pt x="0" y="30149"/>
                </a:moveTo>
                <a:lnTo>
                  <a:pt x="34749" y="0"/>
                </a:lnTo>
                <a:lnTo>
                  <a:pt x="45999" y="29399"/>
                </a:lnTo>
                <a:lnTo>
                  <a:pt x="0" y="30149"/>
                </a:lnTo>
                <a:close/>
              </a:path>
            </a:pathLst>
          </a:custGeom>
          <a:solidFill>
            <a:srgbClr val="666666"/>
          </a:solidFill>
        </p:spPr>
        <p:txBody>
          <a:bodyPr wrap="square" lIns="0" tIns="0" rIns="0" bIns="0" rtlCol="0"/>
          <a:lstStyle/>
          <a:p>
            <a:endParaRPr sz="1350"/>
          </a:p>
        </p:txBody>
      </p:sp>
      <p:sp>
        <p:nvSpPr>
          <p:cNvPr id="114" name="object 114"/>
          <p:cNvSpPr/>
          <p:nvPr/>
        </p:nvSpPr>
        <p:spPr>
          <a:xfrm>
            <a:off x="5277648" y="2796200"/>
            <a:ext cx="34766" cy="22860"/>
          </a:xfrm>
          <a:custGeom>
            <a:avLst/>
            <a:gdLst/>
            <a:ahLst/>
            <a:cxnLst/>
            <a:rect l="l" t="t" r="r" b="b"/>
            <a:pathLst>
              <a:path w="46354" h="30479">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sz="1350"/>
          </a:p>
        </p:txBody>
      </p:sp>
      <p:sp>
        <p:nvSpPr>
          <p:cNvPr id="115" name="object 115"/>
          <p:cNvSpPr/>
          <p:nvPr/>
        </p:nvSpPr>
        <p:spPr>
          <a:xfrm>
            <a:off x="5308022" y="2837582"/>
            <a:ext cx="873443" cy="327660"/>
          </a:xfrm>
          <a:custGeom>
            <a:avLst/>
            <a:gdLst/>
            <a:ahLst/>
            <a:cxnLst/>
            <a:rect l="l" t="t" r="r" b="b"/>
            <a:pathLst>
              <a:path w="1164590" h="436879">
                <a:moveTo>
                  <a:pt x="0" y="0"/>
                </a:moveTo>
                <a:lnTo>
                  <a:pt x="1164197" y="436524"/>
                </a:lnTo>
              </a:path>
            </a:pathLst>
          </a:custGeom>
          <a:ln w="9524">
            <a:solidFill>
              <a:srgbClr val="666666"/>
            </a:solidFill>
          </a:ln>
        </p:spPr>
        <p:txBody>
          <a:bodyPr wrap="square" lIns="0" tIns="0" rIns="0" bIns="0" rtlCol="0"/>
          <a:lstStyle/>
          <a:p>
            <a:endParaRPr sz="1350"/>
          </a:p>
        </p:txBody>
      </p:sp>
      <p:sp>
        <p:nvSpPr>
          <p:cNvPr id="116" name="object 116"/>
          <p:cNvSpPr/>
          <p:nvPr/>
        </p:nvSpPr>
        <p:spPr>
          <a:xfrm>
            <a:off x="5277685" y="2826200"/>
            <a:ext cx="34766" cy="22860"/>
          </a:xfrm>
          <a:custGeom>
            <a:avLst/>
            <a:gdLst/>
            <a:ahLst/>
            <a:cxnLst/>
            <a:rect l="l" t="t" r="r" b="b"/>
            <a:pathLst>
              <a:path w="46354" h="30479">
                <a:moveTo>
                  <a:pt x="34949" y="29899"/>
                </a:moveTo>
                <a:lnTo>
                  <a:pt x="0" y="0"/>
                </a:lnTo>
                <a:lnTo>
                  <a:pt x="45974" y="449"/>
                </a:lnTo>
                <a:lnTo>
                  <a:pt x="34949" y="29899"/>
                </a:lnTo>
                <a:close/>
              </a:path>
            </a:pathLst>
          </a:custGeom>
          <a:solidFill>
            <a:srgbClr val="666666"/>
          </a:solidFill>
        </p:spPr>
        <p:txBody>
          <a:bodyPr wrap="square" lIns="0" tIns="0" rIns="0" bIns="0" rtlCol="0"/>
          <a:lstStyle/>
          <a:p>
            <a:endParaRPr sz="1350"/>
          </a:p>
        </p:txBody>
      </p:sp>
      <p:sp>
        <p:nvSpPr>
          <p:cNvPr id="117" name="object 117"/>
          <p:cNvSpPr/>
          <p:nvPr/>
        </p:nvSpPr>
        <p:spPr>
          <a:xfrm>
            <a:off x="5277685" y="2826200"/>
            <a:ext cx="34766" cy="22860"/>
          </a:xfrm>
          <a:custGeom>
            <a:avLst/>
            <a:gdLst/>
            <a:ahLst/>
            <a:cxnLst/>
            <a:rect l="l" t="t" r="r" b="b"/>
            <a:pathLst>
              <a:path w="46354" h="30479">
                <a:moveTo>
                  <a:pt x="45974" y="449"/>
                </a:moveTo>
                <a:lnTo>
                  <a:pt x="0" y="0"/>
                </a:lnTo>
                <a:lnTo>
                  <a:pt x="34949" y="29899"/>
                </a:lnTo>
                <a:lnTo>
                  <a:pt x="45974" y="449"/>
                </a:lnTo>
                <a:close/>
              </a:path>
            </a:pathLst>
          </a:custGeom>
          <a:ln w="9524">
            <a:solidFill>
              <a:srgbClr val="666666"/>
            </a:solidFill>
          </a:ln>
        </p:spPr>
        <p:txBody>
          <a:bodyPr wrap="square" lIns="0" tIns="0" rIns="0" bIns="0" rtlCol="0"/>
          <a:lstStyle/>
          <a:p>
            <a:endParaRPr sz="1350"/>
          </a:p>
        </p:txBody>
      </p:sp>
      <p:sp>
        <p:nvSpPr>
          <p:cNvPr id="118" name="object 118"/>
          <p:cNvSpPr/>
          <p:nvPr/>
        </p:nvSpPr>
        <p:spPr>
          <a:xfrm>
            <a:off x="5307928" y="3164974"/>
            <a:ext cx="873443" cy="334328"/>
          </a:xfrm>
          <a:custGeom>
            <a:avLst/>
            <a:gdLst/>
            <a:ahLst/>
            <a:cxnLst/>
            <a:rect l="l" t="t" r="r" b="b"/>
            <a:pathLst>
              <a:path w="1164590" h="445770">
                <a:moveTo>
                  <a:pt x="0" y="445199"/>
                </a:moveTo>
                <a:lnTo>
                  <a:pt x="1164322" y="0"/>
                </a:lnTo>
              </a:path>
            </a:pathLst>
          </a:custGeom>
          <a:ln w="9524">
            <a:solidFill>
              <a:srgbClr val="666666"/>
            </a:solidFill>
          </a:ln>
        </p:spPr>
        <p:txBody>
          <a:bodyPr wrap="square" lIns="0" tIns="0" rIns="0" bIns="0" rtlCol="0"/>
          <a:lstStyle/>
          <a:p>
            <a:endParaRPr sz="1350"/>
          </a:p>
        </p:txBody>
      </p:sp>
      <p:sp>
        <p:nvSpPr>
          <p:cNvPr id="119" name="object 119"/>
          <p:cNvSpPr/>
          <p:nvPr/>
        </p:nvSpPr>
        <p:spPr>
          <a:xfrm>
            <a:off x="5277648" y="3487849"/>
            <a:ext cx="34766" cy="22860"/>
          </a:xfrm>
          <a:custGeom>
            <a:avLst/>
            <a:gdLst/>
            <a:ahLst/>
            <a:cxnLst/>
            <a:rect l="l" t="t" r="r" b="b"/>
            <a:pathLst>
              <a:path w="46354" h="30479">
                <a:moveTo>
                  <a:pt x="0" y="30149"/>
                </a:moveTo>
                <a:lnTo>
                  <a:pt x="34749" y="0"/>
                </a:lnTo>
                <a:lnTo>
                  <a:pt x="45999" y="29399"/>
                </a:lnTo>
                <a:lnTo>
                  <a:pt x="0" y="30149"/>
                </a:lnTo>
                <a:close/>
              </a:path>
            </a:pathLst>
          </a:custGeom>
          <a:solidFill>
            <a:srgbClr val="666666"/>
          </a:solidFill>
        </p:spPr>
        <p:txBody>
          <a:bodyPr wrap="square" lIns="0" tIns="0" rIns="0" bIns="0" rtlCol="0"/>
          <a:lstStyle/>
          <a:p>
            <a:endParaRPr sz="1350"/>
          </a:p>
        </p:txBody>
      </p:sp>
      <p:sp>
        <p:nvSpPr>
          <p:cNvPr id="120" name="object 120"/>
          <p:cNvSpPr/>
          <p:nvPr/>
        </p:nvSpPr>
        <p:spPr>
          <a:xfrm>
            <a:off x="5277648" y="3487849"/>
            <a:ext cx="34766" cy="22860"/>
          </a:xfrm>
          <a:custGeom>
            <a:avLst/>
            <a:gdLst/>
            <a:ahLst/>
            <a:cxnLst/>
            <a:rect l="l" t="t" r="r" b="b"/>
            <a:pathLst>
              <a:path w="46354" h="30479">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sz="1350"/>
          </a:p>
        </p:txBody>
      </p:sp>
      <p:sp>
        <p:nvSpPr>
          <p:cNvPr id="121" name="object 121"/>
          <p:cNvSpPr/>
          <p:nvPr/>
        </p:nvSpPr>
        <p:spPr>
          <a:xfrm>
            <a:off x="5296173" y="2473345"/>
            <a:ext cx="885349" cy="1008698"/>
          </a:xfrm>
          <a:custGeom>
            <a:avLst/>
            <a:gdLst/>
            <a:ahLst/>
            <a:cxnLst/>
            <a:rect l="l" t="t" r="r" b="b"/>
            <a:pathLst>
              <a:path w="1180465" h="1344929">
                <a:moveTo>
                  <a:pt x="0" y="1344822"/>
                </a:moveTo>
                <a:lnTo>
                  <a:pt x="1179997" y="0"/>
                </a:lnTo>
              </a:path>
            </a:pathLst>
          </a:custGeom>
          <a:ln w="9524">
            <a:solidFill>
              <a:srgbClr val="666666"/>
            </a:solidFill>
          </a:ln>
        </p:spPr>
        <p:txBody>
          <a:bodyPr wrap="square" lIns="0" tIns="0" rIns="0" bIns="0" rtlCol="0"/>
          <a:lstStyle/>
          <a:p>
            <a:endParaRPr sz="1350"/>
          </a:p>
        </p:txBody>
      </p:sp>
      <p:sp>
        <p:nvSpPr>
          <p:cNvPr id="122" name="object 122"/>
          <p:cNvSpPr/>
          <p:nvPr/>
        </p:nvSpPr>
        <p:spPr>
          <a:xfrm>
            <a:off x="5274779" y="3474180"/>
            <a:ext cx="30480" cy="32385"/>
          </a:xfrm>
          <a:custGeom>
            <a:avLst/>
            <a:gdLst/>
            <a:ahLst/>
            <a:cxnLst/>
            <a:rect l="l" t="t" r="r" b="b"/>
            <a:pathLst>
              <a:path w="40639" h="43179">
                <a:moveTo>
                  <a:pt x="0" y="42874"/>
                </a:moveTo>
                <a:lnTo>
                  <a:pt x="16699" y="0"/>
                </a:lnTo>
                <a:lnTo>
                  <a:pt x="40349" y="20749"/>
                </a:lnTo>
                <a:lnTo>
                  <a:pt x="0" y="42874"/>
                </a:lnTo>
                <a:close/>
              </a:path>
            </a:pathLst>
          </a:custGeom>
          <a:solidFill>
            <a:srgbClr val="666666"/>
          </a:solidFill>
        </p:spPr>
        <p:txBody>
          <a:bodyPr wrap="square" lIns="0" tIns="0" rIns="0" bIns="0" rtlCol="0"/>
          <a:lstStyle/>
          <a:p>
            <a:endParaRPr sz="1350"/>
          </a:p>
        </p:txBody>
      </p:sp>
      <p:sp>
        <p:nvSpPr>
          <p:cNvPr id="123" name="object 123"/>
          <p:cNvSpPr/>
          <p:nvPr/>
        </p:nvSpPr>
        <p:spPr>
          <a:xfrm>
            <a:off x="5274779" y="3474180"/>
            <a:ext cx="30480" cy="32385"/>
          </a:xfrm>
          <a:custGeom>
            <a:avLst/>
            <a:gdLst/>
            <a:ahLst/>
            <a:cxnLst/>
            <a:rect l="l" t="t" r="r" b="b"/>
            <a:pathLst>
              <a:path w="40639" h="43179">
                <a:moveTo>
                  <a:pt x="16699" y="0"/>
                </a:moveTo>
                <a:lnTo>
                  <a:pt x="0" y="42874"/>
                </a:lnTo>
                <a:lnTo>
                  <a:pt x="40349" y="20749"/>
                </a:lnTo>
                <a:lnTo>
                  <a:pt x="16699" y="0"/>
                </a:lnTo>
                <a:close/>
              </a:path>
            </a:pathLst>
          </a:custGeom>
          <a:ln w="9524">
            <a:solidFill>
              <a:srgbClr val="666666"/>
            </a:solidFill>
          </a:ln>
        </p:spPr>
        <p:txBody>
          <a:bodyPr wrap="square" lIns="0" tIns="0" rIns="0" bIns="0" rtlCol="0"/>
          <a:lstStyle/>
          <a:p>
            <a:endParaRPr sz="1350"/>
          </a:p>
        </p:txBody>
      </p:sp>
      <p:sp>
        <p:nvSpPr>
          <p:cNvPr id="124" name="object 124"/>
          <p:cNvSpPr/>
          <p:nvPr/>
        </p:nvSpPr>
        <p:spPr>
          <a:xfrm>
            <a:off x="5287885" y="1781687"/>
            <a:ext cx="893445" cy="1694974"/>
          </a:xfrm>
          <a:custGeom>
            <a:avLst/>
            <a:gdLst/>
            <a:ahLst/>
            <a:cxnLst/>
            <a:rect l="l" t="t" r="r" b="b"/>
            <a:pathLst>
              <a:path w="1191259" h="2259965">
                <a:moveTo>
                  <a:pt x="0" y="2259432"/>
                </a:moveTo>
                <a:lnTo>
                  <a:pt x="1191047" y="0"/>
                </a:lnTo>
              </a:path>
            </a:pathLst>
          </a:custGeom>
          <a:ln w="9524">
            <a:solidFill>
              <a:srgbClr val="666666"/>
            </a:solidFill>
          </a:ln>
        </p:spPr>
        <p:txBody>
          <a:bodyPr wrap="square" lIns="0" tIns="0" rIns="0" bIns="0" rtlCol="0"/>
          <a:lstStyle/>
          <a:p>
            <a:endParaRPr sz="1350"/>
          </a:p>
        </p:txBody>
      </p:sp>
      <p:sp>
        <p:nvSpPr>
          <p:cNvPr id="125" name="object 125"/>
          <p:cNvSpPr/>
          <p:nvPr/>
        </p:nvSpPr>
        <p:spPr>
          <a:xfrm>
            <a:off x="5272772" y="3470768"/>
            <a:ext cx="25718" cy="34290"/>
          </a:xfrm>
          <a:custGeom>
            <a:avLst/>
            <a:gdLst/>
            <a:ahLst/>
            <a:cxnLst/>
            <a:rect l="l" t="t" r="r" b="b"/>
            <a:pathLst>
              <a:path w="34289" h="45720">
                <a:moveTo>
                  <a:pt x="0" y="45574"/>
                </a:moveTo>
                <a:lnTo>
                  <a:pt x="6224" y="0"/>
                </a:lnTo>
                <a:lnTo>
                  <a:pt x="34074" y="14674"/>
                </a:lnTo>
                <a:lnTo>
                  <a:pt x="0" y="45574"/>
                </a:lnTo>
                <a:close/>
              </a:path>
            </a:pathLst>
          </a:custGeom>
          <a:solidFill>
            <a:srgbClr val="666666"/>
          </a:solidFill>
        </p:spPr>
        <p:txBody>
          <a:bodyPr wrap="square" lIns="0" tIns="0" rIns="0" bIns="0" rtlCol="0"/>
          <a:lstStyle/>
          <a:p>
            <a:endParaRPr sz="1350"/>
          </a:p>
        </p:txBody>
      </p:sp>
      <p:sp>
        <p:nvSpPr>
          <p:cNvPr id="126" name="object 126"/>
          <p:cNvSpPr/>
          <p:nvPr/>
        </p:nvSpPr>
        <p:spPr>
          <a:xfrm>
            <a:off x="5272772" y="3470768"/>
            <a:ext cx="25718" cy="34290"/>
          </a:xfrm>
          <a:custGeom>
            <a:avLst/>
            <a:gdLst/>
            <a:ahLst/>
            <a:cxnLst/>
            <a:rect l="l" t="t" r="r" b="b"/>
            <a:pathLst>
              <a:path w="34289" h="45720">
                <a:moveTo>
                  <a:pt x="6224" y="0"/>
                </a:moveTo>
                <a:lnTo>
                  <a:pt x="0" y="45574"/>
                </a:lnTo>
                <a:lnTo>
                  <a:pt x="34074" y="14674"/>
                </a:lnTo>
                <a:lnTo>
                  <a:pt x="6224" y="0"/>
                </a:lnTo>
                <a:close/>
              </a:path>
            </a:pathLst>
          </a:custGeom>
          <a:ln w="9524">
            <a:solidFill>
              <a:srgbClr val="666666"/>
            </a:solidFill>
          </a:ln>
        </p:spPr>
        <p:txBody>
          <a:bodyPr wrap="square" lIns="0" tIns="0" rIns="0" bIns="0" rtlCol="0"/>
          <a:lstStyle/>
          <a:p>
            <a:endParaRPr sz="1350"/>
          </a:p>
        </p:txBody>
      </p:sp>
      <p:sp>
        <p:nvSpPr>
          <p:cNvPr id="127" name="object 127"/>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128" name="object 128"/>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29" name="object 129"/>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30" name="object 130"/>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131" name="object 131"/>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32" name="object 132"/>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33" name="object 133"/>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4" name="object 134"/>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35" name="object 135"/>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36" name="object 136"/>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7" name="object 137"/>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38" name="object 138"/>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39" name="object 139"/>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40" name="object 140"/>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41" name="object 141"/>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42" name="object 142"/>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143" name="object 143"/>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(2)</a:t>
            </a:r>
            <a:endParaRPr sz="900">
              <a:latin typeface="Arial"/>
              <a:cs typeface="Arial"/>
            </a:endParaRPr>
          </a:p>
        </p:txBody>
      </p:sp>
      <p:sp>
        <p:nvSpPr>
          <p:cNvPr id="144" name="object 144"/>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(3)</a:t>
            </a:r>
            <a:endParaRPr sz="900">
              <a:latin typeface="Arial"/>
              <a:cs typeface="Arial"/>
            </a:endParaRPr>
          </a:p>
        </p:txBody>
      </p:sp>
      <p:sp>
        <p:nvSpPr>
          <p:cNvPr id="145" name="object 145"/>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(2)</a:t>
            </a:r>
            <a:endParaRPr sz="900">
              <a:latin typeface="Arial"/>
              <a:cs typeface="Arial"/>
            </a:endParaRPr>
          </a:p>
        </p:txBody>
      </p:sp>
      <p:sp>
        <p:nvSpPr>
          <p:cNvPr id="146" name="object 146"/>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(3)</a:t>
            </a:r>
            <a:endParaRPr sz="900">
              <a:latin typeface="Arial"/>
              <a:cs typeface="Arial"/>
            </a:endParaRPr>
          </a:p>
        </p:txBody>
      </p:sp>
      <p:sp>
        <p:nvSpPr>
          <p:cNvPr id="147" name="object 147"/>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latin typeface="Arial"/>
                <a:cs typeface="Arial"/>
              </a:rPr>
              <a:t>a</a:t>
            </a:r>
            <a:r>
              <a:rPr sz="900" dirty="0">
                <a:latin typeface="Arial"/>
                <a:cs typeface="Arial"/>
              </a:rPr>
              <a:t>(4)</a:t>
            </a:r>
            <a:endParaRPr sz="900">
              <a:latin typeface="Arial"/>
              <a:cs typeface="Arial"/>
            </a:endParaRPr>
          </a:p>
        </p:txBody>
      </p:sp>
      <p:sp>
        <p:nvSpPr>
          <p:cNvPr id="148" name="object 148"/>
          <p:cNvSpPr txBox="1"/>
          <p:nvPr/>
        </p:nvSpPr>
        <p:spPr>
          <a:xfrm>
            <a:off x="6708007" y="2177130"/>
            <a:ext cx="399574" cy="286617"/>
          </a:xfrm>
          <a:prstGeom prst="rect">
            <a:avLst/>
          </a:prstGeom>
        </p:spPr>
        <p:txBody>
          <a:bodyPr vert="horz" wrap="square" lIns="0" tIns="9525" rIns="0" bIns="0" rtlCol="0">
            <a:spAutoFit/>
          </a:bodyPr>
          <a:lstStyle/>
          <a:p>
            <a:pPr marL="9525">
              <a:spcBef>
                <a:spcPts val="75"/>
              </a:spcBef>
              <a:tabLst>
                <a:tab pos="389573" algn="l"/>
              </a:tabLst>
            </a:pPr>
            <a:r>
              <a:rPr u="sng" dirty="0">
                <a:uFill>
                  <a:solidFill>
                    <a:srgbClr val="666666"/>
                  </a:solidFill>
                </a:uFill>
                <a:latin typeface="Times New Roman"/>
                <a:cs typeface="Times New Roman"/>
              </a:rPr>
              <a:t> 	</a:t>
            </a:r>
            <a:endParaRPr>
              <a:latin typeface="Times New Roman"/>
              <a:cs typeface="Times New Roman"/>
            </a:endParaRPr>
          </a:p>
        </p:txBody>
      </p:sp>
      <p:sp>
        <p:nvSpPr>
          <p:cNvPr id="149" name="object 149"/>
          <p:cNvSpPr txBox="1"/>
          <p:nvPr/>
        </p:nvSpPr>
        <p:spPr>
          <a:xfrm>
            <a:off x="7228413" y="1601012"/>
            <a:ext cx="278606" cy="1420165"/>
          </a:xfrm>
          <a:prstGeom prst="rect">
            <a:avLst/>
          </a:prstGeom>
          <a:solidFill>
            <a:srgbClr val="D8D1E8"/>
          </a:solidFill>
          <a:ln w="9524">
            <a:solidFill>
              <a:srgbClr val="666666"/>
            </a:solidFill>
          </a:ln>
        </p:spPr>
        <p:txBody>
          <a:bodyPr vert="horz" wrap="square" lIns="0" tIns="2381" rIns="0" bIns="0" rtlCol="0">
            <a:spAutoFit/>
          </a:bodyPr>
          <a:lstStyle/>
          <a:p>
            <a:pPr>
              <a:spcBef>
                <a:spcPts val="19"/>
              </a:spcBef>
            </a:pPr>
            <a:endParaRPr sz="2213">
              <a:latin typeface="Times New Roman"/>
              <a:cs typeface="Times New Roman"/>
            </a:endParaRPr>
          </a:p>
          <a:p>
            <a:pPr marL="75248" marR="69533" indent="6191" algn="just">
              <a:lnSpc>
                <a:spcPts val="2138"/>
              </a:lnSpc>
            </a:pPr>
            <a:r>
              <a:rPr dirty="0">
                <a:latin typeface="Arial"/>
                <a:cs typeface="Arial"/>
              </a:rPr>
              <a:t>c  o  s  t</a:t>
            </a:r>
            <a:endParaRPr>
              <a:latin typeface="Arial"/>
              <a:cs typeface="Arial"/>
            </a:endParaRPr>
          </a:p>
        </p:txBody>
      </p:sp>
      <p:sp>
        <p:nvSpPr>
          <p:cNvPr id="150" name="object 150"/>
          <p:cNvSpPr txBox="1"/>
          <p:nvPr/>
        </p:nvSpPr>
        <p:spPr>
          <a:xfrm>
            <a:off x="2701518" y="4234740"/>
            <a:ext cx="1530191" cy="401905"/>
          </a:xfrm>
          <a:prstGeom prst="rect">
            <a:avLst/>
          </a:prstGeom>
        </p:spPr>
        <p:txBody>
          <a:bodyPr vert="horz" wrap="square" lIns="0" tIns="9525" rIns="0" bIns="0" rtlCol="0">
            <a:spAutoFit/>
          </a:bodyPr>
          <a:lstStyle/>
          <a:p>
            <a:pPr marL="9525" marR="3810">
              <a:lnSpc>
                <a:spcPct val="151000"/>
              </a:lnSpc>
              <a:spcBef>
                <a:spcPts val="75"/>
              </a:spcBef>
              <a:tabLst>
                <a:tab pos="238125" algn="l"/>
              </a:tabLst>
            </a:pPr>
            <a:r>
              <a:rPr sz="900" spc="-4" dirty="0">
                <a:solidFill>
                  <a:srgbClr val="424242"/>
                </a:solidFill>
                <a:latin typeface="Arial"/>
                <a:cs typeface="Arial"/>
              </a:rPr>
              <a:t>σ:	</a:t>
            </a:r>
            <a:r>
              <a:rPr sz="900" dirty="0">
                <a:solidFill>
                  <a:srgbClr val="424242"/>
                </a:solidFill>
                <a:latin typeface="Arial"/>
                <a:cs typeface="Arial"/>
              </a:rPr>
              <a:t>sigmoid (logistic)</a:t>
            </a:r>
            <a:r>
              <a:rPr sz="900" spc="-79" dirty="0">
                <a:solidFill>
                  <a:srgbClr val="424242"/>
                </a:solidFill>
                <a:latin typeface="Arial"/>
                <a:cs typeface="Arial"/>
              </a:rPr>
              <a:t> </a:t>
            </a:r>
            <a:r>
              <a:rPr sz="900" spc="-4" dirty="0">
                <a:solidFill>
                  <a:srgbClr val="424242"/>
                </a:solidFill>
                <a:latin typeface="Arial"/>
                <a:cs typeface="Arial"/>
              </a:rPr>
              <a:t>function  SM: Softmax</a:t>
            </a:r>
            <a:r>
              <a:rPr sz="900" spc="-15"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
        <p:nvSpPr>
          <p:cNvPr id="151" name="object 151"/>
          <p:cNvSpPr txBox="1"/>
          <p:nvPr/>
        </p:nvSpPr>
        <p:spPr>
          <a:xfrm>
            <a:off x="1647824" y="4234740"/>
            <a:ext cx="895350" cy="401905"/>
          </a:xfrm>
          <a:prstGeom prst="rect">
            <a:avLst/>
          </a:prstGeom>
        </p:spPr>
        <p:txBody>
          <a:bodyPr vert="horz" wrap="square" lIns="0" tIns="9525" rIns="0" bIns="0" rtlCol="0">
            <a:spAutoFit/>
          </a:bodyPr>
          <a:lstStyle/>
          <a:p>
            <a:pPr marL="9525" marR="3810">
              <a:lnSpc>
                <a:spcPct val="151000"/>
              </a:lnSpc>
              <a:spcBef>
                <a:spcPts val="75"/>
              </a:spcBef>
              <a:tabLst>
                <a:tab pos="224790" algn="l"/>
                <a:tab pos="241459" algn="l"/>
              </a:tabLst>
            </a:pPr>
            <a:r>
              <a:rPr sz="900" spc="-4" dirty="0">
                <a:solidFill>
                  <a:srgbClr val="424242"/>
                </a:solidFill>
                <a:latin typeface="Arial"/>
                <a:cs typeface="Arial"/>
              </a:rPr>
              <a:t>x</a:t>
            </a:r>
            <a:r>
              <a:rPr sz="900" spc="-5" baseline="-31250" dirty="0">
                <a:solidFill>
                  <a:srgbClr val="424242"/>
                </a:solidFill>
                <a:latin typeface="Arial"/>
                <a:cs typeface="Arial"/>
              </a:rPr>
              <a:t>i</a:t>
            </a:r>
            <a:r>
              <a:rPr sz="900" spc="-4" dirty="0">
                <a:solidFill>
                  <a:srgbClr val="424242"/>
                </a:solidFill>
                <a:latin typeface="Arial"/>
                <a:cs typeface="Arial"/>
              </a:rPr>
              <a:t>:		input </a:t>
            </a:r>
            <a:r>
              <a:rPr sz="900" dirty="0">
                <a:solidFill>
                  <a:srgbClr val="424242"/>
                </a:solidFill>
                <a:latin typeface="Arial"/>
                <a:cs typeface="Arial"/>
              </a:rPr>
              <a:t>value  ŷ:	</a:t>
            </a:r>
            <a:r>
              <a:rPr sz="900" spc="-4" dirty="0">
                <a:solidFill>
                  <a:srgbClr val="424242"/>
                </a:solidFill>
                <a:latin typeface="Arial"/>
                <a:cs typeface="Arial"/>
              </a:rPr>
              <a:t>output</a:t>
            </a:r>
            <a:r>
              <a:rPr sz="900" spc="-68" dirty="0">
                <a:solidFill>
                  <a:srgbClr val="424242"/>
                </a:solidFill>
                <a:latin typeface="Arial"/>
                <a:cs typeface="Arial"/>
              </a:rPr>
              <a:t> </a:t>
            </a:r>
            <a:r>
              <a:rPr sz="900" dirty="0">
                <a:solidFill>
                  <a:srgbClr val="424242"/>
                </a:solidFill>
                <a:latin typeface="Arial"/>
                <a:cs typeface="Arial"/>
              </a:rPr>
              <a:t>vector</a:t>
            </a:r>
            <a:endParaRPr sz="900">
              <a:latin typeface="Arial"/>
              <a:cs typeface="Arial"/>
            </a:endParaRPr>
          </a:p>
        </p:txBody>
      </p:sp>
      <p:sp>
        <p:nvSpPr>
          <p:cNvPr id="152" name="object 152"/>
          <p:cNvSpPr txBox="1"/>
          <p:nvPr/>
        </p:nvSpPr>
        <p:spPr>
          <a:xfrm>
            <a:off x="4425665" y="4234739"/>
            <a:ext cx="1571625" cy="434254"/>
          </a:xfrm>
          <a:prstGeom prst="rect">
            <a:avLst/>
          </a:prstGeom>
        </p:spPr>
        <p:txBody>
          <a:bodyPr vert="horz" wrap="square" lIns="0" tIns="79534" rIns="0" bIns="0" rtlCol="0">
            <a:spAutoFit/>
          </a:bodyPr>
          <a:lstStyle/>
          <a:p>
            <a:pPr marL="9525">
              <a:spcBef>
                <a:spcPts val="626"/>
              </a:spcBef>
            </a:pPr>
            <a:r>
              <a:rPr sz="900" spc="-4" dirty="0">
                <a:solidFill>
                  <a:srgbClr val="424242"/>
                </a:solidFill>
                <a:latin typeface="Arial"/>
                <a:cs typeface="Arial"/>
              </a:rPr>
              <a:t>+1: bias </a:t>
            </a:r>
            <a:r>
              <a:rPr sz="900" dirty="0">
                <a:solidFill>
                  <a:srgbClr val="424242"/>
                </a:solidFill>
                <a:latin typeface="Arial"/>
                <a:cs typeface="Arial"/>
              </a:rPr>
              <a:t>(constant)</a:t>
            </a:r>
            <a:r>
              <a:rPr sz="900" spc="-19" dirty="0">
                <a:solidFill>
                  <a:srgbClr val="424242"/>
                </a:solidFill>
                <a:latin typeface="Arial"/>
                <a:cs typeface="Arial"/>
              </a:rPr>
              <a:t> </a:t>
            </a:r>
            <a:r>
              <a:rPr sz="900" spc="-4" dirty="0">
                <a:solidFill>
                  <a:srgbClr val="424242"/>
                </a:solidFill>
                <a:latin typeface="Arial"/>
                <a:cs typeface="Arial"/>
              </a:rPr>
              <a:t>unit</a:t>
            </a:r>
            <a:endParaRPr sz="900">
              <a:latin typeface="Arial"/>
              <a:cs typeface="Arial"/>
            </a:endParaRPr>
          </a:p>
          <a:p>
            <a:pPr marL="9525">
              <a:spcBef>
                <a:spcPts val="551"/>
              </a:spcBef>
            </a:pPr>
            <a:r>
              <a:rPr sz="900" spc="-4" dirty="0">
                <a:solidFill>
                  <a:srgbClr val="424242"/>
                </a:solidFill>
                <a:latin typeface="Arial"/>
                <a:cs typeface="Arial"/>
              </a:rPr>
              <a:t>a</a:t>
            </a:r>
            <a:r>
              <a:rPr sz="900" spc="-5" baseline="31250" dirty="0">
                <a:solidFill>
                  <a:srgbClr val="424242"/>
                </a:solidFill>
                <a:latin typeface="Arial"/>
                <a:cs typeface="Arial"/>
              </a:rPr>
              <a:t>(l)</a:t>
            </a:r>
            <a:r>
              <a:rPr sz="900" spc="-4" dirty="0">
                <a:solidFill>
                  <a:srgbClr val="424242"/>
                </a:solidFill>
                <a:latin typeface="Arial"/>
                <a:cs typeface="Arial"/>
              </a:rPr>
              <a:t>: activation </a:t>
            </a:r>
            <a:r>
              <a:rPr sz="900" dirty="0">
                <a:solidFill>
                  <a:srgbClr val="424242"/>
                </a:solidFill>
                <a:latin typeface="Arial"/>
                <a:cs typeface="Arial"/>
              </a:rPr>
              <a:t>vector </a:t>
            </a:r>
            <a:r>
              <a:rPr sz="900" spc="-4" dirty="0">
                <a:solidFill>
                  <a:srgbClr val="424242"/>
                </a:solidFill>
                <a:latin typeface="Arial"/>
                <a:cs typeface="Arial"/>
              </a:rPr>
              <a:t>for layer</a:t>
            </a:r>
            <a:r>
              <a:rPr sz="900" spc="-49"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53" name="object 153"/>
          <p:cNvSpPr txBox="1"/>
          <p:nvPr/>
        </p:nvSpPr>
        <p:spPr>
          <a:xfrm>
            <a:off x="6191240" y="4304749"/>
            <a:ext cx="1463516" cy="148117"/>
          </a:xfrm>
          <a:prstGeom prst="rect">
            <a:avLst/>
          </a:prstGeom>
        </p:spPr>
        <p:txBody>
          <a:bodyPr vert="horz" wrap="square" lIns="0" tIns="9525" rIns="0" bIns="0" rtlCol="0">
            <a:spAutoFit/>
          </a:bodyPr>
          <a:lstStyle/>
          <a:p>
            <a:pPr marL="9525">
              <a:spcBef>
                <a:spcPts val="75"/>
              </a:spcBef>
            </a:pPr>
            <a:r>
              <a:rPr sz="900" spc="-4" dirty="0">
                <a:solidFill>
                  <a:srgbClr val="424242"/>
                </a:solidFill>
                <a:latin typeface="Arial"/>
                <a:cs typeface="Arial"/>
              </a:rPr>
              <a:t>W</a:t>
            </a:r>
            <a:r>
              <a:rPr sz="900" spc="-5" baseline="31250" dirty="0">
                <a:solidFill>
                  <a:srgbClr val="424242"/>
                </a:solidFill>
                <a:latin typeface="Arial"/>
                <a:cs typeface="Arial"/>
              </a:rPr>
              <a:t>(l)</a:t>
            </a:r>
            <a:r>
              <a:rPr sz="900" spc="-4" dirty="0">
                <a:solidFill>
                  <a:srgbClr val="424242"/>
                </a:solidFill>
                <a:latin typeface="Arial"/>
                <a:cs typeface="Arial"/>
              </a:rPr>
              <a:t>: weight </a:t>
            </a:r>
            <a:r>
              <a:rPr sz="900" dirty="0">
                <a:solidFill>
                  <a:srgbClr val="424242"/>
                </a:solidFill>
                <a:latin typeface="Arial"/>
                <a:cs typeface="Arial"/>
              </a:rPr>
              <a:t>matrix </a:t>
            </a:r>
            <a:r>
              <a:rPr sz="900" spc="-4" dirty="0">
                <a:solidFill>
                  <a:srgbClr val="424242"/>
                </a:solidFill>
                <a:latin typeface="Arial"/>
                <a:cs typeface="Arial"/>
              </a:rPr>
              <a:t>for layer</a:t>
            </a:r>
            <a:r>
              <a:rPr sz="900" spc="-49"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54" name="object 154"/>
          <p:cNvSpPr txBox="1"/>
          <p:nvPr/>
        </p:nvSpPr>
        <p:spPr>
          <a:xfrm>
            <a:off x="6191240" y="4469054"/>
            <a:ext cx="175736" cy="148117"/>
          </a:xfrm>
          <a:prstGeom prst="rect">
            <a:avLst/>
          </a:prstGeom>
        </p:spPr>
        <p:txBody>
          <a:bodyPr vert="horz" wrap="square" lIns="0" tIns="9525" rIns="0" bIns="0" rtlCol="0">
            <a:spAutoFit/>
          </a:bodyPr>
          <a:lstStyle/>
          <a:p>
            <a:pPr marL="9525">
              <a:spcBef>
                <a:spcPts val="75"/>
              </a:spcBef>
            </a:pPr>
            <a:r>
              <a:rPr sz="1350" baseline="-20833" dirty="0">
                <a:solidFill>
                  <a:srgbClr val="424242"/>
                </a:solidFill>
                <a:latin typeface="Arial"/>
                <a:cs typeface="Arial"/>
              </a:rPr>
              <a:t>z</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p:txBody>
      </p:sp>
      <p:sp>
        <p:nvSpPr>
          <p:cNvPr id="155" name="object 155"/>
          <p:cNvSpPr txBox="1"/>
          <p:nvPr/>
        </p:nvSpPr>
        <p:spPr>
          <a:xfrm>
            <a:off x="6442552" y="4511917"/>
            <a:ext cx="819150" cy="148117"/>
          </a:xfrm>
          <a:prstGeom prst="rect">
            <a:avLst/>
          </a:prstGeom>
        </p:spPr>
        <p:txBody>
          <a:bodyPr vert="horz" wrap="square" lIns="0" tIns="9525" rIns="0" bIns="0" rtlCol="0">
            <a:spAutoFit/>
          </a:bodyPr>
          <a:lstStyle/>
          <a:p>
            <a:pPr marL="9525">
              <a:spcBef>
                <a:spcPts val="75"/>
              </a:spcBef>
            </a:pPr>
            <a:r>
              <a:rPr sz="900" spc="-4" dirty="0">
                <a:solidFill>
                  <a:srgbClr val="424242"/>
                </a:solidFill>
                <a:latin typeface="Arial"/>
                <a:cs typeface="Arial"/>
              </a:rPr>
              <a:t>input into layer</a:t>
            </a:r>
            <a:r>
              <a:rPr sz="900" spc="-60"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56" name="object 156"/>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sz="1350"/>
          </a:p>
        </p:txBody>
      </p:sp>
      <p:sp>
        <p:nvSpPr>
          <p:cNvPr id="157" name="object 157"/>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58" name="object 158"/>
          <p:cNvSpPr txBox="1"/>
          <p:nvPr/>
        </p:nvSpPr>
        <p:spPr>
          <a:xfrm>
            <a:off x="6308240" y="168835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9" name="object 159"/>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sz="1350"/>
          </a:p>
        </p:txBody>
      </p:sp>
      <p:sp>
        <p:nvSpPr>
          <p:cNvPr id="160" name="object 160"/>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61" name="object 161"/>
          <p:cNvSpPr txBox="1"/>
          <p:nvPr/>
        </p:nvSpPr>
        <p:spPr>
          <a:xfrm>
            <a:off x="6308240" y="238000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62" name="object 162"/>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sz="1350"/>
          </a:p>
        </p:txBody>
      </p:sp>
      <p:sp>
        <p:nvSpPr>
          <p:cNvPr id="163" name="object 163"/>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64" name="object 164"/>
          <p:cNvSpPr txBox="1"/>
          <p:nvPr/>
        </p:nvSpPr>
        <p:spPr>
          <a:xfrm>
            <a:off x="6308240" y="3071658"/>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65" name="object 165"/>
          <p:cNvSpPr/>
          <p:nvPr/>
        </p:nvSpPr>
        <p:spPr>
          <a:xfrm>
            <a:off x="6717495" y="1781799"/>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6" name="object 166"/>
          <p:cNvSpPr/>
          <p:nvPr/>
        </p:nvSpPr>
        <p:spPr>
          <a:xfrm>
            <a:off x="6685077" y="1770000"/>
            <a:ext cx="32861" cy="23813"/>
          </a:xfrm>
          <a:custGeom>
            <a:avLst/>
            <a:gdLst/>
            <a:ahLst/>
            <a:cxnLst/>
            <a:rect l="l" t="t" r="r" b="b"/>
            <a:pathLst>
              <a:path w="43815" h="31750">
                <a:moveTo>
                  <a:pt x="43224" y="31464"/>
                </a:moveTo>
                <a:lnTo>
                  <a:pt x="0" y="15732"/>
                </a:lnTo>
                <a:lnTo>
                  <a:pt x="43224" y="0"/>
                </a:lnTo>
                <a:lnTo>
                  <a:pt x="43224" y="31464"/>
                </a:lnTo>
                <a:close/>
              </a:path>
            </a:pathLst>
          </a:custGeom>
          <a:solidFill>
            <a:srgbClr val="666666"/>
          </a:solidFill>
        </p:spPr>
        <p:txBody>
          <a:bodyPr wrap="square" lIns="0" tIns="0" rIns="0" bIns="0" rtlCol="0"/>
          <a:lstStyle/>
          <a:p>
            <a:endParaRPr sz="1350"/>
          </a:p>
        </p:txBody>
      </p:sp>
      <p:sp>
        <p:nvSpPr>
          <p:cNvPr id="167" name="object 167"/>
          <p:cNvSpPr/>
          <p:nvPr/>
        </p:nvSpPr>
        <p:spPr>
          <a:xfrm>
            <a:off x="6685077" y="1770000"/>
            <a:ext cx="32861" cy="23813"/>
          </a:xfrm>
          <a:custGeom>
            <a:avLst/>
            <a:gdLst/>
            <a:ahLst/>
            <a:cxnLst/>
            <a:rect l="l" t="t" r="r" b="b"/>
            <a:pathLst>
              <a:path w="43815" h="31750">
                <a:moveTo>
                  <a:pt x="43224" y="0"/>
                </a:moveTo>
                <a:lnTo>
                  <a:pt x="0" y="15732"/>
                </a:lnTo>
                <a:lnTo>
                  <a:pt x="43224" y="31464"/>
                </a:lnTo>
                <a:lnTo>
                  <a:pt x="43224" y="0"/>
                </a:lnTo>
                <a:close/>
              </a:path>
            </a:pathLst>
          </a:custGeom>
          <a:ln w="9524">
            <a:solidFill>
              <a:srgbClr val="666666"/>
            </a:solidFill>
          </a:ln>
        </p:spPr>
        <p:txBody>
          <a:bodyPr wrap="square" lIns="0" tIns="0" rIns="0" bIns="0" rtlCol="0"/>
          <a:lstStyle/>
          <a:p>
            <a:endParaRPr sz="1350"/>
          </a:p>
        </p:txBody>
      </p:sp>
      <p:sp>
        <p:nvSpPr>
          <p:cNvPr id="168" name="object 168"/>
          <p:cNvSpPr/>
          <p:nvPr/>
        </p:nvSpPr>
        <p:spPr>
          <a:xfrm>
            <a:off x="6685114" y="2464907"/>
            <a:ext cx="32861" cy="23813"/>
          </a:xfrm>
          <a:custGeom>
            <a:avLst/>
            <a:gdLst/>
            <a:ahLst/>
            <a:cxnLst/>
            <a:rect l="l" t="t" r="r" b="b"/>
            <a:pathLst>
              <a:path w="43815"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sz="1350"/>
          </a:p>
        </p:txBody>
      </p:sp>
      <p:sp>
        <p:nvSpPr>
          <p:cNvPr id="169" name="object 169"/>
          <p:cNvSpPr/>
          <p:nvPr/>
        </p:nvSpPr>
        <p:spPr>
          <a:xfrm>
            <a:off x="6685114" y="2464907"/>
            <a:ext cx="32861" cy="23813"/>
          </a:xfrm>
          <a:custGeom>
            <a:avLst/>
            <a:gdLst/>
            <a:ahLst/>
            <a:cxnLst/>
            <a:rect l="l" t="t" r="r" b="b"/>
            <a:pathLst>
              <a:path w="43815"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sz="1350"/>
          </a:p>
        </p:txBody>
      </p:sp>
      <p:sp>
        <p:nvSpPr>
          <p:cNvPr id="170" name="object 170"/>
          <p:cNvSpPr/>
          <p:nvPr/>
        </p:nvSpPr>
        <p:spPr>
          <a:xfrm>
            <a:off x="6717532" y="3165106"/>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71" name="object 171"/>
          <p:cNvSpPr/>
          <p:nvPr/>
        </p:nvSpPr>
        <p:spPr>
          <a:xfrm>
            <a:off x="6685114" y="3153293"/>
            <a:ext cx="32861" cy="23813"/>
          </a:xfrm>
          <a:custGeom>
            <a:avLst/>
            <a:gdLst/>
            <a:ahLst/>
            <a:cxnLst/>
            <a:rect l="l" t="t" r="r" b="b"/>
            <a:pathLst>
              <a:path w="43815"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sz="1350"/>
          </a:p>
        </p:txBody>
      </p:sp>
      <p:sp>
        <p:nvSpPr>
          <p:cNvPr id="172" name="object 172"/>
          <p:cNvSpPr/>
          <p:nvPr/>
        </p:nvSpPr>
        <p:spPr>
          <a:xfrm>
            <a:off x="6685114" y="3153293"/>
            <a:ext cx="32861" cy="23813"/>
          </a:xfrm>
          <a:custGeom>
            <a:avLst/>
            <a:gdLst/>
            <a:ahLst/>
            <a:cxnLst/>
            <a:rect l="l" t="t" r="r" b="b"/>
            <a:pathLst>
              <a:path w="43815"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sz="1350"/>
          </a:p>
        </p:txBody>
      </p:sp>
      <p:sp>
        <p:nvSpPr>
          <p:cNvPr id="173" name="object 173"/>
          <p:cNvSpPr txBox="1">
            <a:spLocks noGrp="1"/>
          </p:cNvSpPr>
          <p:nvPr>
            <p:ph type="title"/>
          </p:nvPr>
        </p:nvSpPr>
        <p:spPr>
          <a:xfrm>
            <a:off x="1851205" y="325262"/>
            <a:ext cx="2076926" cy="286617"/>
          </a:xfrm>
          <a:prstGeom prst="rect">
            <a:avLst/>
          </a:prstGeom>
        </p:spPr>
        <p:txBody>
          <a:bodyPr vert="horz" wrap="square" lIns="0" tIns="9525" rIns="0" bIns="0" rtlCol="0" anchor="ctr">
            <a:spAutoFit/>
          </a:bodyPr>
          <a:lstStyle/>
          <a:p>
            <a:pPr marL="9525">
              <a:spcBef>
                <a:spcPts val="75"/>
              </a:spcBef>
            </a:pPr>
            <a:r>
              <a:rPr sz="1800" spc="-105" dirty="0">
                <a:solidFill>
                  <a:srgbClr val="000000"/>
                </a:solidFill>
              </a:rPr>
              <a:t>Back</a:t>
            </a:r>
            <a:r>
              <a:rPr sz="1800" spc="-195" dirty="0">
                <a:solidFill>
                  <a:srgbClr val="000000"/>
                </a:solidFill>
              </a:rPr>
              <a:t> </a:t>
            </a:r>
            <a:r>
              <a:rPr sz="1800" spc="-94" dirty="0">
                <a:solidFill>
                  <a:srgbClr val="000000"/>
                </a:solidFill>
              </a:rPr>
              <a:t>Propagation</a:t>
            </a:r>
            <a:endParaRPr sz="1800"/>
          </a:p>
        </p:txBody>
      </p:sp>
      <p:sp>
        <p:nvSpPr>
          <p:cNvPr id="174" name="object 174"/>
          <p:cNvSpPr/>
          <p:nvPr/>
        </p:nvSpPr>
        <p:spPr>
          <a:xfrm>
            <a:off x="5363297" y="1114348"/>
            <a:ext cx="2303145" cy="2646997"/>
          </a:xfrm>
          <a:custGeom>
            <a:avLst/>
            <a:gdLst/>
            <a:ahLst/>
            <a:cxnLst/>
            <a:rect l="l" t="t" r="r" b="b"/>
            <a:pathLst>
              <a:path w="3070859" h="3529329">
                <a:moveTo>
                  <a:pt x="0" y="511758"/>
                </a:moveTo>
                <a:lnTo>
                  <a:pt x="2091" y="465178"/>
                </a:lnTo>
                <a:lnTo>
                  <a:pt x="8245" y="419769"/>
                </a:lnTo>
                <a:lnTo>
                  <a:pt x="18280" y="375713"/>
                </a:lnTo>
                <a:lnTo>
                  <a:pt x="32017" y="333189"/>
                </a:lnTo>
                <a:lnTo>
                  <a:pt x="49273" y="292379"/>
                </a:lnTo>
                <a:lnTo>
                  <a:pt x="69870" y="253464"/>
                </a:lnTo>
                <a:lnTo>
                  <a:pt x="93625" y="216623"/>
                </a:lnTo>
                <a:lnTo>
                  <a:pt x="120359" y="182039"/>
                </a:lnTo>
                <a:lnTo>
                  <a:pt x="149890" y="149890"/>
                </a:lnTo>
                <a:lnTo>
                  <a:pt x="182038" y="120359"/>
                </a:lnTo>
                <a:lnTo>
                  <a:pt x="216622" y="93625"/>
                </a:lnTo>
                <a:lnTo>
                  <a:pt x="253462" y="69870"/>
                </a:lnTo>
                <a:lnTo>
                  <a:pt x="292377" y="49273"/>
                </a:lnTo>
                <a:lnTo>
                  <a:pt x="333185" y="32016"/>
                </a:lnTo>
                <a:lnTo>
                  <a:pt x="375708" y="18280"/>
                </a:lnTo>
                <a:lnTo>
                  <a:pt x="419763" y="8245"/>
                </a:lnTo>
                <a:lnTo>
                  <a:pt x="465170" y="2091"/>
                </a:lnTo>
                <a:lnTo>
                  <a:pt x="511748" y="0"/>
                </a:lnTo>
                <a:lnTo>
                  <a:pt x="2558744" y="0"/>
                </a:lnTo>
                <a:lnTo>
                  <a:pt x="2609324" y="2504"/>
                </a:lnTo>
                <a:lnTo>
                  <a:pt x="2659046" y="9924"/>
                </a:lnTo>
                <a:lnTo>
                  <a:pt x="2707575" y="22120"/>
                </a:lnTo>
                <a:lnTo>
                  <a:pt x="2754575" y="38955"/>
                </a:lnTo>
                <a:lnTo>
                  <a:pt x="2799713" y="60288"/>
                </a:lnTo>
                <a:lnTo>
                  <a:pt x="2842652" y="85981"/>
                </a:lnTo>
                <a:lnTo>
                  <a:pt x="2883057" y="115894"/>
                </a:lnTo>
                <a:lnTo>
                  <a:pt x="2920594" y="149889"/>
                </a:lnTo>
                <a:lnTo>
                  <a:pt x="2954590" y="187427"/>
                </a:lnTo>
                <a:lnTo>
                  <a:pt x="2984505" y="227834"/>
                </a:lnTo>
                <a:lnTo>
                  <a:pt x="3010199" y="270776"/>
                </a:lnTo>
                <a:lnTo>
                  <a:pt x="3031534" y="315917"/>
                </a:lnTo>
                <a:lnTo>
                  <a:pt x="3048370" y="362921"/>
                </a:lnTo>
                <a:lnTo>
                  <a:pt x="3060568" y="411453"/>
                </a:lnTo>
                <a:lnTo>
                  <a:pt x="3067989" y="461177"/>
                </a:lnTo>
                <a:lnTo>
                  <a:pt x="3070493" y="511758"/>
                </a:lnTo>
                <a:lnTo>
                  <a:pt x="3070493" y="3017143"/>
                </a:lnTo>
                <a:lnTo>
                  <a:pt x="3068402" y="3063722"/>
                </a:lnTo>
                <a:lnTo>
                  <a:pt x="3062248" y="3109129"/>
                </a:lnTo>
                <a:lnTo>
                  <a:pt x="3052213" y="3153184"/>
                </a:lnTo>
                <a:lnTo>
                  <a:pt x="3038476" y="3195707"/>
                </a:lnTo>
                <a:lnTo>
                  <a:pt x="3021219" y="3236515"/>
                </a:lnTo>
                <a:lnTo>
                  <a:pt x="3000623" y="3275430"/>
                </a:lnTo>
                <a:lnTo>
                  <a:pt x="2976868" y="3312270"/>
                </a:lnTo>
                <a:lnTo>
                  <a:pt x="2950134" y="3346854"/>
                </a:lnTo>
                <a:lnTo>
                  <a:pt x="2920603" y="3379002"/>
                </a:lnTo>
                <a:lnTo>
                  <a:pt x="2888455" y="3408533"/>
                </a:lnTo>
                <a:lnTo>
                  <a:pt x="2853871" y="3435267"/>
                </a:lnTo>
                <a:lnTo>
                  <a:pt x="2817031" y="3459022"/>
                </a:lnTo>
                <a:lnTo>
                  <a:pt x="2778116" y="3479619"/>
                </a:lnTo>
                <a:lnTo>
                  <a:pt x="2737307" y="3496875"/>
                </a:lnTo>
                <a:lnTo>
                  <a:pt x="2694785" y="3510612"/>
                </a:lnTo>
                <a:lnTo>
                  <a:pt x="2650730" y="3520647"/>
                </a:lnTo>
                <a:lnTo>
                  <a:pt x="2605323" y="3526801"/>
                </a:lnTo>
                <a:lnTo>
                  <a:pt x="2558744" y="3528892"/>
                </a:lnTo>
                <a:lnTo>
                  <a:pt x="511748" y="3528892"/>
                </a:lnTo>
                <a:lnTo>
                  <a:pt x="465170" y="3526801"/>
                </a:lnTo>
                <a:lnTo>
                  <a:pt x="419763" y="3520647"/>
                </a:lnTo>
                <a:lnTo>
                  <a:pt x="375708" y="3510612"/>
                </a:lnTo>
                <a:lnTo>
                  <a:pt x="333185" y="3496875"/>
                </a:lnTo>
                <a:lnTo>
                  <a:pt x="292377" y="3479619"/>
                </a:lnTo>
                <a:lnTo>
                  <a:pt x="253462" y="3459022"/>
                </a:lnTo>
                <a:lnTo>
                  <a:pt x="216622" y="3435267"/>
                </a:lnTo>
                <a:lnTo>
                  <a:pt x="182038" y="3408533"/>
                </a:lnTo>
                <a:lnTo>
                  <a:pt x="149890" y="3379002"/>
                </a:lnTo>
                <a:lnTo>
                  <a:pt x="120359" y="3346854"/>
                </a:lnTo>
                <a:lnTo>
                  <a:pt x="93625" y="3312270"/>
                </a:lnTo>
                <a:lnTo>
                  <a:pt x="69870" y="3275430"/>
                </a:lnTo>
                <a:lnTo>
                  <a:pt x="49273" y="3236515"/>
                </a:lnTo>
                <a:lnTo>
                  <a:pt x="32017" y="3195707"/>
                </a:lnTo>
                <a:lnTo>
                  <a:pt x="18280" y="3153184"/>
                </a:lnTo>
                <a:lnTo>
                  <a:pt x="8245" y="3109129"/>
                </a:lnTo>
                <a:lnTo>
                  <a:pt x="2091" y="3063722"/>
                </a:lnTo>
                <a:lnTo>
                  <a:pt x="0" y="3017143"/>
                </a:lnTo>
                <a:lnTo>
                  <a:pt x="0" y="511758"/>
                </a:lnTo>
                <a:close/>
              </a:path>
            </a:pathLst>
          </a:custGeom>
          <a:ln w="28574">
            <a:solidFill>
              <a:srgbClr val="CC0000"/>
            </a:solidFill>
          </a:ln>
        </p:spPr>
        <p:txBody>
          <a:bodyPr wrap="square" lIns="0" tIns="0" rIns="0" bIns="0" rtlCol="0"/>
          <a:lstStyle/>
          <a:p>
            <a:endParaRPr sz="1350"/>
          </a:p>
        </p:txBody>
      </p:sp>
      <p:sp>
        <p:nvSpPr>
          <p:cNvPr id="175" name="object 175"/>
          <p:cNvSpPr/>
          <p:nvPr/>
        </p:nvSpPr>
        <p:spPr>
          <a:xfrm>
            <a:off x="7116288" y="147825"/>
            <a:ext cx="496499" cy="462421"/>
          </a:xfrm>
          <a:prstGeom prst="rect">
            <a:avLst/>
          </a:prstGeom>
          <a:blipFill>
            <a:blip r:embed="rId2" cstate="print"/>
            <a:stretch>
              <a:fillRect/>
            </a:stretch>
          </a:blipFill>
        </p:spPr>
        <p:txBody>
          <a:bodyPr wrap="square" lIns="0" tIns="0" rIns="0" bIns="0" rtlCol="0"/>
          <a:lstStyle/>
          <a:p>
            <a:endParaRPr sz="1350"/>
          </a:p>
        </p:txBody>
      </p:sp>
      <p:sp>
        <p:nvSpPr>
          <p:cNvPr id="176" name="object 176"/>
          <p:cNvSpPr/>
          <p:nvPr/>
        </p:nvSpPr>
        <p:spPr>
          <a:xfrm>
            <a:off x="5387316" y="138031"/>
            <a:ext cx="517850" cy="482000"/>
          </a:xfrm>
          <a:prstGeom prst="rect">
            <a:avLst/>
          </a:prstGeom>
          <a:blipFill>
            <a:blip r:embed="rId3" cstate="print"/>
            <a:stretch>
              <a:fillRect/>
            </a:stretch>
          </a:blipFill>
        </p:spPr>
        <p:txBody>
          <a:bodyPr wrap="square" lIns="0" tIns="0" rIns="0" bIns="0" rtlCol="0"/>
          <a:lstStyle/>
          <a:p>
            <a:endParaRPr sz="1350"/>
          </a:p>
        </p:txBody>
      </p:sp>
      <p:sp>
        <p:nvSpPr>
          <p:cNvPr id="177" name="object 177"/>
          <p:cNvSpPr/>
          <p:nvPr/>
        </p:nvSpPr>
        <p:spPr>
          <a:xfrm>
            <a:off x="6296427" y="147975"/>
            <a:ext cx="496499" cy="462128"/>
          </a:xfrm>
          <a:prstGeom prst="rect">
            <a:avLst/>
          </a:prstGeom>
          <a:blipFill>
            <a:blip r:embed="rId4" cstate="print"/>
            <a:stretch>
              <a:fillRect/>
            </a:stretch>
          </a:blipFill>
        </p:spPr>
        <p:txBody>
          <a:bodyPr wrap="square" lIns="0" tIns="0" rIns="0" bIns="0" rtlCol="0"/>
          <a:lstStyle/>
          <a:p>
            <a:endParaRPr sz="1350"/>
          </a:p>
        </p:txBody>
      </p:sp>
      <p:sp>
        <p:nvSpPr>
          <p:cNvPr id="178" name="object 178"/>
          <p:cNvSpPr txBox="1"/>
          <p:nvPr/>
        </p:nvSpPr>
        <p:spPr>
          <a:xfrm>
            <a:off x="4829237" y="287859"/>
            <a:ext cx="389096" cy="171201"/>
          </a:xfrm>
          <a:prstGeom prst="rect">
            <a:avLst/>
          </a:prstGeom>
        </p:spPr>
        <p:txBody>
          <a:bodyPr vert="horz" wrap="square" lIns="0" tIns="9525" rIns="0" bIns="0" rtlCol="0">
            <a:spAutoFit/>
          </a:bodyPr>
          <a:lstStyle/>
          <a:p>
            <a:pPr marL="9525">
              <a:spcBef>
                <a:spcPts val="75"/>
              </a:spcBef>
            </a:pPr>
            <a:r>
              <a:rPr sz="1050" b="1" spc="-4" dirty="0">
                <a:latin typeface="Arial"/>
                <a:cs typeface="Arial"/>
              </a:rPr>
              <a:t>Want:</a:t>
            </a:r>
            <a:endParaRPr sz="1050">
              <a:latin typeface="Arial"/>
              <a:cs typeface="Arial"/>
            </a:endParaRPr>
          </a:p>
        </p:txBody>
      </p:sp>
      <p:sp>
        <p:nvSpPr>
          <p:cNvPr id="179" name="object 179"/>
          <p:cNvSpPr/>
          <p:nvPr/>
        </p:nvSpPr>
        <p:spPr>
          <a:xfrm>
            <a:off x="5382535" y="300712"/>
            <a:ext cx="198120" cy="198120"/>
          </a:xfrm>
          <a:custGeom>
            <a:avLst/>
            <a:gdLst/>
            <a:ahLst/>
            <a:cxnLst/>
            <a:rect l="l" t="t" r="r" b="b"/>
            <a:pathLst>
              <a:path w="264160" h="264159">
                <a:moveTo>
                  <a:pt x="0" y="0"/>
                </a:moveTo>
                <a:lnTo>
                  <a:pt x="263699" y="263699"/>
                </a:lnTo>
              </a:path>
            </a:pathLst>
          </a:custGeom>
          <a:ln w="76199">
            <a:solidFill>
              <a:srgbClr val="00FF00"/>
            </a:solidFill>
          </a:ln>
        </p:spPr>
        <p:txBody>
          <a:bodyPr wrap="square" lIns="0" tIns="0" rIns="0" bIns="0" rtlCol="0"/>
          <a:lstStyle/>
          <a:p>
            <a:endParaRPr sz="1350"/>
          </a:p>
        </p:txBody>
      </p:sp>
      <p:sp>
        <p:nvSpPr>
          <p:cNvPr id="180" name="object 180"/>
          <p:cNvSpPr/>
          <p:nvPr/>
        </p:nvSpPr>
        <p:spPr>
          <a:xfrm>
            <a:off x="5580310" y="149925"/>
            <a:ext cx="330041" cy="330041"/>
          </a:xfrm>
          <a:custGeom>
            <a:avLst/>
            <a:gdLst/>
            <a:ahLst/>
            <a:cxnLst/>
            <a:rect l="l" t="t" r="r" b="b"/>
            <a:pathLst>
              <a:path w="440054" h="440055">
                <a:moveTo>
                  <a:pt x="0" y="439499"/>
                </a:moveTo>
                <a:lnTo>
                  <a:pt x="439499" y="0"/>
                </a:lnTo>
              </a:path>
            </a:pathLst>
          </a:custGeom>
          <a:ln w="76199">
            <a:solidFill>
              <a:srgbClr val="00FF00"/>
            </a:solidFill>
          </a:ln>
        </p:spPr>
        <p:txBody>
          <a:bodyPr wrap="square" lIns="0" tIns="0" rIns="0" bIns="0" rtlCol="0"/>
          <a:lstStyle/>
          <a:p>
            <a:endParaRPr sz="1350"/>
          </a:p>
        </p:txBody>
      </p:sp>
    </p:spTree>
    <p:extLst>
      <p:ext uri="{BB962C8B-B14F-4D97-AF65-F5344CB8AC3E}">
        <p14:creationId xmlns:p14="http://schemas.microsoft.com/office/powerpoint/2010/main" val="181259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30DAF-1537-43E1-8AA4-B59A9CF89AC6}"/>
              </a:ext>
            </a:extLst>
          </p:cNvPr>
          <p:cNvSpPr>
            <a:spLocks noGrp="1"/>
          </p:cNvSpPr>
          <p:nvPr>
            <p:ph type="title"/>
          </p:nvPr>
        </p:nvSpPr>
        <p:spPr/>
        <p:txBody>
          <a:bodyPr/>
          <a:lstStyle/>
          <a:p>
            <a:r>
              <a:rPr lang="en-US" dirty="0"/>
              <a:t>Artificial Neural Network</a:t>
            </a:r>
          </a:p>
        </p:txBody>
      </p:sp>
      <p:sp>
        <p:nvSpPr>
          <p:cNvPr id="3" name="Content Placeholder 2">
            <a:extLst>
              <a:ext uri="{FF2B5EF4-FFF2-40B4-BE49-F238E27FC236}">
                <a16:creationId xmlns:a16="http://schemas.microsoft.com/office/drawing/2014/main" id="{442D98EF-D979-44FC-AFC7-F193CEF70CC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What is an artificial neural network?</a:t>
            </a:r>
          </a:p>
          <a:p>
            <a:pPr lvl="1"/>
            <a:r>
              <a:rPr lang="en-US" sz="2000" dirty="0">
                <a:latin typeface="Times New Roman" panose="02020603050405020304" pitchFamily="18" charset="0"/>
                <a:cs typeface="Times New Roman" panose="02020603050405020304" pitchFamily="18" charset="0"/>
              </a:rPr>
              <a:t>A combination of a training method</a:t>
            </a:r>
          </a:p>
          <a:p>
            <a:pPr lvl="1"/>
            <a:r>
              <a:rPr lang="en-US" sz="2000" dirty="0">
                <a:latin typeface="Times New Roman" panose="02020603050405020304" pitchFamily="18" charset="0"/>
                <a:cs typeface="Times New Roman" panose="02020603050405020304" pitchFamily="18" charset="0"/>
              </a:rPr>
              <a:t>An optimization method</a:t>
            </a:r>
          </a:p>
          <a:p>
            <a:pPr marL="342900" lvl="1"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Two phases cycle:</a:t>
            </a:r>
          </a:p>
          <a:p>
            <a:pPr lvl="1"/>
            <a:r>
              <a:rPr lang="en-US" sz="2000" dirty="0">
                <a:latin typeface="Times New Roman" panose="02020603050405020304" pitchFamily="18" charset="0"/>
                <a:cs typeface="Times New Roman" panose="02020603050405020304" pitchFamily="18" charset="0"/>
              </a:rPr>
              <a:t>Propagation</a:t>
            </a:r>
          </a:p>
          <a:p>
            <a:pPr lvl="1"/>
            <a:r>
              <a:rPr lang="en-US" sz="2000" dirty="0">
                <a:latin typeface="Times New Roman" panose="02020603050405020304" pitchFamily="18" charset="0"/>
                <a:cs typeface="Times New Roman" panose="02020603050405020304" pitchFamily="18" charset="0"/>
              </a:rPr>
              <a:t>Weight update</a:t>
            </a:r>
          </a:p>
          <a:p>
            <a:pPr lvl="1"/>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8818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62014" y="4584106"/>
            <a:ext cx="1820228" cy="217367"/>
          </a:xfrm>
          <a:prstGeom prst="rect">
            <a:avLst/>
          </a:prstGeom>
        </p:spPr>
        <p:txBody>
          <a:bodyPr vert="horz" wrap="square" lIns="0" tIns="9525" rIns="0" bIns="0" rtlCol="0">
            <a:spAutoFit/>
          </a:bodyPr>
          <a:lstStyle/>
          <a:p>
            <a:pPr marL="9525">
              <a:spcBef>
                <a:spcPts val="75"/>
              </a:spcBef>
            </a:pPr>
            <a:r>
              <a:rPr sz="1350" spc="-11" dirty="0">
                <a:solidFill>
                  <a:srgbClr val="728397"/>
                </a:solidFill>
                <a:latin typeface="Verdana"/>
                <a:cs typeface="Verdana"/>
              </a:rPr>
              <a:t>Partials, </a:t>
            </a:r>
            <a:r>
              <a:rPr sz="1350" spc="26" dirty="0">
                <a:solidFill>
                  <a:srgbClr val="728397"/>
                </a:solidFill>
                <a:latin typeface="Verdana"/>
                <a:cs typeface="Verdana"/>
              </a:rPr>
              <a:t>step </a:t>
            </a:r>
            <a:r>
              <a:rPr sz="1350" spc="19" dirty="0">
                <a:solidFill>
                  <a:srgbClr val="728397"/>
                </a:solidFill>
                <a:latin typeface="Verdana"/>
                <a:cs typeface="Verdana"/>
              </a:rPr>
              <a:t>by</a:t>
            </a:r>
            <a:r>
              <a:rPr sz="1350" spc="-360" dirty="0">
                <a:solidFill>
                  <a:srgbClr val="728397"/>
                </a:solidFill>
                <a:latin typeface="Verdana"/>
                <a:cs typeface="Verdana"/>
              </a:rPr>
              <a:t> </a:t>
            </a:r>
            <a:r>
              <a:rPr sz="1350" spc="26" dirty="0">
                <a:solidFill>
                  <a:srgbClr val="728397"/>
                </a:solidFill>
                <a:latin typeface="Verdana"/>
                <a:cs typeface="Verdana"/>
              </a:rPr>
              <a:t>step</a:t>
            </a:r>
            <a:endParaRPr sz="1350">
              <a:latin typeface="Verdana"/>
              <a:cs typeface="Verdana"/>
            </a:endParaRPr>
          </a:p>
        </p:txBody>
      </p:sp>
      <p:sp>
        <p:nvSpPr>
          <p:cNvPr id="3" name="object 3"/>
          <p:cNvSpPr/>
          <p:nvPr/>
        </p:nvSpPr>
        <p:spPr>
          <a:xfrm>
            <a:off x="3771895" y="531758"/>
            <a:ext cx="1943096" cy="921542"/>
          </a:xfrm>
          <a:prstGeom prst="rect">
            <a:avLst/>
          </a:prstGeom>
          <a:blipFill>
            <a:blip r:embed="rId2" cstate="print"/>
            <a:stretch>
              <a:fillRect/>
            </a:stretch>
          </a:blipFill>
        </p:spPr>
        <p:txBody>
          <a:bodyPr wrap="square" lIns="0" tIns="0" rIns="0" bIns="0" rtlCol="0"/>
          <a:lstStyle/>
          <a:p>
            <a:endParaRPr sz="1350"/>
          </a:p>
        </p:txBody>
      </p:sp>
      <p:sp>
        <p:nvSpPr>
          <p:cNvPr id="4" name="object 4"/>
          <p:cNvSpPr/>
          <p:nvPr/>
        </p:nvSpPr>
        <p:spPr>
          <a:xfrm>
            <a:off x="3071077" y="1706499"/>
            <a:ext cx="3243256" cy="921533"/>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2025541" y="2881231"/>
            <a:ext cx="5172065" cy="950117"/>
          </a:xfrm>
          <a:prstGeom prst="rect">
            <a:avLst/>
          </a:prstGeom>
          <a:blipFill>
            <a:blip r:embed="rId4"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2833417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166806" y="3411830"/>
            <a:ext cx="617380" cy="627756"/>
          </a:xfrm>
          <a:prstGeom prst="rect">
            <a:avLst/>
          </a:prstGeom>
          <a:blipFill>
            <a:blip r:embed="rId2" cstate="print"/>
            <a:stretch>
              <a:fillRect/>
            </a:stretch>
          </a:blipFill>
        </p:spPr>
        <p:txBody>
          <a:bodyPr wrap="square" lIns="0" tIns="0" rIns="0" bIns="0" rtlCol="0"/>
          <a:lstStyle/>
          <a:p>
            <a:endParaRPr sz="1350"/>
          </a:p>
        </p:txBody>
      </p:sp>
      <p:sp>
        <p:nvSpPr>
          <p:cNvPr id="4" name="object 4"/>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5" name="object 5"/>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6" name="object 6"/>
          <p:cNvSpPr txBox="1"/>
          <p:nvPr/>
        </p:nvSpPr>
        <p:spPr>
          <a:xfrm>
            <a:off x="3552015"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7" name="object 7"/>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8" name="object 8"/>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9" name="object 9"/>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0" name="object 10"/>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11" name="object 11"/>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2" name="object 12"/>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3" name="object 13"/>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4" name="object 14"/>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5" name="object 15"/>
          <p:cNvSpPr txBox="1"/>
          <p:nvPr/>
        </p:nvSpPr>
        <p:spPr>
          <a:xfrm>
            <a:off x="3507185"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6" name="object 16"/>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7" name="object 17"/>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8" name="object 18"/>
          <p:cNvSpPr txBox="1"/>
          <p:nvPr/>
        </p:nvSpPr>
        <p:spPr>
          <a:xfrm>
            <a:off x="4958753"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9" name="object 19"/>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20" name="object 20"/>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21" name="object 21"/>
          <p:cNvSpPr txBox="1"/>
          <p:nvPr/>
        </p:nvSpPr>
        <p:spPr>
          <a:xfrm>
            <a:off x="4958753"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2" name="object 22"/>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23" name="object 23"/>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4" name="object 24"/>
          <p:cNvSpPr txBox="1"/>
          <p:nvPr/>
        </p:nvSpPr>
        <p:spPr>
          <a:xfrm>
            <a:off x="4958753"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5" name="object 25"/>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26" name="object 26"/>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7" name="object 27"/>
          <p:cNvSpPr txBox="1"/>
          <p:nvPr/>
        </p:nvSpPr>
        <p:spPr>
          <a:xfrm>
            <a:off x="4913922"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28" name="object 28"/>
          <p:cNvSpPr/>
          <p:nvPr/>
        </p:nvSpPr>
        <p:spPr>
          <a:xfrm>
            <a:off x="2494562" y="1439350"/>
            <a:ext cx="873443" cy="327660"/>
          </a:xfrm>
          <a:custGeom>
            <a:avLst/>
            <a:gdLst/>
            <a:ahLst/>
            <a:cxnLst/>
            <a:rect l="l" t="t" r="r" b="b"/>
            <a:pathLst>
              <a:path w="1164589" h="436880">
                <a:moveTo>
                  <a:pt x="0" y="436534"/>
                </a:moveTo>
                <a:lnTo>
                  <a:pt x="1164185" y="0"/>
                </a:lnTo>
              </a:path>
            </a:pathLst>
          </a:custGeom>
          <a:ln w="9524">
            <a:solidFill>
              <a:srgbClr val="666666"/>
            </a:solidFill>
          </a:ln>
        </p:spPr>
        <p:txBody>
          <a:bodyPr wrap="square" lIns="0" tIns="0" rIns="0" bIns="0" rtlCol="0"/>
          <a:lstStyle/>
          <a:p>
            <a:endParaRPr sz="1350"/>
          </a:p>
        </p:txBody>
      </p:sp>
      <p:sp>
        <p:nvSpPr>
          <p:cNvPr id="29" name="object 29"/>
          <p:cNvSpPr/>
          <p:nvPr/>
        </p:nvSpPr>
        <p:spPr>
          <a:xfrm>
            <a:off x="2464207" y="1755701"/>
            <a:ext cx="34766" cy="22860"/>
          </a:xfrm>
          <a:custGeom>
            <a:avLst/>
            <a:gdLst/>
            <a:ahLst/>
            <a:cxnLst/>
            <a:rect l="l" t="t" r="r" b="b"/>
            <a:pathLst>
              <a:path w="46355" h="30480">
                <a:moveTo>
                  <a:pt x="0" y="29907"/>
                </a:moveTo>
                <a:lnTo>
                  <a:pt x="34949" y="0"/>
                </a:lnTo>
                <a:lnTo>
                  <a:pt x="45997" y="29462"/>
                </a:lnTo>
                <a:lnTo>
                  <a:pt x="0" y="29907"/>
                </a:lnTo>
                <a:close/>
              </a:path>
            </a:pathLst>
          </a:custGeom>
          <a:solidFill>
            <a:srgbClr val="666666"/>
          </a:solidFill>
        </p:spPr>
        <p:txBody>
          <a:bodyPr wrap="square" lIns="0" tIns="0" rIns="0" bIns="0" rtlCol="0"/>
          <a:lstStyle/>
          <a:p>
            <a:endParaRPr sz="1350"/>
          </a:p>
        </p:txBody>
      </p:sp>
      <p:sp>
        <p:nvSpPr>
          <p:cNvPr id="30" name="object 30"/>
          <p:cNvSpPr/>
          <p:nvPr/>
        </p:nvSpPr>
        <p:spPr>
          <a:xfrm>
            <a:off x="2464207" y="1755701"/>
            <a:ext cx="34766" cy="22860"/>
          </a:xfrm>
          <a:custGeom>
            <a:avLst/>
            <a:gdLst/>
            <a:ahLst/>
            <a:cxnLst/>
            <a:rect l="l" t="t" r="r" b="b"/>
            <a:pathLst>
              <a:path w="46355" h="30480">
                <a:moveTo>
                  <a:pt x="34949" y="0"/>
                </a:moveTo>
                <a:lnTo>
                  <a:pt x="0" y="29907"/>
                </a:lnTo>
                <a:lnTo>
                  <a:pt x="45997" y="29462"/>
                </a:lnTo>
                <a:lnTo>
                  <a:pt x="34949" y="0"/>
                </a:lnTo>
                <a:close/>
              </a:path>
            </a:pathLst>
          </a:custGeom>
          <a:ln w="9524">
            <a:solidFill>
              <a:srgbClr val="666666"/>
            </a:solidFill>
          </a:ln>
        </p:spPr>
        <p:txBody>
          <a:bodyPr wrap="square" lIns="0" tIns="0" rIns="0" bIns="0" rtlCol="0"/>
          <a:lstStyle/>
          <a:p>
            <a:endParaRPr sz="1350"/>
          </a:p>
        </p:txBody>
      </p:sp>
      <p:sp>
        <p:nvSpPr>
          <p:cNvPr id="31" name="object 31"/>
          <p:cNvSpPr/>
          <p:nvPr/>
        </p:nvSpPr>
        <p:spPr>
          <a:xfrm>
            <a:off x="2494463" y="1797106"/>
            <a:ext cx="873443" cy="334328"/>
          </a:xfrm>
          <a:custGeom>
            <a:avLst/>
            <a:gdLst/>
            <a:ahLst/>
            <a:cxnLst/>
            <a:rect l="l" t="t" r="r" b="b"/>
            <a:pathLst>
              <a:path w="1164589" h="445769">
                <a:moveTo>
                  <a:pt x="0" y="0"/>
                </a:moveTo>
                <a:lnTo>
                  <a:pt x="1164317" y="445201"/>
                </a:lnTo>
              </a:path>
            </a:pathLst>
          </a:custGeom>
          <a:ln w="9524">
            <a:solidFill>
              <a:srgbClr val="666666"/>
            </a:solidFill>
          </a:ln>
        </p:spPr>
        <p:txBody>
          <a:bodyPr wrap="square" lIns="0" tIns="0" rIns="0" bIns="0" rtlCol="0"/>
          <a:lstStyle/>
          <a:p>
            <a:endParaRPr sz="1350"/>
          </a:p>
        </p:txBody>
      </p:sp>
      <p:sp>
        <p:nvSpPr>
          <p:cNvPr id="32" name="object 32"/>
          <p:cNvSpPr/>
          <p:nvPr/>
        </p:nvSpPr>
        <p:spPr>
          <a:xfrm>
            <a:off x="2464184" y="1785529"/>
            <a:ext cx="34766" cy="22860"/>
          </a:xfrm>
          <a:custGeom>
            <a:avLst/>
            <a:gdLst/>
            <a:ahLst/>
            <a:cxnLst/>
            <a:rect l="l" t="t" r="r" b="b"/>
            <a:pathLst>
              <a:path w="46355" h="30480">
                <a:moveTo>
                  <a:pt x="34754" y="30132"/>
                </a:moveTo>
                <a:lnTo>
                  <a:pt x="0" y="0"/>
                </a:lnTo>
                <a:lnTo>
                  <a:pt x="45992" y="742"/>
                </a:lnTo>
                <a:lnTo>
                  <a:pt x="34754" y="30132"/>
                </a:lnTo>
                <a:close/>
              </a:path>
            </a:pathLst>
          </a:custGeom>
          <a:solidFill>
            <a:srgbClr val="666666"/>
          </a:solidFill>
        </p:spPr>
        <p:txBody>
          <a:bodyPr wrap="square" lIns="0" tIns="0" rIns="0" bIns="0" rtlCol="0"/>
          <a:lstStyle/>
          <a:p>
            <a:endParaRPr sz="1350"/>
          </a:p>
        </p:txBody>
      </p:sp>
      <p:sp>
        <p:nvSpPr>
          <p:cNvPr id="33" name="object 33"/>
          <p:cNvSpPr/>
          <p:nvPr/>
        </p:nvSpPr>
        <p:spPr>
          <a:xfrm>
            <a:off x="2464184" y="1785529"/>
            <a:ext cx="34766" cy="22860"/>
          </a:xfrm>
          <a:custGeom>
            <a:avLst/>
            <a:gdLst/>
            <a:ahLst/>
            <a:cxnLst/>
            <a:rect l="l" t="t" r="r" b="b"/>
            <a:pathLst>
              <a:path w="46355" h="30480">
                <a:moveTo>
                  <a:pt x="45992" y="742"/>
                </a:moveTo>
                <a:lnTo>
                  <a:pt x="0" y="0"/>
                </a:lnTo>
                <a:lnTo>
                  <a:pt x="34754" y="30132"/>
                </a:lnTo>
                <a:lnTo>
                  <a:pt x="45992" y="742"/>
                </a:lnTo>
                <a:close/>
              </a:path>
            </a:pathLst>
          </a:custGeom>
          <a:ln w="9524">
            <a:solidFill>
              <a:srgbClr val="666666"/>
            </a:solidFill>
          </a:ln>
        </p:spPr>
        <p:txBody>
          <a:bodyPr wrap="square" lIns="0" tIns="0" rIns="0" bIns="0" rtlCol="0"/>
          <a:lstStyle/>
          <a:p>
            <a:endParaRPr sz="1350"/>
          </a:p>
        </p:txBody>
      </p:sp>
      <p:sp>
        <p:nvSpPr>
          <p:cNvPr id="34" name="object 34"/>
          <p:cNvSpPr/>
          <p:nvPr/>
        </p:nvSpPr>
        <p:spPr>
          <a:xfrm>
            <a:off x="2482698" y="1814017"/>
            <a:ext cx="885349" cy="1008698"/>
          </a:xfrm>
          <a:custGeom>
            <a:avLst/>
            <a:gdLst/>
            <a:ahLst/>
            <a:cxnLst/>
            <a:rect l="l" t="t" r="r" b="b"/>
            <a:pathLst>
              <a:path w="1180464" h="1344929">
                <a:moveTo>
                  <a:pt x="0" y="0"/>
                </a:moveTo>
                <a:lnTo>
                  <a:pt x="1180005" y="1344827"/>
                </a:lnTo>
              </a:path>
            </a:pathLst>
          </a:custGeom>
          <a:ln w="9524">
            <a:solidFill>
              <a:srgbClr val="666666"/>
            </a:solidFill>
          </a:ln>
        </p:spPr>
        <p:txBody>
          <a:bodyPr wrap="square" lIns="0" tIns="0" rIns="0" bIns="0" rtlCol="0"/>
          <a:lstStyle/>
          <a:p>
            <a:endParaRPr sz="1350"/>
          </a:p>
        </p:txBody>
      </p:sp>
      <p:sp>
        <p:nvSpPr>
          <p:cNvPr id="35" name="object 35"/>
          <p:cNvSpPr/>
          <p:nvPr/>
        </p:nvSpPr>
        <p:spPr>
          <a:xfrm>
            <a:off x="2461315" y="1789650"/>
            <a:ext cx="30480" cy="32385"/>
          </a:xfrm>
          <a:custGeom>
            <a:avLst/>
            <a:gdLst/>
            <a:ahLst/>
            <a:cxnLst/>
            <a:rect l="l" t="t" r="r" b="b"/>
            <a:pathLst>
              <a:path w="40639" h="43180">
                <a:moveTo>
                  <a:pt x="16684" y="42867"/>
                </a:moveTo>
                <a:lnTo>
                  <a:pt x="0" y="0"/>
                </a:lnTo>
                <a:lnTo>
                  <a:pt x="40334" y="22114"/>
                </a:lnTo>
                <a:lnTo>
                  <a:pt x="16684" y="42867"/>
                </a:lnTo>
                <a:close/>
              </a:path>
            </a:pathLst>
          </a:custGeom>
          <a:solidFill>
            <a:srgbClr val="666666"/>
          </a:solidFill>
        </p:spPr>
        <p:txBody>
          <a:bodyPr wrap="square" lIns="0" tIns="0" rIns="0" bIns="0" rtlCol="0"/>
          <a:lstStyle/>
          <a:p>
            <a:endParaRPr sz="1350"/>
          </a:p>
        </p:txBody>
      </p:sp>
      <p:sp>
        <p:nvSpPr>
          <p:cNvPr id="36" name="object 36"/>
          <p:cNvSpPr/>
          <p:nvPr/>
        </p:nvSpPr>
        <p:spPr>
          <a:xfrm>
            <a:off x="2461315" y="1789650"/>
            <a:ext cx="30480" cy="32385"/>
          </a:xfrm>
          <a:custGeom>
            <a:avLst/>
            <a:gdLst/>
            <a:ahLst/>
            <a:cxnLst/>
            <a:rect l="l" t="t" r="r" b="b"/>
            <a:pathLst>
              <a:path w="40639" h="43180">
                <a:moveTo>
                  <a:pt x="40334" y="22114"/>
                </a:moveTo>
                <a:lnTo>
                  <a:pt x="0" y="0"/>
                </a:lnTo>
                <a:lnTo>
                  <a:pt x="16684" y="42867"/>
                </a:lnTo>
                <a:lnTo>
                  <a:pt x="40334" y="22114"/>
                </a:lnTo>
                <a:close/>
              </a:path>
            </a:pathLst>
          </a:custGeom>
          <a:ln w="9524">
            <a:solidFill>
              <a:srgbClr val="666666"/>
            </a:solidFill>
          </a:ln>
        </p:spPr>
        <p:txBody>
          <a:bodyPr wrap="square" lIns="0" tIns="0" rIns="0" bIns="0" rtlCol="0"/>
          <a:lstStyle/>
          <a:p>
            <a:endParaRPr sz="1350"/>
          </a:p>
        </p:txBody>
      </p:sp>
      <p:sp>
        <p:nvSpPr>
          <p:cNvPr id="37" name="object 37"/>
          <p:cNvSpPr/>
          <p:nvPr/>
        </p:nvSpPr>
        <p:spPr>
          <a:xfrm>
            <a:off x="2482801" y="1439350"/>
            <a:ext cx="885349" cy="1002030"/>
          </a:xfrm>
          <a:custGeom>
            <a:avLst/>
            <a:gdLst/>
            <a:ahLst/>
            <a:cxnLst/>
            <a:rect l="l" t="t" r="r" b="b"/>
            <a:pathLst>
              <a:path w="1180464" h="1336039">
                <a:moveTo>
                  <a:pt x="0" y="1335959"/>
                </a:moveTo>
                <a:lnTo>
                  <a:pt x="1179867" y="0"/>
                </a:lnTo>
              </a:path>
            </a:pathLst>
          </a:custGeom>
          <a:ln w="9524">
            <a:solidFill>
              <a:srgbClr val="666666"/>
            </a:solidFill>
          </a:ln>
        </p:spPr>
        <p:txBody>
          <a:bodyPr wrap="square" lIns="0" tIns="0" rIns="0" bIns="0" rtlCol="0"/>
          <a:lstStyle/>
          <a:p>
            <a:endParaRPr sz="1350"/>
          </a:p>
        </p:txBody>
      </p:sp>
      <p:sp>
        <p:nvSpPr>
          <p:cNvPr id="38" name="object 38"/>
          <p:cNvSpPr/>
          <p:nvPr/>
        </p:nvSpPr>
        <p:spPr>
          <a:xfrm>
            <a:off x="2461342" y="2433501"/>
            <a:ext cx="30480" cy="32385"/>
          </a:xfrm>
          <a:custGeom>
            <a:avLst/>
            <a:gdLst/>
            <a:ahLst/>
            <a:cxnLst/>
            <a:rect l="l" t="t" r="r" b="b"/>
            <a:pathLst>
              <a:path w="40639" h="43179">
                <a:moveTo>
                  <a:pt x="0" y="42824"/>
                </a:moveTo>
                <a:lnTo>
                  <a:pt x="16822" y="0"/>
                </a:lnTo>
                <a:lnTo>
                  <a:pt x="40404" y="20849"/>
                </a:lnTo>
                <a:lnTo>
                  <a:pt x="0" y="42824"/>
                </a:lnTo>
                <a:close/>
              </a:path>
            </a:pathLst>
          </a:custGeom>
          <a:solidFill>
            <a:srgbClr val="666666"/>
          </a:solidFill>
        </p:spPr>
        <p:txBody>
          <a:bodyPr wrap="square" lIns="0" tIns="0" rIns="0" bIns="0" rtlCol="0"/>
          <a:lstStyle/>
          <a:p>
            <a:endParaRPr sz="1350"/>
          </a:p>
        </p:txBody>
      </p:sp>
      <p:sp>
        <p:nvSpPr>
          <p:cNvPr id="39" name="object 39"/>
          <p:cNvSpPr/>
          <p:nvPr/>
        </p:nvSpPr>
        <p:spPr>
          <a:xfrm>
            <a:off x="2461342" y="2433501"/>
            <a:ext cx="30480" cy="32385"/>
          </a:xfrm>
          <a:custGeom>
            <a:avLst/>
            <a:gdLst/>
            <a:ahLst/>
            <a:cxnLst/>
            <a:rect l="l" t="t" r="r" b="b"/>
            <a:pathLst>
              <a:path w="40639" h="43179">
                <a:moveTo>
                  <a:pt x="16822" y="0"/>
                </a:moveTo>
                <a:lnTo>
                  <a:pt x="0" y="42824"/>
                </a:lnTo>
                <a:lnTo>
                  <a:pt x="40404" y="20849"/>
                </a:lnTo>
                <a:lnTo>
                  <a:pt x="16822" y="0"/>
                </a:lnTo>
                <a:close/>
              </a:path>
            </a:pathLst>
          </a:custGeom>
          <a:ln w="9524">
            <a:solidFill>
              <a:srgbClr val="666666"/>
            </a:solidFill>
          </a:ln>
        </p:spPr>
        <p:txBody>
          <a:bodyPr wrap="square" lIns="0" tIns="0" rIns="0" bIns="0" rtlCol="0"/>
          <a:lstStyle/>
          <a:p>
            <a:endParaRPr sz="1350"/>
          </a:p>
        </p:txBody>
      </p:sp>
      <p:sp>
        <p:nvSpPr>
          <p:cNvPr id="40" name="object 40"/>
          <p:cNvSpPr/>
          <p:nvPr/>
        </p:nvSpPr>
        <p:spPr>
          <a:xfrm>
            <a:off x="2494562" y="2131008"/>
            <a:ext cx="873443" cy="327660"/>
          </a:xfrm>
          <a:custGeom>
            <a:avLst/>
            <a:gdLst/>
            <a:ahLst/>
            <a:cxnLst/>
            <a:rect l="l" t="t" r="r" b="b"/>
            <a:pathLst>
              <a:path w="1164589" h="436879">
                <a:moveTo>
                  <a:pt x="0" y="436524"/>
                </a:moveTo>
                <a:lnTo>
                  <a:pt x="1164185" y="0"/>
                </a:lnTo>
              </a:path>
            </a:pathLst>
          </a:custGeom>
          <a:ln w="9524">
            <a:solidFill>
              <a:srgbClr val="666666"/>
            </a:solidFill>
          </a:ln>
        </p:spPr>
        <p:txBody>
          <a:bodyPr wrap="square" lIns="0" tIns="0" rIns="0" bIns="0" rtlCol="0"/>
          <a:lstStyle/>
          <a:p>
            <a:endParaRPr sz="1350"/>
          </a:p>
        </p:txBody>
      </p:sp>
      <p:sp>
        <p:nvSpPr>
          <p:cNvPr id="41" name="object 41"/>
          <p:cNvSpPr/>
          <p:nvPr/>
        </p:nvSpPr>
        <p:spPr>
          <a:xfrm>
            <a:off x="2464207" y="2447357"/>
            <a:ext cx="34766" cy="22860"/>
          </a:xfrm>
          <a:custGeom>
            <a:avLst/>
            <a:gdLst/>
            <a:ahLst/>
            <a:cxnLst/>
            <a:rect l="l" t="t" r="r" b="b"/>
            <a:pathLst>
              <a:path w="46355" h="30479">
                <a:moveTo>
                  <a:pt x="0" y="29899"/>
                </a:moveTo>
                <a:lnTo>
                  <a:pt x="34949" y="0"/>
                </a:lnTo>
                <a:lnTo>
                  <a:pt x="45997" y="29449"/>
                </a:lnTo>
                <a:lnTo>
                  <a:pt x="0" y="29899"/>
                </a:lnTo>
                <a:close/>
              </a:path>
            </a:pathLst>
          </a:custGeom>
          <a:solidFill>
            <a:srgbClr val="666666"/>
          </a:solidFill>
        </p:spPr>
        <p:txBody>
          <a:bodyPr wrap="square" lIns="0" tIns="0" rIns="0" bIns="0" rtlCol="0"/>
          <a:lstStyle/>
          <a:p>
            <a:endParaRPr sz="1350"/>
          </a:p>
        </p:txBody>
      </p:sp>
      <p:sp>
        <p:nvSpPr>
          <p:cNvPr id="42" name="object 42"/>
          <p:cNvSpPr/>
          <p:nvPr/>
        </p:nvSpPr>
        <p:spPr>
          <a:xfrm>
            <a:off x="2464207" y="2447357"/>
            <a:ext cx="34766" cy="22860"/>
          </a:xfrm>
          <a:custGeom>
            <a:avLst/>
            <a:gdLst/>
            <a:ahLst/>
            <a:cxnLst/>
            <a:rect l="l" t="t" r="r" b="b"/>
            <a:pathLst>
              <a:path w="46355" h="30479">
                <a:moveTo>
                  <a:pt x="34949" y="0"/>
                </a:moveTo>
                <a:lnTo>
                  <a:pt x="0" y="29899"/>
                </a:lnTo>
                <a:lnTo>
                  <a:pt x="45997" y="29449"/>
                </a:lnTo>
                <a:lnTo>
                  <a:pt x="34949" y="0"/>
                </a:lnTo>
                <a:close/>
              </a:path>
            </a:pathLst>
          </a:custGeom>
          <a:ln w="9524">
            <a:solidFill>
              <a:srgbClr val="666666"/>
            </a:solidFill>
          </a:ln>
        </p:spPr>
        <p:txBody>
          <a:bodyPr wrap="square" lIns="0" tIns="0" rIns="0" bIns="0" rtlCol="0"/>
          <a:lstStyle/>
          <a:p>
            <a:endParaRPr sz="1350"/>
          </a:p>
        </p:txBody>
      </p:sp>
      <p:sp>
        <p:nvSpPr>
          <p:cNvPr id="43" name="object 43"/>
          <p:cNvSpPr/>
          <p:nvPr/>
        </p:nvSpPr>
        <p:spPr>
          <a:xfrm>
            <a:off x="2494463" y="2488757"/>
            <a:ext cx="873443" cy="334328"/>
          </a:xfrm>
          <a:custGeom>
            <a:avLst/>
            <a:gdLst/>
            <a:ahLst/>
            <a:cxnLst/>
            <a:rect l="l" t="t" r="r" b="b"/>
            <a:pathLst>
              <a:path w="1164589" h="445770">
                <a:moveTo>
                  <a:pt x="0" y="0"/>
                </a:moveTo>
                <a:lnTo>
                  <a:pt x="1164317" y="445174"/>
                </a:lnTo>
              </a:path>
            </a:pathLst>
          </a:custGeom>
          <a:ln w="9524">
            <a:solidFill>
              <a:srgbClr val="666666"/>
            </a:solidFill>
          </a:ln>
        </p:spPr>
        <p:txBody>
          <a:bodyPr wrap="square" lIns="0" tIns="0" rIns="0" bIns="0" rtlCol="0"/>
          <a:lstStyle/>
          <a:p>
            <a:endParaRPr sz="1350"/>
          </a:p>
        </p:txBody>
      </p:sp>
      <p:sp>
        <p:nvSpPr>
          <p:cNvPr id="44" name="object 44"/>
          <p:cNvSpPr/>
          <p:nvPr/>
        </p:nvSpPr>
        <p:spPr>
          <a:xfrm>
            <a:off x="2464184" y="2477170"/>
            <a:ext cx="34766" cy="22860"/>
          </a:xfrm>
          <a:custGeom>
            <a:avLst/>
            <a:gdLst/>
            <a:ahLst/>
            <a:cxnLst/>
            <a:rect l="l" t="t" r="r" b="b"/>
            <a:pathLst>
              <a:path w="46355" h="30479">
                <a:moveTo>
                  <a:pt x="34754" y="30149"/>
                </a:moveTo>
                <a:lnTo>
                  <a:pt x="0" y="0"/>
                </a:lnTo>
                <a:lnTo>
                  <a:pt x="45992" y="749"/>
                </a:lnTo>
                <a:lnTo>
                  <a:pt x="34754" y="30149"/>
                </a:lnTo>
                <a:close/>
              </a:path>
            </a:pathLst>
          </a:custGeom>
          <a:solidFill>
            <a:srgbClr val="666666"/>
          </a:solidFill>
        </p:spPr>
        <p:txBody>
          <a:bodyPr wrap="square" lIns="0" tIns="0" rIns="0" bIns="0" rtlCol="0"/>
          <a:lstStyle/>
          <a:p>
            <a:endParaRPr sz="1350"/>
          </a:p>
        </p:txBody>
      </p:sp>
      <p:sp>
        <p:nvSpPr>
          <p:cNvPr id="45" name="object 45"/>
          <p:cNvSpPr/>
          <p:nvPr/>
        </p:nvSpPr>
        <p:spPr>
          <a:xfrm>
            <a:off x="2464184" y="2477170"/>
            <a:ext cx="34766" cy="22860"/>
          </a:xfrm>
          <a:custGeom>
            <a:avLst/>
            <a:gdLst/>
            <a:ahLst/>
            <a:cxnLst/>
            <a:rect l="l" t="t" r="r" b="b"/>
            <a:pathLst>
              <a:path w="46355" h="30479">
                <a:moveTo>
                  <a:pt x="45992" y="749"/>
                </a:moveTo>
                <a:lnTo>
                  <a:pt x="0" y="0"/>
                </a:lnTo>
                <a:lnTo>
                  <a:pt x="34754" y="30149"/>
                </a:lnTo>
                <a:lnTo>
                  <a:pt x="45992" y="749"/>
                </a:lnTo>
                <a:close/>
              </a:path>
            </a:pathLst>
          </a:custGeom>
          <a:ln w="9524">
            <a:solidFill>
              <a:srgbClr val="666666"/>
            </a:solidFill>
          </a:ln>
        </p:spPr>
        <p:txBody>
          <a:bodyPr wrap="square" lIns="0" tIns="0" rIns="0" bIns="0" rtlCol="0"/>
          <a:lstStyle/>
          <a:p>
            <a:endParaRPr sz="1350"/>
          </a:p>
        </p:txBody>
      </p:sp>
      <p:sp>
        <p:nvSpPr>
          <p:cNvPr id="46" name="object 46"/>
          <p:cNvSpPr/>
          <p:nvPr/>
        </p:nvSpPr>
        <p:spPr>
          <a:xfrm>
            <a:off x="2494562" y="2822638"/>
            <a:ext cx="873443" cy="327660"/>
          </a:xfrm>
          <a:custGeom>
            <a:avLst/>
            <a:gdLst/>
            <a:ahLst/>
            <a:cxnLst/>
            <a:rect l="l" t="t" r="r" b="b"/>
            <a:pathLst>
              <a:path w="1164589" h="436879">
                <a:moveTo>
                  <a:pt x="0" y="436549"/>
                </a:moveTo>
                <a:lnTo>
                  <a:pt x="1164185" y="0"/>
                </a:lnTo>
              </a:path>
            </a:pathLst>
          </a:custGeom>
          <a:ln w="9524">
            <a:solidFill>
              <a:srgbClr val="666666"/>
            </a:solidFill>
          </a:ln>
        </p:spPr>
        <p:txBody>
          <a:bodyPr wrap="square" lIns="0" tIns="0" rIns="0" bIns="0" rtlCol="0"/>
          <a:lstStyle/>
          <a:p>
            <a:endParaRPr sz="1350"/>
          </a:p>
        </p:txBody>
      </p:sp>
      <p:sp>
        <p:nvSpPr>
          <p:cNvPr id="47" name="object 47"/>
          <p:cNvSpPr/>
          <p:nvPr/>
        </p:nvSpPr>
        <p:spPr>
          <a:xfrm>
            <a:off x="2464207" y="3139006"/>
            <a:ext cx="34766" cy="22860"/>
          </a:xfrm>
          <a:custGeom>
            <a:avLst/>
            <a:gdLst/>
            <a:ahLst/>
            <a:cxnLst/>
            <a:rect l="l" t="t" r="r" b="b"/>
            <a:pathLst>
              <a:path w="46355" h="30479">
                <a:moveTo>
                  <a:pt x="0" y="29899"/>
                </a:moveTo>
                <a:lnTo>
                  <a:pt x="34949" y="0"/>
                </a:lnTo>
                <a:lnTo>
                  <a:pt x="45997" y="29449"/>
                </a:lnTo>
                <a:lnTo>
                  <a:pt x="0" y="29899"/>
                </a:lnTo>
                <a:close/>
              </a:path>
            </a:pathLst>
          </a:custGeom>
          <a:solidFill>
            <a:srgbClr val="666666"/>
          </a:solidFill>
        </p:spPr>
        <p:txBody>
          <a:bodyPr wrap="square" lIns="0" tIns="0" rIns="0" bIns="0" rtlCol="0"/>
          <a:lstStyle/>
          <a:p>
            <a:endParaRPr sz="1350"/>
          </a:p>
        </p:txBody>
      </p:sp>
      <p:sp>
        <p:nvSpPr>
          <p:cNvPr id="48" name="object 48"/>
          <p:cNvSpPr/>
          <p:nvPr/>
        </p:nvSpPr>
        <p:spPr>
          <a:xfrm>
            <a:off x="2464207" y="3139006"/>
            <a:ext cx="34766" cy="22860"/>
          </a:xfrm>
          <a:custGeom>
            <a:avLst/>
            <a:gdLst/>
            <a:ahLst/>
            <a:cxnLst/>
            <a:rect l="l" t="t" r="r" b="b"/>
            <a:pathLst>
              <a:path w="46355" h="30479">
                <a:moveTo>
                  <a:pt x="34949" y="0"/>
                </a:moveTo>
                <a:lnTo>
                  <a:pt x="0" y="29899"/>
                </a:lnTo>
                <a:lnTo>
                  <a:pt x="45997" y="29449"/>
                </a:lnTo>
                <a:lnTo>
                  <a:pt x="34949" y="0"/>
                </a:lnTo>
                <a:close/>
              </a:path>
            </a:pathLst>
          </a:custGeom>
          <a:ln w="9524">
            <a:solidFill>
              <a:srgbClr val="666666"/>
            </a:solidFill>
          </a:ln>
        </p:spPr>
        <p:txBody>
          <a:bodyPr wrap="square" lIns="0" tIns="0" rIns="0" bIns="0" rtlCol="0"/>
          <a:lstStyle/>
          <a:p>
            <a:endParaRPr sz="1350"/>
          </a:p>
        </p:txBody>
      </p:sp>
      <p:sp>
        <p:nvSpPr>
          <p:cNvPr id="49" name="object 49"/>
          <p:cNvSpPr/>
          <p:nvPr/>
        </p:nvSpPr>
        <p:spPr>
          <a:xfrm>
            <a:off x="2482801" y="2131008"/>
            <a:ext cx="885349" cy="1002030"/>
          </a:xfrm>
          <a:custGeom>
            <a:avLst/>
            <a:gdLst/>
            <a:ahLst/>
            <a:cxnLst/>
            <a:rect l="l" t="t" r="r" b="b"/>
            <a:pathLst>
              <a:path w="1180464" h="1336039">
                <a:moveTo>
                  <a:pt x="0" y="1335947"/>
                </a:moveTo>
                <a:lnTo>
                  <a:pt x="1179867" y="0"/>
                </a:lnTo>
              </a:path>
            </a:pathLst>
          </a:custGeom>
          <a:ln w="9524">
            <a:solidFill>
              <a:srgbClr val="666666"/>
            </a:solidFill>
          </a:ln>
        </p:spPr>
        <p:txBody>
          <a:bodyPr wrap="square" lIns="0" tIns="0" rIns="0" bIns="0" rtlCol="0"/>
          <a:lstStyle/>
          <a:p>
            <a:endParaRPr sz="1350"/>
          </a:p>
        </p:txBody>
      </p:sp>
      <p:sp>
        <p:nvSpPr>
          <p:cNvPr id="50" name="object 50"/>
          <p:cNvSpPr/>
          <p:nvPr/>
        </p:nvSpPr>
        <p:spPr>
          <a:xfrm>
            <a:off x="2461342" y="3125150"/>
            <a:ext cx="30480" cy="32385"/>
          </a:xfrm>
          <a:custGeom>
            <a:avLst/>
            <a:gdLst/>
            <a:ahLst/>
            <a:cxnLst/>
            <a:rect l="l" t="t" r="r" b="b"/>
            <a:pathLst>
              <a:path w="40639" h="43179">
                <a:moveTo>
                  <a:pt x="0" y="42824"/>
                </a:moveTo>
                <a:lnTo>
                  <a:pt x="16822" y="0"/>
                </a:lnTo>
                <a:lnTo>
                  <a:pt x="40404" y="20849"/>
                </a:lnTo>
                <a:lnTo>
                  <a:pt x="0" y="42824"/>
                </a:lnTo>
                <a:close/>
              </a:path>
            </a:pathLst>
          </a:custGeom>
          <a:solidFill>
            <a:srgbClr val="666666"/>
          </a:solidFill>
        </p:spPr>
        <p:txBody>
          <a:bodyPr wrap="square" lIns="0" tIns="0" rIns="0" bIns="0" rtlCol="0"/>
          <a:lstStyle/>
          <a:p>
            <a:endParaRPr sz="1350"/>
          </a:p>
        </p:txBody>
      </p:sp>
      <p:sp>
        <p:nvSpPr>
          <p:cNvPr id="51" name="object 51"/>
          <p:cNvSpPr/>
          <p:nvPr/>
        </p:nvSpPr>
        <p:spPr>
          <a:xfrm>
            <a:off x="2461342" y="3125150"/>
            <a:ext cx="30480" cy="32385"/>
          </a:xfrm>
          <a:custGeom>
            <a:avLst/>
            <a:gdLst/>
            <a:ahLst/>
            <a:cxnLst/>
            <a:rect l="l" t="t" r="r" b="b"/>
            <a:pathLst>
              <a:path w="40639" h="43179">
                <a:moveTo>
                  <a:pt x="16822" y="0"/>
                </a:moveTo>
                <a:lnTo>
                  <a:pt x="0" y="42824"/>
                </a:lnTo>
                <a:lnTo>
                  <a:pt x="40404" y="20849"/>
                </a:lnTo>
                <a:lnTo>
                  <a:pt x="16822" y="0"/>
                </a:lnTo>
                <a:close/>
              </a:path>
            </a:pathLst>
          </a:custGeom>
          <a:ln w="9524">
            <a:solidFill>
              <a:srgbClr val="666666"/>
            </a:solidFill>
          </a:ln>
        </p:spPr>
        <p:txBody>
          <a:bodyPr wrap="square" lIns="0" tIns="0" rIns="0" bIns="0" rtlCol="0"/>
          <a:lstStyle/>
          <a:p>
            <a:endParaRPr sz="1350"/>
          </a:p>
        </p:txBody>
      </p:sp>
      <p:sp>
        <p:nvSpPr>
          <p:cNvPr id="52" name="object 52"/>
          <p:cNvSpPr/>
          <p:nvPr/>
        </p:nvSpPr>
        <p:spPr>
          <a:xfrm>
            <a:off x="2474477" y="1439350"/>
            <a:ext cx="893445" cy="1688306"/>
          </a:xfrm>
          <a:custGeom>
            <a:avLst/>
            <a:gdLst/>
            <a:ahLst/>
            <a:cxnLst/>
            <a:rect l="l" t="t" r="r" b="b"/>
            <a:pathLst>
              <a:path w="1191260" h="2251075">
                <a:moveTo>
                  <a:pt x="0" y="2250482"/>
                </a:moveTo>
                <a:lnTo>
                  <a:pt x="1190965" y="0"/>
                </a:lnTo>
              </a:path>
            </a:pathLst>
          </a:custGeom>
          <a:ln w="9524">
            <a:solidFill>
              <a:srgbClr val="666666"/>
            </a:solidFill>
          </a:ln>
        </p:spPr>
        <p:txBody>
          <a:bodyPr wrap="square" lIns="0" tIns="0" rIns="0" bIns="0" rtlCol="0"/>
          <a:lstStyle/>
          <a:p>
            <a:endParaRPr sz="1350"/>
          </a:p>
        </p:txBody>
      </p:sp>
      <p:sp>
        <p:nvSpPr>
          <p:cNvPr id="53" name="object 53"/>
          <p:cNvSpPr/>
          <p:nvPr/>
        </p:nvSpPr>
        <p:spPr>
          <a:xfrm>
            <a:off x="2459312" y="3121700"/>
            <a:ext cx="25718" cy="34290"/>
          </a:xfrm>
          <a:custGeom>
            <a:avLst/>
            <a:gdLst/>
            <a:ahLst/>
            <a:cxnLst/>
            <a:rect l="l" t="t" r="r" b="b"/>
            <a:pathLst>
              <a:path w="34289" h="45720">
                <a:moveTo>
                  <a:pt x="0" y="45549"/>
                </a:moveTo>
                <a:lnTo>
                  <a:pt x="6312" y="0"/>
                </a:lnTo>
                <a:lnTo>
                  <a:pt x="34124" y="14699"/>
                </a:lnTo>
                <a:lnTo>
                  <a:pt x="0" y="45549"/>
                </a:lnTo>
                <a:close/>
              </a:path>
            </a:pathLst>
          </a:custGeom>
          <a:solidFill>
            <a:srgbClr val="666666"/>
          </a:solidFill>
        </p:spPr>
        <p:txBody>
          <a:bodyPr wrap="square" lIns="0" tIns="0" rIns="0" bIns="0" rtlCol="0"/>
          <a:lstStyle/>
          <a:p>
            <a:endParaRPr sz="1350"/>
          </a:p>
        </p:txBody>
      </p:sp>
      <p:sp>
        <p:nvSpPr>
          <p:cNvPr id="54" name="object 54"/>
          <p:cNvSpPr/>
          <p:nvPr/>
        </p:nvSpPr>
        <p:spPr>
          <a:xfrm>
            <a:off x="2459312" y="3121700"/>
            <a:ext cx="25718" cy="34290"/>
          </a:xfrm>
          <a:custGeom>
            <a:avLst/>
            <a:gdLst/>
            <a:ahLst/>
            <a:cxnLst/>
            <a:rect l="l" t="t" r="r" b="b"/>
            <a:pathLst>
              <a:path w="34289" h="45720">
                <a:moveTo>
                  <a:pt x="6312" y="0"/>
                </a:moveTo>
                <a:lnTo>
                  <a:pt x="0" y="45549"/>
                </a:lnTo>
                <a:lnTo>
                  <a:pt x="34124" y="14699"/>
                </a:lnTo>
                <a:lnTo>
                  <a:pt x="6312" y="0"/>
                </a:lnTo>
                <a:close/>
              </a:path>
            </a:pathLst>
          </a:custGeom>
          <a:ln w="9524">
            <a:solidFill>
              <a:srgbClr val="666666"/>
            </a:solidFill>
          </a:ln>
        </p:spPr>
        <p:txBody>
          <a:bodyPr wrap="square" lIns="0" tIns="0" rIns="0" bIns="0" rtlCol="0"/>
          <a:lstStyle/>
          <a:p>
            <a:endParaRPr sz="1350"/>
          </a:p>
        </p:txBody>
      </p:sp>
      <p:sp>
        <p:nvSpPr>
          <p:cNvPr id="55" name="object 55"/>
          <p:cNvSpPr/>
          <p:nvPr/>
        </p:nvSpPr>
        <p:spPr>
          <a:xfrm>
            <a:off x="3904025" y="143923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56" name="object 56"/>
          <p:cNvSpPr/>
          <p:nvPr/>
        </p:nvSpPr>
        <p:spPr>
          <a:xfrm>
            <a:off x="3871607" y="1427438"/>
            <a:ext cx="32861" cy="23813"/>
          </a:xfrm>
          <a:custGeom>
            <a:avLst/>
            <a:gdLst/>
            <a:ahLst/>
            <a:cxnLst/>
            <a:rect l="l" t="t" r="r" b="b"/>
            <a:pathLst>
              <a:path w="43814" h="31750">
                <a:moveTo>
                  <a:pt x="43224" y="31464"/>
                </a:moveTo>
                <a:lnTo>
                  <a:pt x="0" y="15732"/>
                </a:lnTo>
                <a:lnTo>
                  <a:pt x="43224" y="0"/>
                </a:lnTo>
                <a:lnTo>
                  <a:pt x="43224" y="31464"/>
                </a:lnTo>
                <a:close/>
              </a:path>
            </a:pathLst>
          </a:custGeom>
          <a:solidFill>
            <a:srgbClr val="666666"/>
          </a:solidFill>
        </p:spPr>
        <p:txBody>
          <a:bodyPr wrap="square" lIns="0" tIns="0" rIns="0" bIns="0" rtlCol="0"/>
          <a:lstStyle/>
          <a:p>
            <a:endParaRPr sz="1350"/>
          </a:p>
        </p:txBody>
      </p:sp>
      <p:sp>
        <p:nvSpPr>
          <p:cNvPr id="57" name="object 57"/>
          <p:cNvSpPr/>
          <p:nvPr/>
        </p:nvSpPr>
        <p:spPr>
          <a:xfrm>
            <a:off x="3871607" y="1427438"/>
            <a:ext cx="32861" cy="23813"/>
          </a:xfrm>
          <a:custGeom>
            <a:avLst/>
            <a:gdLst/>
            <a:ahLst/>
            <a:cxnLst/>
            <a:rect l="l" t="t" r="r" b="b"/>
            <a:pathLst>
              <a:path w="43814" h="31750">
                <a:moveTo>
                  <a:pt x="43224" y="0"/>
                </a:moveTo>
                <a:lnTo>
                  <a:pt x="0" y="15732"/>
                </a:lnTo>
                <a:lnTo>
                  <a:pt x="43224" y="31464"/>
                </a:lnTo>
                <a:lnTo>
                  <a:pt x="43224" y="0"/>
                </a:lnTo>
                <a:close/>
              </a:path>
            </a:pathLst>
          </a:custGeom>
          <a:ln w="9524">
            <a:solidFill>
              <a:srgbClr val="666666"/>
            </a:solidFill>
          </a:ln>
        </p:spPr>
        <p:txBody>
          <a:bodyPr wrap="square" lIns="0" tIns="0" rIns="0" bIns="0" rtlCol="0"/>
          <a:lstStyle/>
          <a:p>
            <a:endParaRPr sz="1350"/>
          </a:p>
        </p:txBody>
      </p:sp>
      <p:sp>
        <p:nvSpPr>
          <p:cNvPr id="58" name="object 58"/>
          <p:cNvSpPr/>
          <p:nvPr/>
        </p:nvSpPr>
        <p:spPr>
          <a:xfrm>
            <a:off x="3895325" y="1465114"/>
            <a:ext cx="879158" cy="665798"/>
          </a:xfrm>
          <a:custGeom>
            <a:avLst/>
            <a:gdLst/>
            <a:ahLst/>
            <a:cxnLst/>
            <a:rect l="l" t="t" r="r" b="b"/>
            <a:pathLst>
              <a:path w="1172210" h="887730">
                <a:moveTo>
                  <a:pt x="0" y="0"/>
                </a:moveTo>
                <a:lnTo>
                  <a:pt x="1172147" y="887683"/>
                </a:lnTo>
              </a:path>
            </a:pathLst>
          </a:custGeom>
          <a:ln w="9524">
            <a:solidFill>
              <a:srgbClr val="666666"/>
            </a:solidFill>
          </a:ln>
        </p:spPr>
        <p:txBody>
          <a:bodyPr wrap="square" lIns="0" tIns="0" rIns="0" bIns="0" rtlCol="0"/>
          <a:lstStyle/>
          <a:p>
            <a:endParaRPr sz="1350"/>
          </a:p>
        </p:txBody>
      </p:sp>
      <p:sp>
        <p:nvSpPr>
          <p:cNvPr id="59" name="object 59"/>
          <p:cNvSpPr/>
          <p:nvPr/>
        </p:nvSpPr>
        <p:spPr>
          <a:xfrm>
            <a:off x="3869488" y="1445544"/>
            <a:ext cx="33338" cy="29051"/>
          </a:xfrm>
          <a:custGeom>
            <a:avLst/>
            <a:gdLst/>
            <a:ahLst/>
            <a:cxnLst/>
            <a:rect l="l" t="t" r="r" b="b"/>
            <a:pathLst>
              <a:path w="44450" h="38735">
                <a:moveTo>
                  <a:pt x="24949" y="38637"/>
                </a:moveTo>
                <a:lnTo>
                  <a:pt x="0" y="0"/>
                </a:lnTo>
                <a:lnTo>
                  <a:pt x="43949" y="13552"/>
                </a:lnTo>
                <a:lnTo>
                  <a:pt x="24949" y="38637"/>
                </a:lnTo>
                <a:close/>
              </a:path>
            </a:pathLst>
          </a:custGeom>
          <a:solidFill>
            <a:srgbClr val="666666"/>
          </a:solidFill>
        </p:spPr>
        <p:txBody>
          <a:bodyPr wrap="square" lIns="0" tIns="0" rIns="0" bIns="0" rtlCol="0"/>
          <a:lstStyle/>
          <a:p>
            <a:endParaRPr sz="1350"/>
          </a:p>
        </p:txBody>
      </p:sp>
      <p:sp>
        <p:nvSpPr>
          <p:cNvPr id="60" name="object 60"/>
          <p:cNvSpPr/>
          <p:nvPr/>
        </p:nvSpPr>
        <p:spPr>
          <a:xfrm>
            <a:off x="3869488" y="1445544"/>
            <a:ext cx="33338" cy="29051"/>
          </a:xfrm>
          <a:custGeom>
            <a:avLst/>
            <a:gdLst/>
            <a:ahLst/>
            <a:cxnLst/>
            <a:rect l="l" t="t" r="r" b="b"/>
            <a:pathLst>
              <a:path w="44450" h="38735">
                <a:moveTo>
                  <a:pt x="43949" y="13552"/>
                </a:moveTo>
                <a:lnTo>
                  <a:pt x="0" y="0"/>
                </a:lnTo>
                <a:lnTo>
                  <a:pt x="24949" y="38637"/>
                </a:lnTo>
                <a:lnTo>
                  <a:pt x="43949" y="13552"/>
                </a:lnTo>
                <a:close/>
              </a:path>
            </a:pathLst>
          </a:custGeom>
          <a:ln w="9524">
            <a:solidFill>
              <a:srgbClr val="666666"/>
            </a:solidFill>
          </a:ln>
        </p:spPr>
        <p:txBody>
          <a:bodyPr wrap="square" lIns="0" tIns="0" rIns="0" bIns="0" rtlCol="0"/>
          <a:lstStyle/>
          <a:p>
            <a:endParaRPr sz="1350"/>
          </a:p>
        </p:txBody>
      </p:sp>
      <p:sp>
        <p:nvSpPr>
          <p:cNvPr id="61" name="object 61"/>
          <p:cNvSpPr/>
          <p:nvPr/>
        </p:nvSpPr>
        <p:spPr>
          <a:xfrm>
            <a:off x="3884788" y="1475007"/>
            <a:ext cx="890111" cy="1347788"/>
          </a:xfrm>
          <a:custGeom>
            <a:avLst/>
            <a:gdLst/>
            <a:ahLst/>
            <a:cxnLst/>
            <a:rect l="l" t="t" r="r" b="b"/>
            <a:pathLst>
              <a:path w="1186814" h="1797050">
                <a:moveTo>
                  <a:pt x="0" y="0"/>
                </a:moveTo>
                <a:lnTo>
                  <a:pt x="1186197" y="1796716"/>
                </a:lnTo>
              </a:path>
            </a:pathLst>
          </a:custGeom>
          <a:ln w="9524">
            <a:solidFill>
              <a:srgbClr val="666666"/>
            </a:solidFill>
          </a:ln>
        </p:spPr>
        <p:txBody>
          <a:bodyPr wrap="square" lIns="0" tIns="0" rIns="0" bIns="0" rtlCol="0"/>
          <a:lstStyle/>
          <a:p>
            <a:endParaRPr sz="1350"/>
          </a:p>
        </p:txBody>
      </p:sp>
      <p:sp>
        <p:nvSpPr>
          <p:cNvPr id="62" name="object 62"/>
          <p:cNvSpPr/>
          <p:nvPr/>
        </p:nvSpPr>
        <p:spPr>
          <a:xfrm>
            <a:off x="3866919" y="1447953"/>
            <a:ext cx="28099" cy="33814"/>
          </a:xfrm>
          <a:custGeom>
            <a:avLst/>
            <a:gdLst/>
            <a:ahLst/>
            <a:cxnLst/>
            <a:rect l="l" t="t" r="r" b="b"/>
            <a:pathLst>
              <a:path w="37464" h="45085">
                <a:moveTo>
                  <a:pt x="10674" y="44742"/>
                </a:moveTo>
                <a:lnTo>
                  <a:pt x="0" y="0"/>
                </a:lnTo>
                <a:lnTo>
                  <a:pt x="36949" y="27404"/>
                </a:lnTo>
                <a:lnTo>
                  <a:pt x="10674" y="44742"/>
                </a:lnTo>
                <a:close/>
              </a:path>
            </a:pathLst>
          </a:custGeom>
          <a:solidFill>
            <a:srgbClr val="666666"/>
          </a:solidFill>
        </p:spPr>
        <p:txBody>
          <a:bodyPr wrap="square" lIns="0" tIns="0" rIns="0" bIns="0" rtlCol="0"/>
          <a:lstStyle/>
          <a:p>
            <a:endParaRPr sz="1350"/>
          </a:p>
        </p:txBody>
      </p:sp>
      <p:sp>
        <p:nvSpPr>
          <p:cNvPr id="63" name="object 63"/>
          <p:cNvSpPr/>
          <p:nvPr/>
        </p:nvSpPr>
        <p:spPr>
          <a:xfrm>
            <a:off x="3866919" y="1447953"/>
            <a:ext cx="28099" cy="33814"/>
          </a:xfrm>
          <a:custGeom>
            <a:avLst/>
            <a:gdLst/>
            <a:ahLst/>
            <a:cxnLst/>
            <a:rect l="l" t="t" r="r" b="b"/>
            <a:pathLst>
              <a:path w="37464" h="45085">
                <a:moveTo>
                  <a:pt x="36949" y="27404"/>
                </a:moveTo>
                <a:lnTo>
                  <a:pt x="0" y="0"/>
                </a:lnTo>
                <a:lnTo>
                  <a:pt x="10674" y="44742"/>
                </a:lnTo>
                <a:lnTo>
                  <a:pt x="36949" y="27404"/>
                </a:lnTo>
                <a:close/>
              </a:path>
            </a:pathLst>
          </a:custGeom>
          <a:ln w="9524">
            <a:solidFill>
              <a:srgbClr val="666666"/>
            </a:solidFill>
          </a:ln>
        </p:spPr>
        <p:txBody>
          <a:bodyPr wrap="square" lIns="0" tIns="0" rIns="0" bIns="0" rtlCol="0"/>
          <a:lstStyle/>
          <a:p>
            <a:endParaRPr sz="1350"/>
          </a:p>
        </p:txBody>
      </p:sp>
      <p:sp>
        <p:nvSpPr>
          <p:cNvPr id="64" name="object 64"/>
          <p:cNvSpPr/>
          <p:nvPr/>
        </p:nvSpPr>
        <p:spPr>
          <a:xfrm>
            <a:off x="3895325" y="1439237"/>
            <a:ext cx="879158" cy="665798"/>
          </a:xfrm>
          <a:custGeom>
            <a:avLst/>
            <a:gdLst/>
            <a:ahLst/>
            <a:cxnLst/>
            <a:rect l="l" t="t" r="r" b="b"/>
            <a:pathLst>
              <a:path w="1172210" h="887730">
                <a:moveTo>
                  <a:pt x="0" y="887685"/>
                </a:moveTo>
                <a:lnTo>
                  <a:pt x="1172147" y="0"/>
                </a:lnTo>
              </a:path>
            </a:pathLst>
          </a:custGeom>
          <a:ln w="9524">
            <a:solidFill>
              <a:srgbClr val="666666"/>
            </a:solidFill>
          </a:ln>
        </p:spPr>
        <p:txBody>
          <a:bodyPr wrap="square" lIns="0" tIns="0" rIns="0" bIns="0" rtlCol="0"/>
          <a:lstStyle/>
          <a:p>
            <a:endParaRPr sz="1350"/>
          </a:p>
        </p:txBody>
      </p:sp>
      <p:sp>
        <p:nvSpPr>
          <p:cNvPr id="65" name="object 65"/>
          <p:cNvSpPr/>
          <p:nvPr/>
        </p:nvSpPr>
        <p:spPr>
          <a:xfrm>
            <a:off x="3869488" y="2095609"/>
            <a:ext cx="33338" cy="29051"/>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sz="1350"/>
          </a:p>
        </p:txBody>
      </p:sp>
      <p:sp>
        <p:nvSpPr>
          <p:cNvPr id="66" name="object 66"/>
          <p:cNvSpPr/>
          <p:nvPr/>
        </p:nvSpPr>
        <p:spPr>
          <a:xfrm>
            <a:off x="3869488" y="2095609"/>
            <a:ext cx="33338" cy="29051"/>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sz="1350"/>
          </a:p>
        </p:txBody>
      </p:sp>
      <p:sp>
        <p:nvSpPr>
          <p:cNvPr id="67" name="object 67"/>
          <p:cNvSpPr/>
          <p:nvPr/>
        </p:nvSpPr>
        <p:spPr>
          <a:xfrm>
            <a:off x="3904025" y="213087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68" name="object 68"/>
          <p:cNvSpPr/>
          <p:nvPr/>
        </p:nvSpPr>
        <p:spPr>
          <a:xfrm>
            <a:off x="3871607" y="2119083"/>
            <a:ext cx="32861" cy="23813"/>
          </a:xfrm>
          <a:custGeom>
            <a:avLst/>
            <a:gdLst/>
            <a:ahLst/>
            <a:cxnLst/>
            <a:rect l="l" t="t" r="r" b="b"/>
            <a:pathLst>
              <a:path w="43814" h="31750">
                <a:moveTo>
                  <a:pt x="43224" y="31474"/>
                </a:moveTo>
                <a:lnTo>
                  <a:pt x="0" y="15724"/>
                </a:lnTo>
                <a:lnTo>
                  <a:pt x="43224" y="0"/>
                </a:lnTo>
                <a:lnTo>
                  <a:pt x="43224" y="31474"/>
                </a:lnTo>
                <a:close/>
              </a:path>
            </a:pathLst>
          </a:custGeom>
          <a:solidFill>
            <a:srgbClr val="666666"/>
          </a:solidFill>
        </p:spPr>
        <p:txBody>
          <a:bodyPr wrap="square" lIns="0" tIns="0" rIns="0" bIns="0" rtlCol="0"/>
          <a:lstStyle/>
          <a:p>
            <a:endParaRPr sz="1350"/>
          </a:p>
        </p:txBody>
      </p:sp>
      <p:sp>
        <p:nvSpPr>
          <p:cNvPr id="69" name="object 69"/>
          <p:cNvSpPr/>
          <p:nvPr/>
        </p:nvSpPr>
        <p:spPr>
          <a:xfrm>
            <a:off x="3871607" y="2119083"/>
            <a:ext cx="32861" cy="23813"/>
          </a:xfrm>
          <a:custGeom>
            <a:avLst/>
            <a:gdLst/>
            <a:ahLst/>
            <a:cxnLst/>
            <a:rect l="l" t="t" r="r" b="b"/>
            <a:pathLst>
              <a:path w="43814" h="31750">
                <a:moveTo>
                  <a:pt x="43224" y="0"/>
                </a:moveTo>
                <a:lnTo>
                  <a:pt x="0" y="15724"/>
                </a:lnTo>
                <a:lnTo>
                  <a:pt x="43224" y="31474"/>
                </a:lnTo>
                <a:lnTo>
                  <a:pt x="43224" y="0"/>
                </a:lnTo>
                <a:close/>
              </a:path>
            </a:pathLst>
          </a:custGeom>
          <a:ln w="9524">
            <a:solidFill>
              <a:srgbClr val="666666"/>
            </a:solidFill>
          </a:ln>
        </p:spPr>
        <p:txBody>
          <a:bodyPr wrap="square" lIns="0" tIns="0" rIns="0" bIns="0" rtlCol="0"/>
          <a:lstStyle/>
          <a:p>
            <a:endParaRPr sz="1350"/>
          </a:p>
        </p:txBody>
      </p:sp>
      <p:sp>
        <p:nvSpPr>
          <p:cNvPr id="70" name="object 70"/>
          <p:cNvSpPr/>
          <p:nvPr/>
        </p:nvSpPr>
        <p:spPr>
          <a:xfrm>
            <a:off x="3895325" y="2156770"/>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71" name="object 71"/>
          <p:cNvSpPr/>
          <p:nvPr/>
        </p:nvSpPr>
        <p:spPr>
          <a:xfrm>
            <a:off x="3869488" y="2137196"/>
            <a:ext cx="33338" cy="29051"/>
          </a:xfrm>
          <a:custGeom>
            <a:avLst/>
            <a:gdLst/>
            <a:ahLst/>
            <a:cxnLst/>
            <a:rect l="l" t="t" r="r" b="b"/>
            <a:pathLst>
              <a:path w="44450" h="38735">
                <a:moveTo>
                  <a:pt x="24949" y="38624"/>
                </a:moveTo>
                <a:lnTo>
                  <a:pt x="0" y="0"/>
                </a:lnTo>
                <a:lnTo>
                  <a:pt x="43949" y="13549"/>
                </a:lnTo>
                <a:lnTo>
                  <a:pt x="24949" y="38624"/>
                </a:lnTo>
                <a:close/>
              </a:path>
            </a:pathLst>
          </a:custGeom>
          <a:solidFill>
            <a:srgbClr val="666666"/>
          </a:solidFill>
        </p:spPr>
        <p:txBody>
          <a:bodyPr wrap="square" lIns="0" tIns="0" rIns="0" bIns="0" rtlCol="0"/>
          <a:lstStyle/>
          <a:p>
            <a:endParaRPr sz="1350"/>
          </a:p>
        </p:txBody>
      </p:sp>
      <p:sp>
        <p:nvSpPr>
          <p:cNvPr id="72" name="object 72"/>
          <p:cNvSpPr/>
          <p:nvPr/>
        </p:nvSpPr>
        <p:spPr>
          <a:xfrm>
            <a:off x="3869488" y="2137196"/>
            <a:ext cx="33338" cy="29051"/>
          </a:xfrm>
          <a:custGeom>
            <a:avLst/>
            <a:gdLst/>
            <a:ahLst/>
            <a:cxnLst/>
            <a:rect l="l" t="t" r="r" b="b"/>
            <a:pathLst>
              <a:path w="44450" h="38735">
                <a:moveTo>
                  <a:pt x="43949" y="13549"/>
                </a:moveTo>
                <a:lnTo>
                  <a:pt x="0" y="0"/>
                </a:lnTo>
                <a:lnTo>
                  <a:pt x="24949" y="38624"/>
                </a:lnTo>
                <a:lnTo>
                  <a:pt x="43949" y="13549"/>
                </a:lnTo>
                <a:close/>
              </a:path>
            </a:pathLst>
          </a:custGeom>
          <a:ln w="9524">
            <a:solidFill>
              <a:srgbClr val="666666"/>
            </a:solidFill>
          </a:ln>
        </p:spPr>
        <p:txBody>
          <a:bodyPr wrap="square" lIns="0" tIns="0" rIns="0" bIns="0" rtlCol="0"/>
          <a:lstStyle/>
          <a:p>
            <a:endParaRPr sz="1350"/>
          </a:p>
        </p:txBody>
      </p:sp>
      <p:sp>
        <p:nvSpPr>
          <p:cNvPr id="73" name="object 73"/>
          <p:cNvSpPr/>
          <p:nvPr/>
        </p:nvSpPr>
        <p:spPr>
          <a:xfrm>
            <a:off x="3884788" y="1439237"/>
            <a:ext cx="890111" cy="1347788"/>
          </a:xfrm>
          <a:custGeom>
            <a:avLst/>
            <a:gdLst/>
            <a:ahLst/>
            <a:cxnLst/>
            <a:rect l="l" t="t" r="r" b="b"/>
            <a:pathLst>
              <a:path w="1186814" h="1797050">
                <a:moveTo>
                  <a:pt x="0" y="1796708"/>
                </a:moveTo>
                <a:lnTo>
                  <a:pt x="1186197" y="0"/>
                </a:lnTo>
              </a:path>
            </a:pathLst>
          </a:custGeom>
          <a:ln w="9524">
            <a:solidFill>
              <a:srgbClr val="666666"/>
            </a:solidFill>
          </a:ln>
        </p:spPr>
        <p:txBody>
          <a:bodyPr wrap="square" lIns="0" tIns="0" rIns="0" bIns="0" rtlCol="0"/>
          <a:lstStyle/>
          <a:p>
            <a:endParaRPr sz="1350"/>
          </a:p>
        </p:txBody>
      </p:sp>
      <p:sp>
        <p:nvSpPr>
          <p:cNvPr id="74" name="object 74"/>
          <p:cNvSpPr/>
          <p:nvPr/>
        </p:nvSpPr>
        <p:spPr>
          <a:xfrm>
            <a:off x="3866919" y="2780263"/>
            <a:ext cx="28099" cy="33814"/>
          </a:xfrm>
          <a:custGeom>
            <a:avLst/>
            <a:gdLst/>
            <a:ahLst/>
            <a:cxnLst/>
            <a:rect l="l" t="t" r="r" b="b"/>
            <a:pathLst>
              <a:path w="37464" h="45085">
                <a:moveTo>
                  <a:pt x="0" y="44749"/>
                </a:moveTo>
                <a:lnTo>
                  <a:pt x="10674" y="0"/>
                </a:lnTo>
                <a:lnTo>
                  <a:pt x="36949" y="17349"/>
                </a:lnTo>
                <a:lnTo>
                  <a:pt x="0" y="44749"/>
                </a:lnTo>
                <a:close/>
              </a:path>
            </a:pathLst>
          </a:custGeom>
          <a:solidFill>
            <a:srgbClr val="666666"/>
          </a:solidFill>
        </p:spPr>
        <p:txBody>
          <a:bodyPr wrap="square" lIns="0" tIns="0" rIns="0" bIns="0" rtlCol="0"/>
          <a:lstStyle/>
          <a:p>
            <a:endParaRPr sz="1350"/>
          </a:p>
        </p:txBody>
      </p:sp>
      <p:sp>
        <p:nvSpPr>
          <p:cNvPr id="75" name="object 75"/>
          <p:cNvSpPr/>
          <p:nvPr/>
        </p:nvSpPr>
        <p:spPr>
          <a:xfrm>
            <a:off x="3866919" y="2780263"/>
            <a:ext cx="28099" cy="33814"/>
          </a:xfrm>
          <a:custGeom>
            <a:avLst/>
            <a:gdLst/>
            <a:ahLst/>
            <a:cxnLst/>
            <a:rect l="l" t="t" r="r" b="b"/>
            <a:pathLst>
              <a:path w="37464" h="45085">
                <a:moveTo>
                  <a:pt x="10674" y="0"/>
                </a:moveTo>
                <a:lnTo>
                  <a:pt x="0" y="44749"/>
                </a:lnTo>
                <a:lnTo>
                  <a:pt x="36949" y="17349"/>
                </a:lnTo>
                <a:lnTo>
                  <a:pt x="10674" y="0"/>
                </a:lnTo>
                <a:close/>
              </a:path>
            </a:pathLst>
          </a:custGeom>
          <a:ln w="9524">
            <a:solidFill>
              <a:srgbClr val="666666"/>
            </a:solidFill>
          </a:ln>
        </p:spPr>
        <p:txBody>
          <a:bodyPr wrap="square" lIns="0" tIns="0" rIns="0" bIns="0" rtlCol="0"/>
          <a:lstStyle/>
          <a:p>
            <a:endParaRPr sz="1350"/>
          </a:p>
        </p:txBody>
      </p:sp>
      <p:sp>
        <p:nvSpPr>
          <p:cNvPr id="76" name="object 76"/>
          <p:cNvSpPr/>
          <p:nvPr/>
        </p:nvSpPr>
        <p:spPr>
          <a:xfrm>
            <a:off x="3895325" y="2130877"/>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77" name="object 77"/>
          <p:cNvSpPr/>
          <p:nvPr/>
        </p:nvSpPr>
        <p:spPr>
          <a:xfrm>
            <a:off x="3869488" y="2787257"/>
            <a:ext cx="33338" cy="29051"/>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sz="1350"/>
          </a:p>
        </p:txBody>
      </p:sp>
      <p:sp>
        <p:nvSpPr>
          <p:cNvPr id="78" name="object 78"/>
          <p:cNvSpPr/>
          <p:nvPr/>
        </p:nvSpPr>
        <p:spPr>
          <a:xfrm>
            <a:off x="3869488" y="2787257"/>
            <a:ext cx="33338" cy="29051"/>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sz="1350"/>
          </a:p>
        </p:txBody>
      </p:sp>
      <p:sp>
        <p:nvSpPr>
          <p:cNvPr id="79" name="object 79"/>
          <p:cNvSpPr/>
          <p:nvPr/>
        </p:nvSpPr>
        <p:spPr>
          <a:xfrm>
            <a:off x="3904025" y="282254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80" name="object 80"/>
          <p:cNvSpPr/>
          <p:nvPr/>
        </p:nvSpPr>
        <p:spPr>
          <a:xfrm>
            <a:off x="3871607" y="2810731"/>
            <a:ext cx="32861" cy="23813"/>
          </a:xfrm>
          <a:custGeom>
            <a:avLst/>
            <a:gdLst/>
            <a:ahLst/>
            <a:cxnLst/>
            <a:rect l="l" t="t" r="r" b="b"/>
            <a:pathLst>
              <a:path w="43814"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sz="1350"/>
          </a:p>
        </p:txBody>
      </p:sp>
      <p:sp>
        <p:nvSpPr>
          <p:cNvPr id="81" name="object 81"/>
          <p:cNvSpPr/>
          <p:nvPr/>
        </p:nvSpPr>
        <p:spPr>
          <a:xfrm>
            <a:off x="3871607" y="2810731"/>
            <a:ext cx="32861" cy="23813"/>
          </a:xfrm>
          <a:custGeom>
            <a:avLst/>
            <a:gdLst/>
            <a:ahLst/>
            <a:cxnLst/>
            <a:rect l="l" t="t" r="r" b="b"/>
            <a:pathLst>
              <a:path w="43814"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sz="1350"/>
          </a:p>
        </p:txBody>
      </p:sp>
      <p:sp>
        <p:nvSpPr>
          <p:cNvPr id="82" name="object 82"/>
          <p:cNvSpPr/>
          <p:nvPr/>
        </p:nvSpPr>
        <p:spPr>
          <a:xfrm>
            <a:off x="3895325" y="2822544"/>
            <a:ext cx="879158" cy="665798"/>
          </a:xfrm>
          <a:custGeom>
            <a:avLst/>
            <a:gdLst/>
            <a:ahLst/>
            <a:cxnLst/>
            <a:rect l="l" t="t" r="r" b="b"/>
            <a:pathLst>
              <a:path w="1172210" h="887729">
                <a:moveTo>
                  <a:pt x="0" y="887673"/>
                </a:moveTo>
                <a:lnTo>
                  <a:pt x="1172147" y="0"/>
                </a:lnTo>
              </a:path>
            </a:pathLst>
          </a:custGeom>
          <a:ln w="9524">
            <a:solidFill>
              <a:srgbClr val="666666"/>
            </a:solidFill>
          </a:ln>
        </p:spPr>
        <p:txBody>
          <a:bodyPr wrap="square" lIns="0" tIns="0" rIns="0" bIns="0" rtlCol="0"/>
          <a:lstStyle/>
          <a:p>
            <a:endParaRPr sz="1350"/>
          </a:p>
        </p:txBody>
      </p:sp>
      <p:sp>
        <p:nvSpPr>
          <p:cNvPr id="83" name="object 83"/>
          <p:cNvSpPr/>
          <p:nvPr/>
        </p:nvSpPr>
        <p:spPr>
          <a:xfrm>
            <a:off x="3869488" y="3478906"/>
            <a:ext cx="33338" cy="29051"/>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sz="1350"/>
          </a:p>
        </p:txBody>
      </p:sp>
      <p:sp>
        <p:nvSpPr>
          <p:cNvPr id="84" name="object 84"/>
          <p:cNvSpPr/>
          <p:nvPr/>
        </p:nvSpPr>
        <p:spPr>
          <a:xfrm>
            <a:off x="3869488" y="3478906"/>
            <a:ext cx="33338" cy="29051"/>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sz="1350"/>
          </a:p>
        </p:txBody>
      </p:sp>
      <p:sp>
        <p:nvSpPr>
          <p:cNvPr id="85" name="object 85"/>
          <p:cNvSpPr/>
          <p:nvPr/>
        </p:nvSpPr>
        <p:spPr>
          <a:xfrm>
            <a:off x="3884788" y="2130877"/>
            <a:ext cx="890111" cy="1347788"/>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sz="1350"/>
          </a:p>
        </p:txBody>
      </p:sp>
      <p:sp>
        <p:nvSpPr>
          <p:cNvPr id="86" name="object 86"/>
          <p:cNvSpPr/>
          <p:nvPr/>
        </p:nvSpPr>
        <p:spPr>
          <a:xfrm>
            <a:off x="3866919" y="3471912"/>
            <a:ext cx="28099" cy="33814"/>
          </a:xfrm>
          <a:custGeom>
            <a:avLst/>
            <a:gdLst/>
            <a:ahLst/>
            <a:cxnLst/>
            <a:rect l="l" t="t" r="r" b="b"/>
            <a:pathLst>
              <a:path w="37464" h="45085">
                <a:moveTo>
                  <a:pt x="0" y="44749"/>
                </a:moveTo>
                <a:lnTo>
                  <a:pt x="10674" y="0"/>
                </a:lnTo>
                <a:lnTo>
                  <a:pt x="36949" y="17324"/>
                </a:lnTo>
                <a:lnTo>
                  <a:pt x="0" y="44749"/>
                </a:lnTo>
                <a:close/>
              </a:path>
            </a:pathLst>
          </a:custGeom>
          <a:solidFill>
            <a:srgbClr val="666666"/>
          </a:solidFill>
        </p:spPr>
        <p:txBody>
          <a:bodyPr wrap="square" lIns="0" tIns="0" rIns="0" bIns="0" rtlCol="0"/>
          <a:lstStyle/>
          <a:p>
            <a:endParaRPr sz="1350"/>
          </a:p>
        </p:txBody>
      </p:sp>
      <p:sp>
        <p:nvSpPr>
          <p:cNvPr id="87" name="object 87"/>
          <p:cNvSpPr/>
          <p:nvPr/>
        </p:nvSpPr>
        <p:spPr>
          <a:xfrm>
            <a:off x="3866919" y="3471912"/>
            <a:ext cx="28099" cy="33814"/>
          </a:xfrm>
          <a:custGeom>
            <a:avLst/>
            <a:gdLst/>
            <a:ahLst/>
            <a:cxnLst/>
            <a:rect l="l" t="t" r="r" b="b"/>
            <a:pathLst>
              <a:path w="37464" h="45085">
                <a:moveTo>
                  <a:pt x="10674" y="0"/>
                </a:moveTo>
                <a:lnTo>
                  <a:pt x="0" y="44749"/>
                </a:lnTo>
                <a:lnTo>
                  <a:pt x="36949" y="17324"/>
                </a:lnTo>
                <a:lnTo>
                  <a:pt x="10674" y="0"/>
                </a:lnTo>
                <a:close/>
              </a:path>
            </a:pathLst>
          </a:custGeom>
          <a:ln w="9524">
            <a:solidFill>
              <a:srgbClr val="666666"/>
            </a:solidFill>
          </a:ln>
        </p:spPr>
        <p:txBody>
          <a:bodyPr wrap="square" lIns="0" tIns="0" rIns="0" bIns="0" rtlCol="0"/>
          <a:lstStyle/>
          <a:p>
            <a:endParaRPr sz="1350"/>
          </a:p>
        </p:txBody>
      </p:sp>
      <p:sp>
        <p:nvSpPr>
          <p:cNvPr id="88" name="object 88"/>
          <p:cNvSpPr/>
          <p:nvPr/>
        </p:nvSpPr>
        <p:spPr>
          <a:xfrm>
            <a:off x="3878431" y="1439238"/>
            <a:ext cx="896303" cy="2035969"/>
          </a:xfrm>
          <a:custGeom>
            <a:avLst/>
            <a:gdLst/>
            <a:ahLst/>
            <a:cxnLst/>
            <a:rect l="l" t="t" r="r" b="b"/>
            <a:pathLst>
              <a:path w="1195070" h="2714625">
                <a:moveTo>
                  <a:pt x="0" y="2714282"/>
                </a:moveTo>
                <a:lnTo>
                  <a:pt x="1194672" y="0"/>
                </a:lnTo>
              </a:path>
            </a:pathLst>
          </a:custGeom>
          <a:ln w="9524">
            <a:solidFill>
              <a:srgbClr val="666666"/>
            </a:solidFill>
          </a:ln>
        </p:spPr>
        <p:txBody>
          <a:bodyPr wrap="square" lIns="0" tIns="0" rIns="0" bIns="0" rtlCol="0"/>
          <a:lstStyle/>
          <a:p>
            <a:endParaRPr sz="1350"/>
          </a:p>
        </p:txBody>
      </p:sp>
      <p:sp>
        <p:nvSpPr>
          <p:cNvPr id="89" name="object 89"/>
          <p:cNvSpPr/>
          <p:nvPr/>
        </p:nvSpPr>
        <p:spPr>
          <a:xfrm>
            <a:off x="3865363" y="3470206"/>
            <a:ext cx="24288" cy="34766"/>
          </a:xfrm>
          <a:custGeom>
            <a:avLst/>
            <a:gdLst/>
            <a:ahLst/>
            <a:cxnLst/>
            <a:rect l="l" t="t" r="r" b="b"/>
            <a:pathLst>
              <a:path w="32385" h="46354">
                <a:moveTo>
                  <a:pt x="0" y="45899"/>
                </a:moveTo>
                <a:lnTo>
                  <a:pt x="3024" y="0"/>
                </a:lnTo>
                <a:lnTo>
                  <a:pt x="31824" y="12674"/>
                </a:lnTo>
                <a:lnTo>
                  <a:pt x="0" y="45899"/>
                </a:lnTo>
                <a:close/>
              </a:path>
            </a:pathLst>
          </a:custGeom>
          <a:solidFill>
            <a:srgbClr val="666666"/>
          </a:solidFill>
        </p:spPr>
        <p:txBody>
          <a:bodyPr wrap="square" lIns="0" tIns="0" rIns="0" bIns="0" rtlCol="0"/>
          <a:lstStyle/>
          <a:p>
            <a:endParaRPr sz="1350"/>
          </a:p>
        </p:txBody>
      </p:sp>
      <p:sp>
        <p:nvSpPr>
          <p:cNvPr id="90" name="object 90"/>
          <p:cNvSpPr/>
          <p:nvPr/>
        </p:nvSpPr>
        <p:spPr>
          <a:xfrm>
            <a:off x="3865363" y="3470206"/>
            <a:ext cx="24288" cy="34766"/>
          </a:xfrm>
          <a:custGeom>
            <a:avLst/>
            <a:gdLst/>
            <a:ahLst/>
            <a:cxnLst/>
            <a:rect l="l" t="t" r="r" b="b"/>
            <a:pathLst>
              <a:path w="32385" h="46354">
                <a:moveTo>
                  <a:pt x="3024" y="0"/>
                </a:moveTo>
                <a:lnTo>
                  <a:pt x="0" y="45899"/>
                </a:lnTo>
                <a:lnTo>
                  <a:pt x="31824" y="12674"/>
                </a:lnTo>
                <a:lnTo>
                  <a:pt x="3024" y="0"/>
                </a:lnTo>
                <a:close/>
              </a:path>
            </a:pathLst>
          </a:custGeom>
          <a:ln w="9524">
            <a:solidFill>
              <a:srgbClr val="666666"/>
            </a:solidFill>
          </a:ln>
        </p:spPr>
        <p:txBody>
          <a:bodyPr wrap="square" lIns="0" tIns="0" rIns="0" bIns="0" rtlCol="0"/>
          <a:lstStyle/>
          <a:p>
            <a:endParaRPr sz="1350"/>
          </a:p>
        </p:txBody>
      </p:sp>
      <p:sp>
        <p:nvSpPr>
          <p:cNvPr id="91" name="object 91"/>
          <p:cNvSpPr/>
          <p:nvPr/>
        </p:nvSpPr>
        <p:spPr>
          <a:xfrm>
            <a:off x="5308022" y="1454286"/>
            <a:ext cx="873443" cy="327660"/>
          </a:xfrm>
          <a:custGeom>
            <a:avLst/>
            <a:gdLst/>
            <a:ahLst/>
            <a:cxnLst/>
            <a:rect l="l" t="t" r="r" b="b"/>
            <a:pathLst>
              <a:path w="1164590" h="436880">
                <a:moveTo>
                  <a:pt x="0" y="0"/>
                </a:moveTo>
                <a:lnTo>
                  <a:pt x="1164197" y="436534"/>
                </a:lnTo>
              </a:path>
            </a:pathLst>
          </a:custGeom>
          <a:ln w="9524">
            <a:solidFill>
              <a:srgbClr val="666666"/>
            </a:solidFill>
          </a:ln>
        </p:spPr>
        <p:txBody>
          <a:bodyPr wrap="square" lIns="0" tIns="0" rIns="0" bIns="0" rtlCol="0"/>
          <a:lstStyle/>
          <a:p>
            <a:endParaRPr sz="1350"/>
          </a:p>
        </p:txBody>
      </p:sp>
      <p:sp>
        <p:nvSpPr>
          <p:cNvPr id="92" name="object 92"/>
          <p:cNvSpPr/>
          <p:nvPr/>
        </p:nvSpPr>
        <p:spPr>
          <a:xfrm>
            <a:off x="5277685" y="1442905"/>
            <a:ext cx="34766" cy="22860"/>
          </a:xfrm>
          <a:custGeom>
            <a:avLst/>
            <a:gdLst/>
            <a:ahLst/>
            <a:cxnLst/>
            <a:rect l="l" t="t" r="r" b="b"/>
            <a:pathLst>
              <a:path w="46354" h="30480">
                <a:moveTo>
                  <a:pt x="34949" y="29907"/>
                </a:moveTo>
                <a:lnTo>
                  <a:pt x="0" y="0"/>
                </a:lnTo>
                <a:lnTo>
                  <a:pt x="45974" y="444"/>
                </a:lnTo>
                <a:lnTo>
                  <a:pt x="34949" y="29907"/>
                </a:lnTo>
                <a:close/>
              </a:path>
            </a:pathLst>
          </a:custGeom>
          <a:solidFill>
            <a:srgbClr val="666666"/>
          </a:solidFill>
        </p:spPr>
        <p:txBody>
          <a:bodyPr wrap="square" lIns="0" tIns="0" rIns="0" bIns="0" rtlCol="0"/>
          <a:lstStyle/>
          <a:p>
            <a:endParaRPr sz="1350"/>
          </a:p>
        </p:txBody>
      </p:sp>
      <p:sp>
        <p:nvSpPr>
          <p:cNvPr id="93" name="object 93"/>
          <p:cNvSpPr/>
          <p:nvPr/>
        </p:nvSpPr>
        <p:spPr>
          <a:xfrm>
            <a:off x="5277685" y="1442905"/>
            <a:ext cx="34766" cy="22860"/>
          </a:xfrm>
          <a:custGeom>
            <a:avLst/>
            <a:gdLst/>
            <a:ahLst/>
            <a:cxnLst/>
            <a:rect l="l" t="t" r="r" b="b"/>
            <a:pathLst>
              <a:path w="46354" h="30480">
                <a:moveTo>
                  <a:pt x="45974" y="444"/>
                </a:moveTo>
                <a:lnTo>
                  <a:pt x="0" y="0"/>
                </a:lnTo>
                <a:lnTo>
                  <a:pt x="34949" y="29907"/>
                </a:lnTo>
                <a:lnTo>
                  <a:pt x="45974" y="444"/>
                </a:lnTo>
                <a:close/>
              </a:path>
            </a:pathLst>
          </a:custGeom>
          <a:ln w="9524">
            <a:solidFill>
              <a:srgbClr val="666666"/>
            </a:solidFill>
          </a:ln>
        </p:spPr>
        <p:txBody>
          <a:bodyPr wrap="square" lIns="0" tIns="0" rIns="0" bIns="0" rtlCol="0"/>
          <a:lstStyle/>
          <a:p>
            <a:endParaRPr sz="1350"/>
          </a:p>
        </p:txBody>
      </p:sp>
      <p:sp>
        <p:nvSpPr>
          <p:cNvPr id="94" name="object 94"/>
          <p:cNvSpPr/>
          <p:nvPr/>
        </p:nvSpPr>
        <p:spPr>
          <a:xfrm>
            <a:off x="5296266" y="1471368"/>
            <a:ext cx="885349" cy="1002506"/>
          </a:xfrm>
          <a:custGeom>
            <a:avLst/>
            <a:gdLst/>
            <a:ahLst/>
            <a:cxnLst/>
            <a:rect l="l" t="t" r="r" b="b"/>
            <a:pathLst>
              <a:path w="1180465" h="1336675">
                <a:moveTo>
                  <a:pt x="0" y="0"/>
                </a:moveTo>
                <a:lnTo>
                  <a:pt x="1179872" y="1336244"/>
                </a:lnTo>
              </a:path>
            </a:pathLst>
          </a:custGeom>
          <a:ln w="9524">
            <a:solidFill>
              <a:srgbClr val="666666"/>
            </a:solidFill>
          </a:ln>
        </p:spPr>
        <p:txBody>
          <a:bodyPr wrap="square" lIns="0" tIns="0" rIns="0" bIns="0" rtlCol="0"/>
          <a:lstStyle/>
          <a:p>
            <a:endParaRPr sz="1350"/>
          </a:p>
        </p:txBody>
      </p:sp>
      <p:sp>
        <p:nvSpPr>
          <p:cNvPr id="95" name="object 95"/>
          <p:cNvSpPr/>
          <p:nvPr/>
        </p:nvSpPr>
        <p:spPr>
          <a:xfrm>
            <a:off x="5274816" y="1447066"/>
            <a:ext cx="30480" cy="32385"/>
          </a:xfrm>
          <a:custGeom>
            <a:avLst/>
            <a:gdLst/>
            <a:ahLst/>
            <a:cxnLst/>
            <a:rect l="l" t="t" r="r" b="b"/>
            <a:pathLst>
              <a:path w="40639" h="43180">
                <a:moveTo>
                  <a:pt x="16799" y="42814"/>
                </a:moveTo>
                <a:lnTo>
                  <a:pt x="0" y="0"/>
                </a:lnTo>
                <a:lnTo>
                  <a:pt x="40399" y="21989"/>
                </a:lnTo>
                <a:lnTo>
                  <a:pt x="16799" y="42814"/>
                </a:lnTo>
                <a:close/>
              </a:path>
            </a:pathLst>
          </a:custGeom>
          <a:solidFill>
            <a:srgbClr val="666666"/>
          </a:solidFill>
        </p:spPr>
        <p:txBody>
          <a:bodyPr wrap="square" lIns="0" tIns="0" rIns="0" bIns="0" rtlCol="0"/>
          <a:lstStyle/>
          <a:p>
            <a:endParaRPr sz="1350"/>
          </a:p>
        </p:txBody>
      </p:sp>
      <p:sp>
        <p:nvSpPr>
          <p:cNvPr id="96" name="object 96"/>
          <p:cNvSpPr/>
          <p:nvPr/>
        </p:nvSpPr>
        <p:spPr>
          <a:xfrm>
            <a:off x="5274816" y="1447066"/>
            <a:ext cx="30480" cy="32385"/>
          </a:xfrm>
          <a:custGeom>
            <a:avLst/>
            <a:gdLst/>
            <a:ahLst/>
            <a:cxnLst/>
            <a:rect l="l" t="t" r="r" b="b"/>
            <a:pathLst>
              <a:path w="40639" h="43180">
                <a:moveTo>
                  <a:pt x="40399" y="21989"/>
                </a:moveTo>
                <a:lnTo>
                  <a:pt x="0" y="0"/>
                </a:lnTo>
                <a:lnTo>
                  <a:pt x="16799" y="42814"/>
                </a:lnTo>
                <a:lnTo>
                  <a:pt x="40399" y="21989"/>
                </a:lnTo>
                <a:close/>
              </a:path>
            </a:pathLst>
          </a:custGeom>
          <a:ln w="9524">
            <a:solidFill>
              <a:srgbClr val="666666"/>
            </a:solidFill>
          </a:ln>
        </p:spPr>
        <p:txBody>
          <a:bodyPr wrap="square" lIns="0" tIns="0" rIns="0" bIns="0" rtlCol="0"/>
          <a:lstStyle/>
          <a:p>
            <a:endParaRPr sz="1350"/>
          </a:p>
        </p:txBody>
      </p:sp>
      <p:sp>
        <p:nvSpPr>
          <p:cNvPr id="97" name="object 97"/>
          <p:cNvSpPr/>
          <p:nvPr/>
        </p:nvSpPr>
        <p:spPr>
          <a:xfrm>
            <a:off x="5287942" y="1477124"/>
            <a:ext cx="893445" cy="1688306"/>
          </a:xfrm>
          <a:custGeom>
            <a:avLst/>
            <a:gdLst/>
            <a:ahLst/>
            <a:cxnLst/>
            <a:rect l="l" t="t" r="r" b="b"/>
            <a:pathLst>
              <a:path w="1191259" h="2251075">
                <a:moveTo>
                  <a:pt x="0" y="0"/>
                </a:moveTo>
                <a:lnTo>
                  <a:pt x="1190972" y="2250792"/>
                </a:lnTo>
              </a:path>
            </a:pathLst>
          </a:custGeom>
          <a:ln w="9524">
            <a:solidFill>
              <a:srgbClr val="666666"/>
            </a:solidFill>
          </a:ln>
        </p:spPr>
        <p:txBody>
          <a:bodyPr wrap="square" lIns="0" tIns="0" rIns="0" bIns="0" rtlCol="0"/>
          <a:lstStyle/>
          <a:p>
            <a:endParaRPr sz="1350"/>
          </a:p>
        </p:txBody>
      </p:sp>
      <p:sp>
        <p:nvSpPr>
          <p:cNvPr id="98" name="object 98"/>
          <p:cNvSpPr/>
          <p:nvPr/>
        </p:nvSpPr>
        <p:spPr>
          <a:xfrm>
            <a:off x="5272772" y="1448468"/>
            <a:ext cx="25718" cy="34290"/>
          </a:xfrm>
          <a:custGeom>
            <a:avLst/>
            <a:gdLst/>
            <a:ahLst/>
            <a:cxnLst/>
            <a:rect l="l" t="t" r="r" b="b"/>
            <a:pathLst>
              <a:path w="34289" h="45719">
                <a:moveTo>
                  <a:pt x="6324" y="45564"/>
                </a:moveTo>
                <a:lnTo>
                  <a:pt x="0" y="0"/>
                </a:lnTo>
                <a:lnTo>
                  <a:pt x="34124" y="30847"/>
                </a:lnTo>
                <a:lnTo>
                  <a:pt x="6324" y="45564"/>
                </a:lnTo>
                <a:close/>
              </a:path>
            </a:pathLst>
          </a:custGeom>
          <a:solidFill>
            <a:srgbClr val="666666"/>
          </a:solidFill>
        </p:spPr>
        <p:txBody>
          <a:bodyPr wrap="square" lIns="0" tIns="0" rIns="0" bIns="0" rtlCol="0"/>
          <a:lstStyle/>
          <a:p>
            <a:endParaRPr sz="1350"/>
          </a:p>
        </p:txBody>
      </p:sp>
      <p:sp>
        <p:nvSpPr>
          <p:cNvPr id="99" name="object 99"/>
          <p:cNvSpPr/>
          <p:nvPr/>
        </p:nvSpPr>
        <p:spPr>
          <a:xfrm>
            <a:off x="5272772" y="1448468"/>
            <a:ext cx="25718" cy="34290"/>
          </a:xfrm>
          <a:custGeom>
            <a:avLst/>
            <a:gdLst/>
            <a:ahLst/>
            <a:cxnLst/>
            <a:rect l="l" t="t" r="r" b="b"/>
            <a:pathLst>
              <a:path w="34289" h="45719">
                <a:moveTo>
                  <a:pt x="34124" y="30847"/>
                </a:moveTo>
                <a:lnTo>
                  <a:pt x="0" y="0"/>
                </a:lnTo>
                <a:lnTo>
                  <a:pt x="6324" y="45564"/>
                </a:lnTo>
                <a:lnTo>
                  <a:pt x="34124" y="30847"/>
                </a:lnTo>
                <a:close/>
              </a:path>
            </a:pathLst>
          </a:custGeom>
          <a:ln w="9524">
            <a:solidFill>
              <a:srgbClr val="666666"/>
            </a:solidFill>
          </a:ln>
        </p:spPr>
        <p:txBody>
          <a:bodyPr wrap="square" lIns="0" tIns="0" rIns="0" bIns="0" rtlCol="0"/>
          <a:lstStyle/>
          <a:p>
            <a:endParaRPr sz="1350"/>
          </a:p>
        </p:txBody>
      </p:sp>
      <p:sp>
        <p:nvSpPr>
          <p:cNvPr id="100" name="object 100"/>
          <p:cNvSpPr/>
          <p:nvPr/>
        </p:nvSpPr>
        <p:spPr>
          <a:xfrm>
            <a:off x="5307928" y="1781686"/>
            <a:ext cx="873443" cy="334328"/>
          </a:xfrm>
          <a:custGeom>
            <a:avLst/>
            <a:gdLst/>
            <a:ahLst/>
            <a:cxnLst/>
            <a:rect l="l" t="t" r="r" b="b"/>
            <a:pathLst>
              <a:path w="1164590" h="445769">
                <a:moveTo>
                  <a:pt x="0" y="445186"/>
                </a:moveTo>
                <a:lnTo>
                  <a:pt x="1164322" y="0"/>
                </a:lnTo>
              </a:path>
            </a:pathLst>
          </a:custGeom>
          <a:ln w="9524">
            <a:solidFill>
              <a:srgbClr val="666666"/>
            </a:solidFill>
          </a:ln>
        </p:spPr>
        <p:txBody>
          <a:bodyPr wrap="square" lIns="0" tIns="0" rIns="0" bIns="0" rtlCol="0"/>
          <a:lstStyle/>
          <a:p>
            <a:endParaRPr sz="1350"/>
          </a:p>
        </p:txBody>
      </p:sp>
      <p:sp>
        <p:nvSpPr>
          <p:cNvPr id="101" name="object 101"/>
          <p:cNvSpPr/>
          <p:nvPr/>
        </p:nvSpPr>
        <p:spPr>
          <a:xfrm>
            <a:off x="5277648" y="2104552"/>
            <a:ext cx="34766" cy="22860"/>
          </a:xfrm>
          <a:custGeom>
            <a:avLst/>
            <a:gdLst/>
            <a:ahLst/>
            <a:cxnLst/>
            <a:rect l="l" t="t" r="r" b="b"/>
            <a:pathLst>
              <a:path w="46354" h="30480">
                <a:moveTo>
                  <a:pt x="0" y="30149"/>
                </a:moveTo>
                <a:lnTo>
                  <a:pt x="34749" y="0"/>
                </a:lnTo>
                <a:lnTo>
                  <a:pt x="45999" y="29399"/>
                </a:lnTo>
                <a:lnTo>
                  <a:pt x="0" y="30149"/>
                </a:lnTo>
                <a:close/>
              </a:path>
            </a:pathLst>
          </a:custGeom>
          <a:solidFill>
            <a:srgbClr val="666666"/>
          </a:solidFill>
        </p:spPr>
        <p:txBody>
          <a:bodyPr wrap="square" lIns="0" tIns="0" rIns="0" bIns="0" rtlCol="0"/>
          <a:lstStyle/>
          <a:p>
            <a:endParaRPr sz="1350"/>
          </a:p>
        </p:txBody>
      </p:sp>
      <p:sp>
        <p:nvSpPr>
          <p:cNvPr id="102" name="object 102"/>
          <p:cNvSpPr/>
          <p:nvPr/>
        </p:nvSpPr>
        <p:spPr>
          <a:xfrm>
            <a:off x="5277648" y="2104552"/>
            <a:ext cx="34766" cy="22860"/>
          </a:xfrm>
          <a:custGeom>
            <a:avLst/>
            <a:gdLst/>
            <a:ahLst/>
            <a:cxnLst/>
            <a:rect l="l" t="t" r="r" b="b"/>
            <a:pathLst>
              <a:path w="46354" h="30480">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sz="1350"/>
          </a:p>
        </p:txBody>
      </p:sp>
      <p:sp>
        <p:nvSpPr>
          <p:cNvPr id="103" name="object 103"/>
          <p:cNvSpPr/>
          <p:nvPr/>
        </p:nvSpPr>
        <p:spPr>
          <a:xfrm>
            <a:off x="5308022" y="2145933"/>
            <a:ext cx="873443" cy="327660"/>
          </a:xfrm>
          <a:custGeom>
            <a:avLst/>
            <a:gdLst/>
            <a:ahLst/>
            <a:cxnLst/>
            <a:rect l="l" t="t" r="r" b="b"/>
            <a:pathLst>
              <a:path w="1164590" h="436879">
                <a:moveTo>
                  <a:pt x="0" y="0"/>
                </a:moveTo>
                <a:lnTo>
                  <a:pt x="1164197" y="436549"/>
                </a:lnTo>
              </a:path>
            </a:pathLst>
          </a:custGeom>
          <a:ln w="9524">
            <a:solidFill>
              <a:srgbClr val="666666"/>
            </a:solidFill>
          </a:ln>
        </p:spPr>
        <p:txBody>
          <a:bodyPr wrap="square" lIns="0" tIns="0" rIns="0" bIns="0" rtlCol="0"/>
          <a:lstStyle/>
          <a:p>
            <a:endParaRPr sz="1350"/>
          </a:p>
        </p:txBody>
      </p:sp>
      <p:sp>
        <p:nvSpPr>
          <p:cNvPr id="104" name="object 104"/>
          <p:cNvSpPr/>
          <p:nvPr/>
        </p:nvSpPr>
        <p:spPr>
          <a:xfrm>
            <a:off x="5277685" y="2134552"/>
            <a:ext cx="34766" cy="22860"/>
          </a:xfrm>
          <a:custGeom>
            <a:avLst/>
            <a:gdLst/>
            <a:ahLst/>
            <a:cxnLst/>
            <a:rect l="l" t="t" r="r" b="b"/>
            <a:pathLst>
              <a:path w="46354" h="30480">
                <a:moveTo>
                  <a:pt x="34949" y="29899"/>
                </a:moveTo>
                <a:lnTo>
                  <a:pt x="0" y="0"/>
                </a:lnTo>
                <a:lnTo>
                  <a:pt x="45974" y="449"/>
                </a:lnTo>
                <a:lnTo>
                  <a:pt x="34949" y="29899"/>
                </a:lnTo>
                <a:close/>
              </a:path>
            </a:pathLst>
          </a:custGeom>
          <a:solidFill>
            <a:srgbClr val="666666"/>
          </a:solidFill>
        </p:spPr>
        <p:txBody>
          <a:bodyPr wrap="square" lIns="0" tIns="0" rIns="0" bIns="0" rtlCol="0"/>
          <a:lstStyle/>
          <a:p>
            <a:endParaRPr sz="1350"/>
          </a:p>
        </p:txBody>
      </p:sp>
      <p:sp>
        <p:nvSpPr>
          <p:cNvPr id="105" name="object 105"/>
          <p:cNvSpPr/>
          <p:nvPr/>
        </p:nvSpPr>
        <p:spPr>
          <a:xfrm>
            <a:off x="5277685" y="2134552"/>
            <a:ext cx="34766" cy="22860"/>
          </a:xfrm>
          <a:custGeom>
            <a:avLst/>
            <a:gdLst/>
            <a:ahLst/>
            <a:cxnLst/>
            <a:rect l="l" t="t" r="r" b="b"/>
            <a:pathLst>
              <a:path w="46354" h="30480">
                <a:moveTo>
                  <a:pt x="45974" y="449"/>
                </a:moveTo>
                <a:lnTo>
                  <a:pt x="0" y="0"/>
                </a:lnTo>
                <a:lnTo>
                  <a:pt x="34949" y="29899"/>
                </a:lnTo>
                <a:lnTo>
                  <a:pt x="45974" y="449"/>
                </a:lnTo>
                <a:close/>
              </a:path>
            </a:pathLst>
          </a:custGeom>
          <a:ln w="9524">
            <a:solidFill>
              <a:srgbClr val="666666"/>
            </a:solidFill>
          </a:ln>
        </p:spPr>
        <p:txBody>
          <a:bodyPr wrap="square" lIns="0" tIns="0" rIns="0" bIns="0" rtlCol="0"/>
          <a:lstStyle/>
          <a:p>
            <a:endParaRPr sz="1350"/>
          </a:p>
        </p:txBody>
      </p:sp>
      <p:sp>
        <p:nvSpPr>
          <p:cNvPr id="106" name="object 106"/>
          <p:cNvSpPr/>
          <p:nvPr/>
        </p:nvSpPr>
        <p:spPr>
          <a:xfrm>
            <a:off x="5296266" y="2163015"/>
            <a:ext cx="885349" cy="1002506"/>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sz="1350"/>
          </a:p>
        </p:txBody>
      </p:sp>
      <p:sp>
        <p:nvSpPr>
          <p:cNvPr id="107" name="object 107"/>
          <p:cNvSpPr/>
          <p:nvPr/>
        </p:nvSpPr>
        <p:spPr>
          <a:xfrm>
            <a:off x="5274816" y="2138714"/>
            <a:ext cx="30480" cy="32385"/>
          </a:xfrm>
          <a:custGeom>
            <a:avLst/>
            <a:gdLst/>
            <a:ahLst/>
            <a:cxnLst/>
            <a:rect l="l" t="t" r="r" b="b"/>
            <a:pathLst>
              <a:path w="40639" h="43180">
                <a:moveTo>
                  <a:pt x="16799" y="42824"/>
                </a:moveTo>
                <a:lnTo>
                  <a:pt x="0" y="0"/>
                </a:lnTo>
                <a:lnTo>
                  <a:pt x="40399" y="21999"/>
                </a:lnTo>
                <a:lnTo>
                  <a:pt x="16799" y="42824"/>
                </a:lnTo>
                <a:close/>
              </a:path>
            </a:pathLst>
          </a:custGeom>
          <a:solidFill>
            <a:srgbClr val="666666"/>
          </a:solidFill>
        </p:spPr>
        <p:txBody>
          <a:bodyPr wrap="square" lIns="0" tIns="0" rIns="0" bIns="0" rtlCol="0"/>
          <a:lstStyle/>
          <a:p>
            <a:endParaRPr sz="1350"/>
          </a:p>
        </p:txBody>
      </p:sp>
      <p:sp>
        <p:nvSpPr>
          <p:cNvPr id="108" name="object 108"/>
          <p:cNvSpPr/>
          <p:nvPr/>
        </p:nvSpPr>
        <p:spPr>
          <a:xfrm>
            <a:off x="5274816" y="2138714"/>
            <a:ext cx="30480" cy="32385"/>
          </a:xfrm>
          <a:custGeom>
            <a:avLst/>
            <a:gdLst/>
            <a:ahLst/>
            <a:cxnLst/>
            <a:rect l="l" t="t" r="r" b="b"/>
            <a:pathLst>
              <a:path w="40639" h="43180">
                <a:moveTo>
                  <a:pt x="40399" y="21999"/>
                </a:moveTo>
                <a:lnTo>
                  <a:pt x="0" y="0"/>
                </a:lnTo>
                <a:lnTo>
                  <a:pt x="16799" y="42824"/>
                </a:lnTo>
                <a:lnTo>
                  <a:pt x="40399" y="21999"/>
                </a:lnTo>
                <a:close/>
              </a:path>
            </a:pathLst>
          </a:custGeom>
          <a:ln w="9524">
            <a:solidFill>
              <a:srgbClr val="666666"/>
            </a:solidFill>
          </a:ln>
        </p:spPr>
        <p:txBody>
          <a:bodyPr wrap="square" lIns="0" tIns="0" rIns="0" bIns="0" rtlCol="0"/>
          <a:lstStyle/>
          <a:p>
            <a:endParaRPr sz="1350"/>
          </a:p>
        </p:txBody>
      </p:sp>
      <p:sp>
        <p:nvSpPr>
          <p:cNvPr id="109" name="object 109"/>
          <p:cNvSpPr/>
          <p:nvPr/>
        </p:nvSpPr>
        <p:spPr>
          <a:xfrm>
            <a:off x="5296173" y="1781686"/>
            <a:ext cx="885349" cy="1008698"/>
          </a:xfrm>
          <a:custGeom>
            <a:avLst/>
            <a:gdLst/>
            <a:ahLst/>
            <a:cxnLst/>
            <a:rect l="l" t="t" r="r" b="b"/>
            <a:pathLst>
              <a:path w="1180465" h="1344929">
                <a:moveTo>
                  <a:pt x="0" y="1344834"/>
                </a:moveTo>
                <a:lnTo>
                  <a:pt x="1179997" y="0"/>
                </a:lnTo>
              </a:path>
            </a:pathLst>
          </a:custGeom>
          <a:ln w="9524">
            <a:solidFill>
              <a:srgbClr val="666666"/>
            </a:solidFill>
          </a:ln>
        </p:spPr>
        <p:txBody>
          <a:bodyPr wrap="square" lIns="0" tIns="0" rIns="0" bIns="0" rtlCol="0"/>
          <a:lstStyle/>
          <a:p>
            <a:endParaRPr sz="1350"/>
          </a:p>
        </p:txBody>
      </p:sp>
      <p:sp>
        <p:nvSpPr>
          <p:cNvPr id="110" name="object 110"/>
          <p:cNvSpPr/>
          <p:nvPr/>
        </p:nvSpPr>
        <p:spPr>
          <a:xfrm>
            <a:off x="5274779" y="2782532"/>
            <a:ext cx="30480" cy="32385"/>
          </a:xfrm>
          <a:custGeom>
            <a:avLst/>
            <a:gdLst/>
            <a:ahLst/>
            <a:cxnLst/>
            <a:rect l="l" t="t" r="r" b="b"/>
            <a:pathLst>
              <a:path w="40639" h="43179">
                <a:moveTo>
                  <a:pt x="0" y="42874"/>
                </a:moveTo>
                <a:lnTo>
                  <a:pt x="16699" y="0"/>
                </a:lnTo>
                <a:lnTo>
                  <a:pt x="40349" y="20749"/>
                </a:lnTo>
                <a:lnTo>
                  <a:pt x="0" y="42874"/>
                </a:lnTo>
                <a:close/>
              </a:path>
            </a:pathLst>
          </a:custGeom>
          <a:solidFill>
            <a:srgbClr val="666666"/>
          </a:solidFill>
        </p:spPr>
        <p:txBody>
          <a:bodyPr wrap="square" lIns="0" tIns="0" rIns="0" bIns="0" rtlCol="0"/>
          <a:lstStyle/>
          <a:p>
            <a:endParaRPr sz="1350"/>
          </a:p>
        </p:txBody>
      </p:sp>
      <p:sp>
        <p:nvSpPr>
          <p:cNvPr id="111" name="object 111"/>
          <p:cNvSpPr/>
          <p:nvPr/>
        </p:nvSpPr>
        <p:spPr>
          <a:xfrm>
            <a:off x="5274779" y="2782532"/>
            <a:ext cx="30480" cy="32385"/>
          </a:xfrm>
          <a:custGeom>
            <a:avLst/>
            <a:gdLst/>
            <a:ahLst/>
            <a:cxnLst/>
            <a:rect l="l" t="t" r="r" b="b"/>
            <a:pathLst>
              <a:path w="40639" h="43179">
                <a:moveTo>
                  <a:pt x="16699" y="0"/>
                </a:moveTo>
                <a:lnTo>
                  <a:pt x="0" y="42874"/>
                </a:lnTo>
                <a:lnTo>
                  <a:pt x="40349" y="20749"/>
                </a:lnTo>
                <a:lnTo>
                  <a:pt x="16699" y="0"/>
                </a:lnTo>
                <a:close/>
              </a:path>
            </a:pathLst>
          </a:custGeom>
          <a:ln w="9524">
            <a:solidFill>
              <a:srgbClr val="666666"/>
            </a:solidFill>
          </a:ln>
        </p:spPr>
        <p:txBody>
          <a:bodyPr wrap="square" lIns="0" tIns="0" rIns="0" bIns="0" rtlCol="0"/>
          <a:lstStyle/>
          <a:p>
            <a:endParaRPr sz="1350"/>
          </a:p>
        </p:txBody>
      </p:sp>
      <p:sp>
        <p:nvSpPr>
          <p:cNvPr id="112" name="object 112"/>
          <p:cNvSpPr/>
          <p:nvPr/>
        </p:nvSpPr>
        <p:spPr>
          <a:xfrm>
            <a:off x="5307928" y="2473345"/>
            <a:ext cx="873443" cy="334328"/>
          </a:xfrm>
          <a:custGeom>
            <a:avLst/>
            <a:gdLst/>
            <a:ahLst/>
            <a:cxnLst/>
            <a:rect l="l" t="t" r="r" b="b"/>
            <a:pathLst>
              <a:path w="1164590" h="445770">
                <a:moveTo>
                  <a:pt x="0" y="445174"/>
                </a:moveTo>
                <a:lnTo>
                  <a:pt x="1164322" y="0"/>
                </a:lnTo>
              </a:path>
            </a:pathLst>
          </a:custGeom>
          <a:ln w="9524">
            <a:solidFill>
              <a:srgbClr val="666666"/>
            </a:solidFill>
          </a:ln>
        </p:spPr>
        <p:txBody>
          <a:bodyPr wrap="square" lIns="0" tIns="0" rIns="0" bIns="0" rtlCol="0"/>
          <a:lstStyle/>
          <a:p>
            <a:endParaRPr sz="1350"/>
          </a:p>
        </p:txBody>
      </p:sp>
      <p:sp>
        <p:nvSpPr>
          <p:cNvPr id="113" name="object 113"/>
          <p:cNvSpPr/>
          <p:nvPr/>
        </p:nvSpPr>
        <p:spPr>
          <a:xfrm>
            <a:off x="5277648" y="2796200"/>
            <a:ext cx="34766" cy="22860"/>
          </a:xfrm>
          <a:custGeom>
            <a:avLst/>
            <a:gdLst/>
            <a:ahLst/>
            <a:cxnLst/>
            <a:rect l="l" t="t" r="r" b="b"/>
            <a:pathLst>
              <a:path w="46354" h="30479">
                <a:moveTo>
                  <a:pt x="0" y="30149"/>
                </a:moveTo>
                <a:lnTo>
                  <a:pt x="34749" y="0"/>
                </a:lnTo>
                <a:lnTo>
                  <a:pt x="45999" y="29399"/>
                </a:lnTo>
                <a:lnTo>
                  <a:pt x="0" y="30149"/>
                </a:lnTo>
                <a:close/>
              </a:path>
            </a:pathLst>
          </a:custGeom>
          <a:solidFill>
            <a:srgbClr val="666666"/>
          </a:solidFill>
        </p:spPr>
        <p:txBody>
          <a:bodyPr wrap="square" lIns="0" tIns="0" rIns="0" bIns="0" rtlCol="0"/>
          <a:lstStyle/>
          <a:p>
            <a:endParaRPr sz="1350"/>
          </a:p>
        </p:txBody>
      </p:sp>
      <p:sp>
        <p:nvSpPr>
          <p:cNvPr id="114" name="object 114"/>
          <p:cNvSpPr/>
          <p:nvPr/>
        </p:nvSpPr>
        <p:spPr>
          <a:xfrm>
            <a:off x="5277648" y="2796200"/>
            <a:ext cx="34766" cy="22860"/>
          </a:xfrm>
          <a:custGeom>
            <a:avLst/>
            <a:gdLst/>
            <a:ahLst/>
            <a:cxnLst/>
            <a:rect l="l" t="t" r="r" b="b"/>
            <a:pathLst>
              <a:path w="46354" h="30479">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sz="1350"/>
          </a:p>
        </p:txBody>
      </p:sp>
      <p:sp>
        <p:nvSpPr>
          <p:cNvPr id="115" name="object 115"/>
          <p:cNvSpPr/>
          <p:nvPr/>
        </p:nvSpPr>
        <p:spPr>
          <a:xfrm>
            <a:off x="5308022" y="2837582"/>
            <a:ext cx="873443" cy="327660"/>
          </a:xfrm>
          <a:custGeom>
            <a:avLst/>
            <a:gdLst/>
            <a:ahLst/>
            <a:cxnLst/>
            <a:rect l="l" t="t" r="r" b="b"/>
            <a:pathLst>
              <a:path w="1164590" h="436879">
                <a:moveTo>
                  <a:pt x="0" y="0"/>
                </a:moveTo>
                <a:lnTo>
                  <a:pt x="1164197" y="436524"/>
                </a:lnTo>
              </a:path>
            </a:pathLst>
          </a:custGeom>
          <a:ln w="9524">
            <a:solidFill>
              <a:srgbClr val="666666"/>
            </a:solidFill>
          </a:ln>
        </p:spPr>
        <p:txBody>
          <a:bodyPr wrap="square" lIns="0" tIns="0" rIns="0" bIns="0" rtlCol="0"/>
          <a:lstStyle/>
          <a:p>
            <a:endParaRPr sz="1350"/>
          </a:p>
        </p:txBody>
      </p:sp>
      <p:sp>
        <p:nvSpPr>
          <p:cNvPr id="116" name="object 116"/>
          <p:cNvSpPr/>
          <p:nvPr/>
        </p:nvSpPr>
        <p:spPr>
          <a:xfrm>
            <a:off x="5277685" y="2826200"/>
            <a:ext cx="34766" cy="22860"/>
          </a:xfrm>
          <a:custGeom>
            <a:avLst/>
            <a:gdLst/>
            <a:ahLst/>
            <a:cxnLst/>
            <a:rect l="l" t="t" r="r" b="b"/>
            <a:pathLst>
              <a:path w="46354" h="30479">
                <a:moveTo>
                  <a:pt x="34949" y="29899"/>
                </a:moveTo>
                <a:lnTo>
                  <a:pt x="0" y="0"/>
                </a:lnTo>
                <a:lnTo>
                  <a:pt x="45974" y="449"/>
                </a:lnTo>
                <a:lnTo>
                  <a:pt x="34949" y="29899"/>
                </a:lnTo>
                <a:close/>
              </a:path>
            </a:pathLst>
          </a:custGeom>
          <a:solidFill>
            <a:srgbClr val="666666"/>
          </a:solidFill>
        </p:spPr>
        <p:txBody>
          <a:bodyPr wrap="square" lIns="0" tIns="0" rIns="0" bIns="0" rtlCol="0"/>
          <a:lstStyle/>
          <a:p>
            <a:endParaRPr sz="1350"/>
          </a:p>
        </p:txBody>
      </p:sp>
      <p:sp>
        <p:nvSpPr>
          <p:cNvPr id="117" name="object 117"/>
          <p:cNvSpPr/>
          <p:nvPr/>
        </p:nvSpPr>
        <p:spPr>
          <a:xfrm>
            <a:off x="5277685" y="2826200"/>
            <a:ext cx="34766" cy="22860"/>
          </a:xfrm>
          <a:custGeom>
            <a:avLst/>
            <a:gdLst/>
            <a:ahLst/>
            <a:cxnLst/>
            <a:rect l="l" t="t" r="r" b="b"/>
            <a:pathLst>
              <a:path w="46354" h="30479">
                <a:moveTo>
                  <a:pt x="45974" y="449"/>
                </a:moveTo>
                <a:lnTo>
                  <a:pt x="0" y="0"/>
                </a:lnTo>
                <a:lnTo>
                  <a:pt x="34949" y="29899"/>
                </a:lnTo>
                <a:lnTo>
                  <a:pt x="45974" y="449"/>
                </a:lnTo>
                <a:close/>
              </a:path>
            </a:pathLst>
          </a:custGeom>
          <a:ln w="9524">
            <a:solidFill>
              <a:srgbClr val="666666"/>
            </a:solidFill>
          </a:ln>
        </p:spPr>
        <p:txBody>
          <a:bodyPr wrap="square" lIns="0" tIns="0" rIns="0" bIns="0" rtlCol="0"/>
          <a:lstStyle/>
          <a:p>
            <a:endParaRPr sz="1350"/>
          </a:p>
        </p:txBody>
      </p:sp>
      <p:sp>
        <p:nvSpPr>
          <p:cNvPr id="118" name="object 118"/>
          <p:cNvSpPr/>
          <p:nvPr/>
        </p:nvSpPr>
        <p:spPr>
          <a:xfrm>
            <a:off x="5307928" y="3164974"/>
            <a:ext cx="873443" cy="334328"/>
          </a:xfrm>
          <a:custGeom>
            <a:avLst/>
            <a:gdLst/>
            <a:ahLst/>
            <a:cxnLst/>
            <a:rect l="l" t="t" r="r" b="b"/>
            <a:pathLst>
              <a:path w="1164590" h="445770">
                <a:moveTo>
                  <a:pt x="0" y="445199"/>
                </a:moveTo>
                <a:lnTo>
                  <a:pt x="1164322" y="0"/>
                </a:lnTo>
              </a:path>
            </a:pathLst>
          </a:custGeom>
          <a:ln w="9524">
            <a:solidFill>
              <a:srgbClr val="666666"/>
            </a:solidFill>
          </a:ln>
        </p:spPr>
        <p:txBody>
          <a:bodyPr wrap="square" lIns="0" tIns="0" rIns="0" bIns="0" rtlCol="0"/>
          <a:lstStyle/>
          <a:p>
            <a:endParaRPr sz="1350"/>
          </a:p>
        </p:txBody>
      </p:sp>
      <p:sp>
        <p:nvSpPr>
          <p:cNvPr id="119" name="object 119"/>
          <p:cNvSpPr/>
          <p:nvPr/>
        </p:nvSpPr>
        <p:spPr>
          <a:xfrm>
            <a:off x="5277648" y="3487849"/>
            <a:ext cx="34766" cy="22860"/>
          </a:xfrm>
          <a:custGeom>
            <a:avLst/>
            <a:gdLst/>
            <a:ahLst/>
            <a:cxnLst/>
            <a:rect l="l" t="t" r="r" b="b"/>
            <a:pathLst>
              <a:path w="46354" h="30479">
                <a:moveTo>
                  <a:pt x="0" y="30149"/>
                </a:moveTo>
                <a:lnTo>
                  <a:pt x="34749" y="0"/>
                </a:lnTo>
                <a:lnTo>
                  <a:pt x="45999" y="29399"/>
                </a:lnTo>
                <a:lnTo>
                  <a:pt x="0" y="30149"/>
                </a:lnTo>
                <a:close/>
              </a:path>
            </a:pathLst>
          </a:custGeom>
          <a:solidFill>
            <a:srgbClr val="666666"/>
          </a:solidFill>
        </p:spPr>
        <p:txBody>
          <a:bodyPr wrap="square" lIns="0" tIns="0" rIns="0" bIns="0" rtlCol="0"/>
          <a:lstStyle/>
          <a:p>
            <a:endParaRPr sz="1350"/>
          </a:p>
        </p:txBody>
      </p:sp>
      <p:sp>
        <p:nvSpPr>
          <p:cNvPr id="120" name="object 120"/>
          <p:cNvSpPr/>
          <p:nvPr/>
        </p:nvSpPr>
        <p:spPr>
          <a:xfrm>
            <a:off x="5277648" y="3487849"/>
            <a:ext cx="34766" cy="22860"/>
          </a:xfrm>
          <a:custGeom>
            <a:avLst/>
            <a:gdLst/>
            <a:ahLst/>
            <a:cxnLst/>
            <a:rect l="l" t="t" r="r" b="b"/>
            <a:pathLst>
              <a:path w="46354" h="30479">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sz="1350"/>
          </a:p>
        </p:txBody>
      </p:sp>
      <p:sp>
        <p:nvSpPr>
          <p:cNvPr id="121" name="object 121"/>
          <p:cNvSpPr/>
          <p:nvPr/>
        </p:nvSpPr>
        <p:spPr>
          <a:xfrm>
            <a:off x="5296173" y="2473345"/>
            <a:ext cx="885349" cy="1008698"/>
          </a:xfrm>
          <a:custGeom>
            <a:avLst/>
            <a:gdLst/>
            <a:ahLst/>
            <a:cxnLst/>
            <a:rect l="l" t="t" r="r" b="b"/>
            <a:pathLst>
              <a:path w="1180465" h="1344929">
                <a:moveTo>
                  <a:pt x="0" y="1344822"/>
                </a:moveTo>
                <a:lnTo>
                  <a:pt x="1179997" y="0"/>
                </a:lnTo>
              </a:path>
            </a:pathLst>
          </a:custGeom>
          <a:ln w="9524">
            <a:solidFill>
              <a:srgbClr val="666666"/>
            </a:solidFill>
          </a:ln>
        </p:spPr>
        <p:txBody>
          <a:bodyPr wrap="square" lIns="0" tIns="0" rIns="0" bIns="0" rtlCol="0"/>
          <a:lstStyle/>
          <a:p>
            <a:endParaRPr sz="1350"/>
          </a:p>
        </p:txBody>
      </p:sp>
      <p:sp>
        <p:nvSpPr>
          <p:cNvPr id="122" name="object 122"/>
          <p:cNvSpPr/>
          <p:nvPr/>
        </p:nvSpPr>
        <p:spPr>
          <a:xfrm>
            <a:off x="5274779" y="3474180"/>
            <a:ext cx="30480" cy="32385"/>
          </a:xfrm>
          <a:custGeom>
            <a:avLst/>
            <a:gdLst/>
            <a:ahLst/>
            <a:cxnLst/>
            <a:rect l="l" t="t" r="r" b="b"/>
            <a:pathLst>
              <a:path w="40639" h="43179">
                <a:moveTo>
                  <a:pt x="0" y="42874"/>
                </a:moveTo>
                <a:lnTo>
                  <a:pt x="16699" y="0"/>
                </a:lnTo>
                <a:lnTo>
                  <a:pt x="40349" y="20749"/>
                </a:lnTo>
                <a:lnTo>
                  <a:pt x="0" y="42874"/>
                </a:lnTo>
                <a:close/>
              </a:path>
            </a:pathLst>
          </a:custGeom>
          <a:solidFill>
            <a:srgbClr val="666666"/>
          </a:solidFill>
        </p:spPr>
        <p:txBody>
          <a:bodyPr wrap="square" lIns="0" tIns="0" rIns="0" bIns="0" rtlCol="0"/>
          <a:lstStyle/>
          <a:p>
            <a:endParaRPr sz="1350"/>
          </a:p>
        </p:txBody>
      </p:sp>
      <p:sp>
        <p:nvSpPr>
          <p:cNvPr id="123" name="object 123"/>
          <p:cNvSpPr/>
          <p:nvPr/>
        </p:nvSpPr>
        <p:spPr>
          <a:xfrm>
            <a:off x="5274779" y="3474180"/>
            <a:ext cx="30480" cy="32385"/>
          </a:xfrm>
          <a:custGeom>
            <a:avLst/>
            <a:gdLst/>
            <a:ahLst/>
            <a:cxnLst/>
            <a:rect l="l" t="t" r="r" b="b"/>
            <a:pathLst>
              <a:path w="40639" h="43179">
                <a:moveTo>
                  <a:pt x="16699" y="0"/>
                </a:moveTo>
                <a:lnTo>
                  <a:pt x="0" y="42874"/>
                </a:lnTo>
                <a:lnTo>
                  <a:pt x="40349" y="20749"/>
                </a:lnTo>
                <a:lnTo>
                  <a:pt x="16699" y="0"/>
                </a:lnTo>
                <a:close/>
              </a:path>
            </a:pathLst>
          </a:custGeom>
          <a:ln w="9524">
            <a:solidFill>
              <a:srgbClr val="666666"/>
            </a:solidFill>
          </a:ln>
        </p:spPr>
        <p:txBody>
          <a:bodyPr wrap="square" lIns="0" tIns="0" rIns="0" bIns="0" rtlCol="0"/>
          <a:lstStyle/>
          <a:p>
            <a:endParaRPr sz="1350"/>
          </a:p>
        </p:txBody>
      </p:sp>
      <p:sp>
        <p:nvSpPr>
          <p:cNvPr id="124" name="object 124"/>
          <p:cNvSpPr/>
          <p:nvPr/>
        </p:nvSpPr>
        <p:spPr>
          <a:xfrm>
            <a:off x="5287885" y="1781687"/>
            <a:ext cx="893445" cy="1694974"/>
          </a:xfrm>
          <a:custGeom>
            <a:avLst/>
            <a:gdLst/>
            <a:ahLst/>
            <a:cxnLst/>
            <a:rect l="l" t="t" r="r" b="b"/>
            <a:pathLst>
              <a:path w="1191259" h="2259965">
                <a:moveTo>
                  <a:pt x="0" y="2259432"/>
                </a:moveTo>
                <a:lnTo>
                  <a:pt x="1191047" y="0"/>
                </a:lnTo>
              </a:path>
            </a:pathLst>
          </a:custGeom>
          <a:ln w="9524">
            <a:solidFill>
              <a:srgbClr val="666666"/>
            </a:solidFill>
          </a:ln>
        </p:spPr>
        <p:txBody>
          <a:bodyPr wrap="square" lIns="0" tIns="0" rIns="0" bIns="0" rtlCol="0"/>
          <a:lstStyle/>
          <a:p>
            <a:endParaRPr sz="1350"/>
          </a:p>
        </p:txBody>
      </p:sp>
      <p:sp>
        <p:nvSpPr>
          <p:cNvPr id="125" name="object 125"/>
          <p:cNvSpPr/>
          <p:nvPr/>
        </p:nvSpPr>
        <p:spPr>
          <a:xfrm>
            <a:off x="5272772" y="3470768"/>
            <a:ext cx="25718" cy="34290"/>
          </a:xfrm>
          <a:custGeom>
            <a:avLst/>
            <a:gdLst/>
            <a:ahLst/>
            <a:cxnLst/>
            <a:rect l="l" t="t" r="r" b="b"/>
            <a:pathLst>
              <a:path w="34289" h="45720">
                <a:moveTo>
                  <a:pt x="0" y="45574"/>
                </a:moveTo>
                <a:lnTo>
                  <a:pt x="6224" y="0"/>
                </a:lnTo>
                <a:lnTo>
                  <a:pt x="34074" y="14674"/>
                </a:lnTo>
                <a:lnTo>
                  <a:pt x="0" y="45574"/>
                </a:lnTo>
                <a:close/>
              </a:path>
            </a:pathLst>
          </a:custGeom>
          <a:solidFill>
            <a:srgbClr val="666666"/>
          </a:solidFill>
        </p:spPr>
        <p:txBody>
          <a:bodyPr wrap="square" lIns="0" tIns="0" rIns="0" bIns="0" rtlCol="0"/>
          <a:lstStyle/>
          <a:p>
            <a:endParaRPr sz="1350"/>
          </a:p>
        </p:txBody>
      </p:sp>
      <p:sp>
        <p:nvSpPr>
          <p:cNvPr id="126" name="object 126"/>
          <p:cNvSpPr/>
          <p:nvPr/>
        </p:nvSpPr>
        <p:spPr>
          <a:xfrm>
            <a:off x="5272772" y="3470768"/>
            <a:ext cx="25718" cy="34290"/>
          </a:xfrm>
          <a:custGeom>
            <a:avLst/>
            <a:gdLst/>
            <a:ahLst/>
            <a:cxnLst/>
            <a:rect l="l" t="t" r="r" b="b"/>
            <a:pathLst>
              <a:path w="34289" h="45720">
                <a:moveTo>
                  <a:pt x="6224" y="0"/>
                </a:moveTo>
                <a:lnTo>
                  <a:pt x="0" y="45574"/>
                </a:lnTo>
                <a:lnTo>
                  <a:pt x="34074" y="14674"/>
                </a:lnTo>
                <a:lnTo>
                  <a:pt x="6224" y="0"/>
                </a:lnTo>
                <a:close/>
              </a:path>
            </a:pathLst>
          </a:custGeom>
          <a:ln w="9524">
            <a:solidFill>
              <a:srgbClr val="666666"/>
            </a:solidFill>
          </a:ln>
        </p:spPr>
        <p:txBody>
          <a:bodyPr wrap="square" lIns="0" tIns="0" rIns="0" bIns="0" rtlCol="0"/>
          <a:lstStyle/>
          <a:p>
            <a:endParaRPr sz="1350"/>
          </a:p>
        </p:txBody>
      </p:sp>
      <p:sp>
        <p:nvSpPr>
          <p:cNvPr id="127" name="object 127"/>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128" name="object 128"/>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29" name="object 129"/>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30" name="object 130"/>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131" name="object 131"/>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32" name="object 132"/>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33" name="object 133"/>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4" name="object 134"/>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35" name="object 135"/>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36" name="object 136"/>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7" name="object 137"/>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38" name="object 138"/>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39" name="object 139"/>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40" name="object 140"/>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41" name="object 141"/>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42" name="object 142"/>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143" name="object 143"/>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(2)</a:t>
            </a:r>
            <a:endParaRPr sz="900">
              <a:latin typeface="Arial"/>
              <a:cs typeface="Arial"/>
            </a:endParaRPr>
          </a:p>
        </p:txBody>
      </p:sp>
      <p:sp>
        <p:nvSpPr>
          <p:cNvPr id="144" name="object 144"/>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(3)</a:t>
            </a:r>
            <a:endParaRPr sz="900">
              <a:latin typeface="Arial"/>
              <a:cs typeface="Arial"/>
            </a:endParaRPr>
          </a:p>
        </p:txBody>
      </p:sp>
      <p:sp>
        <p:nvSpPr>
          <p:cNvPr id="145" name="object 145"/>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(2)</a:t>
            </a:r>
            <a:endParaRPr sz="900">
              <a:latin typeface="Arial"/>
              <a:cs typeface="Arial"/>
            </a:endParaRPr>
          </a:p>
        </p:txBody>
      </p:sp>
      <p:sp>
        <p:nvSpPr>
          <p:cNvPr id="146" name="object 146"/>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(3)</a:t>
            </a:r>
            <a:endParaRPr sz="900">
              <a:latin typeface="Arial"/>
              <a:cs typeface="Arial"/>
            </a:endParaRPr>
          </a:p>
        </p:txBody>
      </p:sp>
      <p:sp>
        <p:nvSpPr>
          <p:cNvPr id="147" name="object 147"/>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latin typeface="Arial"/>
                <a:cs typeface="Arial"/>
              </a:rPr>
              <a:t>a</a:t>
            </a:r>
            <a:r>
              <a:rPr sz="900" dirty="0">
                <a:latin typeface="Arial"/>
                <a:cs typeface="Arial"/>
              </a:rPr>
              <a:t>(4)</a:t>
            </a:r>
            <a:endParaRPr sz="900">
              <a:latin typeface="Arial"/>
              <a:cs typeface="Arial"/>
            </a:endParaRPr>
          </a:p>
        </p:txBody>
      </p:sp>
      <p:sp>
        <p:nvSpPr>
          <p:cNvPr id="148" name="object 148"/>
          <p:cNvSpPr txBox="1"/>
          <p:nvPr/>
        </p:nvSpPr>
        <p:spPr>
          <a:xfrm>
            <a:off x="6708007" y="2177130"/>
            <a:ext cx="399574" cy="286617"/>
          </a:xfrm>
          <a:prstGeom prst="rect">
            <a:avLst/>
          </a:prstGeom>
        </p:spPr>
        <p:txBody>
          <a:bodyPr vert="horz" wrap="square" lIns="0" tIns="9525" rIns="0" bIns="0" rtlCol="0">
            <a:spAutoFit/>
          </a:bodyPr>
          <a:lstStyle/>
          <a:p>
            <a:pPr marL="9525">
              <a:spcBef>
                <a:spcPts val="75"/>
              </a:spcBef>
              <a:tabLst>
                <a:tab pos="389573" algn="l"/>
              </a:tabLst>
            </a:pPr>
            <a:r>
              <a:rPr u="sng" dirty="0">
                <a:uFill>
                  <a:solidFill>
                    <a:srgbClr val="666666"/>
                  </a:solidFill>
                </a:uFill>
                <a:latin typeface="Times New Roman"/>
                <a:cs typeface="Times New Roman"/>
              </a:rPr>
              <a:t> 	</a:t>
            </a:r>
            <a:endParaRPr>
              <a:latin typeface="Times New Roman"/>
              <a:cs typeface="Times New Roman"/>
            </a:endParaRPr>
          </a:p>
        </p:txBody>
      </p:sp>
      <p:sp>
        <p:nvSpPr>
          <p:cNvPr id="149" name="object 149"/>
          <p:cNvSpPr txBox="1"/>
          <p:nvPr/>
        </p:nvSpPr>
        <p:spPr>
          <a:xfrm>
            <a:off x="7228413" y="1601012"/>
            <a:ext cx="278606" cy="1420165"/>
          </a:xfrm>
          <a:prstGeom prst="rect">
            <a:avLst/>
          </a:prstGeom>
          <a:solidFill>
            <a:srgbClr val="D8D1E8"/>
          </a:solidFill>
          <a:ln w="9524">
            <a:solidFill>
              <a:srgbClr val="666666"/>
            </a:solidFill>
          </a:ln>
        </p:spPr>
        <p:txBody>
          <a:bodyPr vert="horz" wrap="square" lIns="0" tIns="2381" rIns="0" bIns="0" rtlCol="0">
            <a:spAutoFit/>
          </a:bodyPr>
          <a:lstStyle/>
          <a:p>
            <a:pPr>
              <a:spcBef>
                <a:spcPts val="19"/>
              </a:spcBef>
            </a:pPr>
            <a:endParaRPr sz="2213">
              <a:latin typeface="Times New Roman"/>
              <a:cs typeface="Times New Roman"/>
            </a:endParaRPr>
          </a:p>
          <a:p>
            <a:pPr marL="75248" marR="69533" indent="6191" algn="just">
              <a:lnSpc>
                <a:spcPts val="2138"/>
              </a:lnSpc>
            </a:pPr>
            <a:r>
              <a:rPr dirty="0">
                <a:latin typeface="Arial"/>
                <a:cs typeface="Arial"/>
              </a:rPr>
              <a:t>c  o  s  t</a:t>
            </a:r>
            <a:endParaRPr>
              <a:latin typeface="Arial"/>
              <a:cs typeface="Arial"/>
            </a:endParaRPr>
          </a:p>
        </p:txBody>
      </p:sp>
      <p:sp>
        <p:nvSpPr>
          <p:cNvPr id="150" name="object 150"/>
          <p:cNvSpPr txBox="1"/>
          <p:nvPr/>
        </p:nvSpPr>
        <p:spPr>
          <a:xfrm>
            <a:off x="2701518" y="4234740"/>
            <a:ext cx="1530191" cy="401905"/>
          </a:xfrm>
          <a:prstGeom prst="rect">
            <a:avLst/>
          </a:prstGeom>
        </p:spPr>
        <p:txBody>
          <a:bodyPr vert="horz" wrap="square" lIns="0" tIns="9525" rIns="0" bIns="0" rtlCol="0">
            <a:spAutoFit/>
          </a:bodyPr>
          <a:lstStyle/>
          <a:p>
            <a:pPr marL="9525" marR="3810">
              <a:lnSpc>
                <a:spcPct val="151000"/>
              </a:lnSpc>
              <a:spcBef>
                <a:spcPts val="75"/>
              </a:spcBef>
              <a:tabLst>
                <a:tab pos="238125" algn="l"/>
              </a:tabLst>
            </a:pPr>
            <a:r>
              <a:rPr sz="900" spc="-4" dirty="0">
                <a:solidFill>
                  <a:srgbClr val="424242"/>
                </a:solidFill>
                <a:latin typeface="Arial"/>
                <a:cs typeface="Arial"/>
              </a:rPr>
              <a:t>σ:	</a:t>
            </a:r>
            <a:r>
              <a:rPr sz="900" dirty="0">
                <a:solidFill>
                  <a:srgbClr val="424242"/>
                </a:solidFill>
                <a:latin typeface="Arial"/>
                <a:cs typeface="Arial"/>
              </a:rPr>
              <a:t>sigmoid (logistic)</a:t>
            </a:r>
            <a:r>
              <a:rPr sz="900" spc="-79" dirty="0">
                <a:solidFill>
                  <a:srgbClr val="424242"/>
                </a:solidFill>
                <a:latin typeface="Arial"/>
                <a:cs typeface="Arial"/>
              </a:rPr>
              <a:t> </a:t>
            </a:r>
            <a:r>
              <a:rPr sz="900" spc="-4" dirty="0">
                <a:solidFill>
                  <a:srgbClr val="424242"/>
                </a:solidFill>
                <a:latin typeface="Arial"/>
                <a:cs typeface="Arial"/>
              </a:rPr>
              <a:t>function  SM: Softmax</a:t>
            </a:r>
            <a:r>
              <a:rPr sz="900" spc="-15"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
        <p:nvSpPr>
          <p:cNvPr id="151" name="object 151"/>
          <p:cNvSpPr txBox="1"/>
          <p:nvPr/>
        </p:nvSpPr>
        <p:spPr>
          <a:xfrm>
            <a:off x="1647824" y="4234740"/>
            <a:ext cx="895350" cy="401905"/>
          </a:xfrm>
          <a:prstGeom prst="rect">
            <a:avLst/>
          </a:prstGeom>
        </p:spPr>
        <p:txBody>
          <a:bodyPr vert="horz" wrap="square" lIns="0" tIns="9525" rIns="0" bIns="0" rtlCol="0">
            <a:spAutoFit/>
          </a:bodyPr>
          <a:lstStyle/>
          <a:p>
            <a:pPr marL="9525" marR="3810">
              <a:lnSpc>
                <a:spcPct val="151000"/>
              </a:lnSpc>
              <a:spcBef>
                <a:spcPts val="75"/>
              </a:spcBef>
              <a:tabLst>
                <a:tab pos="224790" algn="l"/>
                <a:tab pos="241459" algn="l"/>
              </a:tabLst>
            </a:pPr>
            <a:r>
              <a:rPr sz="900" spc="-4" dirty="0">
                <a:solidFill>
                  <a:srgbClr val="424242"/>
                </a:solidFill>
                <a:latin typeface="Arial"/>
                <a:cs typeface="Arial"/>
              </a:rPr>
              <a:t>x</a:t>
            </a:r>
            <a:r>
              <a:rPr sz="900" spc="-5" baseline="-31250" dirty="0">
                <a:solidFill>
                  <a:srgbClr val="424242"/>
                </a:solidFill>
                <a:latin typeface="Arial"/>
                <a:cs typeface="Arial"/>
              </a:rPr>
              <a:t>i</a:t>
            </a:r>
            <a:r>
              <a:rPr sz="900" spc="-4" dirty="0">
                <a:solidFill>
                  <a:srgbClr val="424242"/>
                </a:solidFill>
                <a:latin typeface="Arial"/>
                <a:cs typeface="Arial"/>
              </a:rPr>
              <a:t>:		input </a:t>
            </a:r>
            <a:r>
              <a:rPr sz="900" dirty="0">
                <a:solidFill>
                  <a:srgbClr val="424242"/>
                </a:solidFill>
                <a:latin typeface="Arial"/>
                <a:cs typeface="Arial"/>
              </a:rPr>
              <a:t>value  ŷ:	</a:t>
            </a:r>
            <a:r>
              <a:rPr sz="900" spc="-4" dirty="0">
                <a:solidFill>
                  <a:srgbClr val="424242"/>
                </a:solidFill>
                <a:latin typeface="Arial"/>
                <a:cs typeface="Arial"/>
              </a:rPr>
              <a:t>output</a:t>
            </a:r>
            <a:r>
              <a:rPr sz="900" spc="-68" dirty="0">
                <a:solidFill>
                  <a:srgbClr val="424242"/>
                </a:solidFill>
                <a:latin typeface="Arial"/>
                <a:cs typeface="Arial"/>
              </a:rPr>
              <a:t> </a:t>
            </a:r>
            <a:r>
              <a:rPr sz="900" dirty="0">
                <a:solidFill>
                  <a:srgbClr val="424242"/>
                </a:solidFill>
                <a:latin typeface="Arial"/>
                <a:cs typeface="Arial"/>
              </a:rPr>
              <a:t>vector</a:t>
            </a:r>
            <a:endParaRPr sz="900">
              <a:latin typeface="Arial"/>
              <a:cs typeface="Arial"/>
            </a:endParaRPr>
          </a:p>
        </p:txBody>
      </p:sp>
      <p:sp>
        <p:nvSpPr>
          <p:cNvPr id="152" name="object 152"/>
          <p:cNvSpPr txBox="1"/>
          <p:nvPr/>
        </p:nvSpPr>
        <p:spPr>
          <a:xfrm>
            <a:off x="4425665" y="4234739"/>
            <a:ext cx="1571625" cy="434254"/>
          </a:xfrm>
          <a:prstGeom prst="rect">
            <a:avLst/>
          </a:prstGeom>
        </p:spPr>
        <p:txBody>
          <a:bodyPr vert="horz" wrap="square" lIns="0" tIns="79534" rIns="0" bIns="0" rtlCol="0">
            <a:spAutoFit/>
          </a:bodyPr>
          <a:lstStyle/>
          <a:p>
            <a:pPr marL="9525">
              <a:spcBef>
                <a:spcPts val="626"/>
              </a:spcBef>
            </a:pPr>
            <a:r>
              <a:rPr sz="900" spc="-4" dirty="0">
                <a:solidFill>
                  <a:srgbClr val="424242"/>
                </a:solidFill>
                <a:latin typeface="Arial"/>
                <a:cs typeface="Arial"/>
              </a:rPr>
              <a:t>+1: bias </a:t>
            </a:r>
            <a:r>
              <a:rPr sz="900" dirty="0">
                <a:solidFill>
                  <a:srgbClr val="424242"/>
                </a:solidFill>
                <a:latin typeface="Arial"/>
                <a:cs typeface="Arial"/>
              </a:rPr>
              <a:t>(constant)</a:t>
            </a:r>
            <a:r>
              <a:rPr sz="900" spc="-19" dirty="0">
                <a:solidFill>
                  <a:srgbClr val="424242"/>
                </a:solidFill>
                <a:latin typeface="Arial"/>
                <a:cs typeface="Arial"/>
              </a:rPr>
              <a:t> </a:t>
            </a:r>
            <a:r>
              <a:rPr sz="900" spc="-4" dirty="0">
                <a:solidFill>
                  <a:srgbClr val="424242"/>
                </a:solidFill>
                <a:latin typeface="Arial"/>
                <a:cs typeface="Arial"/>
              </a:rPr>
              <a:t>unit</a:t>
            </a:r>
            <a:endParaRPr sz="900">
              <a:latin typeface="Arial"/>
              <a:cs typeface="Arial"/>
            </a:endParaRPr>
          </a:p>
          <a:p>
            <a:pPr marL="9525">
              <a:spcBef>
                <a:spcPts val="551"/>
              </a:spcBef>
            </a:pPr>
            <a:r>
              <a:rPr sz="900" spc="-4" dirty="0">
                <a:solidFill>
                  <a:srgbClr val="424242"/>
                </a:solidFill>
                <a:latin typeface="Arial"/>
                <a:cs typeface="Arial"/>
              </a:rPr>
              <a:t>a</a:t>
            </a:r>
            <a:r>
              <a:rPr sz="900" spc="-5" baseline="31250" dirty="0">
                <a:solidFill>
                  <a:srgbClr val="424242"/>
                </a:solidFill>
                <a:latin typeface="Arial"/>
                <a:cs typeface="Arial"/>
              </a:rPr>
              <a:t>(l)</a:t>
            </a:r>
            <a:r>
              <a:rPr sz="900" spc="-4" dirty="0">
                <a:solidFill>
                  <a:srgbClr val="424242"/>
                </a:solidFill>
                <a:latin typeface="Arial"/>
                <a:cs typeface="Arial"/>
              </a:rPr>
              <a:t>: activation </a:t>
            </a:r>
            <a:r>
              <a:rPr sz="900" dirty="0">
                <a:solidFill>
                  <a:srgbClr val="424242"/>
                </a:solidFill>
                <a:latin typeface="Arial"/>
                <a:cs typeface="Arial"/>
              </a:rPr>
              <a:t>vector </a:t>
            </a:r>
            <a:r>
              <a:rPr sz="900" spc="-4" dirty="0">
                <a:solidFill>
                  <a:srgbClr val="424242"/>
                </a:solidFill>
                <a:latin typeface="Arial"/>
                <a:cs typeface="Arial"/>
              </a:rPr>
              <a:t>for layer</a:t>
            </a:r>
            <a:r>
              <a:rPr sz="900" spc="-49"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53" name="object 153"/>
          <p:cNvSpPr txBox="1"/>
          <p:nvPr/>
        </p:nvSpPr>
        <p:spPr>
          <a:xfrm>
            <a:off x="6191240" y="4304749"/>
            <a:ext cx="1463516" cy="148117"/>
          </a:xfrm>
          <a:prstGeom prst="rect">
            <a:avLst/>
          </a:prstGeom>
        </p:spPr>
        <p:txBody>
          <a:bodyPr vert="horz" wrap="square" lIns="0" tIns="9525" rIns="0" bIns="0" rtlCol="0">
            <a:spAutoFit/>
          </a:bodyPr>
          <a:lstStyle/>
          <a:p>
            <a:pPr marL="9525">
              <a:spcBef>
                <a:spcPts val="75"/>
              </a:spcBef>
            </a:pPr>
            <a:r>
              <a:rPr sz="900" spc="-4" dirty="0">
                <a:solidFill>
                  <a:srgbClr val="424242"/>
                </a:solidFill>
                <a:latin typeface="Arial"/>
                <a:cs typeface="Arial"/>
              </a:rPr>
              <a:t>W</a:t>
            </a:r>
            <a:r>
              <a:rPr sz="900" spc="-5" baseline="31250" dirty="0">
                <a:solidFill>
                  <a:srgbClr val="424242"/>
                </a:solidFill>
                <a:latin typeface="Arial"/>
                <a:cs typeface="Arial"/>
              </a:rPr>
              <a:t>(l)</a:t>
            </a:r>
            <a:r>
              <a:rPr sz="900" spc="-4" dirty="0">
                <a:solidFill>
                  <a:srgbClr val="424242"/>
                </a:solidFill>
                <a:latin typeface="Arial"/>
                <a:cs typeface="Arial"/>
              </a:rPr>
              <a:t>: weight </a:t>
            </a:r>
            <a:r>
              <a:rPr sz="900" dirty="0">
                <a:solidFill>
                  <a:srgbClr val="424242"/>
                </a:solidFill>
                <a:latin typeface="Arial"/>
                <a:cs typeface="Arial"/>
              </a:rPr>
              <a:t>matrix </a:t>
            </a:r>
            <a:r>
              <a:rPr sz="900" spc="-4" dirty="0">
                <a:solidFill>
                  <a:srgbClr val="424242"/>
                </a:solidFill>
                <a:latin typeface="Arial"/>
                <a:cs typeface="Arial"/>
              </a:rPr>
              <a:t>for layer</a:t>
            </a:r>
            <a:r>
              <a:rPr sz="900" spc="-49"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54" name="object 154"/>
          <p:cNvSpPr txBox="1"/>
          <p:nvPr/>
        </p:nvSpPr>
        <p:spPr>
          <a:xfrm>
            <a:off x="6191240" y="4469054"/>
            <a:ext cx="175736" cy="148117"/>
          </a:xfrm>
          <a:prstGeom prst="rect">
            <a:avLst/>
          </a:prstGeom>
        </p:spPr>
        <p:txBody>
          <a:bodyPr vert="horz" wrap="square" lIns="0" tIns="9525" rIns="0" bIns="0" rtlCol="0">
            <a:spAutoFit/>
          </a:bodyPr>
          <a:lstStyle/>
          <a:p>
            <a:pPr marL="9525">
              <a:spcBef>
                <a:spcPts val="75"/>
              </a:spcBef>
            </a:pPr>
            <a:r>
              <a:rPr sz="1350" baseline="-20833" dirty="0">
                <a:solidFill>
                  <a:srgbClr val="424242"/>
                </a:solidFill>
                <a:latin typeface="Arial"/>
                <a:cs typeface="Arial"/>
              </a:rPr>
              <a:t>z</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p:txBody>
      </p:sp>
      <p:sp>
        <p:nvSpPr>
          <p:cNvPr id="155" name="object 155"/>
          <p:cNvSpPr txBox="1"/>
          <p:nvPr/>
        </p:nvSpPr>
        <p:spPr>
          <a:xfrm>
            <a:off x="6442552" y="4511917"/>
            <a:ext cx="819150" cy="148117"/>
          </a:xfrm>
          <a:prstGeom prst="rect">
            <a:avLst/>
          </a:prstGeom>
        </p:spPr>
        <p:txBody>
          <a:bodyPr vert="horz" wrap="square" lIns="0" tIns="9525" rIns="0" bIns="0" rtlCol="0">
            <a:spAutoFit/>
          </a:bodyPr>
          <a:lstStyle/>
          <a:p>
            <a:pPr marL="9525">
              <a:spcBef>
                <a:spcPts val="75"/>
              </a:spcBef>
            </a:pPr>
            <a:r>
              <a:rPr sz="900" spc="-4" dirty="0">
                <a:solidFill>
                  <a:srgbClr val="424242"/>
                </a:solidFill>
                <a:latin typeface="Arial"/>
                <a:cs typeface="Arial"/>
              </a:rPr>
              <a:t>input into layer</a:t>
            </a:r>
            <a:r>
              <a:rPr sz="900" spc="-60"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56" name="object 156"/>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sz="1350"/>
          </a:p>
        </p:txBody>
      </p:sp>
      <p:sp>
        <p:nvSpPr>
          <p:cNvPr id="157" name="object 157"/>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58" name="object 158"/>
          <p:cNvSpPr txBox="1"/>
          <p:nvPr/>
        </p:nvSpPr>
        <p:spPr>
          <a:xfrm>
            <a:off x="6308240" y="168835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9" name="object 159"/>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sz="1350"/>
          </a:p>
        </p:txBody>
      </p:sp>
      <p:sp>
        <p:nvSpPr>
          <p:cNvPr id="160" name="object 160"/>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61" name="object 161"/>
          <p:cNvSpPr txBox="1"/>
          <p:nvPr/>
        </p:nvSpPr>
        <p:spPr>
          <a:xfrm>
            <a:off x="6308240" y="238000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62" name="object 162"/>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sz="1350"/>
          </a:p>
        </p:txBody>
      </p:sp>
      <p:sp>
        <p:nvSpPr>
          <p:cNvPr id="163" name="object 163"/>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64" name="object 164"/>
          <p:cNvSpPr txBox="1"/>
          <p:nvPr/>
        </p:nvSpPr>
        <p:spPr>
          <a:xfrm>
            <a:off x="6308240" y="3071658"/>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65" name="object 165"/>
          <p:cNvSpPr/>
          <p:nvPr/>
        </p:nvSpPr>
        <p:spPr>
          <a:xfrm>
            <a:off x="6717495" y="1781799"/>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6" name="object 166"/>
          <p:cNvSpPr/>
          <p:nvPr/>
        </p:nvSpPr>
        <p:spPr>
          <a:xfrm>
            <a:off x="6685077" y="1770000"/>
            <a:ext cx="32861" cy="23813"/>
          </a:xfrm>
          <a:custGeom>
            <a:avLst/>
            <a:gdLst/>
            <a:ahLst/>
            <a:cxnLst/>
            <a:rect l="l" t="t" r="r" b="b"/>
            <a:pathLst>
              <a:path w="43815" h="31750">
                <a:moveTo>
                  <a:pt x="43224" y="31464"/>
                </a:moveTo>
                <a:lnTo>
                  <a:pt x="0" y="15732"/>
                </a:lnTo>
                <a:lnTo>
                  <a:pt x="43224" y="0"/>
                </a:lnTo>
                <a:lnTo>
                  <a:pt x="43224" y="31464"/>
                </a:lnTo>
                <a:close/>
              </a:path>
            </a:pathLst>
          </a:custGeom>
          <a:solidFill>
            <a:srgbClr val="666666"/>
          </a:solidFill>
        </p:spPr>
        <p:txBody>
          <a:bodyPr wrap="square" lIns="0" tIns="0" rIns="0" bIns="0" rtlCol="0"/>
          <a:lstStyle/>
          <a:p>
            <a:endParaRPr sz="1350"/>
          </a:p>
        </p:txBody>
      </p:sp>
      <p:sp>
        <p:nvSpPr>
          <p:cNvPr id="167" name="object 167"/>
          <p:cNvSpPr/>
          <p:nvPr/>
        </p:nvSpPr>
        <p:spPr>
          <a:xfrm>
            <a:off x="6685077" y="1770000"/>
            <a:ext cx="32861" cy="23813"/>
          </a:xfrm>
          <a:custGeom>
            <a:avLst/>
            <a:gdLst/>
            <a:ahLst/>
            <a:cxnLst/>
            <a:rect l="l" t="t" r="r" b="b"/>
            <a:pathLst>
              <a:path w="43815" h="31750">
                <a:moveTo>
                  <a:pt x="43224" y="0"/>
                </a:moveTo>
                <a:lnTo>
                  <a:pt x="0" y="15732"/>
                </a:lnTo>
                <a:lnTo>
                  <a:pt x="43224" y="31464"/>
                </a:lnTo>
                <a:lnTo>
                  <a:pt x="43224" y="0"/>
                </a:lnTo>
                <a:close/>
              </a:path>
            </a:pathLst>
          </a:custGeom>
          <a:ln w="9524">
            <a:solidFill>
              <a:srgbClr val="666666"/>
            </a:solidFill>
          </a:ln>
        </p:spPr>
        <p:txBody>
          <a:bodyPr wrap="square" lIns="0" tIns="0" rIns="0" bIns="0" rtlCol="0"/>
          <a:lstStyle/>
          <a:p>
            <a:endParaRPr sz="1350"/>
          </a:p>
        </p:txBody>
      </p:sp>
      <p:sp>
        <p:nvSpPr>
          <p:cNvPr id="168" name="object 168"/>
          <p:cNvSpPr/>
          <p:nvPr/>
        </p:nvSpPr>
        <p:spPr>
          <a:xfrm>
            <a:off x="6685114" y="2464907"/>
            <a:ext cx="32861" cy="23813"/>
          </a:xfrm>
          <a:custGeom>
            <a:avLst/>
            <a:gdLst/>
            <a:ahLst/>
            <a:cxnLst/>
            <a:rect l="l" t="t" r="r" b="b"/>
            <a:pathLst>
              <a:path w="43815"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sz="1350"/>
          </a:p>
        </p:txBody>
      </p:sp>
      <p:sp>
        <p:nvSpPr>
          <p:cNvPr id="169" name="object 169"/>
          <p:cNvSpPr/>
          <p:nvPr/>
        </p:nvSpPr>
        <p:spPr>
          <a:xfrm>
            <a:off x="6685114" y="2464907"/>
            <a:ext cx="32861" cy="23813"/>
          </a:xfrm>
          <a:custGeom>
            <a:avLst/>
            <a:gdLst/>
            <a:ahLst/>
            <a:cxnLst/>
            <a:rect l="l" t="t" r="r" b="b"/>
            <a:pathLst>
              <a:path w="43815"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sz="1350"/>
          </a:p>
        </p:txBody>
      </p:sp>
      <p:sp>
        <p:nvSpPr>
          <p:cNvPr id="170" name="object 170"/>
          <p:cNvSpPr/>
          <p:nvPr/>
        </p:nvSpPr>
        <p:spPr>
          <a:xfrm>
            <a:off x="6717532" y="3165106"/>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71" name="object 171"/>
          <p:cNvSpPr/>
          <p:nvPr/>
        </p:nvSpPr>
        <p:spPr>
          <a:xfrm>
            <a:off x="6685114" y="3153293"/>
            <a:ext cx="32861" cy="23813"/>
          </a:xfrm>
          <a:custGeom>
            <a:avLst/>
            <a:gdLst/>
            <a:ahLst/>
            <a:cxnLst/>
            <a:rect l="l" t="t" r="r" b="b"/>
            <a:pathLst>
              <a:path w="43815"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sz="1350"/>
          </a:p>
        </p:txBody>
      </p:sp>
      <p:sp>
        <p:nvSpPr>
          <p:cNvPr id="172" name="object 172"/>
          <p:cNvSpPr/>
          <p:nvPr/>
        </p:nvSpPr>
        <p:spPr>
          <a:xfrm>
            <a:off x="6685114" y="3153293"/>
            <a:ext cx="32861" cy="23813"/>
          </a:xfrm>
          <a:custGeom>
            <a:avLst/>
            <a:gdLst/>
            <a:ahLst/>
            <a:cxnLst/>
            <a:rect l="l" t="t" r="r" b="b"/>
            <a:pathLst>
              <a:path w="43815"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sz="1350"/>
          </a:p>
        </p:txBody>
      </p:sp>
      <p:sp>
        <p:nvSpPr>
          <p:cNvPr id="173" name="object 173"/>
          <p:cNvSpPr txBox="1">
            <a:spLocks noGrp="1"/>
          </p:cNvSpPr>
          <p:nvPr>
            <p:ph type="title"/>
          </p:nvPr>
        </p:nvSpPr>
        <p:spPr>
          <a:xfrm>
            <a:off x="1851205" y="325262"/>
            <a:ext cx="2076926" cy="286617"/>
          </a:xfrm>
          <a:prstGeom prst="rect">
            <a:avLst/>
          </a:prstGeom>
        </p:spPr>
        <p:txBody>
          <a:bodyPr vert="horz" wrap="square" lIns="0" tIns="9525" rIns="0" bIns="0" rtlCol="0" anchor="ctr">
            <a:spAutoFit/>
          </a:bodyPr>
          <a:lstStyle/>
          <a:p>
            <a:pPr marL="9525">
              <a:spcBef>
                <a:spcPts val="75"/>
              </a:spcBef>
            </a:pPr>
            <a:r>
              <a:rPr sz="1800" spc="-105" dirty="0">
                <a:solidFill>
                  <a:srgbClr val="000000"/>
                </a:solidFill>
              </a:rPr>
              <a:t>Back</a:t>
            </a:r>
            <a:r>
              <a:rPr sz="1800" spc="-195" dirty="0">
                <a:solidFill>
                  <a:srgbClr val="000000"/>
                </a:solidFill>
              </a:rPr>
              <a:t> </a:t>
            </a:r>
            <a:r>
              <a:rPr sz="1800" spc="-94" dirty="0">
                <a:solidFill>
                  <a:srgbClr val="000000"/>
                </a:solidFill>
              </a:rPr>
              <a:t>Propagation</a:t>
            </a:r>
            <a:endParaRPr sz="1800"/>
          </a:p>
        </p:txBody>
      </p:sp>
      <p:sp>
        <p:nvSpPr>
          <p:cNvPr id="174" name="object 174"/>
          <p:cNvSpPr/>
          <p:nvPr/>
        </p:nvSpPr>
        <p:spPr>
          <a:xfrm>
            <a:off x="4653162" y="1114348"/>
            <a:ext cx="3013234" cy="2646997"/>
          </a:xfrm>
          <a:custGeom>
            <a:avLst/>
            <a:gdLst/>
            <a:ahLst/>
            <a:cxnLst/>
            <a:rect l="l" t="t" r="r" b="b"/>
            <a:pathLst>
              <a:path w="4017645" h="3529329">
                <a:moveTo>
                  <a:pt x="0" y="588161"/>
                </a:moveTo>
                <a:lnTo>
                  <a:pt x="1949" y="539923"/>
                </a:lnTo>
                <a:lnTo>
                  <a:pt x="7697" y="492758"/>
                </a:lnTo>
                <a:lnTo>
                  <a:pt x="17093" y="446819"/>
                </a:lnTo>
                <a:lnTo>
                  <a:pt x="29984" y="402257"/>
                </a:lnTo>
                <a:lnTo>
                  <a:pt x="46219" y="359222"/>
                </a:lnTo>
                <a:lnTo>
                  <a:pt x="65648" y="317867"/>
                </a:lnTo>
                <a:lnTo>
                  <a:pt x="88118" y="278343"/>
                </a:lnTo>
                <a:lnTo>
                  <a:pt x="113478" y="240801"/>
                </a:lnTo>
                <a:lnTo>
                  <a:pt x="141578" y="205392"/>
                </a:lnTo>
                <a:lnTo>
                  <a:pt x="172265" y="172268"/>
                </a:lnTo>
                <a:lnTo>
                  <a:pt x="205388" y="141581"/>
                </a:lnTo>
                <a:lnTo>
                  <a:pt x="240796" y="113481"/>
                </a:lnTo>
                <a:lnTo>
                  <a:pt x="278337" y="88120"/>
                </a:lnTo>
                <a:lnTo>
                  <a:pt x="317861" y="65649"/>
                </a:lnTo>
                <a:lnTo>
                  <a:pt x="359215" y="46220"/>
                </a:lnTo>
                <a:lnTo>
                  <a:pt x="402248" y="29984"/>
                </a:lnTo>
                <a:lnTo>
                  <a:pt x="446810" y="17093"/>
                </a:lnTo>
                <a:lnTo>
                  <a:pt x="492748" y="7698"/>
                </a:lnTo>
                <a:lnTo>
                  <a:pt x="539911" y="1949"/>
                </a:lnTo>
                <a:lnTo>
                  <a:pt x="588148" y="0"/>
                </a:lnTo>
                <a:lnTo>
                  <a:pt x="3429143" y="0"/>
                </a:lnTo>
                <a:lnTo>
                  <a:pt x="3480853" y="2276"/>
                </a:lnTo>
                <a:lnTo>
                  <a:pt x="3531820" y="9030"/>
                </a:lnTo>
                <a:lnTo>
                  <a:pt x="3581773" y="20150"/>
                </a:lnTo>
                <a:lnTo>
                  <a:pt x="3630441" y="35524"/>
                </a:lnTo>
                <a:lnTo>
                  <a:pt x="3677552" y="55039"/>
                </a:lnTo>
                <a:lnTo>
                  <a:pt x="3722836" y="78583"/>
                </a:lnTo>
                <a:lnTo>
                  <a:pt x="3766023" y="106043"/>
                </a:lnTo>
                <a:lnTo>
                  <a:pt x="3806840" y="137309"/>
                </a:lnTo>
                <a:lnTo>
                  <a:pt x="3845017" y="172267"/>
                </a:lnTo>
                <a:lnTo>
                  <a:pt x="3879975" y="210444"/>
                </a:lnTo>
                <a:lnTo>
                  <a:pt x="3911241" y="251263"/>
                </a:lnTo>
                <a:lnTo>
                  <a:pt x="3938703" y="294450"/>
                </a:lnTo>
                <a:lnTo>
                  <a:pt x="3962248" y="339736"/>
                </a:lnTo>
                <a:lnTo>
                  <a:pt x="3981764" y="386849"/>
                </a:lnTo>
                <a:lnTo>
                  <a:pt x="3997139" y="435519"/>
                </a:lnTo>
                <a:lnTo>
                  <a:pt x="4008260" y="485475"/>
                </a:lnTo>
                <a:lnTo>
                  <a:pt x="4015015" y="536446"/>
                </a:lnTo>
                <a:lnTo>
                  <a:pt x="4017291" y="588161"/>
                </a:lnTo>
                <a:lnTo>
                  <a:pt x="4017291" y="2940744"/>
                </a:lnTo>
                <a:lnTo>
                  <a:pt x="4015342" y="2988981"/>
                </a:lnTo>
                <a:lnTo>
                  <a:pt x="4009593" y="3036144"/>
                </a:lnTo>
                <a:lnTo>
                  <a:pt x="4000198" y="3082082"/>
                </a:lnTo>
                <a:lnTo>
                  <a:pt x="3987307" y="3126644"/>
                </a:lnTo>
                <a:lnTo>
                  <a:pt x="3971072" y="3169677"/>
                </a:lnTo>
                <a:lnTo>
                  <a:pt x="3951643" y="3211031"/>
                </a:lnTo>
                <a:lnTo>
                  <a:pt x="3929173" y="3250555"/>
                </a:lnTo>
                <a:lnTo>
                  <a:pt x="3903812" y="3288096"/>
                </a:lnTo>
                <a:lnTo>
                  <a:pt x="3875713" y="3323504"/>
                </a:lnTo>
                <a:lnTo>
                  <a:pt x="3845026" y="3356627"/>
                </a:lnTo>
                <a:lnTo>
                  <a:pt x="3811903" y="3387314"/>
                </a:lnTo>
                <a:lnTo>
                  <a:pt x="3776495" y="3415413"/>
                </a:lnTo>
                <a:lnTo>
                  <a:pt x="3738954" y="3440774"/>
                </a:lnTo>
                <a:lnTo>
                  <a:pt x="3699430" y="3463244"/>
                </a:lnTo>
                <a:lnTo>
                  <a:pt x="3658076" y="3482673"/>
                </a:lnTo>
                <a:lnTo>
                  <a:pt x="3615043" y="3498908"/>
                </a:lnTo>
                <a:lnTo>
                  <a:pt x="3570481" y="3511799"/>
                </a:lnTo>
                <a:lnTo>
                  <a:pt x="3524543" y="3521194"/>
                </a:lnTo>
                <a:lnTo>
                  <a:pt x="3477380" y="3526943"/>
                </a:lnTo>
                <a:lnTo>
                  <a:pt x="3429143" y="3528892"/>
                </a:lnTo>
                <a:lnTo>
                  <a:pt x="588148" y="3528892"/>
                </a:lnTo>
                <a:lnTo>
                  <a:pt x="539911" y="3526943"/>
                </a:lnTo>
                <a:lnTo>
                  <a:pt x="492748" y="3521194"/>
                </a:lnTo>
                <a:lnTo>
                  <a:pt x="446810" y="3511799"/>
                </a:lnTo>
                <a:lnTo>
                  <a:pt x="402248" y="3498908"/>
                </a:lnTo>
                <a:lnTo>
                  <a:pt x="359215" y="3482673"/>
                </a:lnTo>
                <a:lnTo>
                  <a:pt x="317861" y="3463244"/>
                </a:lnTo>
                <a:lnTo>
                  <a:pt x="278337" y="3440774"/>
                </a:lnTo>
                <a:lnTo>
                  <a:pt x="240796" y="3415413"/>
                </a:lnTo>
                <a:lnTo>
                  <a:pt x="205388" y="3387314"/>
                </a:lnTo>
                <a:lnTo>
                  <a:pt x="172265" y="3356627"/>
                </a:lnTo>
                <a:lnTo>
                  <a:pt x="141578" y="3323504"/>
                </a:lnTo>
                <a:lnTo>
                  <a:pt x="113478" y="3288096"/>
                </a:lnTo>
                <a:lnTo>
                  <a:pt x="88118" y="3250555"/>
                </a:lnTo>
                <a:lnTo>
                  <a:pt x="65648" y="3211031"/>
                </a:lnTo>
                <a:lnTo>
                  <a:pt x="46219" y="3169677"/>
                </a:lnTo>
                <a:lnTo>
                  <a:pt x="29984" y="3126644"/>
                </a:lnTo>
                <a:lnTo>
                  <a:pt x="17093" y="3082082"/>
                </a:lnTo>
                <a:lnTo>
                  <a:pt x="7697" y="3036144"/>
                </a:lnTo>
                <a:lnTo>
                  <a:pt x="1949" y="2988981"/>
                </a:lnTo>
                <a:lnTo>
                  <a:pt x="0" y="2940744"/>
                </a:lnTo>
                <a:lnTo>
                  <a:pt x="0" y="588161"/>
                </a:lnTo>
                <a:close/>
              </a:path>
            </a:pathLst>
          </a:custGeom>
          <a:ln w="28574">
            <a:solidFill>
              <a:srgbClr val="CC0000"/>
            </a:solidFill>
          </a:ln>
        </p:spPr>
        <p:txBody>
          <a:bodyPr wrap="square" lIns="0" tIns="0" rIns="0" bIns="0" rtlCol="0"/>
          <a:lstStyle/>
          <a:p>
            <a:endParaRPr sz="1350"/>
          </a:p>
        </p:txBody>
      </p:sp>
      <p:sp>
        <p:nvSpPr>
          <p:cNvPr id="175" name="object 175"/>
          <p:cNvSpPr/>
          <p:nvPr/>
        </p:nvSpPr>
        <p:spPr>
          <a:xfrm>
            <a:off x="7116288" y="147825"/>
            <a:ext cx="496499" cy="462421"/>
          </a:xfrm>
          <a:prstGeom prst="rect">
            <a:avLst/>
          </a:prstGeom>
          <a:blipFill>
            <a:blip r:embed="rId3" cstate="print"/>
            <a:stretch>
              <a:fillRect/>
            </a:stretch>
          </a:blipFill>
        </p:spPr>
        <p:txBody>
          <a:bodyPr wrap="square" lIns="0" tIns="0" rIns="0" bIns="0" rtlCol="0"/>
          <a:lstStyle/>
          <a:p>
            <a:endParaRPr sz="1350"/>
          </a:p>
        </p:txBody>
      </p:sp>
      <p:sp>
        <p:nvSpPr>
          <p:cNvPr id="176" name="object 176"/>
          <p:cNvSpPr/>
          <p:nvPr/>
        </p:nvSpPr>
        <p:spPr>
          <a:xfrm>
            <a:off x="5387316" y="138031"/>
            <a:ext cx="517850" cy="482000"/>
          </a:xfrm>
          <a:prstGeom prst="rect">
            <a:avLst/>
          </a:prstGeom>
          <a:blipFill>
            <a:blip r:embed="rId4" cstate="print"/>
            <a:stretch>
              <a:fillRect/>
            </a:stretch>
          </a:blipFill>
        </p:spPr>
        <p:txBody>
          <a:bodyPr wrap="square" lIns="0" tIns="0" rIns="0" bIns="0" rtlCol="0"/>
          <a:lstStyle/>
          <a:p>
            <a:endParaRPr sz="1350"/>
          </a:p>
        </p:txBody>
      </p:sp>
      <p:sp>
        <p:nvSpPr>
          <p:cNvPr id="177" name="object 177"/>
          <p:cNvSpPr/>
          <p:nvPr/>
        </p:nvSpPr>
        <p:spPr>
          <a:xfrm>
            <a:off x="6296427" y="147975"/>
            <a:ext cx="496499" cy="462128"/>
          </a:xfrm>
          <a:prstGeom prst="rect">
            <a:avLst/>
          </a:prstGeom>
          <a:blipFill>
            <a:blip r:embed="rId5" cstate="print"/>
            <a:stretch>
              <a:fillRect/>
            </a:stretch>
          </a:blipFill>
        </p:spPr>
        <p:txBody>
          <a:bodyPr wrap="square" lIns="0" tIns="0" rIns="0" bIns="0" rtlCol="0"/>
          <a:lstStyle/>
          <a:p>
            <a:endParaRPr sz="1350"/>
          </a:p>
        </p:txBody>
      </p:sp>
      <p:sp>
        <p:nvSpPr>
          <p:cNvPr id="178" name="object 178"/>
          <p:cNvSpPr txBox="1"/>
          <p:nvPr/>
        </p:nvSpPr>
        <p:spPr>
          <a:xfrm>
            <a:off x="4829237" y="287859"/>
            <a:ext cx="389096" cy="171201"/>
          </a:xfrm>
          <a:prstGeom prst="rect">
            <a:avLst/>
          </a:prstGeom>
        </p:spPr>
        <p:txBody>
          <a:bodyPr vert="horz" wrap="square" lIns="0" tIns="9525" rIns="0" bIns="0" rtlCol="0">
            <a:spAutoFit/>
          </a:bodyPr>
          <a:lstStyle/>
          <a:p>
            <a:pPr marL="9525">
              <a:spcBef>
                <a:spcPts val="75"/>
              </a:spcBef>
            </a:pPr>
            <a:r>
              <a:rPr sz="1050" b="1" spc="-4" dirty="0">
                <a:latin typeface="Arial"/>
                <a:cs typeface="Arial"/>
              </a:rPr>
              <a:t>Want:</a:t>
            </a:r>
            <a:endParaRPr sz="1050">
              <a:latin typeface="Arial"/>
              <a:cs typeface="Arial"/>
            </a:endParaRPr>
          </a:p>
        </p:txBody>
      </p:sp>
      <p:sp>
        <p:nvSpPr>
          <p:cNvPr id="179" name="object 179"/>
          <p:cNvSpPr/>
          <p:nvPr/>
        </p:nvSpPr>
        <p:spPr>
          <a:xfrm>
            <a:off x="5382535" y="300712"/>
            <a:ext cx="198120" cy="198120"/>
          </a:xfrm>
          <a:custGeom>
            <a:avLst/>
            <a:gdLst/>
            <a:ahLst/>
            <a:cxnLst/>
            <a:rect l="l" t="t" r="r" b="b"/>
            <a:pathLst>
              <a:path w="264160" h="264159">
                <a:moveTo>
                  <a:pt x="0" y="0"/>
                </a:moveTo>
                <a:lnTo>
                  <a:pt x="263699" y="263699"/>
                </a:lnTo>
              </a:path>
            </a:pathLst>
          </a:custGeom>
          <a:ln w="76199">
            <a:solidFill>
              <a:srgbClr val="00FF00"/>
            </a:solidFill>
          </a:ln>
        </p:spPr>
        <p:txBody>
          <a:bodyPr wrap="square" lIns="0" tIns="0" rIns="0" bIns="0" rtlCol="0"/>
          <a:lstStyle/>
          <a:p>
            <a:endParaRPr sz="1350"/>
          </a:p>
        </p:txBody>
      </p:sp>
      <p:sp>
        <p:nvSpPr>
          <p:cNvPr id="180" name="object 180"/>
          <p:cNvSpPr/>
          <p:nvPr/>
        </p:nvSpPr>
        <p:spPr>
          <a:xfrm>
            <a:off x="5580310" y="149925"/>
            <a:ext cx="330041" cy="330041"/>
          </a:xfrm>
          <a:custGeom>
            <a:avLst/>
            <a:gdLst/>
            <a:ahLst/>
            <a:cxnLst/>
            <a:rect l="l" t="t" r="r" b="b"/>
            <a:pathLst>
              <a:path w="440054" h="440055">
                <a:moveTo>
                  <a:pt x="0" y="439499"/>
                </a:moveTo>
                <a:lnTo>
                  <a:pt x="439499" y="0"/>
                </a:lnTo>
              </a:path>
            </a:pathLst>
          </a:custGeom>
          <a:ln w="76199">
            <a:solidFill>
              <a:srgbClr val="00FF00"/>
            </a:solidFill>
          </a:ln>
        </p:spPr>
        <p:txBody>
          <a:bodyPr wrap="square" lIns="0" tIns="0" rIns="0" bIns="0" rtlCol="0"/>
          <a:lstStyle/>
          <a:p>
            <a:endParaRPr sz="1350"/>
          </a:p>
        </p:txBody>
      </p:sp>
    </p:spTree>
    <p:extLst>
      <p:ext uri="{BB962C8B-B14F-4D97-AF65-F5344CB8AC3E}">
        <p14:creationId xmlns:p14="http://schemas.microsoft.com/office/powerpoint/2010/main" val="676334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62014" y="4584106"/>
            <a:ext cx="1820228" cy="217367"/>
          </a:xfrm>
          <a:prstGeom prst="rect">
            <a:avLst/>
          </a:prstGeom>
        </p:spPr>
        <p:txBody>
          <a:bodyPr vert="horz" wrap="square" lIns="0" tIns="9525" rIns="0" bIns="0" rtlCol="0">
            <a:spAutoFit/>
          </a:bodyPr>
          <a:lstStyle/>
          <a:p>
            <a:pPr marL="9525">
              <a:spcBef>
                <a:spcPts val="75"/>
              </a:spcBef>
            </a:pPr>
            <a:r>
              <a:rPr sz="1350" spc="-11" dirty="0">
                <a:solidFill>
                  <a:srgbClr val="728397"/>
                </a:solidFill>
                <a:latin typeface="Verdana"/>
                <a:cs typeface="Verdana"/>
              </a:rPr>
              <a:t>Partials, </a:t>
            </a:r>
            <a:r>
              <a:rPr sz="1350" spc="26" dirty="0">
                <a:solidFill>
                  <a:srgbClr val="728397"/>
                </a:solidFill>
                <a:latin typeface="Verdana"/>
                <a:cs typeface="Verdana"/>
              </a:rPr>
              <a:t>step </a:t>
            </a:r>
            <a:r>
              <a:rPr sz="1350" spc="19" dirty="0">
                <a:solidFill>
                  <a:srgbClr val="728397"/>
                </a:solidFill>
                <a:latin typeface="Verdana"/>
                <a:cs typeface="Verdana"/>
              </a:rPr>
              <a:t>by</a:t>
            </a:r>
            <a:r>
              <a:rPr sz="1350" spc="-360" dirty="0">
                <a:solidFill>
                  <a:srgbClr val="728397"/>
                </a:solidFill>
                <a:latin typeface="Verdana"/>
                <a:cs typeface="Verdana"/>
              </a:rPr>
              <a:t> </a:t>
            </a:r>
            <a:r>
              <a:rPr sz="1350" spc="26" dirty="0">
                <a:solidFill>
                  <a:srgbClr val="728397"/>
                </a:solidFill>
                <a:latin typeface="Verdana"/>
                <a:cs typeface="Verdana"/>
              </a:rPr>
              <a:t>step</a:t>
            </a:r>
            <a:endParaRPr sz="1350">
              <a:latin typeface="Verdana"/>
              <a:cs typeface="Verdana"/>
            </a:endParaRPr>
          </a:p>
        </p:txBody>
      </p:sp>
      <p:sp>
        <p:nvSpPr>
          <p:cNvPr id="3" name="object 3"/>
          <p:cNvSpPr/>
          <p:nvPr/>
        </p:nvSpPr>
        <p:spPr>
          <a:xfrm>
            <a:off x="2127991" y="1382688"/>
            <a:ext cx="5172065" cy="950107"/>
          </a:xfrm>
          <a:prstGeom prst="rect">
            <a:avLst/>
          </a:prstGeom>
          <a:blipFill>
            <a:blip r:embed="rId2" cstate="print"/>
            <a:stretch>
              <a:fillRect/>
            </a:stretch>
          </a:blipFill>
        </p:spPr>
        <p:txBody>
          <a:bodyPr wrap="square" lIns="0" tIns="0" rIns="0" bIns="0" rtlCol="0"/>
          <a:lstStyle/>
          <a:p>
            <a:endParaRPr sz="1350"/>
          </a:p>
        </p:txBody>
      </p:sp>
      <p:sp>
        <p:nvSpPr>
          <p:cNvPr id="4" name="object 4"/>
          <p:cNvSpPr/>
          <p:nvPr/>
        </p:nvSpPr>
        <p:spPr>
          <a:xfrm>
            <a:off x="3074789" y="2962606"/>
            <a:ext cx="2507451" cy="864392"/>
          </a:xfrm>
          <a:prstGeom prst="rect">
            <a:avLst/>
          </a:prstGeom>
          <a:blipFill>
            <a:blip r:embed="rId3"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40117532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946269" y="3455542"/>
            <a:ext cx="743093" cy="691649"/>
          </a:xfrm>
          <a:prstGeom prst="rect">
            <a:avLst/>
          </a:prstGeom>
          <a:blipFill>
            <a:blip r:embed="rId2" cstate="print"/>
            <a:stretch>
              <a:fillRect/>
            </a:stretch>
          </a:blipFill>
        </p:spPr>
        <p:txBody>
          <a:bodyPr wrap="square" lIns="0" tIns="0" rIns="0" bIns="0" rtlCol="0"/>
          <a:lstStyle/>
          <a:p>
            <a:endParaRPr sz="1350"/>
          </a:p>
        </p:txBody>
      </p:sp>
      <p:sp>
        <p:nvSpPr>
          <p:cNvPr id="4" name="object 4"/>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5" name="object 5"/>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6" name="object 6"/>
          <p:cNvSpPr txBox="1"/>
          <p:nvPr/>
        </p:nvSpPr>
        <p:spPr>
          <a:xfrm>
            <a:off x="3552015"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7" name="object 7"/>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8" name="object 8"/>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9" name="object 9"/>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0" name="object 10"/>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11" name="object 11"/>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2" name="object 12"/>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3" name="object 13"/>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4" name="object 14"/>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5" name="object 15"/>
          <p:cNvSpPr txBox="1"/>
          <p:nvPr/>
        </p:nvSpPr>
        <p:spPr>
          <a:xfrm>
            <a:off x="3507185"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6" name="object 16"/>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7" name="object 17"/>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8" name="object 18"/>
          <p:cNvSpPr txBox="1"/>
          <p:nvPr/>
        </p:nvSpPr>
        <p:spPr>
          <a:xfrm>
            <a:off x="4958753"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9" name="object 19"/>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20" name="object 20"/>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21" name="object 21"/>
          <p:cNvSpPr txBox="1"/>
          <p:nvPr/>
        </p:nvSpPr>
        <p:spPr>
          <a:xfrm>
            <a:off x="4958753"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2" name="object 22"/>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23" name="object 23"/>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4" name="object 24"/>
          <p:cNvSpPr txBox="1"/>
          <p:nvPr/>
        </p:nvSpPr>
        <p:spPr>
          <a:xfrm>
            <a:off x="4958753"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5" name="object 25"/>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26" name="object 26"/>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7" name="object 27"/>
          <p:cNvSpPr txBox="1"/>
          <p:nvPr/>
        </p:nvSpPr>
        <p:spPr>
          <a:xfrm>
            <a:off x="4913922"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28" name="object 28"/>
          <p:cNvSpPr/>
          <p:nvPr/>
        </p:nvSpPr>
        <p:spPr>
          <a:xfrm>
            <a:off x="2494562" y="1439350"/>
            <a:ext cx="873443" cy="327660"/>
          </a:xfrm>
          <a:custGeom>
            <a:avLst/>
            <a:gdLst/>
            <a:ahLst/>
            <a:cxnLst/>
            <a:rect l="l" t="t" r="r" b="b"/>
            <a:pathLst>
              <a:path w="1164589" h="436880">
                <a:moveTo>
                  <a:pt x="0" y="436534"/>
                </a:moveTo>
                <a:lnTo>
                  <a:pt x="1164185" y="0"/>
                </a:lnTo>
              </a:path>
            </a:pathLst>
          </a:custGeom>
          <a:ln w="9524">
            <a:solidFill>
              <a:srgbClr val="666666"/>
            </a:solidFill>
          </a:ln>
        </p:spPr>
        <p:txBody>
          <a:bodyPr wrap="square" lIns="0" tIns="0" rIns="0" bIns="0" rtlCol="0"/>
          <a:lstStyle/>
          <a:p>
            <a:endParaRPr sz="1350"/>
          </a:p>
        </p:txBody>
      </p:sp>
      <p:sp>
        <p:nvSpPr>
          <p:cNvPr id="29" name="object 29"/>
          <p:cNvSpPr/>
          <p:nvPr/>
        </p:nvSpPr>
        <p:spPr>
          <a:xfrm>
            <a:off x="2464207" y="1755701"/>
            <a:ext cx="34766" cy="22860"/>
          </a:xfrm>
          <a:custGeom>
            <a:avLst/>
            <a:gdLst/>
            <a:ahLst/>
            <a:cxnLst/>
            <a:rect l="l" t="t" r="r" b="b"/>
            <a:pathLst>
              <a:path w="46355" h="30480">
                <a:moveTo>
                  <a:pt x="0" y="29907"/>
                </a:moveTo>
                <a:lnTo>
                  <a:pt x="34949" y="0"/>
                </a:lnTo>
                <a:lnTo>
                  <a:pt x="45997" y="29462"/>
                </a:lnTo>
                <a:lnTo>
                  <a:pt x="0" y="29907"/>
                </a:lnTo>
                <a:close/>
              </a:path>
            </a:pathLst>
          </a:custGeom>
          <a:solidFill>
            <a:srgbClr val="666666"/>
          </a:solidFill>
        </p:spPr>
        <p:txBody>
          <a:bodyPr wrap="square" lIns="0" tIns="0" rIns="0" bIns="0" rtlCol="0"/>
          <a:lstStyle/>
          <a:p>
            <a:endParaRPr sz="1350"/>
          </a:p>
        </p:txBody>
      </p:sp>
      <p:sp>
        <p:nvSpPr>
          <p:cNvPr id="30" name="object 30"/>
          <p:cNvSpPr/>
          <p:nvPr/>
        </p:nvSpPr>
        <p:spPr>
          <a:xfrm>
            <a:off x="2464207" y="1755701"/>
            <a:ext cx="34766" cy="22860"/>
          </a:xfrm>
          <a:custGeom>
            <a:avLst/>
            <a:gdLst/>
            <a:ahLst/>
            <a:cxnLst/>
            <a:rect l="l" t="t" r="r" b="b"/>
            <a:pathLst>
              <a:path w="46355" h="30480">
                <a:moveTo>
                  <a:pt x="34949" y="0"/>
                </a:moveTo>
                <a:lnTo>
                  <a:pt x="0" y="29907"/>
                </a:lnTo>
                <a:lnTo>
                  <a:pt x="45997" y="29462"/>
                </a:lnTo>
                <a:lnTo>
                  <a:pt x="34949" y="0"/>
                </a:lnTo>
                <a:close/>
              </a:path>
            </a:pathLst>
          </a:custGeom>
          <a:ln w="9524">
            <a:solidFill>
              <a:srgbClr val="666666"/>
            </a:solidFill>
          </a:ln>
        </p:spPr>
        <p:txBody>
          <a:bodyPr wrap="square" lIns="0" tIns="0" rIns="0" bIns="0" rtlCol="0"/>
          <a:lstStyle/>
          <a:p>
            <a:endParaRPr sz="1350"/>
          </a:p>
        </p:txBody>
      </p:sp>
      <p:sp>
        <p:nvSpPr>
          <p:cNvPr id="31" name="object 31"/>
          <p:cNvSpPr/>
          <p:nvPr/>
        </p:nvSpPr>
        <p:spPr>
          <a:xfrm>
            <a:off x="2494463" y="1797106"/>
            <a:ext cx="873443" cy="334328"/>
          </a:xfrm>
          <a:custGeom>
            <a:avLst/>
            <a:gdLst/>
            <a:ahLst/>
            <a:cxnLst/>
            <a:rect l="l" t="t" r="r" b="b"/>
            <a:pathLst>
              <a:path w="1164589" h="445769">
                <a:moveTo>
                  <a:pt x="0" y="0"/>
                </a:moveTo>
                <a:lnTo>
                  <a:pt x="1164317" y="445201"/>
                </a:lnTo>
              </a:path>
            </a:pathLst>
          </a:custGeom>
          <a:ln w="9524">
            <a:solidFill>
              <a:srgbClr val="666666"/>
            </a:solidFill>
          </a:ln>
        </p:spPr>
        <p:txBody>
          <a:bodyPr wrap="square" lIns="0" tIns="0" rIns="0" bIns="0" rtlCol="0"/>
          <a:lstStyle/>
          <a:p>
            <a:endParaRPr sz="1350"/>
          </a:p>
        </p:txBody>
      </p:sp>
      <p:sp>
        <p:nvSpPr>
          <p:cNvPr id="32" name="object 32"/>
          <p:cNvSpPr/>
          <p:nvPr/>
        </p:nvSpPr>
        <p:spPr>
          <a:xfrm>
            <a:off x="2464184" y="1785529"/>
            <a:ext cx="34766" cy="22860"/>
          </a:xfrm>
          <a:custGeom>
            <a:avLst/>
            <a:gdLst/>
            <a:ahLst/>
            <a:cxnLst/>
            <a:rect l="l" t="t" r="r" b="b"/>
            <a:pathLst>
              <a:path w="46355" h="30480">
                <a:moveTo>
                  <a:pt x="34754" y="30132"/>
                </a:moveTo>
                <a:lnTo>
                  <a:pt x="0" y="0"/>
                </a:lnTo>
                <a:lnTo>
                  <a:pt x="45992" y="742"/>
                </a:lnTo>
                <a:lnTo>
                  <a:pt x="34754" y="30132"/>
                </a:lnTo>
                <a:close/>
              </a:path>
            </a:pathLst>
          </a:custGeom>
          <a:solidFill>
            <a:srgbClr val="666666"/>
          </a:solidFill>
        </p:spPr>
        <p:txBody>
          <a:bodyPr wrap="square" lIns="0" tIns="0" rIns="0" bIns="0" rtlCol="0"/>
          <a:lstStyle/>
          <a:p>
            <a:endParaRPr sz="1350"/>
          </a:p>
        </p:txBody>
      </p:sp>
      <p:sp>
        <p:nvSpPr>
          <p:cNvPr id="33" name="object 33"/>
          <p:cNvSpPr/>
          <p:nvPr/>
        </p:nvSpPr>
        <p:spPr>
          <a:xfrm>
            <a:off x="2464184" y="1785529"/>
            <a:ext cx="34766" cy="22860"/>
          </a:xfrm>
          <a:custGeom>
            <a:avLst/>
            <a:gdLst/>
            <a:ahLst/>
            <a:cxnLst/>
            <a:rect l="l" t="t" r="r" b="b"/>
            <a:pathLst>
              <a:path w="46355" h="30480">
                <a:moveTo>
                  <a:pt x="45992" y="742"/>
                </a:moveTo>
                <a:lnTo>
                  <a:pt x="0" y="0"/>
                </a:lnTo>
                <a:lnTo>
                  <a:pt x="34754" y="30132"/>
                </a:lnTo>
                <a:lnTo>
                  <a:pt x="45992" y="742"/>
                </a:lnTo>
                <a:close/>
              </a:path>
            </a:pathLst>
          </a:custGeom>
          <a:ln w="9524">
            <a:solidFill>
              <a:srgbClr val="666666"/>
            </a:solidFill>
          </a:ln>
        </p:spPr>
        <p:txBody>
          <a:bodyPr wrap="square" lIns="0" tIns="0" rIns="0" bIns="0" rtlCol="0"/>
          <a:lstStyle/>
          <a:p>
            <a:endParaRPr sz="1350"/>
          </a:p>
        </p:txBody>
      </p:sp>
      <p:sp>
        <p:nvSpPr>
          <p:cNvPr id="34" name="object 34"/>
          <p:cNvSpPr/>
          <p:nvPr/>
        </p:nvSpPr>
        <p:spPr>
          <a:xfrm>
            <a:off x="2482698" y="1814017"/>
            <a:ext cx="885349" cy="1008698"/>
          </a:xfrm>
          <a:custGeom>
            <a:avLst/>
            <a:gdLst/>
            <a:ahLst/>
            <a:cxnLst/>
            <a:rect l="l" t="t" r="r" b="b"/>
            <a:pathLst>
              <a:path w="1180464" h="1344929">
                <a:moveTo>
                  <a:pt x="0" y="0"/>
                </a:moveTo>
                <a:lnTo>
                  <a:pt x="1180005" y="1344827"/>
                </a:lnTo>
              </a:path>
            </a:pathLst>
          </a:custGeom>
          <a:ln w="9524">
            <a:solidFill>
              <a:srgbClr val="666666"/>
            </a:solidFill>
          </a:ln>
        </p:spPr>
        <p:txBody>
          <a:bodyPr wrap="square" lIns="0" tIns="0" rIns="0" bIns="0" rtlCol="0"/>
          <a:lstStyle/>
          <a:p>
            <a:endParaRPr sz="1350"/>
          </a:p>
        </p:txBody>
      </p:sp>
      <p:sp>
        <p:nvSpPr>
          <p:cNvPr id="35" name="object 35"/>
          <p:cNvSpPr/>
          <p:nvPr/>
        </p:nvSpPr>
        <p:spPr>
          <a:xfrm>
            <a:off x="2461315" y="1789650"/>
            <a:ext cx="30480" cy="32385"/>
          </a:xfrm>
          <a:custGeom>
            <a:avLst/>
            <a:gdLst/>
            <a:ahLst/>
            <a:cxnLst/>
            <a:rect l="l" t="t" r="r" b="b"/>
            <a:pathLst>
              <a:path w="40639" h="43180">
                <a:moveTo>
                  <a:pt x="16684" y="42867"/>
                </a:moveTo>
                <a:lnTo>
                  <a:pt x="0" y="0"/>
                </a:lnTo>
                <a:lnTo>
                  <a:pt x="40334" y="22114"/>
                </a:lnTo>
                <a:lnTo>
                  <a:pt x="16684" y="42867"/>
                </a:lnTo>
                <a:close/>
              </a:path>
            </a:pathLst>
          </a:custGeom>
          <a:solidFill>
            <a:srgbClr val="666666"/>
          </a:solidFill>
        </p:spPr>
        <p:txBody>
          <a:bodyPr wrap="square" lIns="0" tIns="0" rIns="0" bIns="0" rtlCol="0"/>
          <a:lstStyle/>
          <a:p>
            <a:endParaRPr sz="1350"/>
          </a:p>
        </p:txBody>
      </p:sp>
      <p:sp>
        <p:nvSpPr>
          <p:cNvPr id="36" name="object 36"/>
          <p:cNvSpPr/>
          <p:nvPr/>
        </p:nvSpPr>
        <p:spPr>
          <a:xfrm>
            <a:off x="2461315" y="1789650"/>
            <a:ext cx="30480" cy="32385"/>
          </a:xfrm>
          <a:custGeom>
            <a:avLst/>
            <a:gdLst/>
            <a:ahLst/>
            <a:cxnLst/>
            <a:rect l="l" t="t" r="r" b="b"/>
            <a:pathLst>
              <a:path w="40639" h="43180">
                <a:moveTo>
                  <a:pt x="40334" y="22114"/>
                </a:moveTo>
                <a:lnTo>
                  <a:pt x="0" y="0"/>
                </a:lnTo>
                <a:lnTo>
                  <a:pt x="16684" y="42867"/>
                </a:lnTo>
                <a:lnTo>
                  <a:pt x="40334" y="22114"/>
                </a:lnTo>
                <a:close/>
              </a:path>
            </a:pathLst>
          </a:custGeom>
          <a:ln w="9524">
            <a:solidFill>
              <a:srgbClr val="666666"/>
            </a:solidFill>
          </a:ln>
        </p:spPr>
        <p:txBody>
          <a:bodyPr wrap="square" lIns="0" tIns="0" rIns="0" bIns="0" rtlCol="0"/>
          <a:lstStyle/>
          <a:p>
            <a:endParaRPr sz="1350"/>
          </a:p>
        </p:txBody>
      </p:sp>
      <p:sp>
        <p:nvSpPr>
          <p:cNvPr id="37" name="object 37"/>
          <p:cNvSpPr/>
          <p:nvPr/>
        </p:nvSpPr>
        <p:spPr>
          <a:xfrm>
            <a:off x="2482801" y="1439350"/>
            <a:ext cx="885349" cy="1002030"/>
          </a:xfrm>
          <a:custGeom>
            <a:avLst/>
            <a:gdLst/>
            <a:ahLst/>
            <a:cxnLst/>
            <a:rect l="l" t="t" r="r" b="b"/>
            <a:pathLst>
              <a:path w="1180464" h="1336039">
                <a:moveTo>
                  <a:pt x="0" y="1335959"/>
                </a:moveTo>
                <a:lnTo>
                  <a:pt x="1179867" y="0"/>
                </a:lnTo>
              </a:path>
            </a:pathLst>
          </a:custGeom>
          <a:ln w="9524">
            <a:solidFill>
              <a:srgbClr val="666666"/>
            </a:solidFill>
          </a:ln>
        </p:spPr>
        <p:txBody>
          <a:bodyPr wrap="square" lIns="0" tIns="0" rIns="0" bIns="0" rtlCol="0"/>
          <a:lstStyle/>
          <a:p>
            <a:endParaRPr sz="1350"/>
          </a:p>
        </p:txBody>
      </p:sp>
      <p:sp>
        <p:nvSpPr>
          <p:cNvPr id="38" name="object 38"/>
          <p:cNvSpPr/>
          <p:nvPr/>
        </p:nvSpPr>
        <p:spPr>
          <a:xfrm>
            <a:off x="2461342" y="2433501"/>
            <a:ext cx="30480" cy="32385"/>
          </a:xfrm>
          <a:custGeom>
            <a:avLst/>
            <a:gdLst/>
            <a:ahLst/>
            <a:cxnLst/>
            <a:rect l="l" t="t" r="r" b="b"/>
            <a:pathLst>
              <a:path w="40639" h="43179">
                <a:moveTo>
                  <a:pt x="0" y="42824"/>
                </a:moveTo>
                <a:lnTo>
                  <a:pt x="16822" y="0"/>
                </a:lnTo>
                <a:lnTo>
                  <a:pt x="40404" y="20849"/>
                </a:lnTo>
                <a:lnTo>
                  <a:pt x="0" y="42824"/>
                </a:lnTo>
                <a:close/>
              </a:path>
            </a:pathLst>
          </a:custGeom>
          <a:solidFill>
            <a:srgbClr val="666666"/>
          </a:solidFill>
        </p:spPr>
        <p:txBody>
          <a:bodyPr wrap="square" lIns="0" tIns="0" rIns="0" bIns="0" rtlCol="0"/>
          <a:lstStyle/>
          <a:p>
            <a:endParaRPr sz="1350"/>
          </a:p>
        </p:txBody>
      </p:sp>
      <p:sp>
        <p:nvSpPr>
          <p:cNvPr id="39" name="object 39"/>
          <p:cNvSpPr/>
          <p:nvPr/>
        </p:nvSpPr>
        <p:spPr>
          <a:xfrm>
            <a:off x="2461342" y="2433501"/>
            <a:ext cx="30480" cy="32385"/>
          </a:xfrm>
          <a:custGeom>
            <a:avLst/>
            <a:gdLst/>
            <a:ahLst/>
            <a:cxnLst/>
            <a:rect l="l" t="t" r="r" b="b"/>
            <a:pathLst>
              <a:path w="40639" h="43179">
                <a:moveTo>
                  <a:pt x="16822" y="0"/>
                </a:moveTo>
                <a:lnTo>
                  <a:pt x="0" y="42824"/>
                </a:lnTo>
                <a:lnTo>
                  <a:pt x="40404" y="20849"/>
                </a:lnTo>
                <a:lnTo>
                  <a:pt x="16822" y="0"/>
                </a:lnTo>
                <a:close/>
              </a:path>
            </a:pathLst>
          </a:custGeom>
          <a:ln w="9524">
            <a:solidFill>
              <a:srgbClr val="666666"/>
            </a:solidFill>
          </a:ln>
        </p:spPr>
        <p:txBody>
          <a:bodyPr wrap="square" lIns="0" tIns="0" rIns="0" bIns="0" rtlCol="0"/>
          <a:lstStyle/>
          <a:p>
            <a:endParaRPr sz="1350"/>
          </a:p>
        </p:txBody>
      </p:sp>
      <p:sp>
        <p:nvSpPr>
          <p:cNvPr id="40" name="object 40"/>
          <p:cNvSpPr/>
          <p:nvPr/>
        </p:nvSpPr>
        <p:spPr>
          <a:xfrm>
            <a:off x="2494562" y="2131008"/>
            <a:ext cx="873443" cy="327660"/>
          </a:xfrm>
          <a:custGeom>
            <a:avLst/>
            <a:gdLst/>
            <a:ahLst/>
            <a:cxnLst/>
            <a:rect l="l" t="t" r="r" b="b"/>
            <a:pathLst>
              <a:path w="1164589" h="436879">
                <a:moveTo>
                  <a:pt x="0" y="436524"/>
                </a:moveTo>
                <a:lnTo>
                  <a:pt x="1164185" y="0"/>
                </a:lnTo>
              </a:path>
            </a:pathLst>
          </a:custGeom>
          <a:ln w="9524">
            <a:solidFill>
              <a:srgbClr val="666666"/>
            </a:solidFill>
          </a:ln>
        </p:spPr>
        <p:txBody>
          <a:bodyPr wrap="square" lIns="0" tIns="0" rIns="0" bIns="0" rtlCol="0"/>
          <a:lstStyle/>
          <a:p>
            <a:endParaRPr sz="1350"/>
          </a:p>
        </p:txBody>
      </p:sp>
      <p:sp>
        <p:nvSpPr>
          <p:cNvPr id="41" name="object 41"/>
          <p:cNvSpPr/>
          <p:nvPr/>
        </p:nvSpPr>
        <p:spPr>
          <a:xfrm>
            <a:off x="2464207" y="2447357"/>
            <a:ext cx="34766" cy="22860"/>
          </a:xfrm>
          <a:custGeom>
            <a:avLst/>
            <a:gdLst/>
            <a:ahLst/>
            <a:cxnLst/>
            <a:rect l="l" t="t" r="r" b="b"/>
            <a:pathLst>
              <a:path w="46355" h="30479">
                <a:moveTo>
                  <a:pt x="0" y="29899"/>
                </a:moveTo>
                <a:lnTo>
                  <a:pt x="34949" y="0"/>
                </a:lnTo>
                <a:lnTo>
                  <a:pt x="45997" y="29449"/>
                </a:lnTo>
                <a:lnTo>
                  <a:pt x="0" y="29899"/>
                </a:lnTo>
                <a:close/>
              </a:path>
            </a:pathLst>
          </a:custGeom>
          <a:solidFill>
            <a:srgbClr val="666666"/>
          </a:solidFill>
        </p:spPr>
        <p:txBody>
          <a:bodyPr wrap="square" lIns="0" tIns="0" rIns="0" bIns="0" rtlCol="0"/>
          <a:lstStyle/>
          <a:p>
            <a:endParaRPr sz="1350"/>
          </a:p>
        </p:txBody>
      </p:sp>
      <p:sp>
        <p:nvSpPr>
          <p:cNvPr id="42" name="object 42"/>
          <p:cNvSpPr/>
          <p:nvPr/>
        </p:nvSpPr>
        <p:spPr>
          <a:xfrm>
            <a:off x="2464207" y="2447357"/>
            <a:ext cx="34766" cy="22860"/>
          </a:xfrm>
          <a:custGeom>
            <a:avLst/>
            <a:gdLst/>
            <a:ahLst/>
            <a:cxnLst/>
            <a:rect l="l" t="t" r="r" b="b"/>
            <a:pathLst>
              <a:path w="46355" h="30479">
                <a:moveTo>
                  <a:pt x="34949" y="0"/>
                </a:moveTo>
                <a:lnTo>
                  <a:pt x="0" y="29899"/>
                </a:lnTo>
                <a:lnTo>
                  <a:pt x="45997" y="29449"/>
                </a:lnTo>
                <a:lnTo>
                  <a:pt x="34949" y="0"/>
                </a:lnTo>
                <a:close/>
              </a:path>
            </a:pathLst>
          </a:custGeom>
          <a:ln w="9524">
            <a:solidFill>
              <a:srgbClr val="666666"/>
            </a:solidFill>
          </a:ln>
        </p:spPr>
        <p:txBody>
          <a:bodyPr wrap="square" lIns="0" tIns="0" rIns="0" bIns="0" rtlCol="0"/>
          <a:lstStyle/>
          <a:p>
            <a:endParaRPr sz="1350"/>
          </a:p>
        </p:txBody>
      </p:sp>
      <p:sp>
        <p:nvSpPr>
          <p:cNvPr id="43" name="object 43"/>
          <p:cNvSpPr/>
          <p:nvPr/>
        </p:nvSpPr>
        <p:spPr>
          <a:xfrm>
            <a:off x="2494463" y="2488757"/>
            <a:ext cx="873443" cy="334328"/>
          </a:xfrm>
          <a:custGeom>
            <a:avLst/>
            <a:gdLst/>
            <a:ahLst/>
            <a:cxnLst/>
            <a:rect l="l" t="t" r="r" b="b"/>
            <a:pathLst>
              <a:path w="1164589" h="445770">
                <a:moveTo>
                  <a:pt x="0" y="0"/>
                </a:moveTo>
                <a:lnTo>
                  <a:pt x="1164317" y="445174"/>
                </a:lnTo>
              </a:path>
            </a:pathLst>
          </a:custGeom>
          <a:ln w="9524">
            <a:solidFill>
              <a:srgbClr val="666666"/>
            </a:solidFill>
          </a:ln>
        </p:spPr>
        <p:txBody>
          <a:bodyPr wrap="square" lIns="0" tIns="0" rIns="0" bIns="0" rtlCol="0"/>
          <a:lstStyle/>
          <a:p>
            <a:endParaRPr sz="1350"/>
          </a:p>
        </p:txBody>
      </p:sp>
      <p:sp>
        <p:nvSpPr>
          <p:cNvPr id="44" name="object 44"/>
          <p:cNvSpPr/>
          <p:nvPr/>
        </p:nvSpPr>
        <p:spPr>
          <a:xfrm>
            <a:off x="2464184" y="2477170"/>
            <a:ext cx="34766" cy="22860"/>
          </a:xfrm>
          <a:custGeom>
            <a:avLst/>
            <a:gdLst/>
            <a:ahLst/>
            <a:cxnLst/>
            <a:rect l="l" t="t" r="r" b="b"/>
            <a:pathLst>
              <a:path w="46355" h="30479">
                <a:moveTo>
                  <a:pt x="34754" y="30149"/>
                </a:moveTo>
                <a:lnTo>
                  <a:pt x="0" y="0"/>
                </a:lnTo>
                <a:lnTo>
                  <a:pt x="45992" y="749"/>
                </a:lnTo>
                <a:lnTo>
                  <a:pt x="34754" y="30149"/>
                </a:lnTo>
                <a:close/>
              </a:path>
            </a:pathLst>
          </a:custGeom>
          <a:solidFill>
            <a:srgbClr val="666666"/>
          </a:solidFill>
        </p:spPr>
        <p:txBody>
          <a:bodyPr wrap="square" lIns="0" tIns="0" rIns="0" bIns="0" rtlCol="0"/>
          <a:lstStyle/>
          <a:p>
            <a:endParaRPr sz="1350"/>
          </a:p>
        </p:txBody>
      </p:sp>
      <p:sp>
        <p:nvSpPr>
          <p:cNvPr id="45" name="object 45"/>
          <p:cNvSpPr/>
          <p:nvPr/>
        </p:nvSpPr>
        <p:spPr>
          <a:xfrm>
            <a:off x="2464184" y="2477170"/>
            <a:ext cx="34766" cy="22860"/>
          </a:xfrm>
          <a:custGeom>
            <a:avLst/>
            <a:gdLst/>
            <a:ahLst/>
            <a:cxnLst/>
            <a:rect l="l" t="t" r="r" b="b"/>
            <a:pathLst>
              <a:path w="46355" h="30479">
                <a:moveTo>
                  <a:pt x="45992" y="749"/>
                </a:moveTo>
                <a:lnTo>
                  <a:pt x="0" y="0"/>
                </a:lnTo>
                <a:lnTo>
                  <a:pt x="34754" y="30149"/>
                </a:lnTo>
                <a:lnTo>
                  <a:pt x="45992" y="749"/>
                </a:lnTo>
                <a:close/>
              </a:path>
            </a:pathLst>
          </a:custGeom>
          <a:ln w="9524">
            <a:solidFill>
              <a:srgbClr val="666666"/>
            </a:solidFill>
          </a:ln>
        </p:spPr>
        <p:txBody>
          <a:bodyPr wrap="square" lIns="0" tIns="0" rIns="0" bIns="0" rtlCol="0"/>
          <a:lstStyle/>
          <a:p>
            <a:endParaRPr sz="1350"/>
          </a:p>
        </p:txBody>
      </p:sp>
      <p:sp>
        <p:nvSpPr>
          <p:cNvPr id="46" name="object 46"/>
          <p:cNvSpPr/>
          <p:nvPr/>
        </p:nvSpPr>
        <p:spPr>
          <a:xfrm>
            <a:off x="2494562" y="2822638"/>
            <a:ext cx="873443" cy="327660"/>
          </a:xfrm>
          <a:custGeom>
            <a:avLst/>
            <a:gdLst/>
            <a:ahLst/>
            <a:cxnLst/>
            <a:rect l="l" t="t" r="r" b="b"/>
            <a:pathLst>
              <a:path w="1164589" h="436879">
                <a:moveTo>
                  <a:pt x="0" y="436549"/>
                </a:moveTo>
                <a:lnTo>
                  <a:pt x="1164185" y="0"/>
                </a:lnTo>
              </a:path>
            </a:pathLst>
          </a:custGeom>
          <a:ln w="9524">
            <a:solidFill>
              <a:srgbClr val="666666"/>
            </a:solidFill>
          </a:ln>
        </p:spPr>
        <p:txBody>
          <a:bodyPr wrap="square" lIns="0" tIns="0" rIns="0" bIns="0" rtlCol="0"/>
          <a:lstStyle/>
          <a:p>
            <a:endParaRPr sz="1350"/>
          </a:p>
        </p:txBody>
      </p:sp>
      <p:sp>
        <p:nvSpPr>
          <p:cNvPr id="47" name="object 47"/>
          <p:cNvSpPr/>
          <p:nvPr/>
        </p:nvSpPr>
        <p:spPr>
          <a:xfrm>
            <a:off x="2464207" y="3139006"/>
            <a:ext cx="34766" cy="22860"/>
          </a:xfrm>
          <a:custGeom>
            <a:avLst/>
            <a:gdLst/>
            <a:ahLst/>
            <a:cxnLst/>
            <a:rect l="l" t="t" r="r" b="b"/>
            <a:pathLst>
              <a:path w="46355" h="30479">
                <a:moveTo>
                  <a:pt x="0" y="29899"/>
                </a:moveTo>
                <a:lnTo>
                  <a:pt x="34949" y="0"/>
                </a:lnTo>
                <a:lnTo>
                  <a:pt x="45997" y="29449"/>
                </a:lnTo>
                <a:lnTo>
                  <a:pt x="0" y="29899"/>
                </a:lnTo>
                <a:close/>
              </a:path>
            </a:pathLst>
          </a:custGeom>
          <a:solidFill>
            <a:srgbClr val="666666"/>
          </a:solidFill>
        </p:spPr>
        <p:txBody>
          <a:bodyPr wrap="square" lIns="0" tIns="0" rIns="0" bIns="0" rtlCol="0"/>
          <a:lstStyle/>
          <a:p>
            <a:endParaRPr sz="1350"/>
          </a:p>
        </p:txBody>
      </p:sp>
      <p:sp>
        <p:nvSpPr>
          <p:cNvPr id="48" name="object 48"/>
          <p:cNvSpPr/>
          <p:nvPr/>
        </p:nvSpPr>
        <p:spPr>
          <a:xfrm>
            <a:off x="2464207" y="3139006"/>
            <a:ext cx="34766" cy="22860"/>
          </a:xfrm>
          <a:custGeom>
            <a:avLst/>
            <a:gdLst/>
            <a:ahLst/>
            <a:cxnLst/>
            <a:rect l="l" t="t" r="r" b="b"/>
            <a:pathLst>
              <a:path w="46355" h="30479">
                <a:moveTo>
                  <a:pt x="34949" y="0"/>
                </a:moveTo>
                <a:lnTo>
                  <a:pt x="0" y="29899"/>
                </a:lnTo>
                <a:lnTo>
                  <a:pt x="45997" y="29449"/>
                </a:lnTo>
                <a:lnTo>
                  <a:pt x="34949" y="0"/>
                </a:lnTo>
                <a:close/>
              </a:path>
            </a:pathLst>
          </a:custGeom>
          <a:ln w="9524">
            <a:solidFill>
              <a:srgbClr val="666666"/>
            </a:solidFill>
          </a:ln>
        </p:spPr>
        <p:txBody>
          <a:bodyPr wrap="square" lIns="0" tIns="0" rIns="0" bIns="0" rtlCol="0"/>
          <a:lstStyle/>
          <a:p>
            <a:endParaRPr sz="1350"/>
          </a:p>
        </p:txBody>
      </p:sp>
      <p:sp>
        <p:nvSpPr>
          <p:cNvPr id="49" name="object 49"/>
          <p:cNvSpPr/>
          <p:nvPr/>
        </p:nvSpPr>
        <p:spPr>
          <a:xfrm>
            <a:off x="2482801" y="2131008"/>
            <a:ext cx="885349" cy="1002030"/>
          </a:xfrm>
          <a:custGeom>
            <a:avLst/>
            <a:gdLst/>
            <a:ahLst/>
            <a:cxnLst/>
            <a:rect l="l" t="t" r="r" b="b"/>
            <a:pathLst>
              <a:path w="1180464" h="1336039">
                <a:moveTo>
                  <a:pt x="0" y="1335947"/>
                </a:moveTo>
                <a:lnTo>
                  <a:pt x="1179867" y="0"/>
                </a:lnTo>
              </a:path>
            </a:pathLst>
          </a:custGeom>
          <a:ln w="9524">
            <a:solidFill>
              <a:srgbClr val="666666"/>
            </a:solidFill>
          </a:ln>
        </p:spPr>
        <p:txBody>
          <a:bodyPr wrap="square" lIns="0" tIns="0" rIns="0" bIns="0" rtlCol="0"/>
          <a:lstStyle/>
          <a:p>
            <a:endParaRPr sz="1350"/>
          </a:p>
        </p:txBody>
      </p:sp>
      <p:sp>
        <p:nvSpPr>
          <p:cNvPr id="50" name="object 50"/>
          <p:cNvSpPr/>
          <p:nvPr/>
        </p:nvSpPr>
        <p:spPr>
          <a:xfrm>
            <a:off x="2461342" y="3125150"/>
            <a:ext cx="30480" cy="32385"/>
          </a:xfrm>
          <a:custGeom>
            <a:avLst/>
            <a:gdLst/>
            <a:ahLst/>
            <a:cxnLst/>
            <a:rect l="l" t="t" r="r" b="b"/>
            <a:pathLst>
              <a:path w="40639" h="43179">
                <a:moveTo>
                  <a:pt x="0" y="42824"/>
                </a:moveTo>
                <a:lnTo>
                  <a:pt x="16822" y="0"/>
                </a:lnTo>
                <a:lnTo>
                  <a:pt x="40404" y="20849"/>
                </a:lnTo>
                <a:lnTo>
                  <a:pt x="0" y="42824"/>
                </a:lnTo>
                <a:close/>
              </a:path>
            </a:pathLst>
          </a:custGeom>
          <a:solidFill>
            <a:srgbClr val="666666"/>
          </a:solidFill>
        </p:spPr>
        <p:txBody>
          <a:bodyPr wrap="square" lIns="0" tIns="0" rIns="0" bIns="0" rtlCol="0"/>
          <a:lstStyle/>
          <a:p>
            <a:endParaRPr sz="1350"/>
          </a:p>
        </p:txBody>
      </p:sp>
      <p:sp>
        <p:nvSpPr>
          <p:cNvPr id="51" name="object 51"/>
          <p:cNvSpPr/>
          <p:nvPr/>
        </p:nvSpPr>
        <p:spPr>
          <a:xfrm>
            <a:off x="2461342" y="3125150"/>
            <a:ext cx="30480" cy="32385"/>
          </a:xfrm>
          <a:custGeom>
            <a:avLst/>
            <a:gdLst/>
            <a:ahLst/>
            <a:cxnLst/>
            <a:rect l="l" t="t" r="r" b="b"/>
            <a:pathLst>
              <a:path w="40639" h="43179">
                <a:moveTo>
                  <a:pt x="16822" y="0"/>
                </a:moveTo>
                <a:lnTo>
                  <a:pt x="0" y="42824"/>
                </a:lnTo>
                <a:lnTo>
                  <a:pt x="40404" y="20849"/>
                </a:lnTo>
                <a:lnTo>
                  <a:pt x="16822" y="0"/>
                </a:lnTo>
                <a:close/>
              </a:path>
            </a:pathLst>
          </a:custGeom>
          <a:ln w="9524">
            <a:solidFill>
              <a:srgbClr val="666666"/>
            </a:solidFill>
          </a:ln>
        </p:spPr>
        <p:txBody>
          <a:bodyPr wrap="square" lIns="0" tIns="0" rIns="0" bIns="0" rtlCol="0"/>
          <a:lstStyle/>
          <a:p>
            <a:endParaRPr sz="1350"/>
          </a:p>
        </p:txBody>
      </p:sp>
      <p:sp>
        <p:nvSpPr>
          <p:cNvPr id="52" name="object 52"/>
          <p:cNvSpPr/>
          <p:nvPr/>
        </p:nvSpPr>
        <p:spPr>
          <a:xfrm>
            <a:off x="2474477" y="1439350"/>
            <a:ext cx="893445" cy="1688306"/>
          </a:xfrm>
          <a:custGeom>
            <a:avLst/>
            <a:gdLst/>
            <a:ahLst/>
            <a:cxnLst/>
            <a:rect l="l" t="t" r="r" b="b"/>
            <a:pathLst>
              <a:path w="1191260" h="2251075">
                <a:moveTo>
                  <a:pt x="0" y="2250482"/>
                </a:moveTo>
                <a:lnTo>
                  <a:pt x="1190965" y="0"/>
                </a:lnTo>
              </a:path>
            </a:pathLst>
          </a:custGeom>
          <a:ln w="9524">
            <a:solidFill>
              <a:srgbClr val="666666"/>
            </a:solidFill>
          </a:ln>
        </p:spPr>
        <p:txBody>
          <a:bodyPr wrap="square" lIns="0" tIns="0" rIns="0" bIns="0" rtlCol="0"/>
          <a:lstStyle/>
          <a:p>
            <a:endParaRPr sz="1350"/>
          </a:p>
        </p:txBody>
      </p:sp>
      <p:sp>
        <p:nvSpPr>
          <p:cNvPr id="53" name="object 53"/>
          <p:cNvSpPr/>
          <p:nvPr/>
        </p:nvSpPr>
        <p:spPr>
          <a:xfrm>
            <a:off x="2459312" y="3121700"/>
            <a:ext cx="25718" cy="34290"/>
          </a:xfrm>
          <a:custGeom>
            <a:avLst/>
            <a:gdLst/>
            <a:ahLst/>
            <a:cxnLst/>
            <a:rect l="l" t="t" r="r" b="b"/>
            <a:pathLst>
              <a:path w="34289" h="45720">
                <a:moveTo>
                  <a:pt x="0" y="45549"/>
                </a:moveTo>
                <a:lnTo>
                  <a:pt x="6312" y="0"/>
                </a:lnTo>
                <a:lnTo>
                  <a:pt x="34124" y="14699"/>
                </a:lnTo>
                <a:lnTo>
                  <a:pt x="0" y="45549"/>
                </a:lnTo>
                <a:close/>
              </a:path>
            </a:pathLst>
          </a:custGeom>
          <a:solidFill>
            <a:srgbClr val="666666"/>
          </a:solidFill>
        </p:spPr>
        <p:txBody>
          <a:bodyPr wrap="square" lIns="0" tIns="0" rIns="0" bIns="0" rtlCol="0"/>
          <a:lstStyle/>
          <a:p>
            <a:endParaRPr sz="1350"/>
          </a:p>
        </p:txBody>
      </p:sp>
      <p:sp>
        <p:nvSpPr>
          <p:cNvPr id="54" name="object 54"/>
          <p:cNvSpPr/>
          <p:nvPr/>
        </p:nvSpPr>
        <p:spPr>
          <a:xfrm>
            <a:off x="2459312" y="3121700"/>
            <a:ext cx="25718" cy="34290"/>
          </a:xfrm>
          <a:custGeom>
            <a:avLst/>
            <a:gdLst/>
            <a:ahLst/>
            <a:cxnLst/>
            <a:rect l="l" t="t" r="r" b="b"/>
            <a:pathLst>
              <a:path w="34289" h="45720">
                <a:moveTo>
                  <a:pt x="6312" y="0"/>
                </a:moveTo>
                <a:lnTo>
                  <a:pt x="0" y="45549"/>
                </a:lnTo>
                <a:lnTo>
                  <a:pt x="34124" y="14699"/>
                </a:lnTo>
                <a:lnTo>
                  <a:pt x="6312" y="0"/>
                </a:lnTo>
                <a:close/>
              </a:path>
            </a:pathLst>
          </a:custGeom>
          <a:ln w="9524">
            <a:solidFill>
              <a:srgbClr val="666666"/>
            </a:solidFill>
          </a:ln>
        </p:spPr>
        <p:txBody>
          <a:bodyPr wrap="square" lIns="0" tIns="0" rIns="0" bIns="0" rtlCol="0"/>
          <a:lstStyle/>
          <a:p>
            <a:endParaRPr sz="1350"/>
          </a:p>
        </p:txBody>
      </p:sp>
      <p:sp>
        <p:nvSpPr>
          <p:cNvPr id="55" name="object 55"/>
          <p:cNvSpPr/>
          <p:nvPr/>
        </p:nvSpPr>
        <p:spPr>
          <a:xfrm>
            <a:off x="3904025" y="143923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56" name="object 56"/>
          <p:cNvSpPr/>
          <p:nvPr/>
        </p:nvSpPr>
        <p:spPr>
          <a:xfrm>
            <a:off x="3871607" y="1427438"/>
            <a:ext cx="32861" cy="23813"/>
          </a:xfrm>
          <a:custGeom>
            <a:avLst/>
            <a:gdLst/>
            <a:ahLst/>
            <a:cxnLst/>
            <a:rect l="l" t="t" r="r" b="b"/>
            <a:pathLst>
              <a:path w="43814" h="31750">
                <a:moveTo>
                  <a:pt x="43224" y="31464"/>
                </a:moveTo>
                <a:lnTo>
                  <a:pt x="0" y="15732"/>
                </a:lnTo>
                <a:lnTo>
                  <a:pt x="43224" y="0"/>
                </a:lnTo>
                <a:lnTo>
                  <a:pt x="43224" y="31464"/>
                </a:lnTo>
                <a:close/>
              </a:path>
            </a:pathLst>
          </a:custGeom>
          <a:solidFill>
            <a:srgbClr val="666666"/>
          </a:solidFill>
        </p:spPr>
        <p:txBody>
          <a:bodyPr wrap="square" lIns="0" tIns="0" rIns="0" bIns="0" rtlCol="0"/>
          <a:lstStyle/>
          <a:p>
            <a:endParaRPr sz="1350"/>
          </a:p>
        </p:txBody>
      </p:sp>
      <p:sp>
        <p:nvSpPr>
          <p:cNvPr id="57" name="object 57"/>
          <p:cNvSpPr/>
          <p:nvPr/>
        </p:nvSpPr>
        <p:spPr>
          <a:xfrm>
            <a:off x="3871607" y="1427438"/>
            <a:ext cx="32861" cy="23813"/>
          </a:xfrm>
          <a:custGeom>
            <a:avLst/>
            <a:gdLst/>
            <a:ahLst/>
            <a:cxnLst/>
            <a:rect l="l" t="t" r="r" b="b"/>
            <a:pathLst>
              <a:path w="43814" h="31750">
                <a:moveTo>
                  <a:pt x="43224" y="0"/>
                </a:moveTo>
                <a:lnTo>
                  <a:pt x="0" y="15732"/>
                </a:lnTo>
                <a:lnTo>
                  <a:pt x="43224" y="31464"/>
                </a:lnTo>
                <a:lnTo>
                  <a:pt x="43224" y="0"/>
                </a:lnTo>
                <a:close/>
              </a:path>
            </a:pathLst>
          </a:custGeom>
          <a:ln w="9524">
            <a:solidFill>
              <a:srgbClr val="666666"/>
            </a:solidFill>
          </a:ln>
        </p:spPr>
        <p:txBody>
          <a:bodyPr wrap="square" lIns="0" tIns="0" rIns="0" bIns="0" rtlCol="0"/>
          <a:lstStyle/>
          <a:p>
            <a:endParaRPr sz="1350"/>
          </a:p>
        </p:txBody>
      </p:sp>
      <p:sp>
        <p:nvSpPr>
          <p:cNvPr id="58" name="object 58"/>
          <p:cNvSpPr/>
          <p:nvPr/>
        </p:nvSpPr>
        <p:spPr>
          <a:xfrm>
            <a:off x="3895325" y="1465114"/>
            <a:ext cx="879158" cy="665798"/>
          </a:xfrm>
          <a:custGeom>
            <a:avLst/>
            <a:gdLst/>
            <a:ahLst/>
            <a:cxnLst/>
            <a:rect l="l" t="t" r="r" b="b"/>
            <a:pathLst>
              <a:path w="1172210" h="887730">
                <a:moveTo>
                  <a:pt x="0" y="0"/>
                </a:moveTo>
                <a:lnTo>
                  <a:pt x="1172147" y="887683"/>
                </a:lnTo>
              </a:path>
            </a:pathLst>
          </a:custGeom>
          <a:ln w="9524">
            <a:solidFill>
              <a:srgbClr val="666666"/>
            </a:solidFill>
          </a:ln>
        </p:spPr>
        <p:txBody>
          <a:bodyPr wrap="square" lIns="0" tIns="0" rIns="0" bIns="0" rtlCol="0"/>
          <a:lstStyle/>
          <a:p>
            <a:endParaRPr sz="1350"/>
          </a:p>
        </p:txBody>
      </p:sp>
      <p:sp>
        <p:nvSpPr>
          <p:cNvPr id="59" name="object 59"/>
          <p:cNvSpPr/>
          <p:nvPr/>
        </p:nvSpPr>
        <p:spPr>
          <a:xfrm>
            <a:off x="3869488" y="1445544"/>
            <a:ext cx="33338" cy="29051"/>
          </a:xfrm>
          <a:custGeom>
            <a:avLst/>
            <a:gdLst/>
            <a:ahLst/>
            <a:cxnLst/>
            <a:rect l="l" t="t" r="r" b="b"/>
            <a:pathLst>
              <a:path w="44450" h="38735">
                <a:moveTo>
                  <a:pt x="24949" y="38637"/>
                </a:moveTo>
                <a:lnTo>
                  <a:pt x="0" y="0"/>
                </a:lnTo>
                <a:lnTo>
                  <a:pt x="43949" y="13552"/>
                </a:lnTo>
                <a:lnTo>
                  <a:pt x="24949" y="38637"/>
                </a:lnTo>
                <a:close/>
              </a:path>
            </a:pathLst>
          </a:custGeom>
          <a:solidFill>
            <a:srgbClr val="666666"/>
          </a:solidFill>
        </p:spPr>
        <p:txBody>
          <a:bodyPr wrap="square" lIns="0" tIns="0" rIns="0" bIns="0" rtlCol="0"/>
          <a:lstStyle/>
          <a:p>
            <a:endParaRPr sz="1350"/>
          </a:p>
        </p:txBody>
      </p:sp>
      <p:sp>
        <p:nvSpPr>
          <p:cNvPr id="60" name="object 60"/>
          <p:cNvSpPr/>
          <p:nvPr/>
        </p:nvSpPr>
        <p:spPr>
          <a:xfrm>
            <a:off x="3869488" y="1445544"/>
            <a:ext cx="33338" cy="29051"/>
          </a:xfrm>
          <a:custGeom>
            <a:avLst/>
            <a:gdLst/>
            <a:ahLst/>
            <a:cxnLst/>
            <a:rect l="l" t="t" r="r" b="b"/>
            <a:pathLst>
              <a:path w="44450" h="38735">
                <a:moveTo>
                  <a:pt x="43949" y="13552"/>
                </a:moveTo>
                <a:lnTo>
                  <a:pt x="0" y="0"/>
                </a:lnTo>
                <a:lnTo>
                  <a:pt x="24949" y="38637"/>
                </a:lnTo>
                <a:lnTo>
                  <a:pt x="43949" y="13552"/>
                </a:lnTo>
                <a:close/>
              </a:path>
            </a:pathLst>
          </a:custGeom>
          <a:ln w="9524">
            <a:solidFill>
              <a:srgbClr val="666666"/>
            </a:solidFill>
          </a:ln>
        </p:spPr>
        <p:txBody>
          <a:bodyPr wrap="square" lIns="0" tIns="0" rIns="0" bIns="0" rtlCol="0"/>
          <a:lstStyle/>
          <a:p>
            <a:endParaRPr sz="1350"/>
          </a:p>
        </p:txBody>
      </p:sp>
      <p:sp>
        <p:nvSpPr>
          <p:cNvPr id="61" name="object 61"/>
          <p:cNvSpPr/>
          <p:nvPr/>
        </p:nvSpPr>
        <p:spPr>
          <a:xfrm>
            <a:off x="3884788" y="1475007"/>
            <a:ext cx="890111" cy="1347788"/>
          </a:xfrm>
          <a:custGeom>
            <a:avLst/>
            <a:gdLst/>
            <a:ahLst/>
            <a:cxnLst/>
            <a:rect l="l" t="t" r="r" b="b"/>
            <a:pathLst>
              <a:path w="1186814" h="1797050">
                <a:moveTo>
                  <a:pt x="0" y="0"/>
                </a:moveTo>
                <a:lnTo>
                  <a:pt x="1186197" y="1796716"/>
                </a:lnTo>
              </a:path>
            </a:pathLst>
          </a:custGeom>
          <a:ln w="9524">
            <a:solidFill>
              <a:srgbClr val="666666"/>
            </a:solidFill>
          </a:ln>
        </p:spPr>
        <p:txBody>
          <a:bodyPr wrap="square" lIns="0" tIns="0" rIns="0" bIns="0" rtlCol="0"/>
          <a:lstStyle/>
          <a:p>
            <a:endParaRPr sz="1350"/>
          </a:p>
        </p:txBody>
      </p:sp>
      <p:sp>
        <p:nvSpPr>
          <p:cNvPr id="62" name="object 62"/>
          <p:cNvSpPr/>
          <p:nvPr/>
        </p:nvSpPr>
        <p:spPr>
          <a:xfrm>
            <a:off x="3866919" y="1447953"/>
            <a:ext cx="28099" cy="33814"/>
          </a:xfrm>
          <a:custGeom>
            <a:avLst/>
            <a:gdLst/>
            <a:ahLst/>
            <a:cxnLst/>
            <a:rect l="l" t="t" r="r" b="b"/>
            <a:pathLst>
              <a:path w="37464" h="45085">
                <a:moveTo>
                  <a:pt x="10674" y="44742"/>
                </a:moveTo>
                <a:lnTo>
                  <a:pt x="0" y="0"/>
                </a:lnTo>
                <a:lnTo>
                  <a:pt x="36949" y="27404"/>
                </a:lnTo>
                <a:lnTo>
                  <a:pt x="10674" y="44742"/>
                </a:lnTo>
                <a:close/>
              </a:path>
            </a:pathLst>
          </a:custGeom>
          <a:solidFill>
            <a:srgbClr val="666666"/>
          </a:solidFill>
        </p:spPr>
        <p:txBody>
          <a:bodyPr wrap="square" lIns="0" tIns="0" rIns="0" bIns="0" rtlCol="0"/>
          <a:lstStyle/>
          <a:p>
            <a:endParaRPr sz="1350"/>
          </a:p>
        </p:txBody>
      </p:sp>
      <p:sp>
        <p:nvSpPr>
          <p:cNvPr id="63" name="object 63"/>
          <p:cNvSpPr/>
          <p:nvPr/>
        </p:nvSpPr>
        <p:spPr>
          <a:xfrm>
            <a:off x="3866919" y="1447953"/>
            <a:ext cx="28099" cy="33814"/>
          </a:xfrm>
          <a:custGeom>
            <a:avLst/>
            <a:gdLst/>
            <a:ahLst/>
            <a:cxnLst/>
            <a:rect l="l" t="t" r="r" b="b"/>
            <a:pathLst>
              <a:path w="37464" h="45085">
                <a:moveTo>
                  <a:pt x="36949" y="27404"/>
                </a:moveTo>
                <a:lnTo>
                  <a:pt x="0" y="0"/>
                </a:lnTo>
                <a:lnTo>
                  <a:pt x="10674" y="44742"/>
                </a:lnTo>
                <a:lnTo>
                  <a:pt x="36949" y="27404"/>
                </a:lnTo>
                <a:close/>
              </a:path>
            </a:pathLst>
          </a:custGeom>
          <a:ln w="9524">
            <a:solidFill>
              <a:srgbClr val="666666"/>
            </a:solidFill>
          </a:ln>
        </p:spPr>
        <p:txBody>
          <a:bodyPr wrap="square" lIns="0" tIns="0" rIns="0" bIns="0" rtlCol="0"/>
          <a:lstStyle/>
          <a:p>
            <a:endParaRPr sz="1350"/>
          </a:p>
        </p:txBody>
      </p:sp>
      <p:sp>
        <p:nvSpPr>
          <p:cNvPr id="64" name="object 64"/>
          <p:cNvSpPr/>
          <p:nvPr/>
        </p:nvSpPr>
        <p:spPr>
          <a:xfrm>
            <a:off x="3895325" y="1439237"/>
            <a:ext cx="879158" cy="665798"/>
          </a:xfrm>
          <a:custGeom>
            <a:avLst/>
            <a:gdLst/>
            <a:ahLst/>
            <a:cxnLst/>
            <a:rect l="l" t="t" r="r" b="b"/>
            <a:pathLst>
              <a:path w="1172210" h="887730">
                <a:moveTo>
                  <a:pt x="0" y="887685"/>
                </a:moveTo>
                <a:lnTo>
                  <a:pt x="1172147" y="0"/>
                </a:lnTo>
              </a:path>
            </a:pathLst>
          </a:custGeom>
          <a:ln w="9524">
            <a:solidFill>
              <a:srgbClr val="666666"/>
            </a:solidFill>
          </a:ln>
        </p:spPr>
        <p:txBody>
          <a:bodyPr wrap="square" lIns="0" tIns="0" rIns="0" bIns="0" rtlCol="0"/>
          <a:lstStyle/>
          <a:p>
            <a:endParaRPr sz="1350"/>
          </a:p>
        </p:txBody>
      </p:sp>
      <p:sp>
        <p:nvSpPr>
          <p:cNvPr id="65" name="object 65"/>
          <p:cNvSpPr/>
          <p:nvPr/>
        </p:nvSpPr>
        <p:spPr>
          <a:xfrm>
            <a:off x="3869488" y="2095609"/>
            <a:ext cx="33338" cy="29051"/>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sz="1350"/>
          </a:p>
        </p:txBody>
      </p:sp>
      <p:sp>
        <p:nvSpPr>
          <p:cNvPr id="66" name="object 66"/>
          <p:cNvSpPr/>
          <p:nvPr/>
        </p:nvSpPr>
        <p:spPr>
          <a:xfrm>
            <a:off x="3869488" y="2095609"/>
            <a:ext cx="33338" cy="29051"/>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sz="1350"/>
          </a:p>
        </p:txBody>
      </p:sp>
      <p:sp>
        <p:nvSpPr>
          <p:cNvPr id="67" name="object 67"/>
          <p:cNvSpPr/>
          <p:nvPr/>
        </p:nvSpPr>
        <p:spPr>
          <a:xfrm>
            <a:off x="3904025" y="213087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68" name="object 68"/>
          <p:cNvSpPr/>
          <p:nvPr/>
        </p:nvSpPr>
        <p:spPr>
          <a:xfrm>
            <a:off x="3871607" y="2119083"/>
            <a:ext cx="32861" cy="23813"/>
          </a:xfrm>
          <a:custGeom>
            <a:avLst/>
            <a:gdLst/>
            <a:ahLst/>
            <a:cxnLst/>
            <a:rect l="l" t="t" r="r" b="b"/>
            <a:pathLst>
              <a:path w="43814" h="31750">
                <a:moveTo>
                  <a:pt x="43224" y="31474"/>
                </a:moveTo>
                <a:lnTo>
                  <a:pt x="0" y="15724"/>
                </a:lnTo>
                <a:lnTo>
                  <a:pt x="43224" y="0"/>
                </a:lnTo>
                <a:lnTo>
                  <a:pt x="43224" y="31474"/>
                </a:lnTo>
                <a:close/>
              </a:path>
            </a:pathLst>
          </a:custGeom>
          <a:solidFill>
            <a:srgbClr val="666666"/>
          </a:solidFill>
        </p:spPr>
        <p:txBody>
          <a:bodyPr wrap="square" lIns="0" tIns="0" rIns="0" bIns="0" rtlCol="0"/>
          <a:lstStyle/>
          <a:p>
            <a:endParaRPr sz="1350"/>
          </a:p>
        </p:txBody>
      </p:sp>
      <p:sp>
        <p:nvSpPr>
          <p:cNvPr id="69" name="object 69"/>
          <p:cNvSpPr/>
          <p:nvPr/>
        </p:nvSpPr>
        <p:spPr>
          <a:xfrm>
            <a:off x="3871607" y="2119083"/>
            <a:ext cx="32861" cy="23813"/>
          </a:xfrm>
          <a:custGeom>
            <a:avLst/>
            <a:gdLst/>
            <a:ahLst/>
            <a:cxnLst/>
            <a:rect l="l" t="t" r="r" b="b"/>
            <a:pathLst>
              <a:path w="43814" h="31750">
                <a:moveTo>
                  <a:pt x="43224" y="0"/>
                </a:moveTo>
                <a:lnTo>
                  <a:pt x="0" y="15724"/>
                </a:lnTo>
                <a:lnTo>
                  <a:pt x="43224" y="31474"/>
                </a:lnTo>
                <a:lnTo>
                  <a:pt x="43224" y="0"/>
                </a:lnTo>
                <a:close/>
              </a:path>
            </a:pathLst>
          </a:custGeom>
          <a:ln w="9524">
            <a:solidFill>
              <a:srgbClr val="666666"/>
            </a:solidFill>
          </a:ln>
        </p:spPr>
        <p:txBody>
          <a:bodyPr wrap="square" lIns="0" tIns="0" rIns="0" bIns="0" rtlCol="0"/>
          <a:lstStyle/>
          <a:p>
            <a:endParaRPr sz="1350"/>
          </a:p>
        </p:txBody>
      </p:sp>
      <p:sp>
        <p:nvSpPr>
          <p:cNvPr id="70" name="object 70"/>
          <p:cNvSpPr/>
          <p:nvPr/>
        </p:nvSpPr>
        <p:spPr>
          <a:xfrm>
            <a:off x="3895325" y="2156770"/>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71" name="object 71"/>
          <p:cNvSpPr/>
          <p:nvPr/>
        </p:nvSpPr>
        <p:spPr>
          <a:xfrm>
            <a:off x="3869488" y="2137196"/>
            <a:ext cx="33338" cy="29051"/>
          </a:xfrm>
          <a:custGeom>
            <a:avLst/>
            <a:gdLst/>
            <a:ahLst/>
            <a:cxnLst/>
            <a:rect l="l" t="t" r="r" b="b"/>
            <a:pathLst>
              <a:path w="44450" h="38735">
                <a:moveTo>
                  <a:pt x="24949" y="38624"/>
                </a:moveTo>
                <a:lnTo>
                  <a:pt x="0" y="0"/>
                </a:lnTo>
                <a:lnTo>
                  <a:pt x="43949" y="13549"/>
                </a:lnTo>
                <a:lnTo>
                  <a:pt x="24949" y="38624"/>
                </a:lnTo>
                <a:close/>
              </a:path>
            </a:pathLst>
          </a:custGeom>
          <a:solidFill>
            <a:srgbClr val="666666"/>
          </a:solidFill>
        </p:spPr>
        <p:txBody>
          <a:bodyPr wrap="square" lIns="0" tIns="0" rIns="0" bIns="0" rtlCol="0"/>
          <a:lstStyle/>
          <a:p>
            <a:endParaRPr sz="1350"/>
          </a:p>
        </p:txBody>
      </p:sp>
      <p:sp>
        <p:nvSpPr>
          <p:cNvPr id="72" name="object 72"/>
          <p:cNvSpPr/>
          <p:nvPr/>
        </p:nvSpPr>
        <p:spPr>
          <a:xfrm>
            <a:off x="3869488" y="2137196"/>
            <a:ext cx="33338" cy="29051"/>
          </a:xfrm>
          <a:custGeom>
            <a:avLst/>
            <a:gdLst/>
            <a:ahLst/>
            <a:cxnLst/>
            <a:rect l="l" t="t" r="r" b="b"/>
            <a:pathLst>
              <a:path w="44450" h="38735">
                <a:moveTo>
                  <a:pt x="43949" y="13549"/>
                </a:moveTo>
                <a:lnTo>
                  <a:pt x="0" y="0"/>
                </a:lnTo>
                <a:lnTo>
                  <a:pt x="24949" y="38624"/>
                </a:lnTo>
                <a:lnTo>
                  <a:pt x="43949" y="13549"/>
                </a:lnTo>
                <a:close/>
              </a:path>
            </a:pathLst>
          </a:custGeom>
          <a:ln w="9524">
            <a:solidFill>
              <a:srgbClr val="666666"/>
            </a:solidFill>
          </a:ln>
        </p:spPr>
        <p:txBody>
          <a:bodyPr wrap="square" lIns="0" tIns="0" rIns="0" bIns="0" rtlCol="0"/>
          <a:lstStyle/>
          <a:p>
            <a:endParaRPr sz="1350"/>
          </a:p>
        </p:txBody>
      </p:sp>
      <p:sp>
        <p:nvSpPr>
          <p:cNvPr id="73" name="object 73"/>
          <p:cNvSpPr/>
          <p:nvPr/>
        </p:nvSpPr>
        <p:spPr>
          <a:xfrm>
            <a:off x="3884788" y="1439237"/>
            <a:ext cx="890111" cy="1347788"/>
          </a:xfrm>
          <a:custGeom>
            <a:avLst/>
            <a:gdLst/>
            <a:ahLst/>
            <a:cxnLst/>
            <a:rect l="l" t="t" r="r" b="b"/>
            <a:pathLst>
              <a:path w="1186814" h="1797050">
                <a:moveTo>
                  <a:pt x="0" y="1796708"/>
                </a:moveTo>
                <a:lnTo>
                  <a:pt x="1186197" y="0"/>
                </a:lnTo>
              </a:path>
            </a:pathLst>
          </a:custGeom>
          <a:ln w="9524">
            <a:solidFill>
              <a:srgbClr val="666666"/>
            </a:solidFill>
          </a:ln>
        </p:spPr>
        <p:txBody>
          <a:bodyPr wrap="square" lIns="0" tIns="0" rIns="0" bIns="0" rtlCol="0"/>
          <a:lstStyle/>
          <a:p>
            <a:endParaRPr sz="1350"/>
          </a:p>
        </p:txBody>
      </p:sp>
      <p:sp>
        <p:nvSpPr>
          <p:cNvPr id="74" name="object 74"/>
          <p:cNvSpPr/>
          <p:nvPr/>
        </p:nvSpPr>
        <p:spPr>
          <a:xfrm>
            <a:off x="3866919" y="2780263"/>
            <a:ext cx="28099" cy="33814"/>
          </a:xfrm>
          <a:custGeom>
            <a:avLst/>
            <a:gdLst/>
            <a:ahLst/>
            <a:cxnLst/>
            <a:rect l="l" t="t" r="r" b="b"/>
            <a:pathLst>
              <a:path w="37464" h="45085">
                <a:moveTo>
                  <a:pt x="0" y="44749"/>
                </a:moveTo>
                <a:lnTo>
                  <a:pt x="10674" y="0"/>
                </a:lnTo>
                <a:lnTo>
                  <a:pt x="36949" y="17349"/>
                </a:lnTo>
                <a:lnTo>
                  <a:pt x="0" y="44749"/>
                </a:lnTo>
                <a:close/>
              </a:path>
            </a:pathLst>
          </a:custGeom>
          <a:solidFill>
            <a:srgbClr val="666666"/>
          </a:solidFill>
        </p:spPr>
        <p:txBody>
          <a:bodyPr wrap="square" lIns="0" tIns="0" rIns="0" bIns="0" rtlCol="0"/>
          <a:lstStyle/>
          <a:p>
            <a:endParaRPr sz="1350"/>
          </a:p>
        </p:txBody>
      </p:sp>
      <p:sp>
        <p:nvSpPr>
          <p:cNvPr id="75" name="object 75"/>
          <p:cNvSpPr/>
          <p:nvPr/>
        </p:nvSpPr>
        <p:spPr>
          <a:xfrm>
            <a:off x="3866919" y="2780263"/>
            <a:ext cx="28099" cy="33814"/>
          </a:xfrm>
          <a:custGeom>
            <a:avLst/>
            <a:gdLst/>
            <a:ahLst/>
            <a:cxnLst/>
            <a:rect l="l" t="t" r="r" b="b"/>
            <a:pathLst>
              <a:path w="37464" h="45085">
                <a:moveTo>
                  <a:pt x="10674" y="0"/>
                </a:moveTo>
                <a:lnTo>
                  <a:pt x="0" y="44749"/>
                </a:lnTo>
                <a:lnTo>
                  <a:pt x="36949" y="17349"/>
                </a:lnTo>
                <a:lnTo>
                  <a:pt x="10674" y="0"/>
                </a:lnTo>
                <a:close/>
              </a:path>
            </a:pathLst>
          </a:custGeom>
          <a:ln w="9524">
            <a:solidFill>
              <a:srgbClr val="666666"/>
            </a:solidFill>
          </a:ln>
        </p:spPr>
        <p:txBody>
          <a:bodyPr wrap="square" lIns="0" tIns="0" rIns="0" bIns="0" rtlCol="0"/>
          <a:lstStyle/>
          <a:p>
            <a:endParaRPr sz="1350"/>
          </a:p>
        </p:txBody>
      </p:sp>
      <p:sp>
        <p:nvSpPr>
          <p:cNvPr id="76" name="object 76"/>
          <p:cNvSpPr/>
          <p:nvPr/>
        </p:nvSpPr>
        <p:spPr>
          <a:xfrm>
            <a:off x="3895325" y="2130877"/>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77" name="object 77"/>
          <p:cNvSpPr/>
          <p:nvPr/>
        </p:nvSpPr>
        <p:spPr>
          <a:xfrm>
            <a:off x="3869488" y="2787257"/>
            <a:ext cx="33338" cy="29051"/>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sz="1350"/>
          </a:p>
        </p:txBody>
      </p:sp>
      <p:sp>
        <p:nvSpPr>
          <p:cNvPr id="78" name="object 78"/>
          <p:cNvSpPr/>
          <p:nvPr/>
        </p:nvSpPr>
        <p:spPr>
          <a:xfrm>
            <a:off x="3869488" y="2787257"/>
            <a:ext cx="33338" cy="29051"/>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sz="1350"/>
          </a:p>
        </p:txBody>
      </p:sp>
      <p:sp>
        <p:nvSpPr>
          <p:cNvPr id="79" name="object 79"/>
          <p:cNvSpPr/>
          <p:nvPr/>
        </p:nvSpPr>
        <p:spPr>
          <a:xfrm>
            <a:off x="3904025" y="282254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80" name="object 80"/>
          <p:cNvSpPr/>
          <p:nvPr/>
        </p:nvSpPr>
        <p:spPr>
          <a:xfrm>
            <a:off x="3871607" y="2810731"/>
            <a:ext cx="32861" cy="23813"/>
          </a:xfrm>
          <a:custGeom>
            <a:avLst/>
            <a:gdLst/>
            <a:ahLst/>
            <a:cxnLst/>
            <a:rect l="l" t="t" r="r" b="b"/>
            <a:pathLst>
              <a:path w="43814"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sz="1350"/>
          </a:p>
        </p:txBody>
      </p:sp>
      <p:sp>
        <p:nvSpPr>
          <p:cNvPr id="81" name="object 81"/>
          <p:cNvSpPr/>
          <p:nvPr/>
        </p:nvSpPr>
        <p:spPr>
          <a:xfrm>
            <a:off x="3871607" y="2810731"/>
            <a:ext cx="32861" cy="23813"/>
          </a:xfrm>
          <a:custGeom>
            <a:avLst/>
            <a:gdLst/>
            <a:ahLst/>
            <a:cxnLst/>
            <a:rect l="l" t="t" r="r" b="b"/>
            <a:pathLst>
              <a:path w="43814"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sz="1350"/>
          </a:p>
        </p:txBody>
      </p:sp>
      <p:sp>
        <p:nvSpPr>
          <p:cNvPr id="82" name="object 82"/>
          <p:cNvSpPr/>
          <p:nvPr/>
        </p:nvSpPr>
        <p:spPr>
          <a:xfrm>
            <a:off x="3895325" y="2822544"/>
            <a:ext cx="879158" cy="665798"/>
          </a:xfrm>
          <a:custGeom>
            <a:avLst/>
            <a:gdLst/>
            <a:ahLst/>
            <a:cxnLst/>
            <a:rect l="l" t="t" r="r" b="b"/>
            <a:pathLst>
              <a:path w="1172210" h="887729">
                <a:moveTo>
                  <a:pt x="0" y="887673"/>
                </a:moveTo>
                <a:lnTo>
                  <a:pt x="1172147" y="0"/>
                </a:lnTo>
              </a:path>
            </a:pathLst>
          </a:custGeom>
          <a:ln w="9524">
            <a:solidFill>
              <a:srgbClr val="666666"/>
            </a:solidFill>
          </a:ln>
        </p:spPr>
        <p:txBody>
          <a:bodyPr wrap="square" lIns="0" tIns="0" rIns="0" bIns="0" rtlCol="0"/>
          <a:lstStyle/>
          <a:p>
            <a:endParaRPr sz="1350"/>
          </a:p>
        </p:txBody>
      </p:sp>
      <p:sp>
        <p:nvSpPr>
          <p:cNvPr id="83" name="object 83"/>
          <p:cNvSpPr/>
          <p:nvPr/>
        </p:nvSpPr>
        <p:spPr>
          <a:xfrm>
            <a:off x="3869488" y="3478906"/>
            <a:ext cx="33338" cy="29051"/>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sz="1350"/>
          </a:p>
        </p:txBody>
      </p:sp>
      <p:sp>
        <p:nvSpPr>
          <p:cNvPr id="84" name="object 84"/>
          <p:cNvSpPr/>
          <p:nvPr/>
        </p:nvSpPr>
        <p:spPr>
          <a:xfrm>
            <a:off x="3869488" y="3478906"/>
            <a:ext cx="33338" cy="29051"/>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sz="1350"/>
          </a:p>
        </p:txBody>
      </p:sp>
      <p:sp>
        <p:nvSpPr>
          <p:cNvPr id="85" name="object 85"/>
          <p:cNvSpPr/>
          <p:nvPr/>
        </p:nvSpPr>
        <p:spPr>
          <a:xfrm>
            <a:off x="3884788" y="2130877"/>
            <a:ext cx="890111" cy="1347788"/>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sz="1350"/>
          </a:p>
        </p:txBody>
      </p:sp>
      <p:sp>
        <p:nvSpPr>
          <p:cNvPr id="86" name="object 86"/>
          <p:cNvSpPr/>
          <p:nvPr/>
        </p:nvSpPr>
        <p:spPr>
          <a:xfrm>
            <a:off x="3866919" y="3471912"/>
            <a:ext cx="28099" cy="33814"/>
          </a:xfrm>
          <a:custGeom>
            <a:avLst/>
            <a:gdLst/>
            <a:ahLst/>
            <a:cxnLst/>
            <a:rect l="l" t="t" r="r" b="b"/>
            <a:pathLst>
              <a:path w="37464" h="45085">
                <a:moveTo>
                  <a:pt x="0" y="44749"/>
                </a:moveTo>
                <a:lnTo>
                  <a:pt x="10674" y="0"/>
                </a:lnTo>
                <a:lnTo>
                  <a:pt x="36949" y="17324"/>
                </a:lnTo>
                <a:lnTo>
                  <a:pt x="0" y="44749"/>
                </a:lnTo>
                <a:close/>
              </a:path>
            </a:pathLst>
          </a:custGeom>
          <a:solidFill>
            <a:srgbClr val="666666"/>
          </a:solidFill>
        </p:spPr>
        <p:txBody>
          <a:bodyPr wrap="square" lIns="0" tIns="0" rIns="0" bIns="0" rtlCol="0"/>
          <a:lstStyle/>
          <a:p>
            <a:endParaRPr sz="1350"/>
          </a:p>
        </p:txBody>
      </p:sp>
      <p:sp>
        <p:nvSpPr>
          <p:cNvPr id="87" name="object 87"/>
          <p:cNvSpPr/>
          <p:nvPr/>
        </p:nvSpPr>
        <p:spPr>
          <a:xfrm>
            <a:off x="3866919" y="3471912"/>
            <a:ext cx="28099" cy="33814"/>
          </a:xfrm>
          <a:custGeom>
            <a:avLst/>
            <a:gdLst/>
            <a:ahLst/>
            <a:cxnLst/>
            <a:rect l="l" t="t" r="r" b="b"/>
            <a:pathLst>
              <a:path w="37464" h="45085">
                <a:moveTo>
                  <a:pt x="10674" y="0"/>
                </a:moveTo>
                <a:lnTo>
                  <a:pt x="0" y="44749"/>
                </a:lnTo>
                <a:lnTo>
                  <a:pt x="36949" y="17324"/>
                </a:lnTo>
                <a:lnTo>
                  <a:pt x="10674" y="0"/>
                </a:lnTo>
                <a:close/>
              </a:path>
            </a:pathLst>
          </a:custGeom>
          <a:ln w="9524">
            <a:solidFill>
              <a:srgbClr val="666666"/>
            </a:solidFill>
          </a:ln>
        </p:spPr>
        <p:txBody>
          <a:bodyPr wrap="square" lIns="0" tIns="0" rIns="0" bIns="0" rtlCol="0"/>
          <a:lstStyle/>
          <a:p>
            <a:endParaRPr sz="1350"/>
          </a:p>
        </p:txBody>
      </p:sp>
      <p:sp>
        <p:nvSpPr>
          <p:cNvPr id="88" name="object 88"/>
          <p:cNvSpPr/>
          <p:nvPr/>
        </p:nvSpPr>
        <p:spPr>
          <a:xfrm>
            <a:off x="3878431" y="1439238"/>
            <a:ext cx="896303" cy="2035969"/>
          </a:xfrm>
          <a:custGeom>
            <a:avLst/>
            <a:gdLst/>
            <a:ahLst/>
            <a:cxnLst/>
            <a:rect l="l" t="t" r="r" b="b"/>
            <a:pathLst>
              <a:path w="1195070" h="2714625">
                <a:moveTo>
                  <a:pt x="0" y="2714282"/>
                </a:moveTo>
                <a:lnTo>
                  <a:pt x="1194672" y="0"/>
                </a:lnTo>
              </a:path>
            </a:pathLst>
          </a:custGeom>
          <a:ln w="9524">
            <a:solidFill>
              <a:srgbClr val="666666"/>
            </a:solidFill>
          </a:ln>
        </p:spPr>
        <p:txBody>
          <a:bodyPr wrap="square" lIns="0" tIns="0" rIns="0" bIns="0" rtlCol="0"/>
          <a:lstStyle/>
          <a:p>
            <a:endParaRPr sz="1350"/>
          </a:p>
        </p:txBody>
      </p:sp>
      <p:sp>
        <p:nvSpPr>
          <p:cNvPr id="89" name="object 89"/>
          <p:cNvSpPr/>
          <p:nvPr/>
        </p:nvSpPr>
        <p:spPr>
          <a:xfrm>
            <a:off x="3865363" y="3470206"/>
            <a:ext cx="24288" cy="34766"/>
          </a:xfrm>
          <a:custGeom>
            <a:avLst/>
            <a:gdLst/>
            <a:ahLst/>
            <a:cxnLst/>
            <a:rect l="l" t="t" r="r" b="b"/>
            <a:pathLst>
              <a:path w="32385" h="46354">
                <a:moveTo>
                  <a:pt x="0" y="45899"/>
                </a:moveTo>
                <a:lnTo>
                  <a:pt x="3024" y="0"/>
                </a:lnTo>
                <a:lnTo>
                  <a:pt x="31824" y="12674"/>
                </a:lnTo>
                <a:lnTo>
                  <a:pt x="0" y="45899"/>
                </a:lnTo>
                <a:close/>
              </a:path>
            </a:pathLst>
          </a:custGeom>
          <a:solidFill>
            <a:srgbClr val="666666"/>
          </a:solidFill>
        </p:spPr>
        <p:txBody>
          <a:bodyPr wrap="square" lIns="0" tIns="0" rIns="0" bIns="0" rtlCol="0"/>
          <a:lstStyle/>
          <a:p>
            <a:endParaRPr sz="1350"/>
          </a:p>
        </p:txBody>
      </p:sp>
      <p:sp>
        <p:nvSpPr>
          <p:cNvPr id="90" name="object 90"/>
          <p:cNvSpPr/>
          <p:nvPr/>
        </p:nvSpPr>
        <p:spPr>
          <a:xfrm>
            <a:off x="3865363" y="3470206"/>
            <a:ext cx="24288" cy="34766"/>
          </a:xfrm>
          <a:custGeom>
            <a:avLst/>
            <a:gdLst/>
            <a:ahLst/>
            <a:cxnLst/>
            <a:rect l="l" t="t" r="r" b="b"/>
            <a:pathLst>
              <a:path w="32385" h="46354">
                <a:moveTo>
                  <a:pt x="3024" y="0"/>
                </a:moveTo>
                <a:lnTo>
                  <a:pt x="0" y="45899"/>
                </a:lnTo>
                <a:lnTo>
                  <a:pt x="31824" y="12674"/>
                </a:lnTo>
                <a:lnTo>
                  <a:pt x="3024" y="0"/>
                </a:lnTo>
                <a:close/>
              </a:path>
            </a:pathLst>
          </a:custGeom>
          <a:ln w="9524">
            <a:solidFill>
              <a:srgbClr val="666666"/>
            </a:solidFill>
          </a:ln>
        </p:spPr>
        <p:txBody>
          <a:bodyPr wrap="square" lIns="0" tIns="0" rIns="0" bIns="0" rtlCol="0"/>
          <a:lstStyle/>
          <a:p>
            <a:endParaRPr sz="1350"/>
          </a:p>
        </p:txBody>
      </p:sp>
      <p:sp>
        <p:nvSpPr>
          <p:cNvPr id="91" name="object 91"/>
          <p:cNvSpPr/>
          <p:nvPr/>
        </p:nvSpPr>
        <p:spPr>
          <a:xfrm>
            <a:off x="5308022" y="1454286"/>
            <a:ext cx="873443" cy="327660"/>
          </a:xfrm>
          <a:custGeom>
            <a:avLst/>
            <a:gdLst/>
            <a:ahLst/>
            <a:cxnLst/>
            <a:rect l="l" t="t" r="r" b="b"/>
            <a:pathLst>
              <a:path w="1164590" h="436880">
                <a:moveTo>
                  <a:pt x="0" y="0"/>
                </a:moveTo>
                <a:lnTo>
                  <a:pt x="1164197" y="436534"/>
                </a:lnTo>
              </a:path>
            </a:pathLst>
          </a:custGeom>
          <a:ln w="9524">
            <a:solidFill>
              <a:srgbClr val="666666"/>
            </a:solidFill>
          </a:ln>
        </p:spPr>
        <p:txBody>
          <a:bodyPr wrap="square" lIns="0" tIns="0" rIns="0" bIns="0" rtlCol="0"/>
          <a:lstStyle/>
          <a:p>
            <a:endParaRPr sz="1350"/>
          </a:p>
        </p:txBody>
      </p:sp>
      <p:sp>
        <p:nvSpPr>
          <p:cNvPr id="92" name="object 92"/>
          <p:cNvSpPr/>
          <p:nvPr/>
        </p:nvSpPr>
        <p:spPr>
          <a:xfrm>
            <a:off x="5277685" y="1442905"/>
            <a:ext cx="34766" cy="22860"/>
          </a:xfrm>
          <a:custGeom>
            <a:avLst/>
            <a:gdLst/>
            <a:ahLst/>
            <a:cxnLst/>
            <a:rect l="l" t="t" r="r" b="b"/>
            <a:pathLst>
              <a:path w="46354" h="30480">
                <a:moveTo>
                  <a:pt x="34949" y="29907"/>
                </a:moveTo>
                <a:lnTo>
                  <a:pt x="0" y="0"/>
                </a:lnTo>
                <a:lnTo>
                  <a:pt x="45974" y="444"/>
                </a:lnTo>
                <a:lnTo>
                  <a:pt x="34949" y="29907"/>
                </a:lnTo>
                <a:close/>
              </a:path>
            </a:pathLst>
          </a:custGeom>
          <a:solidFill>
            <a:srgbClr val="666666"/>
          </a:solidFill>
        </p:spPr>
        <p:txBody>
          <a:bodyPr wrap="square" lIns="0" tIns="0" rIns="0" bIns="0" rtlCol="0"/>
          <a:lstStyle/>
          <a:p>
            <a:endParaRPr sz="1350"/>
          </a:p>
        </p:txBody>
      </p:sp>
      <p:sp>
        <p:nvSpPr>
          <p:cNvPr id="93" name="object 93"/>
          <p:cNvSpPr/>
          <p:nvPr/>
        </p:nvSpPr>
        <p:spPr>
          <a:xfrm>
            <a:off x="5277685" y="1442905"/>
            <a:ext cx="34766" cy="22860"/>
          </a:xfrm>
          <a:custGeom>
            <a:avLst/>
            <a:gdLst/>
            <a:ahLst/>
            <a:cxnLst/>
            <a:rect l="l" t="t" r="r" b="b"/>
            <a:pathLst>
              <a:path w="46354" h="30480">
                <a:moveTo>
                  <a:pt x="45974" y="444"/>
                </a:moveTo>
                <a:lnTo>
                  <a:pt x="0" y="0"/>
                </a:lnTo>
                <a:lnTo>
                  <a:pt x="34949" y="29907"/>
                </a:lnTo>
                <a:lnTo>
                  <a:pt x="45974" y="444"/>
                </a:lnTo>
                <a:close/>
              </a:path>
            </a:pathLst>
          </a:custGeom>
          <a:ln w="9524">
            <a:solidFill>
              <a:srgbClr val="666666"/>
            </a:solidFill>
          </a:ln>
        </p:spPr>
        <p:txBody>
          <a:bodyPr wrap="square" lIns="0" tIns="0" rIns="0" bIns="0" rtlCol="0"/>
          <a:lstStyle/>
          <a:p>
            <a:endParaRPr sz="1350"/>
          </a:p>
        </p:txBody>
      </p:sp>
      <p:sp>
        <p:nvSpPr>
          <p:cNvPr id="94" name="object 94"/>
          <p:cNvSpPr/>
          <p:nvPr/>
        </p:nvSpPr>
        <p:spPr>
          <a:xfrm>
            <a:off x="5296266" y="1471368"/>
            <a:ext cx="885349" cy="1002506"/>
          </a:xfrm>
          <a:custGeom>
            <a:avLst/>
            <a:gdLst/>
            <a:ahLst/>
            <a:cxnLst/>
            <a:rect l="l" t="t" r="r" b="b"/>
            <a:pathLst>
              <a:path w="1180465" h="1336675">
                <a:moveTo>
                  <a:pt x="0" y="0"/>
                </a:moveTo>
                <a:lnTo>
                  <a:pt x="1179872" y="1336244"/>
                </a:lnTo>
              </a:path>
            </a:pathLst>
          </a:custGeom>
          <a:ln w="9524">
            <a:solidFill>
              <a:srgbClr val="666666"/>
            </a:solidFill>
          </a:ln>
        </p:spPr>
        <p:txBody>
          <a:bodyPr wrap="square" lIns="0" tIns="0" rIns="0" bIns="0" rtlCol="0"/>
          <a:lstStyle/>
          <a:p>
            <a:endParaRPr sz="1350"/>
          </a:p>
        </p:txBody>
      </p:sp>
      <p:sp>
        <p:nvSpPr>
          <p:cNvPr id="95" name="object 95"/>
          <p:cNvSpPr/>
          <p:nvPr/>
        </p:nvSpPr>
        <p:spPr>
          <a:xfrm>
            <a:off x="5274816" y="1447066"/>
            <a:ext cx="30480" cy="32385"/>
          </a:xfrm>
          <a:custGeom>
            <a:avLst/>
            <a:gdLst/>
            <a:ahLst/>
            <a:cxnLst/>
            <a:rect l="l" t="t" r="r" b="b"/>
            <a:pathLst>
              <a:path w="40639" h="43180">
                <a:moveTo>
                  <a:pt x="16799" y="42814"/>
                </a:moveTo>
                <a:lnTo>
                  <a:pt x="0" y="0"/>
                </a:lnTo>
                <a:lnTo>
                  <a:pt x="40399" y="21989"/>
                </a:lnTo>
                <a:lnTo>
                  <a:pt x="16799" y="42814"/>
                </a:lnTo>
                <a:close/>
              </a:path>
            </a:pathLst>
          </a:custGeom>
          <a:solidFill>
            <a:srgbClr val="666666"/>
          </a:solidFill>
        </p:spPr>
        <p:txBody>
          <a:bodyPr wrap="square" lIns="0" tIns="0" rIns="0" bIns="0" rtlCol="0"/>
          <a:lstStyle/>
          <a:p>
            <a:endParaRPr sz="1350"/>
          </a:p>
        </p:txBody>
      </p:sp>
      <p:sp>
        <p:nvSpPr>
          <p:cNvPr id="96" name="object 96"/>
          <p:cNvSpPr/>
          <p:nvPr/>
        </p:nvSpPr>
        <p:spPr>
          <a:xfrm>
            <a:off x="5274816" y="1447066"/>
            <a:ext cx="30480" cy="32385"/>
          </a:xfrm>
          <a:custGeom>
            <a:avLst/>
            <a:gdLst/>
            <a:ahLst/>
            <a:cxnLst/>
            <a:rect l="l" t="t" r="r" b="b"/>
            <a:pathLst>
              <a:path w="40639" h="43180">
                <a:moveTo>
                  <a:pt x="40399" y="21989"/>
                </a:moveTo>
                <a:lnTo>
                  <a:pt x="0" y="0"/>
                </a:lnTo>
                <a:lnTo>
                  <a:pt x="16799" y="42814"/>
                </a:lnTo>
                <a:lnTo>
                  <a:pt x="40399" y="21989"/>
                </a:lnTo>
                <a:close/>
              </a:path>
            </a:pathLst>
          </a:custGeom>
          <a:ln w="9524">
            <a:solidFill>
              <a:srgbClr val="666666"/>
            </a:solidFill>
          </a:ln>
        </p:spPr>
        <p:txBody>
          <a:bodyPr wrap="square" lIns="0" tIns="0" rIns="0" bIns="0" rtlCol="0"/>
          <a:lstStyle/>
          <a:p>
            <a:endParaRPr sz="1350"/>
          </a:p>
        </p:txBody>
      </p:sp>
      <p:sp>
        <p:nvSpPr>
          <p:cNvPr id="97" name="object 97"/>
          <p:cNvSpPr/>
          <p:nvPr/>
        </p:nvSpPr>
        <p:spPr>
          <a:xfrm>
            <a:off x="5287942" y="1477124"/>
            <a:ext cx="893445" cy="1688306"/>
          </a:xfrm>
          <a:custGeom>
            <a:avLst/>
            <a:gdLst/>
            <a:ahLst/>
            <a:cxnLst/>
            <a:rect l="l" t="t" r="r" b="b"/>
            <a:pathLst>
              <a:path w="1191259" h="2251075">
                <a:moveTo>
                  <a:pt x="0" y="0"/>
                </a:moveTo>
                <a:lnTo>
                  <a:pt x="1190972" y="2250792"/>
                </a:lnTo>
              </a:path>
            </a:pathLst>
          </a:custGeom>
          <a:ln w="9524">
            <a:solidFill>
              <a:srgbClr val="666666"/>
            </a:solidFill>
          </a:ln>
        </p:spPr>
        <p:txBody>
          <a:bodyPr wrap="square" lIns="0" tIns="0" rIns="0" bIns="0" rtlCol="0"/>
          <a:lstStyle/>
          <a:p>
            <a:endParaRPr sz="1350"/>
          </a:p>
        </p:txBody>
      </p:sp>
      <p:sp>
        <p:nvSpPr>
          <p:cNvPr id="98" name="object 98"/>
          <p:cNvSpPr/>
          <p:nvPr/>
        </p:nvSpPr>
        <p:spPr>
          <a:xfrm>
            <a:off x="5272772" y="1448468"/>
            <a:ext cx="25718" cy="34290"/>
          </a:xfrm>
          <a:custGeom>
            <a:avLst/>
            <a:gdLst/>
            <a:ahLst/>
            <a:cxnLst/>
            <a:rect l="l" t="t" r="r" b="b"/>
            <a:pathLst>
              <a:path w="34289" h="45719">
                <a:moveTo>
                  <a:pt x="6324" y="45564"/>
                </a:moveTo>
                <a:lnTo>
                  <a:pt x="0" y="0"/>
                </a:lnTo>
                <a:lnTo>
                  <a:pt x="34124" y="30847"/>
                </a:lnTo>
                <a:lnTo>
                  <a:pt x="6324" y="45564"/>
                </a:lnTo>
                <a:close/>
              </a:path>
            </a:pathLst>
          </a:custGeom>
          <a:solidFill>
            <a:srgbClr val="666666"/>
          </a:solidFill>
        </p:spPr>
        <p:txBody>
          <a:bodyPr wrap="square" lIns="0" tIns="0" rIns="0" bIns="0" rtlCol="0"/>
          <a:lstStyle/>
          <a:p>
            <a:endParaRPr sz="1350"/>
          </a:p>
        </p:txBody>
      </p:sp>
      <p:sp>
        <p:nvSpPr>
          <p:cNvPr id="99" name="object 99"/>
          <p:cNvSpPr/>
          <p:nvPr/>
        </p:nvSpPr>
        <p:spPr>
          <a:xfrm>
            <a:off x="5272772" y="1448468"/>
            <a:ext cx="25718" cy="34290"/>
          </a:xfrm>
          <a:custGeom>
            <a:avLst/>
            <a:gdLst/>
            <a:ahLst/>
            <a:cxnLst/>
            <a:rect l="l" t="t" r="r" b="b"/>
            <a:pathLst>
              <a:path w="34289" h="45719">
                <a:moveTo>
                  <a:pt x="34124" y="30847"/>
                </a:moveTo>
                <a:lnTo>
                  <a:pt x="0" y="0"/>
                </a:lnTo>
                <a:lnTo>
                  <a:pt x="6324" y="45564"/>
                </a:lnTo>
                <a:lnTo>
                  <a:pt x="34124" y="30847"/>
                </a:lnTo>
                <a:close/>
              </a:path>
            </a:pathLst>
          </a:custGeom>
          <a:ln w="9524">
            <a:solidFill>
              <a:srgbClr val="666666"/>
            </a:solidFill>
          </a:ln>
        </p:spPr>
        <p:txBody>
          <a:bodyPr wrap="square" lIns="0" tIns="0" rIns="0" bIns="0" rtlCol="0"/>
          <a:lstStyle/>
          <a:p>
            <a:endParaRPr sz="1350"/>
          </a:p>
        </p:txBody>
      </p:sp>
      <p:sp>
        <p:nvSpPr>
          <p:cNvPr id="100" name="object 100"/>
          <p:cNvSpPr/>
          <p:nvPr/>
        </p:nvSpPr>
        <p:spPr>
          <a:xfrm>
            <a:off x="5307928" y="1781686"/>
            <a:ext cx="873443" cy="334328"/>
          </a:xfrm>
          <a:custGeom>
            <a:avLst/>
            <a:gdLst/>
            <a:ahLst/>
            <a:cxnLst/>
            <a:rect l="l" t="t" r="r" b="b"/>
            <a:pathLst>
              <a:path w="1164590" h="445769">
                <a:moveTo>
                  <a:pt x="0" y="445186"/>
                </a:moveTo>
                <a:lnTo>
                  <a:pt x="1164322" y="0"/>
                </a:lnTo>
              </a:path>
            </a:pathLst>
          </a:custGeom>
          <a:ln w="9524">
            <a:solidFill>
              <a:srgbClr val="666666"/>
            </a:solidFill>
          </a:ln>
        </p:spPr>
        <p:txBody>
          <a:bodyPr wrap="square" lIns="0" tIns="0" rIns="0" bIns="0" rtlCol="0"/>
          <a:lstStyle/>
          <a:p>
            <a:endParaRPr sz="1350"/>
          </a:p>
        </p:txBody>
      </p:sp>
      <p:sp>
        <p:nvSpPr>
          <p:cNvPr id="101" name="object 101"/>
          <p:cNvSpPr/>
          <p:nvPr/>
        </p:nvSpPr>
        <p:spPr>
          <a:xfrm>
            <a:off x="5277648" y="2104552"/>
            <a:ext cx="34766" cy="22860"/>
          </a:xfrm>
          <a:custGeom>
            <a:avLst/>
            <a:gdLst/>
            <a:ahLst/>
            <a:cxnLst/>
            <a:rect l="l" t="t" r="r" b="b"/>
            <a:pathLst>
              <a:path w="46354" h="30480">
                <a:moveTo>
                  <a:pt x="0" y="30149"/>
                </a:moveTo>
                <a:lnTo>
                  <a:pt x="34749" y="0"/>
                </a:lnTo>
                <a:lnTo>
                  <a:pt x="45999" y="29399"/>
                </a:lnTo>
                <a:lnTo>
                  <a:pt x="0" y="30149"/>
                </a:lnTo>
                <a:close/>
              </a:path>
            </a:pathLst>
          </a:custGeom>
          <a:solidFill>
            <a:srgbClr val="666666"/>
          </a:solidFill>
        </p:spPr>
        <p:txBody>
          <a:bodyPr wrap="square" lIns="0" tIns="0" rIns="0" bIns="0" rtlCol="0"/>
          <a:lstStyle/>
          <a:p>
            <a:endParaRPr sz="1350"/>
          </a:p>
        </p:txBody>
      </p:sp>
      <p:sp>
        <p:nvSpPr>
          <p:cNvPr id="102" name="object 102"/>
          <p:cNvSpPr/>
          <p:nvPr/>
        </p:nvSpPr>
        <p:spPr>
          <a:xfrm>
            <a:off x="5277648" y="2104552"/>
            <a:ext cx="34766" cy="22860"/>
          </a:xfrm>
          <a:custGeom>
            <a:avLst/>
            <a:gdLst/>
            <a:ahLst/>
            <a:cxnLst/>
            <a:rect l="l" t="t" r="r" b="b"/>
            <a:pathLst>
              <a:path w="46354" h="30480">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sz="1350"/>
          </a:p>
        </p:txBody>
      </p:sp>
      <p:sp>
        <p:nvSpPr>
          <p:cNvPr id="103" name="object 103"/>
          <p:cNvSpPr/>
          <p:nvPr/>
        </p:nvSpPr>
        <p:spPr>
          <a:xfrm>
            <a:off x="5308022" y="2145933"/>
            <a:ext cx="873443" cy="327660"/>
          </a:xfrm>
          <a:custGeom>
            <a:avLst/>
            <a:gdLst/>
            <a:ahLst/>
            <a:cxnLst/>
            <a:rect l="l" t="t" r="r" b="b"/>
            <a:pathLst>
              <a:path w="1164590" h="436879">
                <a:moveTo>
                  <a:pt x="0" y="0"/>
                </a:moveTo>
                <a:lnTo>
                  <a:pt x="1164197" y="436549"/>
                </a:lnTo>
              </a:path>
            </a:pathLst>
          </a:custGeom>
          <a:ln w="9524">
            <a:solidFill>
              <a:srgbClr val="666666"/>
            </a:solidFill>
          </a:ln>
        </p:spPr>
        <p:txBody>
          <a:bodyPr wrap="square" lIns="0" tIns="0" rIns="0" bIns="0" rtlCol="0"/>
          <a:lstStyle/>
          <a:p>
            <a:endParaRPr sz="1350"/>
          </a:p>
        </p:txBody>
      </p:sp>
      <p:sp>
        <p:nvSpPr>
          <p:cNvPr id="104" name="object 104"/>
          <p:cNvSpPr/>
          <p:nvPr/>
        </p:nvSpPr>
        <p:spPr>
          <a:xfrm>
            <a:off x="5277685" y="2134552"/>
            <a:ext cx="34766" cy="22860"/>
          </a:xfrm>
          <a:custGeom>
            <a:avLst/>
            <a:gdLst/>
            <a:ahLst/>
            <a:cxnLst/>
            <a:rect l="l" t="t" r="r" b="b"/>
            <a:pathLst>
              <a:path w="46354" h="30480">
                <a:moveTo>
                  <a:pt x="34949" y="29899"/>
                </a:moveTo>
                <a:lnTo>
                  <a:pt x="0" y="0"/>
                </a:lnTo>
                <a:lnTo>
                  <a:pt x="45974" y="449"/>
                </a:lnTo>
                <a:lnTo>
                  <a:pt x="34949" y="29899"/>
                </a:lnTo>
                <a:close/>
              </a:path>
            </a:pathLst>
          </a:custGeom>
          <a:solidFill>
            <a:srgbClr val="666666"/>
          </a:solidFill>
        </p:spPr>
        <p:txBody>
          <a:bodyPr wrap="square" lIns="0" tIns="0" rIns="0" bIns="0" rtlCol="0"/>
          <a:lstStyle/>
          <a:p>
            <a:endParaRPr sz="1350"/>
          </a:p>
        </p:txBody>
      </p:sp>
      <p:sp>
        <p:nvSpPr>
          <p:cNvPr id="105" name="object 105"/>
          <p:cNvSpPr/>
          <p:nvPr/>
        </p:nvSpPr>
        <p:spPr>
          <a:xfrm>
            <a:off x="5277685" y="2134552"/>
            <a:ext cx="34766" cy="22860"/>
          </a:xfrm>
          <a:custGeom>
            <a:avLst/>
            <a:gdLst/>
            <a:ahLst/>
            <a:cxnLst/>
            <a:rect l="l" t="t" r="r" b="b"/>
            <a:pathLst>
              <a:path w="46354" h="30480">
                <a:moveTo>
                  <a:pt x="45974" y="449"/>
                </a:moveTo>
                <a:lnTo>
                  <a:pt x="0" y="0"/>
                </a:lnTo>
                <a:lnTo>
                  <a:pt x="34949" y="29899"/>
                </a:lnTo>
                <a:lnTo>
                  <a:pt x="45974" y="449"/>
                </a:lnTo>
                <a:close/>
              </a:path>
            </a:pathLst>
          </a:custGeom>
          <a:ln w="9524">
            <a:solidFill>
              <a:srgbClr val="666666"/>
            </a:solidFill>
          </a:ln>
        </p:spPr>
        <p:txBody>
          <a:bodyPr wrap="square" lIns="0" tIns="0" rIns="0" bIns="0" rtlCol="0"/>
          <a:lstStyle/>
          <a:p>
            <a:endParaRPr sz="1350"/>
          </a:p>
        </p:txBody>
      </p:sp>
      <p:sp>
        <p:nvSpPr>
          <p:cNvPr id="106" name="object 106"/>
          <p:cNvSpPr/>
          <p:nvPr/>
        </p:nvSpPr>
        <p:spPr>
          <a:xfrm>
            <a:off x="5296266" y="2163015"/>
            <a:ext cx="885349" cy="1002506"/>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sz="1350"/>
          </a:p>
        </p:txBody>
      </p:sp>
      <p:sp>
        <p:nvSpPr>
          <p:cNvPr id="107" name="object 107"/>
          <p:cNvSpPr/>
          <p:nvPr/>
        </p:nvSpPr>
        <p:spPr>
          <a:xfrm>
            <a:off x="5274816" y="2138714"/>
            <a:ext cx="30480" cy="32385"/>
          </a:xfrm>
          <a:custGeom>
            <a:avLst/>
            <a:gdLst/>
            <a:ahLst/>
            <a:cxnLst/>
            <a:rect l="l" t="t" r="r" b="b"/>
            <a:pathLst>
              <a:path w="40639" h="43180">
                <a:moveTo>
                  <a:pt x="16799" y="42824"/>
                </a:moveTo>
                <a:lnTo>
                  <a:pt x="0" y="0"/>
                </a:lnTo>
                <a:lnTo>
                  <a:pt x="40399" y="21999"/>
                </a:lnTo>
                <a:lnTo>
                  <a:pt x="16799" y="42824"/>
                </a:lnTo>
                <a:close/>
              </a:path>
            </a:pathLst>
          </a:custGeom>
          <a:solidFill>
            <a:srgbClr val="666666"/>
          </a:solidFill>
        </p:spPr>
        <p:txBody>
          <a:bodyPr wrap="square" lIns="0" tIns="0" rIns="0" bIns="0" rtlCol="0"/>
          <a:lstStyle/>
          <a:p>
            <a:endParaRPr sz="1350"/>
          </a:p>
        </p:txBody>
      </p:sp>
      <p:sp>
        <p:nvSpPr>
          <p:cNvPr id="108" name="object 108"/>
          <p:cNvSpPr/>
          <p:nvPr/>
        </p:nvSpPr>
        <p:spPr>
          <a:xfrm>
            <a:off x="5274816" y="2138714"/>
            <a:ext cx="30480" cy="32385"/>
          </a:xfrm>
          <a:custGeom>
            <a:avLst/>
            <a:gdLst/>
            <a:ahLst/>
            <a:cxnLst/>
            <a:rect l="l" t="t" r="r" b="b"/>
            <a:pathLst>
              <a:path w="40639" h="43180">
                <a:moveTo>
                  <a:pt x="40399" y="21999"/>
                </a:moveTo>
                <a:lnTo>
                  <a:pt x="0" y="0"/>
                </a:lnTo>
                <a:lnTo>
                  <a:pt x="16799" y="42824"/>
                </a:lnTo>
                <a:lnTo>
                  <a:pt x="40399" y="21999"/>
                </a:lnTo>
                <a:close/>
              </a:path>
            </a:pathLst>
          </a:custGeom>
          <a:ln w="9524">
            <a:solidFill>
              <a:srgbClr val="666666"/>
            </a:solidFill>
          </a:ln>
        </p:spPr>
        <p:txBody>
          <a:bodyPr wrap="square" lIns="0" tIns="0" rIns="0" bIns="0" rtlCol="0"/>
          <a:lstStyle/>
          <a:p>
            <a:endParaRPr sz="1350"/>
          </a:p>
        </p:txBody>
      </p:sp>
      <p:sp>
        <p:nvSpPr>
          <p:cNvPr id="109" name="object 109"/>
          <p:cNvSpPr/>
          <p:nvPr/>
        </p:nvSpPr>
        <p:spPr>
          <a:xfrm>
            <a:off x="5296173" y="1781686"/>
            <a:ext cx="885349" cy="1008698"/>
          </a:xfrm>
          <a:custGeom>
            <a:avLst/>
            <a:gdLst/>
            <a:ahLst/>
            <a:cxnLst/>
            <a:rect l="l" t="t" r="r" b="b"/>
            <a:pathLst>
              <a:path w="1180465" h="1344929">
                <a:moveTo>
                  <a:pt x="0" y="1344834"/>
                </a:moveTo>
                <a:lnTo>
                  <a:pt x="1179997" y="0"/>
                </a:lnTo>
              </a:path>
            </a:pathLst>
          </a:custGeom>
          <a:ln w="9524">
            <a:solidFill>
              <a:srgbClr val="666666"/>
            </a:solidFill>
          </a:ln>
        </p:spPr>
        <p:txBody>
          <a:bodyPr wrap="square" lIns="0" tIns="0" rIns="0" bIns="0" rtlCol="0"/>
          <a:lstStyle/>
          <a:p>
            <a:endParaRPr sz="1350"/>
          </a:p>
        </p:txBody>
      </p:sp>
      <p:sp>
        <p:nvSpPr>
          <p:cNvPr id="110" name="object 110"/>
          <p:cNvSpPr/>
          <p:nvPr/>
        </p:nvSpPr>
        <p:spPr>
          <a:xfrm>
            <a:off x="5274779" y="2782532"/>
            <a:ext cx="30480" cy="32385"/>
          </a:xfrm>
          <a:custGeom>
            <a:avLst/>
            <a:gdLst/>
            <a:ahLst/>
            <a:cxnLst/>
            <a:rect l="l" t="t" r="r" b="b"/>
            <a:pathLst>
              <a:path w="40639" h="43179">
                <a:moveTo>
                  <a:pt x="0" y="42874"/>
                </a:moveTo>
                <a:lnTo>
                  <a:pt x="16699" y="0"/>
                </a:lnTo>
                <a:lnTo>
                  <a:pt x="40349" y="20749"/>
                </a:lnTo>
                <a:lnTo>
                  <a:pt x="0" y="42874"/>
                </a:lnTo>
                <a:close/>
              </a:path>
            </a:pathLst>
          </a:custGeom>
          <a:solidFill>
            <a:srgbClr val="666666"/>
          </a:solidFill>
        </p:spPr>
        <p:txBody>
          <a:bodyPr wrap="square" lIns="0" tIns="0" rIns="0" bIns="0" rtlCol="0"/>
          <a:lstStyle/>
          <a:p>
            <a:endParaRPr sz="1350"/>
          </a:p>
        </p:txBody>
      </p:sp>
      <p:sp>
        <p:nvSpPr>
          <p:cNvPr id="111" name="object 111"/>
          <p:cNvSpPr/>
          <p:nvPr/>
        </p:nvSpPr>
        <p:spPr>
          <a:xfrm>
            <a:off x="5274779" y="2782532"/>
            <a:ext cx="30480" cy="32385"/>
          </a:xfrm>
          <a:custGeom>
            <a:avLst/>
            <a:gdLst/>
            <a:ahLst/>
            <a:cxnLst/>
            <a:rect l="l" t="t" r="r" b="b"/>
            <a:pathLst>
              <a:path w="40639" h="43179">
                <a:moveTo>
                  <a:pt x="16699" y="0"/>
                </a:moveTo>
                <a:lnTo>
                  <a:pt x="0" y="42874"/>
                </a:lnTo>
                <a:lnTo>
                  <a:pt x="40349" y="20749"/>
                </a:lnTo>
                <a:lnTo>
                  <a:pt x="16699" y="0"/>
                </a:lnTo>
                <a:close/>
              </a:path>
            </a:pathLst>
          </a:custGeom>
          <a:ln w="9524">
            <a:solidFill>
              <a:srgbClr val="666666"/>
            </a:solidFill>
          </a:ln>
        </p:spPr>
        <p:txBody>
          <a:bodyPr wrap="square" lIns="0" tIns="0" rIns="0" bIns="0" rtlCol="0"/>
          <a:lstStyle/>
          <a:p>
            <a:endParaRPr sz="1350"/>
          </a:p>
        </p:txBody>
      </p:sp>
      <p:sp>
        <p:nvSpPr>
          <p:cNvPr id="112" name="object 112"/>
          <p:cNvSpPr/>
          <p:nvPr/>
        </p:nvSpPr>
        <p:spPr>
          <a:xfrm>
            <a:off x="5307928" y="2473345"/>
            <a:ext cx="873443" cy="334328"/>
          </a:xfrm>
          <a:custGeom>
            <a:avLst/>
            <a:gdLst/>
            <a:ahLst/>
            <a:cxnLst/>
            <a:rect l="l" t="t" r="r" b="b"/>
            <a:pathLst>
              <a:path w="1164590" h="445770">
                <a:moveTo>
                  <a:pt x="0" y="445174"/>
                </a:moveTo>
                <a:lnTo>
                  <a:pt x="1164322" y="0"/>
                </a:lnTo>
              </a:path>
            </a:pathLst>
          </a:custGeom>
          <a:ln w="9524">
            <a:solidFill>
              <a:srgbClr val="666666"/>
            </a:solidFill>
          </a:ln>
        </p:spPr>
        <p:txBody>
          <a:bodyPr wrap="square" lIns="0" tIns="0" rIns="0" bIns="0" rtlCol="0"/>
          <a:lstStyle/>
          <a:p>
            <a:endParaRPr sz="1350"/>
          </a:p>
        </p:txBody>
      </p:sp>
      <p:sp>
        <p:nvSpPr>
          <p:cNvPr id="113" name="object 113"/>
          <p:cNvSpPr/>
          <p:nvPr/>
        </p:nvSpPr>
        <p:spPr>
          <a:xfrm>
            <a:off x="5277648" y="2796200"/>
            <a:ext cx="34766" cy="22860"/>
          </a:xfrm>
          <a:custGeom>
            <a:avLst/>
            <a:gdLst/>
            <a:ahLst/>
            <a:cxnLst/>
            <a:rect l="l" t="t" r="r" b="b"/>
            <a:pathLst>
              <a:path w="46354" h="30479">
                <a:moveTo>
                  <a:pt x="0" y="30149"/>
                </a:moveTo>
                <a:lnTo>
                  <a:pt x="34749" y="0"/>
                </a:lnTo>
                <a:lnTo>
                  <a:pt x="45999" y="29399"/>
                </a:lnTo>
                <a:lnTo>
                  <a:pt x="0" y="30149"/>
                </a:lnTo>
                <a:close/>
              </a:path>
            </a:pathLst>
          </a:custGeom>
          <a:solidFill>
            <a:srgbClr val="666666"/>
          </a:solidFill>
        </p:spPr>
        <p:txBody>
          <a:bodyPr wrap="square" lIns="0" tIns="0" rIns="0" bIns="0" rtlCol="0"/>
          <a:lstStyle/>
          <a:p>
            <a:endParaRPr sz="1350"/>
          </a:p>
        </p:txBody>
      </p:sp>
      <p:sp>
        <p:nvSpPr>
          <p:cNvPr id="114" name="object 114"/>
          <p:cNvSpPr/>
          <p:nvPr/>
        </p:nvSpPr>
        <p:spPr>
          <a:xfrm>
            <a:off x="5277648" y="2796200"/>
            <a:ext cx="34766" cy="22860"/>
          </a:xfrm>
          <a:custGeom>
            <a:avLst/>
            <a:gdLst/>
            <a:ahLst/>
            <a:cxnLst/>
            <a:rect l="l" t="t" r="r" b="b"/>
            <a:pathLst>
              <a:path w="46354" h="30479">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sz="1350"/>
          </a:p>
        </p:txBody>
      </p:sp>
      <p:sp>
        <p:nvSpPr>
          <p:cNvPr id="115" name="object 115"/>
          <p:cNvSpPr/>
          <p:nvPr/>
        </p:nvSpPr>
        <p:spPr>
          <a:xfrm>
            <a:off x="5308022" y="2837582"/>
            <a:ext cx="873443" cy="327660"/>
          </a:xfrm>
          <a:custGeom>
            <a:avLst/>
            <a:gdLst/>
            <a:ahLst/>
            <a:cxnLst/>
            <a:rect l="l" t="t" r="r" b="b"/>
            <a:pathLst>
              <a:path w="1164590" h="436879">
                <a:moveTo>
                  <a:pt x="0" y="0"/>
                </a:moveTo>
                <a:lnTo>
                  <a:pt x="1164197" y="436524"/>
                </a:lnTo>
              </a:path>
            </a:pathLst>
          </a:custGeom>
          <a:ln w="9524">
            <a:solidFill>
              <a:srgbClr val="666666"/>
            </a:solidFill>
          </a:ln>
        </p:spPr>
        <p:txBody>
          <a:bodyPr wrap="square" lIns="0" tIns="0" rIns="0" bIns="0" rtlCol="0"/>
          <a:lstStyle/>
          <a:p>
            <a:endParaRPr sz="1350"/>
          </a:p>
        </p:txBody>
      </p:sp>
      <p:sp>
        <p:nvSpPr>
          <p:cNvPr id="116" name="object 116"/>
          <p:cNvSpPr/>
          <p:nvPr/>
        </p:nvSpPr>
        <p:spPr>
          <a:xfrm>
            <a:off x="5277685" y="2826200"/>
            <a:ext cx="34766" cy="22860"/>
          </a:xfrm>
          <a:custGeom>
            <a:avLst/>
            <a:gdLst/>
            <a:ahLst/>
            <a:cxnLst/>
            <a:rect l="l" t="t" r="r" b="b"/>
            <a:pathLst>
              <a:path w="46354" h="30479">
                <a:moveTo>
                  <a:pt x="34949" y="29899"/>
                </a:moveTo>
                <a:lnTo>
                  <a:pt x="0" y="0"/>
                </a:lnTo>
                <a:lnTo>
                  <a:pt x="45974" y="449"/>
                </a:lnTo>
                <a:lnTo>
                  <a:pt x="34949" y="29899"/>
                </a:lnTo>
                <a:close/>
              </a:path>
            </a:pathLst>
          </a:custGeom>
          <a:solidFill>
            <a:srgbClr val="666666"/>
          </a:solidFill>
        </p:spPr>
        <p:txBody>
          <a:bodyPr wrap="square" lIns="0" tIns="0" rIns="0" bIns="0" rtlCol="0"/>
          <a:lstStyle/>
          <a:p>
            <a:endParaRPr sz="1350"/>
          </a:p>
        </p:txBody>
      </p:sp>
      <p:sp>
        <p:nvSpPr>
          <p:cNvPr id="117" name="object 117"/>
          <p:cNvSpPr/>
          <p:nvPr/>
        </p:nvSpPr>
        <p:spPr>
          <a:xfrm>
            <a:off x="5277685" y="2826200"/>
            <a:ext cx="34766" cy="22860"/>
          </a:xfrm>
          <a:custGeom>
            <a:avLst/>
            <a:gdLst/>
            <a:ahLst/>
            <a:cxnLst/>
            <a:rect l="l" t="t" r="r" b="b"/>
            <a:pathLst>
              <a:path w="46354" h="30479">
                <a:moveTo>
                  <a:pt x="45974" y="449"/>
                </a:moveTo>
                <a:lnTo>
                  <a:pt x="0" y="0"/>
                </a:lnTo>
                <a:lnTo>
                  <a:pt x="34949" y="29899"/>
                </a:lnTo>
                <a:lnTo>
                  <a:pt x="45974" y="449"/>
                </a:lnTo>
                <a:close/>
              </a:path>
            </a:pathLst>
          </a:custGeom>
          <a:ln w="9524">
            <a:solidFill>
              <a:srgbClr val="666666"/>
            </a:solidFill>
          </a:ln>
        </p:spPr>
        <p:txBody>
          <a:bodyPr wrap="square" lIns="0" tIns="0" rIns="0" bIns="0" rtlCol="0"/>
          <a:lstStyle/>
          <a:p>
            <a:endParaRPr sz="1350"/>
          </a:p>
        </p:txBody>
      </p:sp>
      <p:sp>
        <p:nvSpPr>
          <p:cNvPr id="118" name="object 118"/>
          <p:cNvSpPr/>
          <p:nvPr/>
        </p:nvSpPr>
        <p:spPr>
          <a:xfrm>
            <a:off x="5307928" y="3164974"/>
            <a:ext cx="873443" cy="334328"/>
          </a:xfrm>
          <a:custGeom>
            <a:avLst/>
            <a:gdLst/>
            <a:ahLst/>
            <a:cxnLst/>
            <a:rect l="l" t="t" r="r" b="b"/>
            <a:pathLst>
              <a:path w="1164590" h="445770">
                <a:moveTo>
                  <a:pt x="0" y="445199"/>
                </a:moveTo>
                <a:lnTo>
                  <a:pt x="1164322" y="0"/>
                </a:lnTo>
              </a:path>
            </a:pathLst>
          </a:custGeom>
          <a:ln w="9524">
            <a:solidFill>
              <a:srgbClr val="666666"/>
            </a:solidFill>
          </a:ln>
        </p:spPr>
        <p:txBody>
          <a:bodyPr wrap="square" lIns="0" tIns="0" rIns="0" bIns="0" rtlCol="0"/>
          <a:lstStyle/>
          <a:p>
            <a:endParaRPr sz="1350"/>
          </a:p>
        </p:txBody>
      </p:sp>
      <p:sp>
        <p:nvSpPr>
          <p:cNvPr id="119" name="object 119"/>
          <p:cNvSpPr/>
          <p:nvPr/>
        </p:nvSpPr>
        <p:spPr>
          <a:xfrm>
            <a:off x="5277648" y="3487849"/>
            <a:ext cx="34766" cy="22860"/>
          </a:xfrm>
          <a:custGeom>
            <a:avLst/>
            <a:gdLst/>
            <a:ahLst/>
            <a:cxnLst/>
            <a:rect l="l" t="t" r="r" b="b"/>
            <a:pathLst>
              <a:path w="46354" h="30479">
                <a:moveTo>
                  <a:pt x="0" y="30149"/>
                </a:moveTo>
                <a:lnTo>
                  <a:pt x="34749" y="0"/>
                </a:lnTo>
                <a:lnTo>
                  <a:pt x="45999" y="29399"/>
                </a:lnTo>
                <a:lnTo>
                  <a:pt x="0" y="30149"/>
                </a:lnTo>
                <a:close/>
              </a:path>
            </a:pathLst>
          </a:custGeom>
          <a:solidFill>
            <a:srgbClr val="666666"/>
          </a:solidFill>
        </p:spPr>
        <p:txBody>
          <a:bodyPr wrap="square" lIns="0" tIns="0" rIns="0" bIns="0" rtlCol="0"/>
          <a:lstStyle/>
          <a:p>
            <a:endParaRPr sz="1350"/>
          </a:p>
        </p:txBody>
      </p:sp>
      <p:sp>
        <p:nvSpPr>
          <p:cNvPr id="120" name="object 120"/>
          <p:cNvSpPr/>
          <p:nvPr/>
        </p:nvSpPr>
        <p:spPr>
          <a:xfrm>
            <a:off x="5277648" y="3487849"/>
            <a:ext cx="34766" cy="22860"/>
          </a:xfrm>
          <a:custGeom>
            <a:avLst/>
            <a:gdLst/>
            <a:ahLst/>
            <a:cxnLst/>
            <a:rect l="l" t="t" r="r" b="b"/>
            <a:pathLst>
              <a:path w="46354" h="30479">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sz="1350"/>
          </a:p>
        </p:txBody>
      </p:sp>
      <p:sp>
        <p:nvSpPr>
          <p:cNvPr id="121" name="object 121"/>
          <p:cNvSpPr/>
          <p:nvPr/>
        </p:nvSpPr>
        <p:spPr>
          <a:xfrm>
            <a:off x="5296173" y="2473345"/>
            <a:ext cx="885349" cy="1008698"/>
          </a:xfrm>
          <a:custGeom>
            <a:avLst/>
            <a:gdLst/>
            <a:ahLst/>
            <a:cxnLst/>
            <a:rect l="l" t="t" r="r" b="b"/>
            <a:pathLst>
              <a:path w="1180465" h="1344929">
                <a:moveTo>
                  <a:pt x="0" y="1344822"/>
                </a:moveTo>
                <a:lnTo>
                  <a:pt x="1179997" y="0"/>
                </a:lnTo>
              </a:path>
            </a:pathLst>
          </a:custGeom>
          <a:ln w="9524">
            <a:solidFill>
              <a:srgbClr val="666666"/>
            </a:solidFill>
          </a:ln>
        </p:spPr>
        <p:txBody>
          <a:bodyPr wrap="square" lIns="0" tIns="0" rIns="0" bIns="0" rtlCol="0"/>
          <a:lstStyle/>
          <a:p>
            <a:endParaRPr sz="1350"/>
          </a:p>
        </p:txBody>
      </p:sp>
      <p:sp>
        <p:nvSpPr>
          <p:cNvPr id="122" name="object 122"/>
          <p:cNvSpPr/>
          <p:nvPr/>
        </p:nvSpPr>
        <p:spPr>
          <a:xfrm>
            <a:off x="5274779" y="3474180"/>
            <a:ext cx="30480" cy="32385"/>
          </a:xfrm>
          <a:custGeom>
            <a:avLst/>
            <a:gdLst/>
            <a:ahLst/>
            <a:cxnLst/>
            <a:rect l="l" t="t" r="r" b="b"/>
            <a:pathLst>
              <a:path w="40639" h="43179">
                <a:moveTo>
                  <a:pt x="0" y="42874"/>
                </a:moveTo>
                <a:lnTo>
                  <a:pt x="16699" y="0"/>
                </a:lnTo>
                <a:lnTo>
                  <a:pt x="40349" y="20749"/>
                </a:lnTo>
                <a:lnTo>
                  <a:pt x="0" y="42874"/>
                </a:lnTo>
                <a:close/>
              </a:path>
            </a:pathLst>
          </a:custGeom>
          <a:solidFill>
            <a:srgbClr val="666666"/>
          </a:solidFill>
        </p:spPr>
        <p:txBody>
          <a:bodyPr wrap="square" lIns="0" tIns="0" rIns="0" bIns="0" rtlCol="0"/>
          <a:lstStyle/>
          <a:p>
            <a:endParaRPr sz="1350"/>
          </a:p>
        </p:txBody>
      </p:sp>
      <p:sp>
        <p:nvSpPr>
          <p:cNvPr id="123" name="object 123"/>
          <p:cNvSpPr/>
          <p:nvPr/>
        </p:nvSpPr>
        <p:spPr>
          <a:xfrm>
            <a:off x="5274779" y="3474180"/>
            <a:ext cx="30480" cy="32385"/>
          </a:xfrm>
          <a:custGeom>
            <a:avLst/>
            <a:gdLst/>
            <a:ahLst/>
            <a:cxnLst/>
            <a:rect l="l" t="t" r="r" b="b"/>
            <a:pathLst>
              <a:path w="40639" h="43179">
                <a:moveTo>
                  <a:pt x="16699" y="0"/>
                </a:moveTo>
                <a:lnTo>
                  <a:pt x="0" y="42874"/>
                </a:lnTo>
                <a:lnTo>
                  <a:pt x="40349" y="20749"/>
                </a:lnTo>
                <a:lnTo>
                  <a:pt x="16699" y="0"/>
                </a:lnTo>
                <a:close/>
              </a:path>
            </a:pathLst>
          </a:custGeom>
          <a:ln w="9524">
            <a:solidFill>
              <a:srgbClr val="666666"/>
            </a:solidFill>
          </a:ln>
        </p:spPr>
        <p:txBody>
          <a:bodyPr wrap="square" lIns="0" tIns="0" rIns="0" bIns="0" rtlCol="0"/>
          <a:lstStyle/>
          <a:p>
            <a:endParaRPr sz="1350"/>
          </a:p>
        </p:txBody>
      </p:sp>
      <p:sp>
        <p:nvSpPr>
          <p:cNvPr id="124" name="object 124"/>
          <p:cNvSpPr/>
          <p:nvPr/>
        </p:nvSpPr>
        <p:spPr>
          <a:xfrm>
            <a:off x="5287885" y="1781687"/>
            <a:ext cx="893445" cy="1694974"/>
          </a:xfrm>
          <a:custGeom>
            <a:avLst/>
            <a:gdLst/>
            <a:ahLst/>
            <a:cxnLst/>
            <a:rect l="l" t="t" r="r" b="b"/>
            <a:pathLst>
              <a:path w="1191259" h="2259965">
                <a:moveTo>
                  <a:pt x="0" y="2259432"/>
                </a:moveTo>
                <a:lnTo>
                  <a:pt x="1191047" y="0"/>
                </a:lnTo>
              </a:path>
            </a:pathLst>
          </a:custGeom>
          <a:ln w="9524">
            <a:solidFill>
              <a:srgbClr val="666666"/>
            </a:solidFill>
          </a:ln>
        </p:spPr>
        <p:txBody>
          <a:bodyPr wrap="square" lIns="0" tIns="0" rIns="0" bIns="0" rtlCol="0"/>
          <a:lstStyle/>
          <a:p>
            <a:endParaRPr sz="1350"/>
          </a:p>
        </p:txBody>
      </p:sp>
      <p:sp>
        <p:nvSpPr>
          <p:cNvPr id="125" name="object 125"/>
          <p:cNvSpPr/>
          <p:nvPr/>
        </p:nvSpPr>
        <p:spPr>
          <a:xfrm>
            <a:off x="5272772" y="3470768"/>
            <a:ext cx="25718" cy="34290"/>
          </a:xfrm>
          <a:custGeom>
            <a:avLst/>
            <a:gdLst/>
            <a:ahLst/>
            <a:cxnLst/>
            <a:rect l="l" t="t" r="r" b="b"/>
            <a:pathLst>
              <a:path w="34289" h="45720">
                <a:moveTo>
                  <a:pt x="0" y="45574"/>
                </a:moveTo>
                <a:lnTo>
                  <a:pt x="6224" y="0"/>
                </a:lnTo>
                <a:lnTo>
                  <a:pt x="34074" y="14674"/>
                </a:lnTo>
                <a:lnTo>
                  <a:pt x="0" y="45574"/>
                </a:lnTo>
                <a:close/>
              </a:path>
            </a:pathLst>
          </a:custGeom>
          <a:solidFill>
            <a:srgbClr val="666666"/>
          </a:solidFill>
        </p:spPr>
        <p:txBody>
          <a:bodyPr wrap="square" lIns="0" tIns="0" rIns="0" bIns="0" rtlCol="0"/>
          <a:lstStyle/>
          <a:p>
            <a:endParaRPr sz="1350"/>
          </a:p>
        </p:txBody>
      </p:sp>
      <p:sp>
        <p:nvSpPr>
          <p:cNvPr id="126" name="object 126"/>
          <p:cNvSpPr/>
          <p:nvPr/>
        </p:nvSpPr>
        <p:spPr>
          <a:xfrm>
            <a:off x="5272772" y="3470768"/>
            <a:ext cx="25718" cy="34290"/>
          </a:xfrm>
          <a:custGeom>
            <a:avLst/>
            <a:gdLst/>
            <a:ahLst/>
            <a:cxnLst/>
            <a:rect l="l" t="t" r="r" b="b"/>
            <a:pathLst>
              <a:path w="34289" h="45720">
                <a:moveTo>
                  <a:pt x="6224" y="0"/>
                </a:moveTo>
                <a:lnTo>
                  <a:pt x="0" y="45574"/>
                </a:lnTo>
                <a:lnTo>
                  <a:pt x="34074" y="14674"/>
                </a:lnTo>
                <a:lnTo>
                  <a:pt x="6224" y="0"/>
                </a:lnTo>
                <a:close/>
              </a:path>
            </a:pathLst>
          </a:custGeom>
          <a:ln w="9524">
            <a:solidFill>
              <a:srgbClr val="666666"/>
            </a:solidFill>
          </a:ln>
        </p:spPr>
        <p:txBody>
          <a:bodyPr wrap="square" lIns="0" tIns="0" rIns="0" bIns="0" rtlCol="0"/>
          <a:lstStyle/>
          <a:p>
            <a:endParaRPr sz="1350"/>
          </a:p>
        </p:txBody>
      </p:sp>
      <p:sp>
        <p:nvSpPr>
          <p:cNvPr id="127" name="object 127"/>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128" name="object 128"/>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29" name="object 129"/>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30" name="object 130"/>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131" name="object 131"/>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32" name="object 132"/>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33" name="object 133"/>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4" name="object 134"/>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35" name="object 135"/>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36" name="object 136"/>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7" name="object 137"/>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38" name="object 138"/>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39" name="object 139"/>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40" name="object 140"/>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41" name="object 141"/>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42" name="object 142"/>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143" name="object 143"/>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(2)</a:t>
            </a:r>
            <a:endParaRPr sz="900">
              <a:latin typeface="Arial"/>
              <a:cs typeface="Arial"/>
            </a:endParaRPr>
          </a:p>
        </p:txBody>
      </p:sp>
      <p:sp>
        <p:nvSpPr>
          <p:cNvPr id="144" name="object 144"/>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(3)</a:t>
            </a:r>
            <a:endParaRPr sz="900">
              <a:latin typeface="Arial"/>
              <a:cs typeface="Arial"/>
            </a:endParaRPr>
          </a:p>
        </p:txBody>
      </p:sp>
      <p:sp>
        <p:nvSpPr>
          <p:cNvPr id="145" name="object 145"/>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(2)</a:t>
            </a:r>
            <a:endParaRPr sz="900">
              <a:latin typeface="Arial"/>
              <a:cs typeface="Arial"/>
            </a:endParaRPr>
          </a:p>
        </p:txBody>
      </p:sp>
      <p:sp>
        <p:nvSpPr>
          <p:cNvPr id="146" name="object 146"/>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(3)</a:t>
            </a:r>
            <a:endParaRPr sz="900">
              <a:latin typeface="Arial"/>
              <a:cs typeface="Arial"/>
            </a:endParaRPr>
          </a:p>
        </p:txBody>
      </p:sp>
      <p:sp>
        <p:nvSpPr>
          <p:cNvPr id="147" name="object 147"/>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latin typeface="Arial"/>
                <a:cs typeface="Arial"/>
              </a:rPr>
              <a:t>a</a:t>
            </a:r>
            <a:r>
              <a:rPr sz="900" dirty="0">
                <a:latin typeface="Arial"/>
                <a:cs typeface="Arial"/>
              </a:rPr>
              <a:t>(4)</a:t>
            </a:r>
            <a:endParaRPr sz="900">
              <a:latin typeface="Arial"/>
              <a:cs typeface="Arial"/>
            </a:endParaRPr>
          </a:p>
        </p:txBody>
      </p:sp>
      <p:sp>
        <p:nvSpPr>
          <p:cNvPr id="148" name="object 148"/>
          <p:cNvSpPr txBox="1"/>
          <p:nvPr/>
        </p:nvSpPr>
        <p:spPr>
          <a:xfrm>
            <a:off x="6708007" y="2177130"/>
            <a:ext cx="399574" cy="286617"/>
          </a:xfrm>
          <a:prstGeom prst="rect">
            <a:avLst/>
          </a:prstGeom>
        </p:spPr>
        <p:txBody>
          <a:bodyPr vert="horz" wrap="square" lIns="0" tIns="9525" rIns="0" bIns="0" rtlCol="0">
            <a:spAutoFit/>
          </a:bodyPr>
          <a:lstStyle/>
          <a:p>
            <a:pPr marL="9525">
              <a:spcBef>
                <a:spcPts val="75"/>
              </a:spcBef>
              <a:tabLst>
                <a:tab pos="389573" algn="l"/>
              </a:tabLst>
            </a:pPr>
            <a:r>
              <a:rPr u="sng" dirty="0">
                <a:uFill>
                  <a:solidFill>
                    <a:srgbClr val="666666"/>
                  </a:solidFill>
                </a:uFill>
                <a:latin typeface="Times New Roman"/>
                <a:cs typeface="Times New Roman"/>
              </a:rPr>
              <a:t> 	</a:t>
            </a:r>
            <a:endParaRPr>
              <a:latin typeface="Times New Roman"/>
              <a:cs typeface="Times New Roman"/>
            </a:endParaRPr>
          </a:p>
        </p:txBody>
      </p:sp>
      <p:sp>
        <p:nvSpPr>
          <p:cNvPr id="149" name="object 149"/>
          <p:cNvSpPr txBox="1"/>
          <p:nvPr/>
        </p:nvSpPr>
        <p:spPr>
          <a:xfrm>
            <a:off x="7228413" y="1601012"/>
            <a:ext cx="278606" cy="1420165"/>
          </a:xfrm>
          <a:prstGeom prst="rect">
            <a:avLst/>
          </a:prstGeom>
          <a:solidFill>
            <a:srgbClr val="D8D1E8"/>
          </a:solidFill>
          <a:ln w="9524">
            <a:solidFill>
              <a:srgbClr val="666666"/>
            </a:solidFill>
          </a:ln>
        </p:spPr>
        <p:txBody>
          <a:bodyPr vert="horz" wrap="square" lIns="0" tIns="2381" rIns="0" bIns="0" rtlCol="0">
            <a:spAutoFit/>
          </a:bodyPr>
          <a:lstStyle/>
          <a:p>
            <a:pPr>
              <a:spcBef>
                <a:spcPts val="19"/>
              </a:spcBef>
            </a:pPr>
            <a:endParaRPr sz="2213">
              <a:latin typeface="Times New Roman"/>
              <a:cs typeface="Times New Roman"/>
            </a:endParaRPr>
          </a:p>
          <a:p>
            <a:pPr marL="75248" marR="69533" indent="6191" algn="just">
              <a:lnSpc>
                <a:spcPts val="2138"/>
              </a:lnSpc>
            </a:pPr>
            <a:r>
              <a:rPr dirty="0">
                <a:latin typeface="Arial"/>
                <a:cs typeface="Arial"/>
              </a:rPr>
              <a:t>c  o  s  t</a:t>
            </a:r>
            <a:endParaRPr>
              <a:latin typeface="Arial"/>
              <a:cs typeface="Arial"/>
            </a:endParaRPr>
          </a:p>
        </p:txBody>
      </p:sp>
      <p:sp>
        <p:nvSpPr>
          <p:cNvPr id="150" name="object 150"/>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sz="1350"/>
          </a:p>
        </p:txBody>
      </p:sp>
      <p:sp>
        <p:nvSpPr>
          <p:cNvPr id="151" name="object 151"/>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52" name="object 152"/>
          <p:cNvSpPr txBox="1"/>
          <p:nvPr/>
        </p:nvSpPr>
        <p:spPr>
          <a:xfrm>
            <a:off x="6308240" y="168835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3" name="object 153"/>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sz="1350"/>
          </a:p>
        </p:txBody>
      </p:sp>
      <p:sp>
        <p:nvSpPr>
          <p:cNvPr id="154" name="object 154"/>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55" name="object 155"/>
          <p:cNvSpPr txBox="1"/>
          <p:nvPr/>
        </p:nvSpPr>
        <p:spPr>
          <a:xfrm>
            <a:off x="6308240" y="238000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6" name="object 156"/>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sz="1350"/>
          </a:p>
        </p:txBody>
      </p:sp>
      <p:sp>
        <p:nvSpPr>
          <p:cNvPr id="157" name="object 157"/>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58" name="object 158"/>
          <p:cNvSpPr txBox="1"/>
          <p:nvPr/>
        </p:nvSpPr>
        <p:spPr>
          <a:xfrm>
            <a:off x="6308240" y="3071658"/>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9" name="object 159"/>
          <p:cNvSpPr/>
          <p:nvPr/>
        </p:nvSpPr>
        <p:spPr>
          <a:xfrm>
            <a:off x="6717495" y="1781799"/>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0" name="object 160"/>
          <p:cNvSpPr/>
          <p:nvPr/>
        </p:nvSpPr>
        <p:spPr>
          <a:xfrm>
            <a:off x="6685077" y="1770000"/>
            <a:ext cx="32861" cy="23813"/>
          </a:xfrm>
          <a:custGeom>
            <a:avLst/>
            <a:gdLst/>
            <a:ahLst/>
            <a:cxnLst/>
            <a:rect l="l" t="t" r="r" b="b"/>
            <a:pathLst>
              <a:path w="43815" h="31750">
                <a:moveTo>
                  <a:pt x="43224" y="31464"/>
                </a:moveTo>
                <a:lnTo>
                  <a:pt x="0" y="15732"/>
                </a:lnTo>
                <a:lnTo>
                  <a:pt x="43224" y="0"/>
                </a:lnTo>
                <a:lnTo>
                  <a:pt x="43224" y="31464"/>
                </a:lnTo>
                <a:close/>
              </a:path>
            </a:pathLst>
          </a:custGeom>
          <a:solidFill>
            <a:srgbClr val="666666"/>
          </a:solidFill>
        </p:spPr>
        <p:txBody>
          <a:bodyPr wrap="square" lIns="0" tIns="0" rIns="0" bIns="0" rtlCol="0"/>
          <a:lstStyle/>
          <a:p>
            <a:endParaRPr sz="1350"/>
          </a:p>
        </p:txBody>
      </p:sp>
      <p:sp>
        <p:nvSpPr>
          <p:cNvPr id="161" name="object 161"/>
          <p:cNvSpPr/>
          <p:nvPr/>
        </p:nvSpPr>
        <p:spPr>
          <a:xfrm>
            <a:off x="6685077" y="1770000"/>
            <a:ext cx="32861" cy="23813"/>
          </a:xfrm>
          <a:custGeom>
            <a:avLst/>
            <a:gdLst/>
            <a:ahLst/>
            <a:cxnLst/>
            <a:rect l="l" t="t" r="r" b="b"/>
            <a:pathLst>
              <a:path w="43815" h="31750">
                <a:moveTo>
                  <a:pt x="43224" y="0"/>
                </a:moveTo>
                <a:lnTo>
                  <a:pt x="0" y="15732"/>
                </a:lnTo>
                <a:lnTo>
                  <a:pt x="43224" y="31464"/>
                </a:lnTo>
                <a:lnTo>
                  <a:pt x="43224" y="0"/>
                </a:lnTo>
                <a:close/>
              </a:path>
            </a:pathLst>
          </a:custGeom>
          <a:ln w="9524">
            <a:solidFill>
              <a:srgbClr val="666666"/>
            </a:solidFill>
          </a:ln>
        </p:spPr>
        <p:txBody>
          <a:bodyPr wrap="square" lIns="0" tIns="0" rIns="0" bIns="0" rtlCol="0"/>
          <a:lstStyle/>
          <a:p>
            <a:endParaRPr sz="1350"/>
          </a:p>
        </p:txBody>
      </p:sp>
      <p:sp>
        <p:nvSpPr>
          <p:cNvPr id="162" name="object 162"/>
          <p:cNvSpPr/>
          <p:nvPr/>
        </p:nvSpPr>
        <p:spPr>
          <a:xfrm>
            <a:off x="6685114" y="2464907"/>
            <a:ext cx="32861" cy="23813"/>
          </a:xfrm>
          <a:custGeom>
            <a:avLst/>
            <a:gdLst/>
            <a:ahLst/>
            <a:cxnLst/>
            <a:rect l="l" t="t" r="r" b="b"/>
            <a:pathLst>
              <a:path w="43815"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sz="1350"/>
          </a:p>
        </p:txBody>
      </p:sp>
      <p:sp>
        <p:nvSpPr>
          <p:cNvPr id="163" name="object 163"/>
          <p:cNvSpPr/>
          <p:nvPr/>
        </p:nvSpPr>
        <p:spPr>
          <a:xfrm>
            <a:off x="6685114" y="2464907"/>
            <a:ext cx="32861" cy="23813"/>
          </a:xfrm>
          <a:custGeom>
            <a:avLst/>
            <a:gdLst/>
            <a:ahLst/>
            <a:cxnLst/>
            <a:rect l="l" t="t" r="r" b="b"/>
            <a:pathLst>
              <a:path w="43815"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sz="1350"/>
          </a:p>
        </p:txBody>
      </p:sp>
      <p:sp>
        <p:nvSpPr>
          <p:cNvPr id="164" name="object 164"/>
          <p:cNvSpPr/>
          <p:nvPr/>
        </p:nvSpPr>
        <p:spPr>
          <a:xfrm>
            <a:off x="6717532" y="3165106"/>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5" name="object 165"/>
          <p:cNvSpPr/>
          <p:nvPr/>
        </p:nvSpPr>
        <p:spPr>
          <a:xfrm>
            <a:off x="6685114" y="3153293"/>
            <a:ext cx="32861" cy="23813"/>
          </a:xfrm>
          <a:custGeom>
            <a:avLst/>
            <a:gdLst/>
            <a:ahLst/>
            <a:cxnLst/>
            <a:rect l="l" t="t" r="r" b="b"/>
            <a:pathLst>
              <a:path w="43815"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sz="1350"/>
          </a:p>
        </p:txBody>
      </p:sp>
      <p:sp>
        <p:nvSpPr>
          <p:cNvPr id="166" name="object 166"/>
          <p:cNvSpPr/>
          <p:nvPr/>
        </p:nvSpPr>
        <p:spPr>
          <a:xfrm>
            <a:off x="6685114" y="3153293"/>
            <a:ext cx="32861" cy="23813"/>
          </a:xfrm>
          <a:custGeom>
            <a:avLst/>
            <a:gdLst/>
            <a:ahLst/>
            <a:cxnLst/>
            <a:rect l="l" t="t" r="r" b="b"/>
            <a:pathLst>
              <a:path w="43815"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sz="1350"/>
          </a:p>
        </p:txBody>
      </p:sp>
      <p:sp>
        <p:nvSpPr>
          <p:cNvPr id="167" name="object 167"/>
          <p:cNvSpPr txBox="1">
            <a:spLocks noGrp="1"/>
          </p:cNvSpPr>
          <p:nvPr>
            <p:ph type="title"/>
          </p:nvPr>
        </p:nvSpPr>
        <p:spPr>
          <a:xfrm>
            <a:off x="1851205" y="325262"/>
            <a:ext cx="2076926" cy="286617"/>
          </a:xfrm>
          <a:prstGeom prst="rect">
            <a:avLst/>
          </a:prstGeom>
        </p:spPr>
        <p:txBody>
          <a:bodyPr vert="horz" wrap="square" lIns="0" tIns="9525" rIns="0" bIns="0" rtlCol="0" anchor="ctr">
            <a:spAutoFit/>
          </a:bodyPr>
          <a:lstStyle/>
          <a:p>
            <a:pPr marL="9525">
              <a:spcBef>
                <a:spcPts val="75"/>
              </a:spcBef>
            </a:pPr>
            <a:r>
              <a:rPr sz="1800" spc="-105" dirty="0">
                <a:solidFill>
                  <a:srgbClr val="000000"/>
                </a:solidFill>
              </a:rPr>
              <a:t>Back</a:t>
            </a:r>
            <a:r>
              <a:rPr sz="1800" spc="-195" dirty="0">
                <a:solidFill>
                  <a:srgbClr val="000000"/>
                </a:solidFill>
              </a:rPr>
              <a:t> </a:t>
            </a:r>
            <a:r>
              <a:rPr sz="1800" spc="-94" dirty="0">
                <a:solidFill>
                  <a:srgbClr val="000000"/>
                </a:solidFill>
              </a:rPr>
              <a:t>Propagation</a:t>
            </a:r>
            <a:endParaRPr sz="1800"/>
          </a:p>
        </p:txBody>
      </p:sp>
      <p:sp>
        <p:nvSpPr>
          <p:cNvPr id="168" name="object 168"/>
          <p:cNvSpPr/>
          <p:nvPr/>
        </p:nvSpPr>
        <p:spPr>
          <a:xfrm>
            <a:off x="3861163" y="1114348"/>
            <a:ext cx="3805238" cy="2646997"/>
          </a:xfrm>
          <a:custGeom>
            <a:avLst/>
            <a:gdLst/>
            <a:ahLst/>
            <a:cxnLst/>
            <a:rect l="l" t="t" r="r" b="b"/>
            <a:pathLst>
              <a:path w="5073650" h="3529329">
                <a:moveTo>
                  <a:pt x="0" y="588161"/>
                </a:moveTo>
                <a:lnTo>
                  <a:pt x="1949" y="539923"/>
                </a:lnTo>
                <a:lnTo>
                  <a:pt x="7697" y="492758"/>
                </a:lnTo>
                <a:lnTo>
                  <a:pt x="17093" y="446819"/>
                </a:lnTo>
                <a:lnTo>
                  <a:pt x="29984" y="402257"/>
                </a:lnTo>
                <a:lnTo>
                  <a:pt x="46219" y="359222"/>
                </a:lnTo>
                <a:lnTo>
                  <a:pt x="65648" y="317867"/>
                </a:lnTo>
                <a:lnTo>
                  <a:pt x="88118" y="278343"/>
                </a:lnTo>
                <a:lnTo>
                  <a:pt x="113478" y="240801"/>
                </a:lnTo>
                <a:lnTo>
                  <a:pt x="141578" y="205392"/>
                </a:lnTo>
                <a:lnTo>
                  <a:pt x="172265" y="172268"/>
                </a:lnTo>
                <a:lnTo>
                  <a:pt x="205388" y="141581"/>
                </a:lnTo>
                <a:lnTo>
                  <a:pt x="240796" y="113481"/>
                </a:lnTo>
                <a:lnTo>
                  <a:pt x="278337" y="88120"/>
                </a:lnTo>
                <a:lnTo>
                  <a:pt x="317861" y="65649"/>
                </a:lnTo>
                <a:lnTo>
                  <a:pt x="359215" y="46220"/>
                </a:lnTo>
                <a:lnTo>
                  <a:pt x="402248" y="29984"/>
                </a:lnTo>
                <a:lnTo>
                  <a:pt x="446810" y="17093"/>
                </a:lnTo>
                <a:lnTo>
                  <a:pt x="492748" y="7698"/>
                </a:lnTo>
                <a:lnTo>
                  <a:pt x="539911" y="1949"/>
                </a:lnTo>
                <a:lnTo>
                  <a:pt x="588148" y="0"/>
                </a:lnTo>
                <a:lnTo>
                  <a:pt x="4485140" y="0"/>
                </a:lnTo>
                <a:lnTo>
                  <a:pt x="4536851" y="2276"/>
                </a:lnTo>
                <a:lnTo>
                  <a:pt x="4587818" y="9030"/>
                </a:lnTo>
                <a:lnTo>
                  <a:pt x="4637771" y="20150"/>
                </a:lnTo>
                <a:lnTo>
                  <a:pt x="4686438" y="35524"/>
                </a:lnTo>
                <a:lnTo>
                  <a:pt x="4733550" y="55039"/>
                </a:lnTo>
                <a:lnTo>
                  <a:pt x="4778834" y="78583"/>
                </a:lnTo>
                <a:lnTo>
                  <a:pt x="4822021" y="106043"/>
                </a:lnTo>
                <a:lnTo>
                  <a:pt x="4862838" y="137309"/>
                </a:lnTo>
                <a:lnTo>
                  <a:pt x="4901015" y="172267"/>
                </a:lnTo>
                <a:lnTo>
                  <a:pt x="4935973" y="210444"/>
                </a:lnTo>
                <a:lnTo>
                  <a:pt x="4967239" y="251263"/>
                </a:lnTo>
                <a:lnTo>
                  <a:pt x="4994701" y="294450"/>
                </a:lnTo>
                <a:lnTo>
                  <a:pt x="5018246" y="339736"/>
                </a:lnTo>
                <a:lnTo>
                  <a:pt x="5037762" y="386849"/>
                </a:lnTo>
                <a:lnTo>
                  <a:pt x="5053137" y="435519"/>
                </a:lnTo>
                <a:lnTo>
                  <a:pt x="5064258" y="485475"/>
                </a:lnTo>
                <a:lnTo>
                  <a:pt x="5071013" y="536446"/>
                </a:lnTo>
                <a:lnTo>
                  <a:pt x="5073289" y="588161"/>
                </a:lnTo>
                <a:lnTo>
                  <a:pt x="5073289" y="2940744"/>
                </a:lnTo>
                <a:lnTo>
                  <a:pt x="5071340" y="2988981"/>
                </a:lnTo>
                <a:lnTo>
                  <a:pt x="5065591" y="3036144"/>
                </a:lnTo>
                <a:lnTo>
                  <a:pt x="5056196" y="3082082"/>
                </a:lnTo>
                <a:lnTo>
                  <a:pt x="5043305" y="3126644"/>
                </a:lnTo>
                <a:lnTo>
                  <a:pt x="5027069" y="3169677"/>
                </a:lnTo>
                <a:lnTo>
                  <a:pt x="5007641" y="3211031"/>
                </a:lnTo>
                <a:lnTo>
                  <a:pt x="4985171" y="3250555"/>
                </a:lnTo>
                <a:lnTo>
                  <a:pt x="4959810" y="3288096"/>
                </a:lnTo>
                <a:lnTo>
                  <a:pt x="4931711" y="3323504"/>
                </a:lnTo>
                <a:lnTo>
                  <a:pt x="4901024" y="3356627"/>
                </a:lnTo>
                <a:lnTo>
                  <a:pt x="4867901" y="3387314"/>
                </a:lnTo>
                <a:lnTo>
                  <a:pt x="4832493" y="3415413"/>
                </a:lnTo>
                <a:lnTo>
                  <a:pt x="4794952" y="3440774"/>
                </a:lnTo>
                <a:lnTo>
                  <a:pt x="4755428" y="3463244"/>
                </a:lnTo>
                <a:lnTo>
                  <a:pt x="4714074" y="3482673"/>
                </a:lnTo>
                <a:lnTo>
                  <a:pt x="4671040" y="3498908"/>
                </a:lnTo>
                <a:lnTo>
                  <a:pt x="4626479" y="3511799"/>
                </a:lnTo>
                <a:lnTo>
                  <a:pt x="4580541" y="3521194"/>
                </a:lnTo>
                <a:lnTo>
                  <a:pt x="4533378" y="3526943"/>
                </a:lnTo>
                <a:lnTo>
                  <a:pt x="4485140" y="3528892"/>
                </a:lnTo>
                <a:lnTo>
                  <a:pt x="588148" y="3528892"/>
                </a:lnTo>
                <a:lnTo>
                  <a:pt x="539911" y="3526943"/>
                </a:lnTo>
                <a:lnTo>
                  <a:pt x="492748" y="3521194"/>
                </a:lnTo>
                <a:lnTo>
                  <a:pt x="446810" y="3511799"/>
                </a:lnTo>
                <a:lnTo>
                  <a:pt x="402248" y="3498908"/>
                </a:lnTo>
                <a:lnTo>
                  <a:pt x="359215" y="3482673"/>
                </a:lnTo>
                <a:lnTo>
                  <a:pt x="317861" y="3463244"/>
                </a:lnTo>
                <a:lnTo>
                  <a:pt x="278337" y="3440774"/>
                </a:lnTo>
                <a:lnTo>
                  <a:pt x="240796" y="3415413"/>
                </a:lnTo>
                <a:lnTo>
                  <a:pt x="205388" y="3387314"/>
                </a:lnTo>
                <a:lnTo>
                  <a:pt x="172265" y="3356627"/>
                </a:lnTo>
                <a:lnTo>
                  <a:pt x="141578" y="3323504"/>
                </a:lnTo>
                <a:lnTo>
                  <a:pt x="113478" y="3288096"/>
                </a:lnTo>
                <a:lnTo>
                  <a:pt x="88118" y="3250555"/>
                </a:lnTo>
                <a:lnTo>
                  <a:pt x="65648" y="3211031"/>
                </a:lnTo>
                <a:lnTo>
                  <a:pt x="46219" y="3169677"/>
                </a:lnTo>
                <a:lnTo>
                  <a:pt x="29984" y="3126644"/>
                </a:lnTo>
                <a:lnTo>
                  <a:pt x="17093" y="3082082"/>
                </a:lnTo>
                <a:lnTo>
                  <a:pt x="7697" y="3036144"/>
                </a:lnTo>
                <a:lnTo>
                  <a:pt x="1949" y="2988981"/>
                </a:lnTo>
                <a:lnTo>
                  <a:pt x="0" y="2940744"/>
                </a:lnTo>
                <a:lnTo>
                  <a:pt x="0" y="588161"/>
                </a:lnTo>
                <a:close/>
              </a:path>
            </a:pathLst>
          </a:custGeom>
          <a:ln w="28574">
            <a:solidFill>
              <a:srgbClr val="CC0000"/>
            </a:solidFill>
          </a:ln>
        </p:spPr>
        <p:txBody>
          <a:bodyPr wrap="square" lIns="0" tIns="0" rIns="0" bIns="0" rtlCol="0"/>
          <a:lstStyle/>
          <a:p>
            <a:endParaRPr sz="1350"/>
          </a:p>
        </p:txBody>
      </p:sp>
      <p:sp>
        <p:nvSpPr>
          <p:cNvPr id="169" name="object 169"/>
          <p:cNvSpPr/>
          <p:nvPr/>
        </p:nvSpPr>
        <p:spPr>
          <a:xfrm>
            <a:off x="7116288" y="147825"/>
            <a:ext cx="496499" cy="462421"/>
          </a:xfrm>
          <a:prstGeom prst="rect">
            <a:avLst/>
          </a:prstGeom>
          <a:blipFill>
            <a:blip r:embed="rId3" cstate="print"/>
            <a:stretch>
              <a:fillRect/>
            </a:stretch>
          </a:blipFill>
        </p:spPr>
        <p:txBody>
          <a:bodyPr wrap="square" lIns="0" tIns="0" rIns="0" bIns="0" rtlCol="0"/>
          <a:lstStyle/>
          <a:p>
            <a:endParaRPr sz="1350"/>
          </a:p>
        </p:txBody>
      </p:sp>
      <p:sp>
        <p:nvSpPr>
          <p:cNvPr id="170" name="object 170"/>
          <p:cNvSpPr/>
          <p:nvPr/>
        </p:nvSpPr>
        <p:spPr>
          <a:xfrm>
            <a:off x="5387316" y="138031"/>
            <a:ext cx="517850" cy="482000"/>
          </a:xfrm>
          <a:prstGeom prst="rect">
            <a:avLst/>
          </a:prstGeom>
          <a:blipFill>
            <a:blip r:embed="rId4" cstate="print"/>
            <a:stretch>
              <a:fillRect/>
            </a:stretch>
          </a:blipFill>
        </p:spPr>
        <p:txBody>
          <a:bodyPr wrap="square" lIns="0" tIns="0" rIns="0" bIns="0" rtlCol="0"/>
          <a:lstStyle/>
          <a:p>
            <a:endParaRPr sz="1350"/>
          </a:p>
        </p:txBody>
      </p:sp>
      <p:sp>
        <p:nvSpPr>
          <p:cNvPr id="171" name="object 171"/>
          <p:cNvSpPr/>
          <p:nvPr/>
        </p:nvSpPr>
        <p:spPr>
          <a:xfrm>
            <a:off x="6296427" y="147975"/>
            <a:ext cx="496499" cy="462128"/>
          </a:xfrm>
          <a:prstGeom prst="rect">
            <a:avLst/>
          </a:prstGeom>
          <a:blipFill>
            <a:blip r:embed="rId2" cstate="print"/>
            <a:stretch>
              <a:fillRect/>
            </a:stretch>
          </a:blipFill>
        </p:spPr>
        <p:txBody>
          <a:bodyPr wrap="square" lIns="0" tIns="0" rIns="0" bIns="0" rtlCol="0"/>
          <a:lstStyle/>
          <a:p>
            <a:endParaRPr sz="1350"/>
          </a:p>
        </p:txBody>
      </p:sp>
      <p:sp>
        <p:nvSpPr>
          <p:cNvPr id="172" name="object 172"/>
          <p:cNvSpPr txBox="1"/>
          <p:nvPr/>
        </p:nvSpPr>
        <p:spPr>
          <a:xfrm>
            <a:off x="4829237" y="287859"/>
            <a:ext cx="389096" cy="171201"/>
          </a:xfrm>
          <a:prstGeom prst="rect">
            <a:avLst/>
          </a:prstGeom>
        </p:spPr>
        <p:txBody>
          <a:bodyPr vert="horz" wrap="square" lIns="0" tIns="9525" rIns="0" bIns="0" rtlCol="0">
            <a:spAutoFit/>
          </a:bodyPr>
          <a:lstStyle/>
          <a:p>
            <a:pPr marL="9525">
              <a:spcBef>
                <a:spcPts val="75"/>
              </a:spcBef>
            </a:pPr>
            <a:r>
              <a:rPr sz="1050" b="1" spc="-4" dirty="0">
                <a:latin typeface="Arial"/>
                <a:cs typeface="Arial"/>
              </a:rPr>
              <a:t>Want:</a:t>
            </a:r>
            <a:endParaRPr sz="1050">
              <a:latin typeface="Arial"/>
              <a:cs typeface="Arial"/>
            </a:endParaRPr>
          </a:p>
        </p:txBody>
      </p:sp>
      <p:sp>
        <p:nvSpPr>
          <p:cNvPr id="173" name="object 173"/>
          <p:cNvSpPr/>
          <p:nvPr/>
        </p:nvSpPr>
        <p:spPr>
          <a:xfrm>
            <a:off x="5382535" y="300712"/>
            <a:ext cx="198120" cy="198120"/>
          </a:xfrm>
          <a:custGeom>
            <a:avLst/>
            <a:gdLst/>
            <a:ahLst/>
            <a:cxnLst/>
            <a:rect l="l" t="t" r="r" b="b"/>
            <a:pathLst>
              <a:path w="264160" h="264159">
                <a:moveTo>
                  <a:pt x="0" y="0"/>
                </a:moveTo>
                <a:lnTo>
                  <a:pt x="263699" y="263699"/>
                </a:lnTo>
              </a:path>
            </a:pathLst>
          </a:custGeom>
          <a:ln w="76199">
            <a:solidFill>
              <a:srgbClr val="00FF00"/>
            </a:solidFill>
          </a:ln>
        </p:spPr>
        <p:txBody>
          <a:bodyPr wrap="square" lIns="0" tIns="0" rIns="0" bIns="0" rtlCol="0"/>
          <a:lstStyle/>
          <a:p>
            <a:endParaRPr sz="1350"/>
          </a:p>
        </p:txBody>
      </p:sp>
      <p:sp>
        <p:nvSpPr>
          <p:cNvPr id="174" name="object 174"/>
          <p:cNvSpPr/>
          <p:nvPr/>
        </p:nvSpPr>
        <p:spPr>
          <a:xfrm>
            <a:off x="5580310" y="149925"/>
            <a:ext cx="330041" cy="330041"/>
          </a:xfrm>
          <a:custGeom>
            <a:avLst/>
            <a:gdLst/>
            <a:ahLst/>
            <a:cxnLst/>
            <a:rect l="l" t="t" r="r" b="b"/>
            <a:pathLst>
              <a:path w="440054" h="440055">
                <a:moveTo>
                  <a:pt x="0" y="439499"/>
                </a:moveTo>
                <a:lnTo>
                  <a:pt x="439499" y="0"/>
                </a:lnTo>
              </a:path>
            </a:pathLst>
          </a:custGeom>
          <a:ln w="76199">
            <a:solidFill>
              <a:srgbClr val="00FF00"/>
            </a:solidFill>
          </a:ln>
        </p:spPr>
        <p:txBody>
          <a:bodyPr wrap="square" lIns="0" tIns="0" rIns="0" bIns="0" rtlCol="0"/>
          <a:lstStyle/>
          <a:p>
            <a:endParaRPr sz="1350"/>
          </a:p>
        </p:txBody>
      </p:sp>
      <p:sp>
        <p:nvSpPr>
          <p:cNvPr id="175" name="object 175"/>
          <p:cNvSpPr/>
          <p:nvPr/>
        </p:nvSpPr>
        <p:spPr>
          <a:xfrm>
            <a:off x="6280958" y="300712"/>
            <a:ext cx="198120" cy="198120"/>
          </a:xfrm>
          <a:custGeom>
            <a:avLst/>
            <a:gdLst/>
            <a:ahLst/>
            <a:cxnLst/>
            <a:rect l="l" t="t" r="r" b="b"/>
            <a:pathLst>
              <a:path w="264159" h="264159">
                <a:moveTo>
                  <a:pt x="0" y="0"/>
                </a:moveTo>
                <a:lnTo>
                  <a:pt x="263699" y="263699"/>
                </a:lnTo>
              </a:path>
            </a:pathLst>
          </a:custGeom>
          <a:ln w="76199">
            <a:solidFill>
              <a:srgbClr val="00FF00"/>
            </a:solidFill>
          </a:ln>
        </p:spPr>
        <p:txBody>
          <a:bodyPr wrap="square" lIns="0" tIns="0" rIns="0" bIns="0" rtlCol="0"/>
          <a:lstStyle/>
          <a:p>
            <a:endParaRPr sz="1350"/>
          </a:p>
        </p:txBody>
      </p:sp>
      <p:sp>
        <p:nvSpPr>
          <p:cNvPr id="176" name="object 176"/>
          <p:cNvSpPr/>
          <p:nvPr/>
        </p:nvSpPr>
        <p:spPr>
          <a:xfrm>
            <a:off x="6478733" y="149925"/>
            <a:ext cx="330041" cy="330041"/>
          </a:xfrm>
          <a:custGeom>
            <a:avLst/>
            <a:gdLst/>
            <a:ahLst/>
            <a:cxnLst/>
            <a:rect l="l" t="t" r="r" b="b"/>
            <a:pathLst>
              <a:path w="440054" h="440055">
                <a:moveTo>
                  <a:pt x="0" y="439499"/>
                </a:moveTo>
                <a:lnTo>
                  <a:pt x="439499" y="0"/>
                </a:lnTo>
              </a:path>
            </a:pathLst>
          </a:custGeom>
          <a:ln w="76199">
            <a:solidFill>
              <a:srgbClr val="00FF00"/>
            </a:solidFill>
          </a:ln>
        </p:spPr>
        <p:txBody>
          <a:bodyPr wrap="square" lIns="0" tIns="0" rIns="0" bIns="0" rtlCol="0"/>
          <a:lstStyle/>
          <a:p>
            <a:endParaRPr sz="1350"/>
          </a:p>
        </p:txBody>
      </p:sp>
      <p:sp>
        <p:nvSpPr>
          <p:cNvPr id="177" name="object 177"/>
          <p:cNvSpPr txBox="1"/>
          <p:nvPr/>
        </p:nvSpPr>
        <p:spPr>
          <a:xfrm>
            <a:off x="6191240" y="4307204"/>
            <a:ext cx="226695" cy="318036"/>
          </a:xfrm>
          <a:prstGeom prst="rect">
            <a:avLst/>
          </a:prstGeom>
        </p:spPr>
        <p:txBody>
          <a:bodyPr vert="horz" wrap="square" lIns="0" tIns="0" rIns="0" bIns="0" rtlCol="0">
            <a:spAutoFit/>
          </a:bodyPr>
          <a:lstStyle/>
          <a:p>
            <a:pPr marL="9525">
              <a:lnSpc>
                <a:spcPts val="799"/>
              </a:lnSpc>
            </a:pPr>
            <a:r>
              <a:rPr sz="1350" baseline="-20833" dirty="0">
                <a:solidFill>
                  <a:srgbClr val="424242"/>
                </a:solidFill>
                <a:latin typeface="Arial"/>
                <a:cs typeface="Arial"/>
              </a:rPr>
              <a:t>W</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a:p>
            <a:pPr marL="9525">
              <a:spcBef>
                <a:spcPts val="551"/>
              </a:spcBef>
            </a:pPr>
            <a:r>
              <a:rPr sz="1350" spc="-5" baseline="-20833" dirty="0">
                <a:solidFill>
                  <a:srgbClr val="424242"/>
                </a:solidFill>
                <a:latin typeface="Arial"/>
                <a:cs typeface="Arial"/>
              </a:rPr>
              <a:t>z</a:t>
            </a:r>
            <a:r>
              <a:rPr sz="600" spc="-4" dirty="0">
                <a:solidFill>
                  <a:srgbClr val="424242"/>
                </a:solidFill>
                <a:latin typeface="Arial"/>
                <a:cs typeface="Arial"/>
              </a:rPr>
              <a:t>(l)</a:t>
            </a:r>
            <a:r>
              <a:rPr sz="1350" spc="-5" baseline="-20833" dirty="0">
                <a:solidFill>
                  <a:srgbClr val="424242"/>
                </a:solidFill>
                <a:latin typeface="Arial"/>
                <a:cs typeface="Arial"/>
              </a:rPr>
              <a:t>:</a:t>
            </a:r>
            <a:endParaRPr sz="1350" baseline="-20833">
              <a:latin typeface="Arial"/>
              <a:cs typeface="Arial"/>
            </a:endParaRPr>
          </a:p>
        </p:txBody>
      </p:sp>
      <p:sp>
        <p:nvSpPr>
          <p:cNvPr id="178" name="object 178"/>
          <p:cNvSpPr txBox="1"/>
          <p:nvPr/>
        </p:nvSpPr>
        <p:spPr>
          <a:xfrm>
            <a:off x="1647824" y="4315575"/>
            <a:ext cx="803910" cy="132024"/>
          </a:xfrm>
          <a:prstGeom prst="rect">
            <a:avLst/>
          </a:prstGeom>
        </p:spPr>
        <p:txBody>
          <a:bodyPr vert="horz" wrap="square" lIns="0" tIns="0" rIns="0" bIns="0" rtlCol="0">
            <a:spAutoFit/>
          </a:bodyPr>
          <a:lstStyle/>
          <a:p>
            <a:pPr marL="9525">
              <a:lnSpc>
                <a:spcPts val="1069"/>
              </a:lnSpc>
              <a:tabLst>
                <a:tab pos="241459" algn="l"/>
              </a:tabLst>
            </a:pPr>
            <a:r>
              <a:rPr sz="900" spc="-4" dirty="0">
                <a:solidFill>
                  <a:srgbClr val="424242"/>
                </a:solidFill>
                <a:latin typeface="Arial"/>
                <a:cs typeface="Arial"/>
              </a:rPr>
              <a:t>x</a:t>
            </a:r>
            <a:r>
              <a:rPr sz="900" spc="-5" baseline="-31250" dirty="0">
                <a:solidFill>
                  <a:srgbClr val="424242"/>
                </a:solidFill>
                <a:latin typeface="Arial"/>
                <a:cs typeface="Arial"/>
              </a:rPr>
              <a:t>i</a:t>
            </a:r>
            <a:r>
              <a:rPr sz="900" spc="-4" dirty="0">
                <a:solidFill>
                  <a:srgbClr val="424242"/>
                </a:solidFill>
                <a:latin typeface="Arial"/>
                <a:cs typeface="Arial"/>
              </a:rPr>
              <a:t>:	input</a:t>
            </a:r>
            <a:r>
              <a:rPr sz="900" spc="-56" dirty="0">
                <a:solidFill>
                  <a:srgbClr val="424242"/>
                </a:solidFill>
                <a:latin typeface="Arial"/>
                <a:cs typeface="Arial"/>
              </a:rPr>
              <a:t> </a:t>
            </a:r>
            <a:r>
              <a:rPr sz="900" dirty="0">
                <a:solidFill>
                  <a:srgbClr val="424242"/>
                </a:solidFill>
                <a:latin typeface="Arial"/>
                <a:cs typeface="Arial"/>
              </a:rPr>
              <a:t>value</a:t>
            </a:r>
            <a:endParaRPr sz="900">
              <a:latin typeface="Arial"/>
              <a:cs typeface="Arial"/>
            </a:endParaRPr>
          </a:p>
        </p:txBody>
      </p:sp>
      <p:sp>
        <p:nvSpPr>
          <p:cNvPr id="179" name="object 179"/>
          <p:cNvSpPr txBox="1"/>
          <p:nvPr/>
        </p:nvSpPr>
        <p:spPr>
          <a:xfrm>
            <a:off x="2701518" y="4315575"/>
            <a:ext cx="121444" cy="13202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σ:</a:t>
            </a:r>
            <a:endParaRPr sz="900">
              <a:latin typeface="Arial"/>
              <a:cs typeface="Arial"/>
            </a:endParaRPr>
          </a:p>
        </p:txBody>
      </p:sp>
      <p:sp>
        <p:nvSpPr>
          <p:cNvPr id="180" name="object 180"/>
          <p:cNvSpPr txBox="1"/>
          <p:nvPr/>
        </p:nvSpPr>
        <p:spPr>
          <a:xfrm>
            <a:off x="2930377" y="4315575"/>
            <a:ext cx="1301591" cy="13202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sigmoid (logistic)</a:t>
            </a:r>
            <a:r>
              <a:rPr sz="900" spc="-71"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
        <p:nvSpPr>
          <p:cNvPr id="181" name="object 181"/>
          <p:cNvSpPr txBox="1"/>
          <p:nvPr/>
        </p:nvSpPr>
        <p:spPr>
          <a:xfrm>
            <a:off x="4425665" y="4315575"/>
            <a:ext cx="182403" cy="305212"/>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+1:</a:t>
            </a:r>
            <a:endParaRPr sz="900">
              <a:latin typeface="Arial"/>
              <a:cs typeface="Arial"/>
            </a:endParaRPr>
          </a:p>
          <a:p>
            <a:pPr marL="9525">
              <a:spcBef>
                <a:spcPts val="213"/>
              </a:spcBef>
            </a:pPr>
            <a:r>
              <a:rPr sz="1350" baseline="-20833" dirty="0">
                <a:solidFill>
                  <a:srgbClr val="424242"/>
                </a:solidFill>
                <a:latin typeface="Arial"/>
                <a:cs typeface="Arial"/>
              </a:rPr>
              <a:t>a</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p:txBody>
      </p:sp>
      <p:sp>
        <p:nvSpPr>
          <p:cNvPr id="182" name="object 182"/>
          <p:cNvSpPr txBox="1"/>
          <p:nvPr/>
        </p:nvSpPr>
        <p:spPr>
          <a:xfrm>
            <a:off x="4650386" y="4315575"/>
            <a:ext cx="1346835" cy="356508"/>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bias </a:t>
            </a:r>
            <a:r>
              <a:rPr sz="900" dirty="0">
                <a:solidFill>
                  <a:srgbClr val="424242"/>
                </a:solidFill>
                <a:latin typeface="Arial"/>
                <a:cs typeface="Arial"/>
              </a:rPr>
              <a:t>(constant)</a:t>
            </a:r>
            <a:r>
              <a:rPr sz="900" spc="-15" dirty="0">
                <a:solidFill>
                  <a:srgbClr val="424242"/>
                </a:solidFill>
                <a:latin typeface="Arial"/>
                <a:cs typeface="Arial"/>
              </a:rPr>
              <a:t> </a:t>
            </a:r>
            <a:r>
              <a:rPr sz="900" spc="-4" dirty="0">
                <a:solidFill>
                  <a:srgbClr val="424242"/>
                </a:solidFill>
                <a:latin typeface="Arial"/>
                <a:cs typeface="Arial"/>
              </a:rPr>
              <a:t>unit</a:t>
            </a:r>
            <a:endParaRPr sz="900">
              <a:latin typeface="Arial"/>
              <a:cs typeface="Arial"/>
            </a:endParaRPr>
          </a:p>
          <a:p>
            <a:pPr marL="10478">
              <a:spcBef>
                <a:spcPts val="551"/>
              </a:spcBef>
            </a:pPr>
            <a:r>
              <a:rPr sz="900" spc="-4" dirty="0">
                <a:solidFill>
                  <a:srgbClr val="424242"/>
                </a:solidFill>
                <a:latin typeface="Arial"/>
                <a:cs typeface="Arial"/>
              </a:rPr>
              <a:t>activation </a:t>
            </a:r>
            <a:r>
              <a:rPr sz="900" dirty="0">
                <a:solidFill>
                  <a:srgbClr val="424242"/>
                </a:solidFill>
                <a:latin typeface="Arial"/>
                <a:cs typeface="Arial"/>
              </a:rPr>
              <a:t>vector </a:t>
            </a:r>
            <a:r>
              <a:rPr sz="900" spc="-4" dirty="0">
                <a:solidFill>
                  <a:srgbClr val="424242"/>
                </a:solidFill>
                <a:latin typeface="Arial"/>
                <a:cs typeface="Arial"/>
              </a:rPr>
              <a:t>for layer</a:t>
            </a:r>
            <a:r>
              <a:rPr sz="900" spc="-64"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83" name="object 183"/>
          <p:cNvSpPr txBox="1"/>
          <p:nvPr/>
        </p:nvSpPr>
        <p:spPr>
          <a:xfrm>
            <a:off x="6442552" y="4315575"/>
            <a:ext cx="1212056" cy="356508"/>
          </a:xfrm>
          <a:prstGeom prst="rect">
            <a:avLst/>
          </a:prstGeom>
        </p:spPr>
        <p:txBody>
          <a:bodyPr vert="horz" wrap="square" lIns="0" tIns="0" rIns="0" bIns="0" rtlCol="0">
            <a:spAutoFit/>
          </a:bodyPr>
          <a:lstStyle/>
          <a:p>
            <a:pPr marL="28575">
              <a:lnSpc>
                <a:spcPts val="1069"/>
              </a:lnSpc>
            </a:pPr>
            <a:r>
              <a:rPr sz="900" spc="-4" dirty="0">
                <a:solidFill>
                  <a:srgbClr val="424242"/>
                </a:solidFill>
                <a:latin typeface="Arial"/>
                <a:cs typeface="Arial"/>
              </a:rPr>
              <a:t>weight </a:t>
            </a:r>
            <a:r>
              <a:rPr sz="900" dirty="0">
                <a:solidFill>
                  <a:srgbClr val="424242"/>
                </a:solidFill>
                <a:latin typeface="Arial"/>
                <a:cs typeface="Arial"/>
              </a:rPr>
              <a:t>matrix </a:t>
            </a:r>
            <a:r>
              <a:rPr sz="900" spc="-4" dirty="0">
                <a:solidFill>
                  <a:srgbClr val="424242"/>
                </a:solidFill>
                <a:latin typeface="Arial"/>
                <a:cs typeface="Arial"/>
              </a:rPr>
              <a:t>for layer</a:t>
            </a:r>
            <a:r>
              <a:rPr sz="900" spc="-68"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a:p>
            <a:pPr marL="9525">
              <a:spcBef>
                <a:spcPts val="551"/>
              </a:spcBef>
            </a:pPr>
            <a:r>
              <a:rPr sz="900" spc="-4" dirty="0">
                <a:solidFill>
                  <a:srgbClr val="424242"/>
                </a:solidFill>
                <a:latin typeface="Arial"/>
                <a:cs typeface="Arial"/>
              </a:rPr>
              <a:t>input into layer</a:t>
            </a:r>
            <a:r>
              <a:rPr sz="900" spc="-19"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84" name="object 184"/>
          <p:cNvSpPr txBox="1"/>
          <p:nvPr/>
        </p:nvSpPr>
        <p:spPr>
          <a:xfrm>
            <a:off x="1647824" y="4522744"/>
            <a:ext cx="108109" cy="13202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ŷ:</a:t>
            </a:r>
            <a:endParaRPr sz="900">
              <a:latin typeface="Arial"/>
              <a:cs typeface="Arial"/>
            </a:endParaRPr>
          </a:p>
        </p:txBody>
      </p:sp>
      <p:sp>
        <p:nvSpPr>
          <p:cNvPr id="185" name="object 185"/>
          <p:cNvSpPr txBox="1"/>
          <p:nvPr/>
        </p:nvSpPr>
        <p:spPr>
          <a:xfrm>
            <a:off x="1863374" y="4522744"/>
            <a:ext cx="679608" cy="13202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output</a:t>
            </a:r>
            <a:r>
              <a:rPr sz="900" spc="-56" dirty="0">
                <a:solidFill>
                  <a:srgbClr val="424242"/>
                </a:solidFill>
                <a:latin typeface="Arial"/>
                <a:cs typeface="Arial"/>
              </a:rPr>
              <a:t> </a:t>
            </a:r>
            <a:r>
              <a:rPr sz="900" dirty="0">
                <a:solidFill>
                  <a:srgbClr val="424242"/>
                </a:solidFill>
                <a:latin typeface="Arial"/>
                <a:cs typeface="Arial"/>
              </a:rPr>
              <a:t>vector</a:t>
            </a:r>
            <a:endParaRPr sz="900">
              <a:latin typeface="Arial"/>
              <a:cs typeface="Arial"/>
            </a:endParaRPr>
          </a:p>
        </p:txBody>
      </p:sp>
      <p:sp>
        <p:nvSpPr>
          <p:cNvPr id="186" name="object 186"/>
          <p:cNvSpPr txBox="1"/>
          <p:nvPr/>
        </p:nvSpPr>
        <p:spPr>
          <a:xfrm>
            <a:off x="2701518" y="4522744"/>
            <a:ext cx="1102519" cy="13202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SM: Softmax</a:t>
            </a:r>
            <a:r>
              <a:rPr sz="900" spc="-60"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Tree>
    <p:extLst>
      <p:ext uri="{BB962C8B-B14F-4D97-AF65-F5344CB8AC3E}">
        <p14:creationId xmlns:p14="http://schemas.microsoft.com/office/powerpoint/2010/main" val="30202775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646739" y="3364005"/>
            <a:ext cx="680216" cy="691649"/>
          </a:xfrm>
          <a:prstGeom prst="rect">
            <a:avLst/>
          </a:prstGeom>
          <a:blipFill>
            <a:blip r:embed="rId2" cstate="print"/>
            <a:stretch>
              <a:fillRect/>
            </a:stretch>
          </a:blipFill>
        </p:spPr>
        <p:txBody>
          <a:bodyPr wrap="square" lIns="0" tIns="0" rIns="0" bIns="0" rtlCol="0"/>
          <a:lstStyle/>
          <a:p>
            <a:endParaRPr sz="1350"/>
          </a:p>
        </p:txBody>
      </p:sp>
      <p:sp>
        <p:nvSpPr>
          <p:cNvPr id="4" name="object 4"/>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5" name="object 5"/>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6" name="object 6"/>
          <p:cNvSpPr txBox="1"/>
          <p:nvPr/>
        </p:nvSpPr>
        <p:spPr>
          <a:xfrm>
            <a:off x="3552015"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7" name="object 7"/>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8" name="object 8"/>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9" name="object 9"/>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0" name="object 10"/>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11" name="object 11"/>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2" name="object 12"/>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3" name="object 13"/>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4" name="object 14"/>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5" name="object 15"/>
          <p:cNvSpPr txBox="1"/>
          <p:nvPr/>
        </p:nvSpPr>
        <p:spPr>
          <a:xfrm>
            <a:off x="3507185"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6" name="object 16"/>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7" name="object 17"/>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8" name="object 18"/>
          <p:cNvSpPr txBox="1"/>
          <p:nvPr/>
        </p:nvSpPr>
        <p:spPr>
          <a:xfrm>
            <a:off x="4958753"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9" name="object 19"/>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20" name="object 20"/>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21" name="object 21"/>
          <p:cNvSpPr txBox="1"/>
          <p:nvPr/>
        </p:nvSpPr>
        <p:spPr>
          <a:xfrm>
            <a:off x="4958753"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2" name="object 22"/>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23" name="object 23"/>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4" name="object 24"/>
          <p:cNvSpPr txBox="1"/>
          <p:nvPr/>
        </p:nvSpPr>
        <p:spPr>
          <a:xfrm>
            <a:off x="4958753"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5" name="object 25"/>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26" name="object 26"/>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7" name="object 27"/>
          <p:cNvSpPr txBox="1"/>
          <p:nvPr/>
        </p:nvSpPr>
        <p:spPr>
          <a:xfrm>
            <a:off x="4913922"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28" name="object 28"/>
          <p:cNvSpPr/>
          <p:nvPr/>
        </p:nvSpPr>
        <p:spPr>
          <a:xfrm>
            <a:off x="2494562" y="1439350"/>
            <a:ext cx="873443" cy="327660"/>
          </a:xfrm>
          <a:custGeom>
            <a:avLst/>
            <a:gdLst/>
            <a:ahLst/>
            <a:cxnLst/>
            <a:rect l="l" t="t" r="r" b="b"/>
            <a:pathLst>
              <a:path w="1164589" h="436880">
                <a:moveTo>
                  <a:pt x="0" y="436534"/>
                </a:moveTo>
                <a:lnTo>
                  <a:pt x="1164185" y="0"/>
                </a:lnTo>
              </a:path>
            </a:pathLst>
          </a:custGeom>
          <a:ln w="9524">
            <a:solidFill>
              <a:srgbClr val="666666"/>
            </a:solidFill>
          </a:ln>
        </p:spPr>
        <p:txBody>
          <a:bodyPr wrap="square" lIns="0" tIns="0" rIns="0" bIns="0" rtlCol="0"/>
          <a:lstStyle/>
          <a:p>
            <a:endParaRPr sz="1350"/>
          </a:p>
        </p:txBody>
      </p:sp>
      <p:sp>
        <p:nvSpPr>
          <p:cNvPr id="29" name="object 29"/>
          <p:cNvSpPr/>
          <p:nvPr/>
        </p:nvSpPr>
        <p:spPr>
          <a:xfrm>
            <a:off x="2464207" y="1755701"/>
            <a:ext cx="34766" cy="22860"/>
          </a:xfrm>
          <a:custGeom>
            <a:avLst/>
            <a:gdLst/>
            <a:ahLst/>
            <a:cxnLst/>
            <a:rect l="l" t="t" r="r" b="b"/>
            <a:pathLst>
              <a:path w="46355" h="30480">
                <a:moveTo>
                  <a:pt x="0" y="29907"/>
                </a:moveTo>
                <a:lnTo>
                  <a:pt x="34949" y="0"/>
                </a:lnTo>
                <a:lnTo>
                  <a:pt x="45997" y="29462"/>
                </a:lnTo>
                <a:lnTo>
                  <a:pt x="0" y="29907"/>
                </a:lnTo>
                <a:close/>
              </a:path>
            </a:pathLst>
          </a:custGeom>
          <a:solidFill>
            <a:srgbClr val="666666"/>
          </a:solidFill>
        </p:spPr>
        <p:txBody>
          <a:bodyPr wrap="square" lIns="0" tIns="0" rIns="0" bIns="0" rtlCol="0"/>
          <a:lstStyle/>
          <a:p>
            <a:endParaRPr sz="1350"/>
          </a:p>
        </p:txBody>
      </p:sp>
      <p:sp>
        <p:nvSpPr>
          <p:cNvPr id="30" name="object 30"/>
          <p:cNvSpPr/>
          <p:nvPr/>
        </p:nvSpPr>
        <p:spPr>
          <a:xfrm>
            <a:off x="2464207" y="1755701"/>
            <a:ext cx="34766" cy="22860"/>
          </a:xfrm>
          <a:custGeom>
            <a:avLst/>
            <a:gdLst/>
            <a:ahLst/>
            <a:cxnLst/>
            <a:rect l="l" t="t" r="r" b="b"/>
            <a:pathLst>
              <a:path w="46355" h="30480">
                <a:moveTo>
                  <a:pt x="34949" y="0"/>
                </a:moveTo>
                <a:lnTo>
                  <a:pt x="0" y="29907"/>
                </a:lnTo>
                <a:lnTo>
                  <a:pt x="45997" y="29462"/>
                </a:lnTo>
                <a:lnTo>
                  <a:pt x="34949" y="0"/>
                </a:lnTo>
                <a:close/>
              </a:path>
            </a:pathLst>
          </a:custGeom>
          <a:ln w="9524">
            <a:solidFill>
              <a:srgbClr val="666666"/>
            </a:solidFill>
          </a:ln>
        </p:spPr>
        <p:txBody>
          <a:bodyPr wrap="square" lIns="0" tIns="0" rIns="0" bIns="0" rtlCol="0"/>
          <a:lstStyle/>
          <a:p>
            <a:endParaRPr sz="1350"/>
          </a:p>
        </p:txBody>
      </p:sp>
      <p:sp>
        <p:nvSpPr>
          <p:cNvPr id="31" name="object 31"/>
          <p:cNvSpPr/>
          <p:nvPr/>
        </p:nvSpPr>
        <p:spPr>
          <a:xfrm>
            <a:off x="2494463" y="1797106"/>
            <a:ext cx="873443" cy="334328"/>
          </a:xfrm>
          <a:custGeom>
            <a:avLst/>
            <a:gdLst/>
            <a:ahLst/>
            <a:cxnLst/>
            <a:rect l="l" t="t" r="r" b="b"/>
            <a:pathLst>
              <a:path w="1164589" h="445769">
                <a:moveTo>
                  <a:pt x="0" y="0"/>
                </a:moveTo>
                <a:lnTo>
                  <a:pt x="1164317" y="445201"/>
                </a:lnTo>
              </a:path>
            </a:pathLst>
          </a:custGeom>
          <a:ln w="9524">
            <a:solidFill>
              <a:srgbClr val="666666"/>
            </a:solidFill>
          </a:ln>
        </p:spPr>
        <p:txBody>
          <a:bodyPr wrap="square" lIns="0" tIns="0" rIns="0" bIns="0" rtlCol="0"/>
          <a:lstStyle/>
          <a:p>
            <a:endParaRPr sz="1350"/>
          </a:p>
        </p:txBody>
      </p:sp>
      <p:sp>
        <p:nvSpPr>
          <p:cNvPr id="32" name="object 32"/>
          <p:cNvSpPr/>
          <p:nvPr/>
        </p:nvSpPr>
        <p:spPr>
          <a:xfrm>
            <a:off x="2464184" y="1785529"/>
            <a:ext cx="34766" cy="22860"/>
          </a:xfrm>
          <a:custGeom>
            <a:avLst/>
            <a:gdLst/>
            <a:ahLst/>
            <a:cxnLst/>
            <a:rect l="l" t="t" r="r" b="b"/>
            <a:pathLst>
              <a:path w="46355" h="30480">
                <a:moveTo>
                  <a:pt x="34754" y="30132"/>
                </a:moveTo>
                <a:lnTo>
                  <a:pt x="0" y="0"/>
                </a:lnTo>
                <a:lnTo>
                  <a:pt x="45992" y="742"/>
                </a:lnTo>
                <a:lnTo>
                  <a:pt x="34754" y="30132"/>
                </a:lnTo>
                <a:close/>
              </a:path>
            </a:pathLst>
          </a:custGeom>
          <a:solidFill>
            <a:srgbClr val="666666"/>
          </a:solidFill>
        </p:spPr>
        <p:txBody>
          <a:bodyPr wrap="square" lIns="0" tIns="0" rIns="0" bIns="0" rtlCol="0"/>
          <a:lstStyle/>
          <a:p>
            <a:endParaRPr sz="1350"/>
          </a:p>
        </p:txBody>
      </p:sp>
      <p:sp>
        <p:nvSpPr>
          <p:cNvPr id="33" name="object 33"/>
          <p:cNvSpPr/>
          <p:nvPr/>
        </p:nvSpPr>
        <p:spPr>
          <a:xfrm>
            <a:off x="2464184" y="1785529"/>
            <a:ext cx="34766" cy="22860"/>
          </a:xfrm>
          <a:custGeom>
            <a:avLst/>
            <a:gdLst/>
            <a:ahLst/>
            <a:cxnLst/>
            <a:rect l="l" t="t" r="r" b="b"/>
            <a:pathLst>
              <a:path w="46355" h="30480">
                <a:moveTo>
                  <a:pt x="45992" y="742"/>
                </a:moveTo>
                <a:lnTo>
                  <a:pt x="0" y="0"/>
                </a:lnTo>
                <a:lnTo>
                  <a:pt x="34754" y="30132"/>
                </a:lnTo>
                <a:lnTo>
                  <a:pt x="45992" y="742"/>
                </a:lnTo>
                <a:close/>
              </a:path>
            </a:pathLst>
          </a:custGeom>
          <a:ln w="9524">
            <a:solidFill>
              <a:srgbClr val="666666"/>
            </a:solidFill>
          </a:ln>
        </p:spPr>
        <p:txBody>
          <a:bodyPr wrap="square" lIns="0" tIns="0" rIns="0" bIns="0" rtlCol="0"/>
          <a:lstStyle/>
          <a:p>
            <a:endParaRPr sz="1350"/>
          </a:p>
        </p:txBody>
      </p:sp>
      <p:sp>
        <p:nvSpPr>
          <p:cNvPr id="34" name="object 34"/>
          <p:cNvSpPr/>
          <p:nvPr/>
        </p:nvSpPr>
        <p:spPr>
          <a:xfrm>
            <a:off x="2482698" y="1814017"/>
            <a:ext cx="885349" cy="1008698"/>
          </a:xfrm>
          <a:custGeom>
            <a:avLst/>
            <a:gdLst/>
            <a:ahLst/>
            <a:cxnLst/>
            <a:rect l="l" t="t" r="r" b="b"/>
            <a:pathLst>
              <a:path w="1180464" h="1344929">
                <a:moveTo>
                  <a:pt x="0" y="0"/>
                </a:moveTo>
                <a:lnTo>
                  <a:pt x="1180005" y="1344827"/>
                </a:lnTo>
              </a:path>
            </a:pathLst>
          </a:custGeom>
          <a:ln w="9524">
            <a:solidFill>
              <a:srgbClr val="666666"/>
            </a:solidFill>
          </a:ln>
        </p:spPr>
        <p:txBody>
          <a:bodyPr wrap="square" lIns="0" tIns="0" rIns="0" bIns="0" rtlCol="0"/>
          <a:lstStyle/>
          <a:p>
            <a:endParaRPr sz="1350"/>
          </a:p>
        </p:txBody>
      </p:sp>
      <p:sp>
        <p:nvSpPr>
          <p:cNvPr id="35" name="object 35"/>
          <p:cNvSpPr/>
          <p:nvPr/>
        </p:nvSpPr>
        <p:spPr>
          <a:xfrm>
            <a:off x="2461315" y="1789650"/>
            <a:ext cx="30480" cy="32385"/>
          </a:xfrm>
          <a:custGeom>
            <a:avLst/>
            <a:gdLst/>
            <a:ahLst/>
            <a:cxnLst/>
            <a:rect l="l" t="t" r="r" b="b"/>
            <a:pathLst>
              <a:path w="40639" h="43180">
                <a:moveTo>
                  <a:pt x="16684" y="42867"/>
                </a:moveTo>
                <a:lnTo>
                  <a:pt x="0" y="0"/>
                </a:lnTo>
                <a:lnTo>
                  <a:pt x="40334" y="22114"/>
                </a:lnTo>
                <a:lnTo>
                  <a:pt x="16684" y="42867"/>
                </a:lnTo>
                <a:close/>
              </a:path>
            </a:pathLst>
          </a:custGeom>
          <a:solidFill>
            <a:srgbClr val="666666"/>
          </a:solidFill>
        </p:spPr>
        <p:txBody>
          <a:bodyPr wrap="square" lIns="0" tIns="0" rIns="0" bIns="0" rtlCol="0"/>
          <a:lstStyle/>
          <a:p>
            <a:endParaRPr sz="1350"/>
          </a:p>
        </p:txBody>
      </p:sp>
      <p:sp>
        <p:nvSpPr>
          <p:cNvPr id="36" name="object 36"/>
          <p:cNvSpPr/>
          <p:nvPr/>
        </p:nvSpPr>
        <p:spPr>
          <a:xfrm>
            <a:off x="2461315" y="1789650"/>
            <a:ext cx="30480" cy="32385"/>
          </a:xfrm>
          <a:custGeom>
            <a:avLst/>
            <a:gdLst/>
            <a:ahLst/>
            <a:cxnLst/>
            <a:rect l="l" t="t" r="r" b="b"/>
            <a:pathLst>
              <a:path w="40639" h="43180">
                <a:moveTo>
                  <a:pt x="40334" y="22114"/>
                </a:moveTo>
                <a:lnTo>
                  <a:pt x="0" y="0"/>
                </a:lnTo>
                <a:lnTo>
                  <a:pt x="16684" y="42867"/>
                </a:lnTo>
                <a:lnTo>
                  <a:pt x="40334" y="22114"/>
                </a:lnTo>
                <a:close/>
              </a:path>
            </a:pathLst>
          </a:custGeom>
          <a:ln w="9524">
            <a:solidFill>
              <a:srgbClr val="666666"/>
            </a:solidFill>
          </a:ln>
        </p:spPr>
        <p:txBody>
          <a:bodyPr wrap="square" lIns="0" tIns="0" rIns="0" bIns="0" rtlCol="0"/>
          <a:lstStyle/>
          <a:p>
            <a:endParaRPr sz="1350"/>
          </a:p>
        </p:txBody>
      </p:sp>
      <p:sp>
        <p:nvSpPr>
          <p:cNvPr id="37" name="object 37"/>
          <p:cNvSpPr/>
          <p:nvPr/>
        </p:nvSpPr>
        <p:spPr>
          <a:xfrm>
            <a:off x="2482801" y="1439350"/>
            <a:ext cx="885349" cy="1002030"/>
          </a:xfrm>
          <a:custGeom>
            <a:avLst/>
            <a:gdLst/>
            <a:ahLst/>
            <a:cxnLst/>
            <a:rect l="l" t="t" r="r" b="b"/>
            <a:pathLst>
              <a:path w="1180464" h="1336039">
                <a:moveTo>
                  <a:pt x="0" y="1335959"/>
                </a:moveTo>
                <a:lnTo>
                  <a:pt x="1179867" y="0"/>
                </a:lnTo>
              </a:path>
            </a:pathLst>
          </a:custGeom>
          <a:ln w="9524">
            <a:solidFill>
              <a:srgbClr val="666666"/>
            </a:solidFill>
          </a:ln>
        </p:spPr>
        <p:txBody>
          <a:bodyPr wrap="square" lIns="0" tIns="0" rIns="0" bIns="0" rtlCol="0"/>
          <a:lstStyle/>
          <a:p>
            <a:endParaRPr sz="1350"/>
          </a:p>
        </p:txBody>
      </p:sp>
      <p:sp>
        <p:nvSpPr>
          <p:cNvPr id="38" name="object 38"/>
          <p:cNvSpPr/>
          <p:nvPr/>
        </p:nvSpPr>
        <p:spPr>
          <a:xfrm>
            <a:off x="2461342" y="2433501"/>
            <a:ext cx="30480" cy="32385"/>
          </a:xfrm>
          <a:custGeom>
            <a:avLst/>
            <a:gdLst/>
            <a:ahLst/>
            <a:cxnLst/>
            <a:rect l="l" t="t" r="r" b="b"/>
            <a:pathLst>
              <a:path w="40639" h="43179">
                <a:moveTo>
                  <a:pt x="0" y="42824"/>
                </a:moveTo>
                <a:lnTo>
                  <a:pt x="16822" y="0"/>
                </a:lnTo>
                <a:lnTo>
                  <a:pt x="40404" y="20849"/>
                </a:lnTo>
                <a:lnTo>
                  <a:pt x="0" y="42824"/>
                </a:lnTo>
                <a:close/>
              </a:path>
            </a:pathLst>
          </a:custGeom>
          <a:solidFill>
            <a:srgbClr val="666666"/>
          </a:solidFill>
        </p:spPr>
        <p:txBody>
          <a:bodyPr wrap="square" lIns="0" tIns="0" rIns="0" bIns="0" rtlCol="0"/>
          <a:lstStyle/>
          <a:p>
            <a:endParaRPr sz="1350"/>
          </a:p>
        </p:txBody>
      </p:sp>
      <p:sp>
        <p:nvSpPr>
          <p:cNvPr id="39" name="object 39"/>
          <p:cNvSpPr/>
          <p:nvPr/>
        </p:nvSpPr>
        <p:spPr>
          <a:xfrm>
            <a:off x="2461342" y="2433501"/>
            <a:ext cx="30480" cy="32385"/>
          </a:xfrm>
          <a:custGeom>
            <a:avLst/>
            <a:gdLst/>
            <a:ahLst/>
            <a:cxnLst/>
            <a:rect l="l" t="t" r="r" b="b"/>
            <a:pathLst>
              <a:path w="40639" h="43179">
                <a:moveTo>
                  <a:pt x="16822" y="0"/>
                </a:moveTo>
                <a:lnTo>
                  <a:pt x="0" y="42824"/>
                </a:lnTo>
                <a:lnTo>
                  <a:pt x="40404" y="20849"/>
                </a:lnTo>
                <a:lnTo>
                  <a:pt x="16822" y="0"/>
                </a:lnTo>
                <a:close/>
              </a:path>
            </a:pathLst>
          </a:custGeom>
          <a:ln w="9524">
            <a:solidFill>
              <a:srgbClr val="666666"/>
            </a:solidFill>
          </a:ln>
        </p:spPr>
        <p:txBody>
          <a:bodyPr wrap="square" lIns="0" tIns="0" rIns="0" bIns="0" rtlCol="0"/>
          <a:lstStyle/>
          <a:p>
            <a:endParaRPr sz="1350"/>
          </a:p>
        </p:txBody>
      </p:sp>
      <p:sp>
        <p:nvSpPr>
          <p:cNvPr id="40" name="object 40"/>
          <p:cNvSpPr/>
          <p:nvPr/>
        </p:nvSpPr>
        <p:spPr>
          <a:xfrm>
            <a:off x="2494562" y="2131008"/>
            <a:ext cx="873443" cy="327660"/>
          </a:xfrm>
          <a:custGeom>
            <a:avLst/>
            <a:gdLst/>
            <a:ahLst/>
            <a:cxnLst/>
            <a:rect l="l" t="t" r="r" b="b"/>
            <a:pathLst>
              <a:path w="1164589" h="436879">
                <a:moveTo>
                  <a:pt x="0" y="436524"/>
                </a:moveTo>
                <a:lnTo>
                  <a:pt x="1164185" y="0"/>
                </a:lnTo>
              </a:path>
            </a:pathLst>
          </a:custGeom>
          <a:ln w="9524">
            <a:solidFill>
              <a:srgbClr val="666666"/>
            </a:solidFill>
          </a:ln>
        </p:spPr>
        <p:txBody>
          <a:bodyPr wrap="square" lIns="0" tIns="0" rIns="0" bIns="0" rtlCol="0"/>
          <a:lstStyle/>
          <a:p>
            <a:endParaRPr sz="1350"/>
          </a:p>
        </p:txBody>
      </p:sp>
      <p:sp>
        <p:nvSpPr>
          <p:cNvPr id="41" name="object 41"/>
          <p:cNvSpPr/>
          <p:nvPr/>
        </p:nvSpPr>
        <p:spPr>
          <a:xfrm>
            <a:off x="2464207" y="2447357"/>
            <a:ext cx="34766" cy="22860"/>
          </a:xfrm>
          <a:custGeom>
            <a:avLst/>
            <a:gdLst/>
            <a:ahLst/>
            <a:cxnLst/>
            <a:rect l="l" t="t" r="r" b="b"/>
            <a:pathLst>
              <a:path w="46355" h="30479">
                <a:moveTo>
                  <a:pt x="0" y="29899"/>
                </a:moveTo>
                <a:lnTo>
                  <a:pt x="34949" y="0"/>
                </a:lnTo>
                <a:lnTo>
                  <a:pt x="45997" y="29449"/>
                </a:lnTo>
                <a:lnTo>
                  <a:pt x="0" y="29899"/>
                </a:lnTo>
                <a:close/>
              </a:path>
            </a:pathLst>
          </a:custGeom>
          <a:solidFill>
            <a:srgbClr val="666666"/>
          </a:solidFill>
        </p:spPr>
        <p:txBody>
          <a:bodyPr wrap="square" lIns="0" tIns="0" rIns="0" bIns="0" rtlCol="0"/>
          <a:lstStyle/>
          <a:p>
            <a:endParaRPr sz="1350"/>
          </a:p>
        </p:txBody>
      </p:sp>
      <p:sp>
        <p:nvSpPr>
          <p:cNvPr id="42" name="object 42"/>
          <p:cNvSpPr/>
          <p:nvPr/>
        </p:nvSpPr>
        <p:spPr>
          <a:xfrm>
            <a:off x="2464207" y="2447357"/>
            <a:ext cx="34766" cy="22860"/>
          </a:xfrm>
          <a:custGeom>
            <a:avLst/>
            <a:gdLst/>
            <a:ahLst/>
            <a:cxnLst/>
            <a:rect l="l" t="t" r="r" b="b"/>
            <a:pathLst>
              <a:path w="46355" h="30479">
                <a:moveTo>
                  <a:pt x="34949" y="0"/>
                </a:moveTo>
                <a:lnTo>
                  <a:pt x="0" y="29899"/>
                </a:lnTo>
                <a:lnTo>
                  <a:pt x="45997" y="29449"/>
                </a:lnTo>
                <a:lnTo>
                  <a:pt x="34949" y="0"/>
                </a:lnTo>
                <a:close/>
              </a:path>
            </a:pathLst>
          </a:custGeom>
          <a:ln w="9524">
            <a:solidFill>
              <a:srgbClr val="666666"/>
            </a:solidFill>
          </a:ln>
        </p:spPr>
        <p:txBody>
          <a:bodyPr wrap="square" lIns="0" tIns="0" rIns="0" bIns="0" rtlCol="0"/>
          <a:lstStyle/>
          <a:p>
            <a:endParaRPr sz="1350"/>
          </a:p>
        </p:txBody>
      </p:sp>
      <p:sp>
        <p:nvSpPr>
          <p:cNvPr id="43" name="object 43"/>
          <p:cNvSpPr/>
          <p:nvPr/>
        </p:nvSpPr>
        <p:spPr>
          <a:xfrm>
            <a:off x="2494463" y="2488757"/>
            <a:ext cx="873443" cy="334328"/>
          </a:xfrm>
          <a:custGeom>
            <a:avLst/>
            <a:gdLst/>
            <a:ahLst/>
            <a:cxnLst/>
            <a:rect l="l" t="t" r="r" b="b"/>
            <a:pathLst>
              <a:path w="1164589" h="445770">
                <a:moveTo>
                  <a:pt x="0" y="0"/>
                </a:moveTo>
                <a:lnTo>
                  <a:pt x="1164317" y="445174"/>
                </a:lnTo>
              </a:path>
            </a:pathLst>
          </a:custGeom>
          <a:ln w="9524">
            <a:solidFill>
              <a:srgbClr val="666666"/>
            </a:solidFill>
          </a:ln>
        </p:spPr>
        <p:txBody>
          <a:bodyPr wrap="square" lIns="0" tIns="0" rIns="0" bIns="0" rtlCol="0"/>
          <a:lstStyle/>
          <a:p>
            <a:endParaRPr sz="1350"/>
          </a:p>
        </p:txBody>
      </p:sp>
      <p:sp>
        <p:nvSpPr>
          <p:cNvPr id="44" name="object 44"/>
          <p:cNvSpPr/>
          <p:nvPr/>
        </p:nvSpPr>
        <p:spPr>
          <a:xfrm>
            <a:off x="2464184" y="2477170"/>
            <a:ext cx="34766" cy="22860"/>
          </a:xfrm>
          <a:custGeom>
            <a:avLst/>
            <a:gdLst/>
            <a:ahLst/>
            <a:cxnLst/>
            <a:rect l="l" t="t" r="r" b="b"/>
            <a:pathLst>
              <a:path w="46355" h="30479">
                <a:moveTo>
                  <a:pt x="34754" y="30149"/>
                </a:moveTo>
                <a:lnTo>
                  <a:pt x="0" y="0"/>
                </a:lnTo>
                <a:lnTo>
                  <a:pt x="45992" y="749"/>
                </a:lnTo>
                <a:lnTo>
                  <a:pt x="34754" y="30149"/>
                </a:lnTo>
                <a:close/>
              </a:path>
            </a:pathLst>
          </a:custGeom>
          <a:solidFill>
            <a:srgbClr val="666666"/>
          </a:solidFill>
        </p:spPr>
        <p:txBody>
          <a:bodyPr wrap="square" lIns="0" tIns="0" rIns="0" bIns="0" rtlCol="0"/>
          <a:lstStyle/>
          <a:p>
            <a:endParaRPr sz="1350"/>
          </a:p>
        </p:txBody>
      </p:sp>
      <p:sp>
        <p:nvSpPr>
          <p:cNvPr id="45" name="object 45"/>
          <p:cNvSpPr/>
          <p:nvPr/>
        </p:nvSpPr>
        <p:spPr>
          <a:xfrm>
            <a:off x="2464184" y="2477170"/>
            <a:ext cx="34766" cy="22860"/>
          </a:xfrm>
          <a:custGeom>
            <a:avLst/>
            <a:gdLst/>
            <a:ahLst/>
            <a:cxnLst/>
            <a:rect l="l" t="t" r="r" b="b"/>
            <a:pathLst>
              <a:path w="46355" h="30479">
                <a:moveTo>
                  <a:pt x="45992" y="749"/>
                </a:moveTo>
                <a:lnTo>
                  <a:pt x="0" y="0"/>
                </a:lnTo>
                <a:lnTo>
                  <a:pt x="34754" y="30149"/>
                </a:lnTo>
                <a:lnTo>
                  <a:pt x="45992" y="749"/>
                </a:lnTo>
                <a:close/>
              </a:path>
            </a:pathLst>
          </a:custGeom>
          <a:ln w="9524">
            <a:solidFill>
              <a:srgbClr val="666666"/>
            </a:solidFill>
          </a:ln>
        </p:spPr>
        <p:txBody>
          <a:bodyPr wrap="square" lIns="0" tIns="0" rIns="0" bIns="0" rtlCol="0"/>
          <a:lstStyle/>
          <a:p>
            <a:endParaRPr sz="1350"/>
          </a:p>
        </p:txBody>
      </p:sp>
      <p:sp>
        <p:nvSpPr>
          <p:cNvPr id="46" name="object 46"/>
          <p:cNvSpPr/>
          <p:nvPr/>
        </p:nvSpPr>
        <p:spPr>
          <a:xfrm>
            <a:off x="2494562" y="2822638"/>
            <a:ext cx="873443" cy="327660"/>
          </a:xfrm>
          <a:custGeom>
            <a:avLst/>
            <a:gdLst/>
            <a:ahLst/>
            <a:cxnLst/>
            <a:rect l="l" t="t" r="r" b="b"/>
            <a:pathLst>
              <a:path w="1164589" h="436879">
                <a:moveTo>
                  <a:pt x="0" y="436549"/>
                </a:moveTo>
                <a:lnTo>
                  <a:pt x="1164185" y="0"/>
                </a:lnTo>
              </a:path>
            </a:pathLst>
          </a:custGeom>
          <a:ln w="9524">
            <a:solidFill>
              <a:srgbClr val="666666"/>
            </a:solidFill>
          </a:ln>
        </p:spPr>
        <p:txBody>
          <a:bodyPr wrap="square" lIns="0" tIns="0" rIns="0" bIns="0" rtlCol="0"/>
          <a:lstStyle/>
          <a:p>
            <a:endParaRPr sz="1350"/>
          </a:p>
        </p:txBody>
      </p:sp>
      <p:sp>
        <p:nvSpPr>
          <p:cNvPr id="47" name="object 47"/>
          <p:cNvSpPr/>
          <p:nvPr/>
        </p:nvSpPr>
        <p:spPr>
          <a:xfrm>
            <a:off x="2464207" y="3139006"/>
            <a:ext cx="34766" cy="22860"/>
          </a:xfrm>
          <a:custGeom>
            <a:avLst/>
            <a:gdLst/>
            <a:ahLst/>
            <a:cxnLst/>
            <a:rect l="l" t="t" r="r" b="b"/>
            <a:pathLst>
              <a:path w="46355" h="30479">
                <a:moveTo>
                  <a:pt x="0" y="29899"/>
                </a:moveTo>
                <a:lnTo>
                  <a:pt x="34949" y="0"/>
                </a:lnTo>
                <a:lnTo>
                  <a:pt x="45997" y="29449"/>
                </a:lnTo>
                <a:lnTo>
                  <a:pt x="0" y="29899"/>
                </a:lnTo>
                <a:close/>
              </a:path>
            </a:pathLst>
          </a:custGeom>
          <a:solidFill>
            <a:srgbClr val="666666"/>
          </a:solidFill>
        </p:spPr>
        <p:txBody>
          <a:bodyPr wrap="square" lIns="0" tIns="0" rIns="0" bIns="0" rtlCol="0"/>
          <a:lstStyle/>
          <a:p>
            <a:endParaRPr sz="1350"/>
          </a:p>
        </p:txBody>
      </p:sp>
      <p:sp>
        <p:nvSpPr>
          <p:cNvPr id="48" name="object 48"/>
          <p:cNvSpPr/>
          <p:nvPr/>
        </p:nvSpPr>
        <p:spPr>
          <a:xfrm>
            <a:off x="2464207" y="3139006"/>
            <a:ext cx="34766" cy="22860"/>
          </a:xfrm>
          <a:custGeom>
            <a:avLst/>
            <a:gdLst/>
            <a:ahLst/>
            <a:cxnLst/>
            <a:rect l="l" t="t" r="r" b="b"/>
            <a:pathLst>
              <a:path w="46355" h="30479">
                <a:moveTo>
                  <a:pt x="34949" y="0"/>
                </a:moveTo>
                <a:lnTo>
                  <a:pt x="0" y="29899"/>
                </a:lnTo>
                <a:lnTo>
                  <a:pt x="45997" y="29449"/>
                </a:lnTo>
                <a:lnTo>
                  <a:pt x="34949" y="0"/>
                </a:lnTo>
                <a:close/>
              </a:path>
            </a:pathLst>
          </a:custGeom>
          <a:ln w="9524">
            <a:solidFill>
              <a:srgbClr val="666666"/>
            </a:solidFill>
          </a:ln>
        </p:spPr>
        <p:txBody>
          <a:bodyPr wrap="square" lIns="0" tIns="0" rIns="0" bIns="0" rtlCol="0"/>
          <a:lstStyle/>
          <a:p>
            <a:endParaRPr sz="1350"/>
          </a:p>
        </p:txBody>
      </p:sp>
      <p:sp>
        <p:nvSpPr>
          <p:cNvPr id="49" name="object 49"/>
          <p:cNvSpPr/>
          <p:nvPr/>
        </p:nvSpPr>
        <p:spPr>
          <a:xfrm>
            <a:off x="2482801" y="2131008"/>
            <a:ext cx="885349" cy="1002030"/>
          </a:xfrm>
          <a:custGeom>
            <a:avLst/>
            <a:gdLst/>
            <a:ahLst/>
            <a:cxnLst/>
            <a:rect l="l" t="t" r="r" b="b"/>
            <a:pathLst>
              <a:path w="1180464" h="1336039">
                <a:moveTo>
                  <a:pt x="0" y="1335947"/>
                </a:moveTo>
                <a:lnTo>
                  <a:pt x="1179867" y="0"/>
                </a:lnTo>
              </a:path>
            </a:pathLst>
          </a:custGeom>
          <a:ln w="9524">
            <a:solidFill>
              <a:srgbClr val="666666"/>
            </a:solidFill>
          </a:ln>
        </p:spPr>
        <p:txBody>
          <a:bodyPr wrap="square" lIns="0" tIns="0" rIns="0" bIns="0" rtlCol="0"/>
          <a:lstStyle/>
          <a:p>
            <a:endParaRPr sz="1350"/>
          </a:p>
        </p:txBody>
      </p:sp>
      <p:sp>
        <p:nvSpPr>
          <p:cNvPr id="50" name="object 50"/>
          <p:cNvSpPr/>
          <p:nvPr/>
        </p:nvSpPr>
        <p:spPr>
          <a:xfrm>
            <a:off x="2461342" y="3125150"/>
            <a:ext cx="30480" cy="32385"/>
          </a:xfrm>
          <a:custGeom>
            <a:avLst/>
            <a:gdLst/>
            <a:ahLst/>
            <a:cxnLst/>
            <a:rect l="l" t="t" r="r" b="b"/>
            <a:pathLst>
              <a:path w="40639" h="43179">
                <a:moveTo>
                  <a:pt x="0" y="42824"/>
                </a:moveTo>
                <a:lnTo>
                  <a:pt x="16822" y="0"/>
                </a:lnTo>
                <a:lnTo>
                  <a:pt x="40404" y="20849"/>
                </a:lnTo>
                <a:lnTo>
                  <a:pt x="0" y="42824"/>
                </a:lnTo>
                <a:close/>
              </a:path>
            </a:pathLst>
          </a:custGeom>
          <a:solidFill>
            <a:srgbClr val="666666"/>
          </a:solidFill>
        </p:spPr>
        <p:txBody>
          <a:bodyPr wrap="square" lIns="0" tIns="0" rIns="0" bIns="0" rtlCol="0"/>
          <a:lstStyle/>
          <a:p>
            <a:endParaRPr sz="1350"/>
          </a:p>
        </p:txBody>
      </p:sp>
      <p:sp>
        <p:nvSpPr>
          <p:cNvPr id="51" name="object 51"/>
          <p:cNvSpPr/>
          <p:nvPr/>
        </p:nvSpPr>
        <p:spPr>
          <a:xfrm>
            <a:off x="2461342" y="3125150"/>
            <a:ext cx="30480" cy="32385"/>
          </a:xfrm>
          <a:custGeom>
            <a:avLst/>
            <a:gdLst/>
            <a:ahLst/>
            <a:cxnLst/>
            <a:rect l="l" t="t" r="r" b="b"/>
            <a:pathLst>
              <a:path w="40639" h="43179">
                <a:moveTo>
                  <a:pt x="16822" y="0"/>
                </a:moveTo>
                <a:lnTo>
                  <a:pt x="0" y="42824"/>
                </a:lnTo>
                <a:lnTo>
                  <a:pt x="40404" y="20849"/>
                </a:lnTo>
                <a:lnTo>
                  <a:pt x="16822" y="0"/>
                </a:lnTo>
                <a:close/>
              </a:path>
            </a:pathLst>
          </a:custGeom>
          <a:ln w="9524">
            <a:solidFill>
              <a:srgbClr val="666666"/>
            </a:solidFill>
          </a:ln>
        </p:spPr>
        <p:txBody>
          <a:bodyPr wrap="square" lIns="0" tIns="0" rIns="0" bIns="0" rtlCol="0"/>
          <a:lstStyle/>
          <a:p>
            <a:endParaRPr sz="1350"/>
          </a:p>
        </p:txBody>
      </p:sp>
      <p:sp>
        <p:nvSpPr>
          <p:cNvPr id="52" name="object 52"/>
          <p:cNvSpPr/>
          <p:nvPr/>
        </p:nvSpPr>
        <p:spPr>
          <a:xfrm>
            <a:off x="2474477" y="1439350"/>
            <a:ext cx="893445" cy="1688306"/>
          </a:xfrm>
          <a:custGeom>
            <a:avLst/>
            <a:gdLst/>
            <a:ahLst/>
            <a:cxnLst/>
            <a:rect l="l" t="t" r="r" b="b"/>
            <a:pathLst>
              <a:path w="1191260" h="2251075">
                <a:moveTo>
                  <a:pt x="0" y="2250482"/>
                </a:moveTo>
                <a:lnTo>
                  <a:pt x="1190965" y="0"/>
                </a:lnTo>
              </a:path>
            </a:pathLst>
          </a:custGeom>
          <a:ln w="9524">
            <a:solidFill>
              <a:srgbClr val="666666"/>
            </a:solidFill>
          </a:ln>
        </p:spPr>
        <p:txBody>
          <a:bodyPr wrap="square" lIns="0" tIns="0" rIns="0" bIns="0" rtlCol="0"/>
          <a:lstStyle/>
          <a:p>
            <a:endParaRPr sz="1350"/>
          </a:p>
        </p:txBody>
      </p:sp>
      <p:sp>
        <p:nvSpPr>
          <p:cNvPr id="53" name="object 53"/>
          <p:cNvSpPr/>
          <p:nvPr/>
        </p:nvSpPr>
        <p:spPr>
          <a:xfrm>
            <a:off x="2459312" y="3121700"/>
            <a:ext cx="25718" cy="34290"/>
          </a:xfrm>
          <a:custGeom>
            <a:avLst/>
            <a:gdLst/>
            <a:ahLst/>
            <a:cxnLst/>
            <a:rect l="l" t="t" r="r" b="b"/>
            <a:pathLst>
              <a:path w="34289" h="45720">
                <a:moveTo>
                  <a:pt x="0" y="45549"/>
                </a:moveTo>
                <a:lnTo>
                  <a:pt x="6312" y="0"/>
                </a:lnTo>
                <a:lnTo>
                  <a:pt x="34124" y="14699"/>
                </a:lnTo>
                <a:lnTo>
                  <a:pt x="0" y="45549"/>
                </a:lnTo>
                <a:close/>
              </a:path>
            </a:pathLst>
          </a:custGeom>
          <a:solidFill>
            <a:srgbClr val="666666"/>
          </a:solidFill>
        </p:spPr>
        <p:txBody>
          <a:bodyPr wrap="square" lIns="0" tIns="0" rIns="0" bIns="0" rtlCol="0"/>
          <a:lstStyle/>
          <a:p>
            <a:endParaRPr sz="1350"/>
          </a:p>
        </p:txBody>
      </p:sp>
      <p:sp>
        <p:nvSpPr>
          <p:cNvPr id="54" name="object 54"/>
          <p:cNvSpPr/>
          <p:nvPr/>
        </p:nvSpPr>
        <p:spPr>
          <a:xfrm>
            <a:off x="2459312" y="3121700"/>
            <a:ext cx="25718" cy="34290"/>
          </a:xfrm>
          <a:custGeom>
            <a:avLst/>
            <a:gdLst/>
            <a:ahLst/>
            <a:cxnLst/>
            <a:rect l="l" t="t" r="r" b="b"/>
            <a:pathLst>
              <a:path w="34289" h="45720">
                <a:moveTo>
                  <a:pt x="6312" y="0"/>
                </a:moveTo>
                <a:lnTo>
                  <a:pt x="0" y="45549"/>
                </a:lnTo>
                <a:lnTo>
                  <a:pt x="34124" y="14699"/>
                </a:lnTo>
                <a:lnTo>
                  <a:pt x="6312" y="0"/>
                </a:lnTo>
                <a:close/>
              </a:path>
            </a:pathLst>
          </a:custGeom>
          <a:ln w="9524">
            <a:solidFill>
              <a:srgbClr val="666666"/>
            </a:solidFill>
          </a:ln>
        </p:spPr>
        <p:txBody>
          <a:bodyPr wrap="square" lIns="0" tIns="0" rIns="0" bIns="0" rtlCol="0"/>
          <a:lstStyle/>
          <a:p>
            <a:endParaRPr sz="1350"/>
          </a:p>
        </p:txBody>
      </p:sp>
      <p:sp>
        <p:nvSpPr>
          <p:cNvPr id="55" name="object 55"/>
          <p:cNvSpPr/>
          <p:nvPr/>
        </p:nvSpPr>
        <p:spPr>
          <a:xfrm>
            <a:off x="3904025" y="143923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56" name="object 56"/>
          <p:cNvSpPr/>
          <p:nvPr/>
        </p:nvSpPr>
        <p:spPr>
          <a:xfrm>
            <a:off x="3871607" y="1427438"/>
            <a:ext cx="32861" cy="23813"/>
          </a:xfrm>
          <a:custGeom>
            <a:avLst/>
            <a:gdLst/>
            <a:ahLst/>
            <a:cxnLst/>
            <a:rect l="l" t="t" r="r" b="b"/>
            <a:pathLst>
              <a:path w="43814" h="31750">
                <a:moveTo>
                  <a:pt x="43224" y="31464"/>
                </a:moveTo>
                <a:lnTo>
                  <a:pt x="0" y="15732"/>
                </a:lnTo>
                <a:lnTo>
                  <a:pt x="43224" y="0"/>
                </a:lnTo>
                <a:lnTo>
                  <a:pt x="43224" y="31464"/>
                </a:lnTo>
                <a:close/>
              </a:path>
            </a:pathLst>
          </a:custGeom>
          <a:solidFill>
            <a:srgbClr val="666666"/>
          </a:solidFill>
        </p:spPr>
        <p:txBody>
          <a:bodyPr wrap="square" lIns="0" tIns="0" rIns="0" bIns="0" rtlCol="0"/>
          <a:lstStyle/>
          <a:p>
            <a:endParaRPr sz="1350"/>
          </a:p>
        </p:txBody>
      </p:sp>
      <p:sp>
        <p:nvSpPr>
          <p:cNvPr id="57" name="object 57"/>
          <p:cNvSpPr/>
          <p:nvPr/>
        </p:nvSpPr>
        <p:spPr>
          <a:xfrm>
            <a:off x="3871607" y="1427438"/>
            <a:ext cx="32861" cy="23813"/>
          </a:xfrm>
          <a:custGeom>
            <a:avLst/>
            <a:gdLst/>
            <a:ahLst/>
            <a:cxnLst/>
            <a:rect l="l" t="t" r="r" b="b"/>
            <a:pathLst>
              <a:path w="43814" h="31750">
                <a:moveTo>
                  <a:pt x="43224" y="0"/>
                </a:moveTo>
                <a:lnTo>
                  <a:pt x="0" y="15732"/>
                </a:lnTo>
                <a:lnTo>
                  <a:pt x="43224" y="31464"/>
                </a:lnTo>
                <a:lnTo>
                  <a:pt x="43224" y="0"/>
                </a:lnTo>
                <a:close/>
              </a:path>
            </a:pathLst>
          </a:custGeom>
          <a:ln w="9524">
            <a:solidFill>
              <a:srgbClr val="666666"/>
            </a:solidFill>
          </a:ln>
        </p:spPr>
        <p:txBody>
          <a:bodyPr wrap="square" lIns="0" tIns="0" rIns="0" bIns="0" rtlCol="0"/>
          <a:lstStyle/>
          <a:p>
            <a:endParaRPr sz="1350"/>
          </a:p>
        </p:txBody>
      </p:sp>
      <p:sp>
        <p:nvSpPr>
          <p:cNvPr id="58" name="object 58"/>
          <p:cNvSpPr/>
          <p:nvPr/>
        </p:nvSpPr>
        <p:spPr>
          <a:xfrm>
            <a:off x="3895325" y="1465114"/>
            <a:ext cx="879158" cy="665798"/>
          </a:xfrm>
          <a:custGeom>
            <a:avLst/>
            <a:gdLst/>
            <a:ahLst/>
            <a:cxnLst/>
            <a:rect l="l" t="t" r="r" b="b"/>
            <a:pathLst>
              <a:path w="1172210" h="887730">
                <a:moveTo>
                  <a:pt x="0" y="0"/>
                </a:moveTo>
                <a:lnTo>
                  <a:pt x="1172147" y="887683"/>
                </a:lnTo>
              </a:path>
            </a:pathLst>
          </a:custGeom>
          <a:ln w="9524">
            <a:solidFill>
              <a:srgbClr val="666666"/>
            </a:solidFill>
          </a:ln>
        </p:spPr>
        <p:txBody>
          <a:bodyPr wrap="square" lIns="0" tIns="0" rIns="0" bIns="0" rtlCol="0"/>
          <a:lstStyle/>
          <a:p>
            <a:endParaRPr sz="1350"/>
          </a:p>
        </p:txBody>
      </p:sp>
      <p:sp>
        <p:nvSpPr>
          <p:cNvPr id="59" name="object 59"/>
          <p:cNvSpPr/>
          <p:nvPr/>
        </p:nvSpPr>
        <p:spPr>
          <a:xfrm>
            <a:off x="3869488" y="1445544"/>
            <a:ext cx="33338" cy="29051"/>
          </a:xfrm>
          <a:custGeom>
            <a:avLst/>
            <a:gdLst/>
            <a:ahLst/>
            <a:cxnLst/>
            <a:rect l="l" t="t" r="r" b="b"/>
            <a:pathLst>
              <a:path w="44450" h="38735">
                <a:moveTo>
                  <a:pt x="24949" y="38637"/>
                </a:moveTo>
                <a:lnTo>
                  <a:pt x="0" y="0"/>
                </a:lnTo>
                <a:lnTo>
                  <a:pt x="43949" y="13552"/>
                </a:lnTo>
                <a:lnTo>
                  <a:pt x="24949" y="38637"/>
                </a:lnTo>
                <a:close/>
              </a:path>
            </a:pathLst>
          </a:custGeom>
          <a:solidFill>
            <a:srgbClr val="666666"/>
          </a:solidFill>
        </p:spPr>
        <p:txBody>
          <a:bodyPr wrap="square" lIns="0" tIns="0" rIns="0" bIns="0" rtlCol="0"/>
          <a:lstStyle/>
          <a:p>
            <a:endParaRPr sz="1350"/>
          </a:p>
        </p:txBody>
      </p:sp>
      <p:sp>
        <p:nvSpPr>
          <p:cNvPr id="60" name="object 60"/>
          <p:cNvSpPr/>
          <p:nvPr/>
        </p:nvSpPr>
        <p:spPr>
          <a:xfrm>
            <a:off x="3869488" y="1445544"/>
            <a:ext cx="33338" cy="29051"/>
          </a:xfrm>
          <a:custGeom>
            <a:avLst/>
            <a:gdLst/>
            <a:ahLst/>
            <a:cxnLst/>
            <a:rect l="l" t="t" r="r" b="b"/>
            <a:pathLst>
              <a:path w="44450" h="38735">
                <a:moveTo>
                  <a:pt x="43949" y="13552"/>
                </a:moveTo>
                <a:lnTo>
                  <a:pt x="0" y="0"/>
                </a:lnTo>
                <a:lnTo>
                  <a:pt x="24949" y="38637"/>
                </a:lnTo>
                <a:lnTo>
                  <a:pt x="43949" y="13552"/>
                </a:lnTo>
                <a:close/>
              </a:path>
            </a:pathLst>
          </a:custGeom>
          <a:ln w="9524">
            <a:solidFill>
              <a:srgbClr val="666666"/>
            </a:solidFill>
          </a:ln>
        </p:spPr>
        <p:txBody>
          <a:bodyPr wrap="square" lIns="0" tIns="0" rIns="0" bIns="0" rtlCol="0"/>
          <a:lstStyle/>
          <a:p>
            <a:endParaRPr sz="1350"/>
          </a:p>
        </p:txBody>
      </p:sp>
      <p:sp>
        <p:nvSpPr>
          <p:cNvPr id="61" name="object 61"/>
          <p:cNvSpPr/>
          <p:nvPr/>
        </p:nvSpPr>
        <p:spPr>
          <a:xfrm>
            <a:off x="3884788" y="1475007"/>
            <a:ext cx="890111" cy="1347788"/>
          </a:xfrm>
          <a:custGeom>
            <a:avLst/>
            <a:gdLst/>
            <a:ahLst/>
            <a:cxnLst/>
            <a:rect l="l" t="t" r="r" b="b"/>
            <a:pathLst>
              <a:path w="1186814" h="1797050">
                <a:moveTo>
                  <a:pt x="0" y="0"/>
                </a:moveTo>
                <a:lnTo>
                  <a:pt x="1186197" y="1796716"/>
                </a:lnTo>
              </a:path>
            </a:pathLst>
          </a:custGeom>
          <a:ln w="9524">
            <a:solidFill>
              <a:srgbClr val="666666"/>
            </a:solidFill>
          </a:ln>
        </p:spPr>
        <p:txBody>
          <a:bodyPr wrap="square" lIns="0" tIns="0" rIns="0" bIns="0" rtlCol="0"/>
          <a:lstStyle/>
          <a:p>
            <a:endParaRPr sz="1350"/>
          </a:p>
        </p:txBody>
      </p:sp>
      <p:sp>
        <p:nvSpPr>
          <p:cNvPr id="62" name="object 62"/>
          <p:cNvSpPr/>
          <p:nvPr/>
        </p:nvSpPr>
        <p:spPr>
          <a:xfrm>
            <a:off x="3866919" y="1447953"/>
            <a:ext cx="28099" cy="33814"/>
          </a:xfrm>
          <a:custGeom>
            <a:avLst/>
            <a:gdLst/>
            <a:ahLst/>
            <a:cxnLst/>
            <a:rect l="l" t="t" r="r" b="b"/>
            <a:pathLst>
              <a:path w="37464" h="45085">
                <a:moveTo>
                  <a:pt x="10674" y="44742"/>
                </a:moveTo>
                <a:lnTo>
                  <a:pt x="0" y="0"/>
                </a:lnTo>
                <a:lnTo>
                  <a:pt x="36949" y="27404"/>
                </a:lnTo>
                <a:lnTo>
                  <a:pt x="10674" y="44742"/>
                </a:lnTo>
                <a:close/>
              </a:path>
            </a:pathLst>
          </a:custGeom>
          <a:solidFill>
            <a:srgbClr val="666666"/>
          </a:solidFill>
        </p:spPr>
        <p:txBody>
          <a:bodyPr wrap="square" lIns="0" tIns="0" rIns="0" bIns="0" rtlCol="0"/>
          <a:lstStyle/>
          <a:p>
            <a:endParaRPr sz="1350"/>
          </a:p>
        </p:txBody>
      </p:sp>
      <p:sp>
        <p:nvSpPr>
          <p:cNvPr id="63" name="object 63"/>
          <p:cNvSpPr/>
          <p:nvPr/>
        </p:nvSpPr>
        <p:spPr>
          <a:xfrm>
            <a:off x="3866919" y="1447953"/>
            <a:ext cx="28099" cy="33814"/>
          </a:xfrm>
          <a:custGeom>
            <a:avLst/>
            <a:gdLst/>
            <a:ahLst/>
            <a:cxnLst/>
            <a:rect l="l" t="t" r="r" b="b"/>
            <a:pathLst>
              <a:path w="37464" h="45085">
                <a:moveTo>
                  <a:pt x="36949" y="27404"/>
                </a:moveTo>
                <a:lnTo>
                  <a:pt x="0" y="0"/>
                </a:lnTo>
                <a:lnTo>
                  <a:pt x="10674" y="44742"/>
                </a:lnTo>
                <a:lnTo>
                  <a:pt x="36949" y="27404"/>
                </a:lnTo>
                <a:close/>
              </a:path>
            </a:pathLst>
          </a:custGeom>
          <a:ln w="9524">
            <a:solidFill>
              <a:srgbClr val="666666"/>
            </a:solidFill>
          </a:ln>
        </p:spPr>
        <p:txBody>
          <a:bodyPr wrap="square" lIns="0" tIns="0" rIns="0" bIns="0" rtlCol="0"/>
          <a:lstStyle/>
          <a:p>
            <a:endParaRPr sz="1350"/>
          </a:p>
        </p:txBody>
      </p:sp>
      <p:sp>
        <p:nvSpPr>
          <p:cNvPr id="64" name="object 64"/>
          <p:cNvSpPr/>
          <p:nvPr/>
        </p:nvSpPr>
        <p:spPr>
          <a:xfrm>
            <a:off x="3895325" y="1439237"/>
            <a:ext cx="879158" cy="665798"/>
          </a:xfrm>
          <a:custGeom>
            <a:avLst/>
            <a:gdLst/>
            <a:ahLst/>
            <a:cxnLst/>
            <a:rect l="l" t="t" r="r" b="b"/>
            <a:pathLst>
              <a:path w="1172210" h="887730">
                <a:moveTo>
                  <a:pt x="0" y="887685"/>
                </a:moveTo>
                <a:lnTo>
                  <a:pt x="1172147" y="0"/>
                </a:lnTo>
              </a:path>
            </a:pathLst>
          </a:custGeom>
          <a:ln w="9524">
            <a:solidFill>
              <a:srgbClr val="666666"/>
            </a:solidFill>
          </a:ln>
        </p:spPr>
        <p:txBody>
          <a:bodyPr wrap="square" lIns="0" tIns="0" rIns="0" bIns="0" rtlCol="0"/>
          <a:lstStyle/>
          <a:p>
            <a:endParaRPr sz="1350"/>
          </a:p>
        </p:txBody>
      </p:sp>
      <p:sp>
        <p:nvSpPr>
          <p:cNvPr id="65" name="object 65"/>
          <p:cNvSpPr/>
          <p:nvPr/>
        </p:nvSpPr>
        <p:spPr>
          <a:xfrm>
            <a:off x="3869488" y="2095609"/>
            <a:ext cx="33338" cy="29051"/>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sz="1350"/>
          </a:p>
        </p:txBody>
      </p:sp>
      <p:sp>
        <p:nvSpPr>
          <p:cNvPr id="66" name="object 66"/>
          <p:cNvSpPr/>
          <p:nvPr/>
        </p:nvSpPr>
        <p:spPr>
          <a:xfrm>
            <a:off x="3869488" y="2095609"/>
            <a:ext cx="33338" cy="29051"/>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sz="1350"/>
          </a:p>
        </p:txBody>
      </p:sp>
      <p:sp>
        <p:nvSpPr>
          <p:cNvPr id="67" name="object 67"/>
          <p:cNvSpPr/>
          <p:nvPr/>
        </p:nvSpPr>
        <p:spPr>
          <a:xfrm>
            <a:off x="3904025" y="213087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68" name="object 68"/>
          <p:cNvSpPr/>
          <p:nvPr/>
        </p:nvSpPr>
        <p:spPr>
          <a:xfrm>
            <a:off x="3871607" y="2119083"/>
            <a:ext cx="32861" cy="23813"/>
          </a:xfrm>
          <a:custGeom>
            <a:avLst/>
            <a:gdLst/>
            <a:ahLst/>
            <a:cxnLst/>
            <a:rect l="l" t="t" r="r" b="b"/>
            <a:pathLst>
              <a:path w="43814" h="31750">
                <a:moveTo>
                  <a:pt x="43224" y="31474"/>
                </a:moveTo>
                <a:lnTo>
                  <a:pt x="0" y="15724"/>
                </a:lnTo>
                <a:lnTo>
                  <a:pt x="43224" y="0"/>
                </a:lnTo>
                <a:lnTo>
                  <a:pt x="43224" y="31474"/>
                </a:lnTo>
                <a:close/>
              </a:path>
            </a:pathLst>
          </a:custGeom>
          <a:solidFill>
            <a:srgbClr val="666666"/>
          </a:solidFill>
        </p:spPr>
        <p:txBody>
          <a:bodyPr wrap="square" lIns="0" tIns="0" rIns="0" bIns="0" rtlCol="0"/>
          <a:lstStyle/>
          <a:p>
            <a:endParaRPr sz="1350"/>
          </a:p>
        </p:txBody>
      </p:sp>
      <p:sp>
        <p:nvSpPr>
          <p:cNvPr id="69" name="object 69"/>
          <p:cNvSpPr/>
          <p:nvPr/>
        </p:nvSpPr>
        <p:spPr>
          <a:xfrm>
            <a:off x="3871607" y="2119083"/>
            <a:ext cx="32861" cy="23813"/>
          </a:xfrm>
          <a:custGeom>
            <a:avLst/>
            <a:gdLst/>
            <a:ahLst/>
            <a:cxnLst/>
            <a:rect l="l" t="t" r="r" b="b"/>
            <a:pathLst>
              <a:path w="43814" h="31750">
                <a:moveTo>
                  <a:pt x="43224" y="0"/>
                </a:moveTo>
                <a:lnTo>
                  <a:pt x="0" y="15724"/>
                </a:lnTo>
                <a:lnTo>
                  <a:pt x="43224" y="31474"/>
                </a:lnTo>
                <a:lnTo>
                  <a:pt x="43224" y="0"/>
                </a:lnTo>
                <a:close/>
              </a:path>
            </a:pathLst>
          </a:custGeom>
          <a:ln w="9524">
            <a:solidFill>
              <a:srgbClr val="666666"/>
            </a:solidFill>
          </a:ln>
        </p:spPr>
        <p:txBody>
          <a:bodyPr wrap="square" lIns="0" tIns="0" rIns="0" bIns="0" rtlCol="0"/>
          <a:lstStyle/>
          <a:p>
            <a:endParaRPr sz="1350"/>
          </a:p>
        </p:txBody>
      </p:sp>
      <p:sp>
        <p:nvSpPr>
          <p:cNvPr id="70" name="object 70"/>
          <p:cNvSpPr/>
          <p:nvPr/>
        </p:nvSpPr>
        <p:spPr>
          <a:xfrm>
            <a:off x="3895325" y="2156770"/>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71" name="object 71"/>
          <p:cNvSpPr/>
          <p:nvPr/>
        </p:nvSpPr>
        <p:spPr>
          <a:xfrm>
            <a:off x="3869488" y="2137196"/>
            <a:ext cx="33338" cy="29051"/>
          </a:xfrm>
          <a:custGeom>
            <a:avLst/>
            <a:gdLst/>
            <a:ahLst/>
            <a:cxnLst/>
            <a:rect l="l" t="t" r="r" b="b"/>
            <a:pathLst>
              <a:path w="44450" h="38735">
                <a:moveTo>
                  <a:pt x="24949" y="38624"/>
                </a:moveTo>
                <a:lnTo>
                  <a:pt x="0" y="0"/>
                </a:lnTo>
                <a:lnTo>
                  <a:pt x="43949" y="13549"/>
                </a:lnTo>
                <a:lnTo>
                  <a:pt x="24949" y="38624"/>
                </a:lnTo>
                <a:close/>
              </a:path>
            </a:pathLst>
          </a:custGeom>
          <a:solidFill>
            <a:srgbClr val="666666"/>
          </a:solidFill>
        </p:spPr>
        <p:txBody>
          <a:bodyPr wrap="square" lIns="0" tIns="0" rIns="0" bIns="0" rtlCol="0"/>
          <a:lstStyle/>
          <a:p>
            <a:endParaRPr sz="1350"/>
          </a:p>
        </p:txBody>
      </p:sp>
      <p:sp>
        <p:nvSpPr>
          <p:cNvPr id="72" name="object 72"/>
          <p:cNvSpPr/>
          <p:nvPr/>
        </p:nvSpPr>
        <p:spPr>
          <a:xfrm>
            <a:off x="3869488" y="2137196"/>
            <a:ext cx="33338" cy="29051"/>
          </a:xfrm>
          <a:custGeom>
            <a:avLst/>
            <a:gdLst/>
            <a:ahLst/>
            <a:cxnLst/>
            <a:rect l="l" t="t" r="r" b="b"/>
            <a:pathLst>
              <a:path w="44450" h="38735">
                <a:moveTo>
                  <a:pt x="43949" y="13549"/>
                </a:moveTo>
                <a:lnTo>
                  <a:pt x="0" y="0"/>
                </a:lnTo>
                <a:lnTo>
                  <a:pt x="24949" y="38624"/>
                </a:lnTo>
                <a:lnTo>
                  <a:pt x="43949" y="13549"/>
                </a:lnTo>
                <a:close/>
              </a:path>
            </a:pathLst>
          </a:custGeom>
          <a:ln w="9524">
            <a:solidFill>
              <a:srgbClr val="666666"/>
            </a:solidFill>
          </a:ln>
        </p:spPr>
        <p:txBody>
          <a:bodyPr wrap="square" lIns="0" tIns="0" rIns="0" bIns="0" rtlCol="0"/>
          <a:lstStyle/>
          <a:p>
            <a:endParaRPr sz="1350"/>
          </a:p>
        </p:txBody>
      </p:sp>
      <p:sp>
        <p:nvSpPr>
          <p:cNvPr id="73" name="object 73"/>
          <p:cNvSpPr/>
          <p:nvPr/>
        </p:nvSpPr>
        <p:spPr>
          <a:xfrm>
            <a:off x="3884788" y="1439237"/>
            <a:ext cx="890111" cy="1347788"/>
          </a:xfrm>
          <a:custGeom>
            <a:avLst/>
            <a:gdLst/>
            <a:ahLst/>
            <a:cxnLst/>
            <a:rect l="l" t="t" r="r" b="b"/>
            <a:pathLst>
              <a:path w="1186814" h="1797050">
                <a:moveTo>
                  <a:pt x="0" y="1796708"/>
                </a:moveTo>
                <a:lnTo>
                  <a:pt x="1186197" y="0"/>
                </a:lnTo>
              </a:path>
            </a:pathLst>
          </a:custGeom>
          <a:ln w="9524">
            <a:solidFill>
              <a:srgbClr val="666666"/>
            </a:solidFill>
          </a:ln>
        </p:spPr>
        <p:txBody>
          <a:bodyPr wrap="square" lIns="0" tIns="0" rIns="0" bIns="0" rtlCol="0"/>
          <a:lstStyle/>
          <a:p>
            <a:endParaRPr sz="1350"/>
          </a:p>
        </p:txBody>
      </p:sp>
      <p:sp>
        <p:nvSpPr>
          <p:cNvPr id="74" name="object 74"/>
          <p:cNvSpPr/>
          <p:nvPr/>
        </p:nvSpPr>
        <p:spPr>
          <a:xfrm>
            <a:off x="3866919" y="2780263"/>
            <a:ext cx="28099" cy="33814"/>
          </a:xfrm>
          <a:custGeom>
            <a:avLst/>
            <a:gdLst/>
            <a:ahLst/>
            <a:cxnLst/>
            <a:rect l="l" t="t" r="r" b="b"/>
            <a:pathLst>
              <a:path w="37464" h="45085">
                <a:moveTo>
                  <a:pt x="0" y="44749"/>
                </a:moveTo>
                <a:lnTo>
                  <a:pt x="10674" y="0"/>
                </a:lnTo>
                <a:lnTo>
                  <a:pt x="36949" y="17349"/>
                </a:lnTo>
                <a:lnTo>
                  <a:pt x="0" y="44749"/>
                </a:lnTo>
                <a:close/>
              </a:path>
            </a:pathLst>
          </a:custGeom>
          <a:solidFill>
            <a:srgbClr val="666666"/>
          </a:solidFill>
        </p:spPr>
        <p:txBody>
          <a:bodyPr wrap="square" lIns="0" tIns="0" rIns="0" bIns="0" rtlCol="0"/>
          <a:lstStyle/>
          <a:p>
            <a:endParaRPr sz="1350"/>
          </a:p>
        </p:txBody>
      </p:sp>
      <p:sp>
        <p:nvSpPr>
          <p:cNvPr id="75" name="object 75"/>
          <p:cNvSpPr/>
          <p:nvPr/>
        </p:nvSpPr>
        <p:spPr>
          <a:xfrm>
            <a:off x="3866919" y="2780263"/>
            <a:ext cx="28099" cy="33814"/>
          </a:xfrm>
          <a:custGeom>
            <a:avLst/>
            <a:gdLst/>
            <a:ahLst/>
            <a:cxnLst/>
            <a:rect l="l" t="t" r="r" b="b"/>
            <a:pathLst>
              <a:path w="37464" h="45085">
                <a:moveTo>
                  <a:pt x="10674" y="0"/>
                </a:moveTo>
                <a:lnTo>
                  <a:pt x="0" y="44749"/>
                </a:lnTo>
                <a:lnTo>
                  <a:pt x="36949" y="17349"/>
                </a:lnTo>
                <a:lnTo>
                  <a:pt x="10674" y="0"/>
                </a:lnTo>
                <a:close/>
              </a:path>
            </a:pathLst>
          </a:custGeom>
          <a:ln w="9524">
            <a:solidFill>
              <a:srgbClr val="666666"/>
            </a:solidFill>
          </a:ln>
        </p:spPr>
        <p:txBody>
          <a:bodyPr wrap="square" lIns="0" tIns="0" rIns="0" bIns="0" rtlCol="0"/>
          <a:lstStyle/>
          <a:p>
            <a:endParaRPr sz="1350"/>
          </a:p>
        </p:txBody>
      </p:sp>
      <p:sp>
        <p:nvSpPr>
          <p:cNvPr id="76" name="object 76"/>
          <p:cNvSpPr/>
          <p:nvPr/>
        </p:nvSpPr>
        <p:spPr>
          <a:xfrm>
            <a:off x="3895325" y="2130877"/>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77" name="object 77"/>
          <p:cNvSpPr/>
          <p:nvPr/>
        </p:nvSpPr>
        <p:spPr>
          <a:xfrm>
            <a:off x="3869488" y="2787257"/>
            <a:ext cx="33338" cy="29051"/>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sz="1350"/>
          </a:p>
        </p:txBody>
      </p:sp>
      <p:sp>
        <p:nvSpPr>
          <p:cNvPr id="78" name="object 78"/>
          <p:cNvSpPr/>
          <p:nvPr/>
        </p:nvSpPr>
        <p:spPr>
          <a:xfrm>
            <a:off x="3869488" y="2787257"/>
            <a:ext cx="33338" cy="29051"/>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sz="1350"/>
          </a:p>
        </p:txBody>
      </p:sp>
      <p:sp>
        <p:nvSpPr>
          <p:cNvPr id="79" name="object 79"/>
          <p:cNvSpPr/>
          <p:nvPr/>
        </p:nvSpPr>
        <p:spPr>
          <a:xfrm>
            <a:off x="3904025" y="282254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80" name="object 80"/>
          <p:cNvSpPr/>
          <p:nvPr/>
        </p:nvSpPr>
        <p:spPr>
          <a:xfrm>
            <a:off x="3871607" y="2810731"/>
            <a:ext cx="32861" cy="23813"/>
          </a:xfrm>
          <a:custGeom>
            <a:avLst/>
            <a:gdLst/>
            <a:ahLst/>
            <a:cxnLst/>
            <a:rect l="l" t="t" r="r" b="b"/>
            <a:pathLst>
              <a:path w="43814"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sz="1350"/>
          </a:p>
        </p:txBody>
      </p:sp>
      <p:sp>
        <p:nvSpPr>
          <p:cNvPr id="81" name="object 81"/>
          <p:cNvSpPr/>
          <p:nvPr/>
        </p:nvSpPr>
        <p:spPr>
          <a:xfrm>
            <a:off x="3871607" y="2810731"/>
            <a:ext cx="32861" cy="23813"/>
          </a:xfrm>
          <a:custGeom>
            <a:avLst/>
            <a:gdLst/>
            <a:ahLst/>
            <a:cxnLst/>
            <a:rect l="l" t="t" r="r" b="b"/>
            <a:pathLst>
              <a:path w="43814"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sz="1350"/>
          </a:p>
        </p:txBody>
      </p:sp>
      <p:sp>
        <p:nvSpPr>
          <p:cNvPr id="82" name="object 82"/>
          <p:cNvSpPr/>
          <p:nvPr/>
        </p:nvSpPr>
        <p:spPr>
          <a:xfrm>
            <a:off x="3895325" y="2822544"/>
            <a:ext cx="879158" cy="665798"/>
          </a:xfrm>
          <a:custGeom>
            <a:avLst/>
            <a:gdLst/>
            <a:ahLst/>
            <a:cxnLst/>
            <a:rect l="l" t="t" r="r" b="b"/>
            <a:pathLst>
              <a:path w="1172210" h="887729">
                <a:moveTo>
                  <a:pt x="0" y="887673"/>
                </a:moveTo>
                <a:lnTo>
                  <a:pt x="1172147" y="0"/>
                </a:lnTo>
              </a:path>
            </a:pathLst>
          </a:custGeom>
          <a:ln w="9524">
            <a:solidFill>
              <a:srgbClr val="666666"/>
            </a:solidFill>
          </a:ln>
        </p:spPr>
        <p:txBody>
          <a:bodyPr wrap="square" lIns="0" tIns="0" rIns="0" bIns="0" rtlCol="0"/>
          <a:lstStyle/>
          <a:p>
            <a:endParaRPr sz="1350"/>
          </a:p>
        </p:txBody>
      </p:sp>
      <p:sp>
        <p:nvSpPr>
          <p:cNvPr id="83" name="object 83"/>
          <p:cNvSpPr/>
          <p:nvPr/>
        </p:nvSpPr>
        <p:spPr>
          <a:xfrm>
            <a:off x="3869488" y="3478906"/>
            <a:ext cx="33338" cy="29051"/>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sz="1350"/>
          </a:p>
        </p:txBody>
      </p:sp>
      <p:sp>
        <p:nvSpPr>
          <p:cNvPr id="84" name="object 84"/>
          <p:cNvSpPr/>
          <p:nvPr/>
        </p:nvSpPr>
        <p:spPr>
          <a:xfrm>
            <a:off x="3869488" y="3478906"/>
            <a:ext cx="33338" cy="29051"/>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sz="1350"/>
          </a:p>
        </p:txBody>
      </p:sp>
      <p:sp>
        <p:nvSpPr>
          <p:cNvPr id="85" name="object 85"/>
          <p:cNvSpPr/>
          <p:nvPr/>
        </p:nvSpPr>
        <p:spPr>
          <a:xfrm>
            <a:off x="3884788" y="2130877"/>
            <a:ext cx="890111" cy="1347788"/>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sz="1350"/>
          </a:p>
        </p:txBody>
      </p:sp>
      <p:sp>
        <p:nvSpPr>
          <p:cNvPr id="86" name="object 86"/>
          <p:cNvSpPr/>
          <p:nvPr/>
        </p:nvSpPr>
        <p:spPr>
          <a:xfrm>
            <a:off x="3866919" y="3471912"/>
            <a:ext cx="28099" cy="33814"/>
          </a:xfrm>
          <a:custGeom>
            <a:avLst/>
            <a:gdLst/>
            <a:ahLst/>
            <a:cxnLst/>
            <a:rect l="l" t="t" r="r" b="b"/>
            <a:pathLst>
              <a:path w="37464" h="45085">
                <a:moveTo>
                  <a:pt x="0" y="44749"/>
                </a:moveTo>
                <a:lnTo>
                  <a:pt x="10674" y="0"/>
                </a:lnTo>
                <a:lnTo>
                  <a:pt x="36949" y="17324"/>
                </a:lnTo>
                <a:lnTo>
                  <a:pt x="0" y="44749"/>
                </a:lnTo>
                <a:close/>
              </a:path>
            </a:pathLst>
          </a:custGeom>
          <a:solidFill>
            <a:srgbClr val="666666"/>
          </a:solidFill>
        </p:spPr>
        <p:txBody>
          <a:bodyPr wrap="square" lIns="0" tIns="0" rIns="0" bIns="0" rtlCol="0"/>
          <a:lstStyle/>
          <a:p>
            <a:endParaRPr sz="1350"/>
          </a:p>
        </p:txBody>
      </p:sp>
      <p:sp>
        <p:nvSpPr>
          <p:cNvPr id="87" name="object 87"/>
          <p:cNvSpPr/>
          <p:nvPr/>
        </p:nvSpPr>
        <p:spPr>
          <a:xfrm>
            <a:off x="3866919" y="3471912"/>
            <a:ext cx="28099" cy="33814"/>
          </a:xfrm>
          <a:custGeom>
            <a:avLst/>
            <a:gdLst/>
            <a:ahLst/>
            <a:cxnLst/>
            <a:rect l="l" t="t" r="r" b="b"/>
            <a:pathLst>
              <a:path w="37464" h="45085">
                <a:moveTo>
                  <a:pt x="10674" y="0"/>
                </a:moveTo>
                <a:lnTo>
                  <a:pt x="0" y="44749"/>
                </a:lnTo>
                <a:lnTo>
                  <a:pt x="36949" y="17324"/>
                </a:lnTo>
                <a:lnTo>
                  <a:pt x="10674" y="0"/>
                </a:lnTo>
                <a:close/>
              </a:path>
            </a:pathLst>
          </a:custGeom>
          <a:ln w="9524">
            <a:solidFill>
              <a:srgbClr val="666666"/>
            </a:solidFill>
          </a:ln>
        </p:spPr>
        <p:txBody>
          <a:bodyPr wrap="square" lIns="0" tIns="0" rIns="0" bIns="0" rtlCol="0"/>
          <a:lstStyle/>
          <a:p>
            <a:endParaRPr sz="1350"/>
          </a:p>
        </p:txBody>
      </p:sp>
      <p:sp>
        <p:nvSpPr>
          <p:cNvPr id="88" name="object 88"/>
          <p:cNvSpPr/>
          <p:nvPr/>
        </p:nvSpPr>
        <p:spPr>
          <a:xfrm>
            <a:off x="3878431" y="1439238"/>
            <a:ext cx="896303" cy="2035969"/>
          </a:xfrm>
          <a:custGeom>
            <a:avLst/>
            <a:gdLst/>
            <a:ahLst/>
            <a:cxnLst/>
            <a:rect l="l" t="t" r="r" b="b"/>
            <a:pathLst>
              <a:path w="1195070" h="2714625">
                <a:moveTo>
                  <a:pt x="0" y="2714282"/>
                </a:moveTo>
                <a:lnTo>
                  <a:pt x="1194672" y="0"/>
                </a:lnTo>
              </a:path>
            </a:pathLst>
          </a:custGeom>
          <a:ln w="9524">
            <a:solidFill>
              <a:srgbClr val="666666"/>
            </a:solidFill>
          </a:ln>
        </p:spPr>
        <p:txBody>
          <a:bodyPr wrap="square" lIns="0" tIns="0" rIns="0" bIns="0" rtlCol="0"/>
          <a:lstStyle/>
          <a:p>
            <a:endParaRPr sz="1350"/>
          </a:p>
        </p:txBody>
      </p:sp>
      <p:sp>
        <p:nvSpPr>
          <p:cNvPr id="89" name="object 89"/>
          <p:cNvSpPr/>
          <p:nvPr/>
        </p:nvSpPr>
        <p:spPr>
          <a:xfrm>
            <a:off x="3865363" y="3470206"/>
            <a:ext cx="24288" cy="34766"/>
          </a:xfrm>
          <a:custGeom>
            <a:avLst/>
            <a:gdLst/>
            <a:ahLst/>
            <a:cxnLst/>
            <a:rect l="l" t="t" r="r" b="b"/>
            <a:pathLst>
              <a:path w="32385" h="46354">
                <a:moveTo>
                  <a:pt x="0" y="45899"/>
                </a:moveTo>
                <a:lnTo>
                  <a:pt x="3024" y="0"/>
                </a:lnTo>
                <a:lnTo>
                  <a:pt x="31824" y="12674"/>
                </a:lnTo>
                <a:lnTo>
                  <a:pt x="0" y="45899"/>
                </a:lnTo>
                <a:close/>
              </a:path>
            </a:pathLst>
          </a:custGeom>
          <a:solidFill>
            <a:srgbClr val="666666"/>
          </a:solidFill>
        </p:spPr>
        <p:txBody>
          <a:bodyPr wrap="square" lIns="0" tIns="0" rIns="0" bIns="0" rtlCol="0"/>
          <a:lstStyle/>
          <a:p>
            <a:endParaRPr sz="1350"/>
          </a:p>
        </p:txBody>
      </p:sp>
      <p:sp>
        <p:nvSpPr>
          <p:cNvPr id="90" name="object 90"/>
          <p:cNvSpPr/>
          <p:nvPr/>
        </p:nvSpPr>
        <p:spPr>
          <a:xfrm>
            <a:off x="3865363" y="3470206"/>
            <a:ext cx="24288" cy="34766"/>
          </a:xfrm>
          <a:custGeom>
            <a:avLst/>
            <a:gdLst/>
            <a:ahLst/>
            <a:cxnLst/>
            <a:rect l="l" t="t" r="r" b="b"/>
            <a:pathLst>
              <a:path w="32385" h="46354">
                <a:moveTo>
                  <a:pt x="3024" y="0"/>
                </a:moveTo>
                <a:lnTo>
                  <a:pt x="0" y="45899"/>
                </a:lnTo>
                <a:lnTo>
                  <a:pt x="31824" y="12674"/>
                </a:lnTo>
                <a:lnTo>
                  <a:pt x="3024" y="0"/>
                </a:lnTo>
                <a:close/>
              </a:path>
            </a:pathLst>
          </a:custGeom>
          <a:ln w="9524">
            <a:solidFill>
              <a:srgbClr val="666666"/>
            </a:solidFill>
          </a:ln>
        </p:spPr>
        <p:txBody>
          <a:bodyPr wrap="square" lIns="0" tIns="0" rIns="0" bIns="0" rtlCol="0"/>
          <a:lstStyle/>
          <a:p>
            <a:endParaRPr sz="1350"/>
          </a:p>
        </p:txBody>
      </p:sp>
      <p:sp>
        <p:nvSpPr>
          <p:cNvPr id="91" name="object 91"/>
          <p:cNvSpPr/>
          <p:nvPr/>
        </p:nvSpPr>
        <p:spPr>
          <a:xfrm>
            <a:off x="5308022" y="1454286"/>
            <a:ext cx="873443" cy="327660"/>
          </a:xfrm>
          <a:custGeom>
            <a:avLst/>
            <a:gdLst/>
            <a:ahLst/>
            <a:cxnLst/>
            <a:rect l="l" t="t" r="r" b="b"/>
            <a:pathLst>
              <a:path w="1164590" h="436880">
                <a:moveTo>
                  <a:pt x="0" y="0"/>
                </a:moveTo>
                <a:lnTo>
                  <a:pt x="1164197" y="436534"/>
                </a:lnTo>
              </a:path>
            </a:pathLst>
          </a:custGeom>
          <a:ln w="9524">
            <a:solidFill>
              <a:srgbClr val="666666"/>
            </a:solidFill>
          </a:ln>
        </p:spPr>
        <p:txBody>
          <a:bodyPr wrap="square" lIns="0" tIns="0" rIns="0" bIns="0" rtlCol="0"/>
          <a:lstStyle/>
          <a:p>
            <a:endParaRPr sz="1350"/>
          </a:p>
        </p:txBody>
      </p:sp>
      <p:sp>
        <p:nvSpPr>
          <p:cNvPr id="92" name="object 92"/>
          <p:cNvSpPr/>
          <p:nvPr/>
        </p:nvSpPr>
        <p:spPr>
          <a:xfrm>
            <a:off x="5277685" y="1442905"/>
            <a:ext cx="34766" cy="22860"/>
          </a:xfrm>
          <a:custGeom>
            <a:avLst/>
            <a:gdLst/>
            <a:ahLst/>
            <a:cxnLst/>
            <a:rect l="l" t="t" r="r" b="b"/>
            <a:pathLst>
              <a:path w="46354" h="30480">
                <a:moveTo>
                  <a:pt x="34949" y="29907"/>
                </a:moveTo>
                <a:lnTo>
                  <a:pt x="0" y="0"/>
                </a:lnTo>
                <a:lnTo>
                  <a:pt x="45974" y="444"/>
                </a:lnTo>
                <a:lnTo>
                  <a:pt x="34949" y="29907"/>
                </a:lnTo>
                <a:close/>
              </a:path>
            </a:pathLst>
          </a:custGeom>
          <a:solidFill>
            <a:srgbClr val="666666"/>
          </a:solidFill>
        </p:spPr>
        <p:txBody>
          <a:bodyPr wrap="square" lIns="0" tIns="0" rIns="0" bIns="0" rtlCol="0"/>
          <a:lstStyle/>
          <a:p>
            <a:endParaRPr sz="1350"/>
          </a:p>
        </p:txBody>
      </p:sp>
      <p:sp>
        <p:nvSpPr>
          <p:cNvPr id="93" name="object 93"/>
          <p:cNvSpPr/>
          <p:nvPr/>
        </p:nvSpPr>
        <p:spPr>
          <a:xfrm>
            <a:off x="5277685" y="1442905"/>
            <a:ext cx="34766" cy="22860"/>
          </a:xfrm>
          <a:custGeom>
            <a:avLst/>
            <a:gdLst/>
            <a:ahLst/>
            <a:cxnLst/>
            <a:rect l="l" t="t" r="r" b="b"/>
            <a:pathLst>
              <a:path w="46354" h="30480">
                <a:moveTo>
                  <a:pt x="45974" y="444"/>
                </a:moveTo>
                <a:lnTo>
                  <a:pt x="0" y="0"/>
                </a:lnTo>
                <a:lnTo>
                  <a:pt x="34949" y="29907"/>
                </a:lnTo>
                <a:lnTo>
                  <a:pt x="45974" y="444"/>
                </a:lnTo>
                <a:close/>
              </a:path>
            </a:pathLst>
          </a:custGeom>
          <a:ln w="9524">
            <a:solidFill>
              <a:srgbClr val="666666"/>
            </a:solidFill>
          </a:ln>
        </p:spPr>
        <p:txBody>
          <a:bodyPr wrap="square" lIns="0" tIns="0" rIns="0" bIns="0" rtlCol="0"/>
          <a:lstStyle/>
          <a:p>
            <a:endParaRPr sz="1350"/>
          </a:p>
        </p:txBody>
      </p:sp>
      <p:sp>
        <p:nvSpPr>
          <p:cNvPr id="94" name="object 94"/>
          <p:cNvSpPr/>
          <p:nvPr/>
        </p:nvSpPr>
        <p:spPr>
          <a:xfrm>
            <a:off x="5296266" y="1471368"/>
            <a:ext cx="885349" cy="1002506"/>
          </a:xfrm>
          <a:custGeom>
            <a:avLst/>
            <a:gdLst/>
            <a:ahLst/>
            <a:cxnLst/>
            <a:rect l="l" t="t" r="r" b="b"/>
            <a:pathLst>
              <a:path w="1180465" h="1336675">
                <a:moveTo>
                  <a:pt x="0" y="0"/>
                </a:moveTo>
                <a:lnTo>
                  <a:pt x="1179872" y="1336244"/>
                </a:lnTo>
              </a:path>
            </a:pathLst>
          </a:custGeom>
          <a:ln w="9524">
            <a:solidFill>
              <a:srgbClr val="666666"/>
            </a:solidFill>
          </a:ln>
        </p:spPr>
        <p:txBody>
          <a:bodyPr wrap="square" lIns="0" tIns="0" rIns="0" bIns="0" rtlCol="0"/>
          <a:lstStyle/>
          <a:p>
            <a:endParaRPr sz="1350"/>
          </a:p>
        </p:txBody>
      </p:sp>
      <p:sp>
        <p:nvSpPr>
          <p:cNvPr id="95" name="object 95"/>
          <p:cNvSpPr/>
          <p:nvPr/>
        </p:nvSpPr>
        <p:spPr>
          <a:xfrm>
            <a:off x="5274816" y="1447066"/>
            <a:ext cx="30480" cy="32385"/>
          </a:xfrm>
          <a:custGeom>
            <a:avLst/>
            <a:gdLst/>
            <a:ahLst/>
            <a:cxnLst/>
            <a:rect l="l" t="t" r="r" b="b"/>
            <a:pathLst>
              <a:path w="40639" h="43180">
                <a:moveTo>
                  <a:pt x="16799" y="42814"/>
                </a:moveTo>
                <a:lnTo>
                  <a:pt x="0" y="0"/>
                </a:lnTo>
                <a:lnTo>
                  <a:pt x="40399" y="21989"/>
                </a:lnTo>
                <a:lnTo>
                  <a:pt x="16799" y="42814"/>
                </a:lnTo>
                <a:close/>
              </a:path>
            </a:pathLst>
          </a:custGeom>
          <a:solidFill>
            <a:srgbClr val="666666"/>
          </a:solidFill>
        </p:spPr>
        <p:txBody>
          <a:bodyPr wrap="square" lIns="0" tIns="0" rIns="0" bIns="0" rtlCol="0"/>
          <a:lstStyle/>
          <a:p>
            <a:endParaRPr sz="1350"/>
          </a:p>
        </p:txBody>
      </p:sp>
      <p:sp>
        <p:nvSpPr>
          <p:cNvPr id="96" name="object 96"/>
          <p:cNvSpPr/>
          <p:nvPr/>
        </p:nvSpPr>
        <p:spPr>
          <a:xfrm>
            <a:off x="5274816" y="1447066"/>
            <a:ext cx="30480" cy="32385"/>
          </a:xfrm>
          <a:custGeom>
            <a:avLst/>
            <a:gdLst/>
            <a:ahLst/>
            <a:cxnLst/>
            <a:rect l="l" t="t" r="r" b="b"/>
            <a:pathLst>
              <a:path w="40639" h="43180">
                <a:moveTo>
                  <a:pt x="40399" y="21989"/>
                </a:moveTo>
                <a:lnTo>
                  <a:pt x="0" y="0"/>
                </a:lnTo>
                <a:lnTo>
                  <a:pt x="16799" y="42814"/>
                </a:lnTo>
                <a:lnTo>
                  <a:pt x="40399" y="21989"/>
                </a:lnTo>
                <a:close/>
              </a:path>
            </a:pathLst>
          </a:custGeom>
          <a:ln w="9524">
            <a:solidFill>
              <a:srgbClr val="666666"/>
            </a:solidFill>
          </a:ln>
        </p:spPr>
        <p:txBody>
          <a:bodyPr wrap="square" lIns="0" tIns="0" rIns="0" bIns="0" rtlCol="0"/>
          <a:lstStyle/>
          <a:p>
            <a:endParaRPr sz="1350"/>
          </a:p>
        </p:txBody>
      </p:sp>
      <p:sp>
        <p:nvSpPr>
          <p:cNvPr id="97" name="object 97"/>
          <p:cNvSpPr/>
          <p:nvPr/>
        </p:nvSpPr>
        <p:spPr>
          <a:xfrm>
            <a:off x="5287942" y="1477124"/>
            <a:ext cx="893445" cy="1688306"/>
          </a:xfrm>
          <a:custGeom>
            <a:avLst/>
            <a:gdLst/>
            <a:ahLst/>
            <a:cxnLst/>
            <a:rect l="l" t="t" r="r" b="b"/>
            <a:pathLst>
              <a:path w="1191259" h="2251075">
                <a:moveTo>
                  <a:pt x="0" y="0"/>
                </a:moveTo>
                <a:lnTo>
                  <a:pt x="1190972" y="2250792"/>
                </a:lnTo>
              </a:path>
            </a:pathLst>
          </a:custGeom>
          <a:ln w="9524">
            <a:solidFill>
              <a:srgbClr val="666666"/>
            </a:solidFill>
          </a:ln>
        </p:spPr>
        <p:txBody>
          <a:bodyPr wrap="square" lIns="0" tIns="0" rIns="0" bIns="0" rtlCol="0"/>
          <a:lstStyle/>
          <a:p>
            <a:endParaRPr sz="1350"/>
          </a:p>
        </p:txBody>
      </p:sp>
      <p:sp>
        <p:nvSpPr>
          <p:cNvPr id="98" name="object 98"/>
          <p:cNvSpPr/>
          <p:nvPr/>
        </p:nvSpPr>
        <p:spPr>
          <a:xfrm>
            <a:off x="5272772" y="1448468"/>
            <a:ext cx="25718" cy="34290"/>
          </a:xfrm>
          <a:custGeom>
            <a:avLst/>
            <a:gdLst/>
            <a:ahLst/>
            <a:cxnLst/>
            <a:rect l="l" t="t" r="r" b="b"/>
            <a:pathLst>
              <a:path w="34289" h="45719">
                <a:moveTo>
                  <a:pt x="6324" y="45564"/>
                </a:moveTo>
                <a:lnTo>
                  <a:pt x="0" y="0"/>
                </a:lnTo>
                <a:lnTo>
                  <a:pt x="34124" y="30847"/>
                </a:lnTo>
                <a:lnTo>
                  <a:pt x="6324" y="45564"/>
                </a:lnTo>
                <a:close/>
              </a:path>
            </a:pathLst>
          </a:custGeom>
          <a:solidFill>
            <a:srgbClr val="666666"/>
          </a:solidFill>
        </p:spPr>
        <p:txBody>
          <a:bodyPr wrap="square" lIns="0" tIns="0" rIns="0" bIns="0" rtlCol="0"/>
          <a:lstStyle/>
          <a:p>
            <a:endParaRPr sz="1350"/>
          </a:p>
        </p:txBody>
      </p:sp>
      <p:sp>
        <p:nvSpPr>
          <p:cNvPr id="99" name="object 99"/>
          <p:cNvSpPr/>
          <p:nvPr/>
        </p:nvSpPr>
        <p:spPr>
          <a:xfrm>
            <a:off x="5272772" y="1448468"/>
            <a:ext cx="25718" cy="34290"/>
          </a:xfrm>
          <a:custGeom>
            <a:avLst/>
            <a:gdLst/>
            <a:ahLst/>
            <a:cxnLst/>
            <a:rect l="l" t="t" r="r" b="b"/>
            <a:pathLst>
              <a:path w="34289" h="45719">
                <a:moveTo>
                  <a:pt x="34124" y="30847"/>
                </a:moveTo>
                <a:lnTo>
                  <a:pt x="0" y="0"/>
                </a:lnTo>
                <a:lnTo>
                  <a:pt x="6324" y="45564"/>
                </a:lnTo>
                <a:lnTo>
                  <a:pt x="34124" y="30847"/>
                </a:lnTo>
                <a:close/>
              </a:path>
            </a:pathLst>
          </a:custGeom>
          <a:ln w="9524">
            <a:solidFill>
              <a:srgbClr val="666666"/>
            </a:solidFill>
          </a:ln>
        </p:spPr>
        <p:txBody>
          <a:bodyPr wrap="square" lIns="0" tIns="0" rIns="0" bIns="0" rtlCol="0"/>
          <a:lstStyle/>
          <a:p>
            <a:endParaRPr sz="1350"/>
          </a:p>
        </p:txBody>
      </p:sp>
      <p:sp>
        <p:nvSpPr>
          <p:cNvPr id="100" name="object 100"/>
          <p:cNvSpPr/>
          <p:nvPr/>
        </p:nvSpPr>
        <p:spPr>
          <a:xfrm>
            <a:off x="5307928" y="1781686"/>
            <a:ext cx="873443" cy="334328"/>
          </a:xfrm>
          <a:custGeom>
            <a:avLst/>
            <a:gdLst/>
            <a:ahLst/>
            <a:cxnLst/>
            <a:rect l="l" t="t" r="r" b="b"/>
            <a:pathLst>
              <a:path w="1164590" h="445769">
                <a:moveTo>
                  <a:pt x="0" y="445186"/>
                </a:moveTo>
                <a:lnTo>
                  <a:pt x="1164322" y="0"/>
                </a:lnTo>
              </a:path>
            </a:pathLst>
          </a:custGeom>
          <a:ln w="9524">
            <a:solidFill>
              <a:srgbClr val="666666"/>
            </a:solidFill>
          </a:ln>
        </p:spPr>
        <p:txBody>
          <a:bodyPr wrap="square" lIns="0" tIns="0" rIns="0" bIns="0" rtlCol="0"/>
          <a:lstStyle/>
          <a:p>
            <a:endParaRPr sz="1350"/>
          </a:p>
        </p:txBody>
      </p:sp>
      <p:sp>
        <p:nvSpPr>
          <p:cNvPr id="101" name="object 101"/>
          <p:cNvSpPr/>
          <p:nvPr/>
        </p:nvSpPr>
        <p:spPr>
          <a:xfrm>
            <a:off x="5277648" y="2104552"/>
            <a:ext cx="34766" cy="22860"/>
          </a:xfrm>
          <a:custGeom>
            <a:avLst/>
            <a:gdLst/>
            <a:ahLst/>
            <a:cxnLst/>
            <a:rect l="l" t="t" r="r" b="b"/>
            <a:pathLst>
              <a:path w="46354" h="30480">
                <a:moveTo>
                  <a:pt x="0" y="30149"/>
                </a:moveTo>
                <a:lnTo>
                  <a:pt x="34749" y="0"/>
                </a:lnTo>
                <a:lnTo>
                  <a:pt x="45999" y="29399"/>
                </a:lnTo>
                <a:lnTo>
                  <a:pt x="0" y="30149"/>
                </a:lnTo>
                <a:close/>
              </a:path>
            </a:pathLst>
          </a:custGeom>
          <a:solidFill>
            <a:srgbClr val="666666"/>
          </a:solidFill>
        </p:spPr>
        <p:txBody>
          <a:bodyPr wrap="square" lIns="0" tIns="0" rIns="0" bIns="0" rtlCol="0"/>
          <a:lstStyle/>
          <a:p>
            <a:endParaRPr sz="1350"/>
          </a:p>
        </p:txBody>
      </p:sp>
      <p:sp>
        <p:nvSpPr>
          <p:cNvPr id="102" name="object 102"/>
          <p:cNvSpPr/>
          <p:nvPr/>
        </p:nvSpPr>
        <p:spPr>
          <a:xfrm>
            <a:off x="5277648" y="2104552"/>
            <a:ext cx="34766" cy="22860"/>
          </a:xfrm>
          <a:custGeom>
            <a:avLst/>
            <a:gdLst/>
            <a:ahLst/>
            <a:cxnLst/>
            <a:rect l="l" t="t" r="r" b="b"/>
            <a:pathLst>
              <a:path w="46354" h="30480">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sz="1350"/>
          </a:p>
        </p:txBody>
      </p:sp>
      <p:sp>
        <p:nvSpPr>
          <p:cNvPr id="103" name="object 103"/>
          <p:cNvSpPr/>
          <p:nvPr/>
        </p:nvSpPr>
        <p:spPr>
          <a:xfrm>
            <a:off x="5308022" y="2145933"/>
            <a:ext cx="873443" cy="327660"/>
          </a:xfrm>
          <a:custGeom>
            <a:avLst/>
            <a:gdLst/>
            <a:ahLst/>
            <a:cxnLst/>
            <a:rect l="l" t="t" r="r" b="b"/>
            <a:pathLst>
              <a:path w="1164590" h="436879">
                <a:moveTo>
                  <a:pt x="0" y="0"/>
                </a:moveTo>
                <a:lnTo>
                  <a:pt x="1164197" y="436549"/>
                </a:lnTo>
              </a:path>
            </a:pathLst>
          </a:custGeom>
          <a:ln w="9524">
            <a:solidFill>
              <a:srgbClr val="666666"/>
            </a:solidFill>
          </a:ln>
        </p:spPr>
        <p:txBody>
          <a:bodyPr wrap="square" lIns="0" tIns="0" rIns="0" bIns="0" rtlCol="0"/>
          <a:lstStyle/>
          <a:p>
            <a:endParaRPr sz="1350"/>
          </a:p>
        </p:txBody>
      </p:sp>
      <p:sp>
        <p:nvSpPr>
          <p:cNvPr id="104" name="object 104"/>
          <p:cNvSpPr/>
          <p:nvPr/>
        </p:nvSpPr>
        <p:spPr>
          <a:xfrm>
            <a:off x="5277685" y="2134552"/>
            <a:ext cx="34766" cy="22860"/>
          </a:xfrm>
          <a:custGeom>
            <a:avLst/>
            <a:gdLst/>
            <a:ahLst/>
            <a:cxnLst/>
            <a:rect l="l" t="t" r="r" b="b"/>
            <a:pathLst>
              <a:path w="46354" h="30480">
                <a:moveTo>
                  <a:pt x="34949" y="29899"/>
                </a:moveTo>
                <a:lnTo>
                  <a:pt x="0" y="0"/>
                </a:lnTo>
                <a:lnTo>
                  <a:pt x="45974" y="449"/>
                </a:lnTo>
                <a:lnTo>
                  <a:pt x="34949" y="29899"/>
                </a:lnTo>
                <a:close/>
              </a:path>
            </a:pathLst>
          </a:custGeom>
          <a:solidFill>
            <a:srgbClr val="666666"/>
          </a:solidFill>
        </p:spPr>
        <p:txBody>
          <a:bodyPr wrap="square" lIns="0" tIns="0" rIns="0" bIns="0" rtlCol="0"/>
          <a:lstStyle/>
          <a:p>
            <a:endParaRPr sz="1350"/>
          </a:p>
        </p:txBody>
      </p:sp>
      <p:sp>
        <p:nvSpPr>
          <p:cNvPr id="105" name="object 105"/>
          <p:cNvSpPr/>
          <p:nvPr/>
        </p:nvSpPr>
        <p:spPr>
          <a:xfrm>
            <a:off x="5277685" y="2134552"/>
            <a:ext cx="34766" cy="22860"/>
          </a:xfrm>
          <a:custGeom>
            <a:avLst/>
            <a:gdLst/>
            <a:ahLst/>
            <a:cxnLst/>
            <a:rect l="l" t="t" r="r" b="b"/>
            <a:pathLst>
              <a:path w="46354" h="30480">
                <a:moveTo>
                  <a:pt x="45974" y="449"/>
                </a:moveTo>
                <a:lnTo>
                  <a:pt x="0" y="0"/>
                </a:lnTo>
                <a:lnTo>
                  <a:pt x="34949" y="29899"/>
                </a:lnTo>
                <a:lnTo>
                  <a:pt x="45974" y="449"/>
                </a:lnTo>
                <a:close/>
              </a:path>
            </a:pathLst>
          </a:custGeom>
          <a:ln w="9524">
            <a:solidFill>
              <a:srgbClr val="666666"/>
            </a:solidFill>
          </a:ln>
        </p:spPr>
        <p:txBody>
          <a:bodyPr wrap="square" lIns="0" tIns="0" rIns="0" bIns="0" rtlCol="0"/>
          <a:lstStyle/>
          <a:p>
            <a:endParaRPr sz="1350"/>
          </a:p>
        </p:txBody>
      </p:sp>
      <p:sp>
        <p:nvSpPr>
          <p:cNvPr id="106" name="object 106"/>
          <p:cNvSpPr/>
          <p:nvPr/>
        </p:nvSpPr>
        <p:spPr>
          <a:xfrm>
            <a:off x="5296266" y="2163015"/>
            <a:ext cx="885349" cy="1002506"/>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sz="1350"/>
          </a:p>
        </p:txBody>
      </p:sp>
      <p:sp>
        <p:nvSpPr>
          <p:cNvPr id="107" name="object 107"/>
          <p:cNvSpPr/>
          <p:nvPr/>
        </p:nvSpPr>
        <p:spPr>
          <a:xfrm>
            <a:off x="5274816" y="2138714"/>
            <a:ext cx="30480" cy="32385"/>
          </a:xfrm>
          <a:custGeom>
            <a:avLst/>
            <a:gdLst/>
            <a:ahLst/>
            <a:cxnLst/>
            <a:rect l="l" t="t" r="r" b="b"/>
            <a:pathLst>
              <a:path w="40639" h="43180">
                <a:moveTo>
                  <a:pt x="16799" y="42824"/>
                </a:moveTo>
                <a:lnTo>
                  <a:pt x="0" y="0"/>
                </a:lnTo>
                <a:lnTo>
                  <a:pt x="40399" y="21999"/>
                </a:lnTo>
                <a:lnTo>
                  <a:pt x="16799" y="42824"/>
                </a:lnTo>
                <a:close/>
              </a:path>
            </a:pathLst>
          </a:custGeom>
          <a:solidFill>
            <a:srgbClr val="666666"/>
          </a:solidFill>
        </p:spPr>
        <p:txBody>
          <a:bodyPr wrap="square" lIns="0" tIns="0" rIns="0" bIns="0" rtlCol="0"/>
          <a:lstStyle/>
          <a:p>
            <a:endParaRPr sz="1350"/>
          </a:p>
        </p:txBody>
      </p:sp>
      <p:sp>
        <p:nvSpPr>
          <p:cNvPr id="108" name="object 108"/>
          <p:cNvSpPr/>
          <p:nvPr/>
        </p:nvSpPr>
        <p:spPr>
          <a:xfrm>
            <a:off x="5274816" y="2138714"/>
            <a:ext cx="30480" cy="32385"/>
          </a:xfrm>
          <a:custGeom>
            <a:avLst/>
            <a:gdLst/>
            <a:ahLst/>
            <a:cxnLst/>
            <a:rect l="l" t="t" r="r" b="b"/>
            <a:pathLst>
              <a:path w="40639" h="43180">
                <a:moveTo>
                  <a:pt x="40399" y="21999"/>
                </a:moveTo>
                <a:lnTo>
                  <a:pt x="0" y="0"/>
                </a:lnTo>
                <a:lnTo>
                  <a:pt x="16799" y="42824"/>
                </a:lnTo>
                <a:lnTo>
                  <a:pt x="40399" y="21999"/>
                </a:lnTo>
                <a:close/>
              </a:path>
            </a:pathLst>
          </a:custGeom>
          <a:ln w="9524">
            <a:solidFill>
              <a:srgbClr val="666666"/>
            </a:solidFill>
          </a:ln>
        </p:spPr>
        <p:txBody>
          <a:bodyPr wrap="square" lIns="0" tIns="0" rIns="0" bIns="0" rtlCol="0"/>
          <a:lstStyle/>
          <a:p>
            <a:endParaRPr sz="1350"/>
          </a:p>
        </p:txBody>
      </p:sp>
      <p:sp>
        <p:nvSpPr>
          <p:cNvPr id="109" name="object 109"/>
          <p:cNvSpPr/>
          <p:nvPr/>
        </p:nvSpPr>
        <p:spPr>
          <a:xfrm>
            <a:off x="5296173" y="1781686"/>
            <a:ext cx="885349" cy="1008698"/>
          </a:xfrm>
          <a:custGeom>
            <a:avLst/>
            <a:gdLst/>
            <a:ahLst/>
            <a:cxnLst/>
            <a:rect l="l" t="t" r="r" b="b"/>
            <a:pathLst>
              <a:path w="1180465" h="1344929">
                <a:moveTo>
                  <a:pt x="0" y="1344834"/>
                </a:moveTo>
                <a:lnTo>
                  <a:pt x="1179997" y="0"/>
                </a:lnTo>
              </a:path>
            </a:pathLst>
          </a:custGeom>
          <a:ln w="9524">
            <a:solidFill>
              <a:srgbClr val="666666"/>
            </a:solidFill>
          </a:ln>
        </p:spPr>
        <p:txBody>
          <a:bodyPr wrap="square" lIns="0" tIns="0" rIns="0" bIns="0" rtlCol="0"/>
          <a:lstStyle/>
          <a:p>
            <a:endParaRPr sz="1350"/>
          </a:p>
        </p:txBody>
      </p:sp>
      <p:sp>
        <p:nvSpPr>
          <p:cNvPr id="110" name="object 110"/>
          <p:cNvSpPr/>
          <p:nvPr/>
        </p:nvSpPr>
        <p:spPr>
          <a:xfrm>
            <a:off x="5274779" y="2782532"/>
            <a:ext cx="30480" cy="32385"/>
          </a:xfrm>
          <a:custGeom>
            <a:avLst/>
            <a:gdLst/>
            <a:ahLst/>
            <a:cxnLst/>
            <a:rect l="l" t="t" r="r" b="b"/>
            <a:pathLst>
              <a:path w="40639" h="43179">
                <a:moveTo>
                  <a:pt x="0" y="42874"/>
                </a:moveTo>
                <a:lnTo>
                  <a:pt x="16699" y="0"/>
                </a:lnTo>
                <a:lnTo>
                  <a:pt x="40349" y="20749"/>
                </a:lnTo>
                <a:lnTo>
                  <a:pt x="0" y="42874"/>
                </a:lnTo>
                <a:close/>
              </a:path>
            </a:pathLst>
          </a:custGeom>
          <a:solidFill>
            <a:srgbClr val="666666"/>
          </a:solidFill>
        </p:spPr>
        <p:txBody>
          <a:bodyPr wrap="square" lIns="0" tIns="0" rIns="0" bIns="0" rtlCol="0"/>
          <a:lstStyle/>
          <a:p>
            <a:endParaRPr sz="1350"/>
          </a:p>
        </p:txBody>
      </p:sp>
      <p:sp>
        <p:nvSpPr>
          <p:cNvPr id="111" name="object 111"/>
          <p:cNvSpPr/>
          <p:nvPr/>
        </p:nvSpPr>
        <p:spPr>
          <a:xfrm>
            <a:off x="5274779" y="2782532"/>
            <a:ext cx="30480" cy="32385"/>
          </a:xfrm>
          <a:custGeom>
            <a:avLst/>
            <a:gdLst/>
            <a:ahLst/>
            <a:cxnLst/>
            <a:rect l="l" t="t" r="r" b="b"/>
            <a:pathLst>
              <a:path w="40639" h="43179">
                <a:moveTo>
                  <a:pt x="16699" y="0"/>
                </a:moveTo>
                <a:lnTo>
                  <a:pt x="0" y="42874"/>
                </a:lnTo>
                <a:lnTo>
                  <a:pt x="40349" y="20749"/>
                </a:lnTo>
                <a:lnTo>
                  <a:pt x="16699" y="0"/>
                </a:lnTo>
                <a:close/>
              </a:path>
            </a:pathLst>
          </a:custGeom>
          <a:ln w="9524">
            <a:solidFill>
              <a:srgbClr val="666666"/>
            </a:solidFill>
          </a:ln>
        </p:spPr>
        <p:txBody>
          <a:bodyPr wrap="square" lIns="0" tIns="0" rIns="0" bIns="0" rtlCol="0"/>
          <a:lstStyle/>
          <a:p>
            <a:endParaRPr sz="1350"/>
          </a:p>
        </p:txBody>
      </p:sp>
      <p:sp>
        <p:nvSpPr>
          <p:cNvPr id="112" name="object 112"/>
          <p:cNvSpPr/>
          <p:nvPr/>
        </p:nvSpPr>
        <p:spPr>
          <a:xfrm>
            <a:off x="5307928" y="2473345"/>
            <a:ext cx="873443" cy="334328"/>
          </a:xfrm>
          <a:custGeom>
            <a:avLst/>
            <a:gdLst/>
            <a:ahLst/>
            <a:cxnLst/>
            <a:rect l="l" t="t" r="r" b="b"/>
            <a:pathLst>
              <a:path w="1164590" h="445770">
                <a:moveTo>
                  <a:pt x="0" y="445174"/>
                </a:moveTo>
                <a:lnTo>
                  <a:pt x="1164322" y="0"/>
                </a:lnTo>
              </a:path>
            </a:pathLst>
          </a:custGeom>
          <a:ln w="9524">
            <a:solidFill>
              <a:srgbClr val="666666"/>
            </a:solidFill>
          </a:ln>
        </p:spPr>
        <p:txBody>
          <a:bodyPr wrap="square" lIns="0" tIns="0" rIns="0" bIns="0" rtlCol="0"/>
          <a:lstStyle/>
          <a:p>
            <a:endParaRPr sz="1350"/>
          </a:p>
        </p:txBody>
      </p:sp>
      <p:sp>
        <p:nvSpPr>
          <p:cNvPr id="113" name="object 113"/>
          <p:cNvSpPr/>
          <p:nvPr/>
        </p:nvSpPr>
        <p:spPr>
          <a:xfrm>
            <a:off x="5277648" y="2796200"/>
            <a:ext cx="34766" cy="22860"/>
          </a:xfrm>
          <a:custGeom>
            <a:avLst/>
            <a:gdLst/>
            <a:ahLst/>
            <a:cxnLst/>
            <a:rect l="l" t="t" r="r" b="b"/>
            <a:pathLst>
              <a:path w="46354" h="30479">
                <a:moveTo>
                  <a:pt x="0" y="30149"/>
                </a:moveTo>
                <a:lnTo>
                  <a:pt x="34749" y="0"/>
                </a:lnTo>
                <a:lnTo>
                  <a:pt x="45999" y="29399"/>
                </a:lnTo>
                <a:lnTo>
                  <a:pt x="0" y="30149"/>
                </a:lnTo>
                <a:close/>
              </a:path>
            </a:pathLst>
          </a:custGeom>
          <a:solidFill>
            <a:srgbClr val="666666"/>
          </a:solidFill>
        </p:spPr>
        <p:txBody>
          <a:bodyPr wrap="square" lIns="0" tIns="0" rIns="0" bIns="0" rtlCol="0"/>
          <a:lstStyle/>
          <a:p>
            <a:endParaRPr sz="1350"/>
          </a:p>
        </p:txBody>
      </p:sp>
      <p:sp>
        <p:nvSpPr>
          <p:cNvPr id="114" name="object 114"/>
          <p:cNvSpPr/>
          <p:nvPr/>
        </p:nvSpPr>
        <p:spPr>
          <a:xfrm>
            <a:off x="5277648" y="2796200"/>
            <a:ext cx="34766" cy="22860"/>
          </a:xfrm>
          <a:custGeom>
            <a:avLst/>
            <a:gdLst/>
            <a:ahLst/>
            <a:cxnLst/>
            <a:rect l="l" t="t" r="r" b="b"/>
            <a:pathLst>
              <a:path w="46354" h="30479">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sz="1350"/>
          </a:p>
        </p:txBody>
      </p:sp>
      <p:sp>
        <p:nvSpPr>
          <p:cNvPr id="115" name="object 115"/>
          <p:cNvSpPr/>
          <p:nvPr/>
        </p:nvSpPr>
        <p:spPr>
          <a:xfrm>
            <a:off x="5308022" y="2837582"/>
            <a:ext cx="873443" cy="327660"/>
          </a:xfrm>
          <a:custGeom>
            <a:avLst/>
            <a:gdLst/>
            <a:ahLst/>
            <a:cxnLst/>
            <a:rect l="l" t="t" r="r" b="b"/>
            <a:pathLst>
              <a:path w="1164590" h="436879">
                <a:moveTo>
                  <a:pt x="0" y="0"/>
                </a:moveTo>
                <a:lnTo>
                  <a:pt x="1164197" y="436524"/>
                </a:lnTo>
              </a:path>
            </a:pathLst>
          </a:custGeom>
          <a:ln w="9524">
            <a:solidFill>
              <a:srgbClr val="666666"/>
            </a:solidFill>
          </a:ln>
        </p:spPr>
        <p:txBody>
          <a:bodyPr wrap="square" lIns="0" tIns="0" rIns="0" bIns="0" rtlCol="0"/>
          <a:lstStyle/>
          <a:p>
            <a:endParaRPr sz="1350"/>
          </a:p>
        </p:txBody>
      </p:sp>
      <p:sp>
        <p:nvSpPr>
          <p:cNvPr id="116" name="object 116"/>
          <p:cNvSpPr/>
          <p:nvPr/>
        </p:nvSpPr>
        <p:spPr>
          <a:xfrm>
            <a:off x="5277685" y="2826200"/>
            <a:ext cx="34766" cy="22860"/>
          </a:xfrm>
          <a:custGeom>
            <a:avLst/>
            <a:gdLst/>
            <a:ahLst/>
            <a:cxnLst/>
            <a:rect l="l" t="t" r="r" b="b"/>
            <a:pathLst>
              <a:path w="46354" h="30479">
                <a:moveTo>
                  <a:pt x="34949" y="29899"/>
                </a:moveTo>
                <a:lnTo>
                  <a:pt x="0" y="0"/>
                </a:lnTo>
                <a:lnTo>
                  <a:pt x="45974" y="449"/>
                </a:lnTo>
                <a:lnTo>
                  <a:pt x="34949" y="29899"/>
                </a:lnTo>
                <a:close/>
              </a:path>
            </a:pathLst>
          </a:custGeom>
          <a:solidFill>
            <a:srgbClr val="666666"/>
          </a:solidFill>
        </p:spPr>
        <p:txBody>
          <a:bodyPr wrap="square" lIns="0" tIns="0" rIns="0" bIns="0" rtlCol="0"/>
          <a:lstStyle/>
          <a:p>
            <a:endParaRPr sz="1350"/>
          </a:p>
        </p:txBody>
      </p:sp>
      <p:sp>
        <p:nvSpPr>
          <p:cNvPr id="117" name="object 117"/>
          <p:cNvSpPr/>
          <p:nvPr/>
        </p:nvSpPr>
        <p:spPr>
          <a:xfrm>
            <a:off x="5277685" y="2826200"/>
            <a:ext cx="34766" cy="22860"/>
          </a:xfrm>
          <a:custGeom>
            <a:avLst/>
            <a:gdLst/>
            <a:ahLst/>
            <a:cxnLst/>
            <a:rect l="l" t="t" r="r" b="b"/>
            <a:pathLst>
              <a:path w="46354" h="30479">
                <a:moveTo>
                  <a:pt x="45974" y="449"/>
                </a:moveTo>
                <a:lnTo>
                  <a:pt x="0" y="0"/>
                </a:lnTo>
                <a:lnTo>
                  <a:pt x="34949" y="29899"/>
                </a:lnTo>
                <a:lnTo>
                  <a:pt x="45974" y="449"/>
                </a:lnTo>
                <a:close/>
              </a:path>
            </a:pathLst>
          </a:custGeom>
          <a:ln w="9524">
            <a:solidFill>
              <a:srgbClr val="666666"/>
            </a:solidFill>
          </a:ln>
        </p:spPr>
        <p:txBody>
          <a:bodyPr wrap="square" lIns="0" tIns="0" rIns="0" bIns="0" rtlCol="0"/>
          <a:lstStyle/>
          <a:p>
            <a:endParaRPr sz="1350"/>
          </a:p>
        </p:txBody>
      </p:sp>
      <p:sp>
        <p:nvSpPr>
          <p:cNvPr id="118" name="object 118"/>
          <p:cNvSpPr/>
          <p:nvPr/>
        </p:nvSpPr>
        <p:spPr>
          <a:xfrm>
            <a:off x="5307928" y="3164974"/>
            <a:ext cx="873443" cy="334328"/>
          </a:xfrm>
          <a:custGeom>
            <a:avLst/>
            <a:gdLst/>
            <a:ahLst/>
            <a:cxnLst/>
            <a:rect l="l" t="t" r="r" b="b"/>
            <a:pathLst>
              <a:path w="1164590" h="445770">
                <a:moveTo>
                  <a:pt x="0" y="445199"/>
                </a:moveTo>
                <a:lnTo>
                  <a:pt x="1164322" y="0"/>
                </a:lnTo>
              </a:path>
            </a:pathLst>
          </a:custGeom>
          <a:ln w="9524">
            <a:solidFill>
              <a:srgbClr val="666666"/>
            </a:solidFill>
          </a:ln>
        </p:spPr>
        <p:txBody>
          <a:bodyPr wrap="square" lIns="0" tIns="0" rIns="0" bIns="0" rtlCol="0"/>
          <a:lstStyle/>
          <a:p>
            <a:endParaRPr sz="1350"/>
          </a:p>
        </p:txBody>
      </p:sp>
      <p:sp>
        <p:nvSpPr>
          <p:cNvPr id="119" name="object 119"/>
          <p:cNvSpPr/>
          <p:nvPr/>
        </p:nvSpPr>
        <p:spPr>
          <a:xfrm>
            <a:off x="5277648" y="3487849"/>
            <a:ext cx="34766" cy="22860"/>
          </a:xfrm>
          <a:custGeom>
            <a:avLst/>
            <a:gdLst/>
            <a:ahLst/>
            <a:cxnLst/>
            <a:rect l="l" t="t" r="r" b="b"/>
            <a:pathLst>
              <a:path w="46354" h="30479">
                <a:moveTo>
                  <a:pt x="0" y="30149"/>
                </a:moveTo>
                <a:lnTo>
                  <a:pt x="34749" y="0"/>
                </a:lnTo>
                <a:lnTo>
                  <a:pt x="45999" y="29399"/>
                </a:lnTo>
                <a:lnTo>
                  <a:pt x="0" y="30149"/>
                </a:lnTo>
                <a:close/>
              </a:path>
            </a:pathLst>
          </a:custGeom>
          <a:solidFill>
            <a:srgbClr val="666666"/>
          </a:solidFill>
        </p:spPr>
        <p:txBody>
          <a:bodyPr wrap="square" lIns="0" tIns="0" rIns="0" bIns="0" rtlCol="0"/>
          <a:lstStyle/>
          <a:p>
            <a:endParaRPr sz="1350"/>
          </a:p>
        </p:txBody>
      </p:sp>
      <p:sp>
        <p:nvSpPr>
          <p:cNvPr id="120" name="object 120"/>
          <p:cNvSpPr/>
          <p:nvPr/>
        </p:nvSpPr>
        <p:spPr>
          <a:xfrm>
            <a:off x="5277648" y="3487849"/>
            <a:ext cx="34766" cy="22860"/>
          </a:xfrm>
          <a:custGeom>
            <a:avLst/>
            <a:gdLst/>
            <a:ahLst/>
            <a:cxnLst/>
            <a:rect l="l" t="t" r="r" b="b"/>
            <a:pathLst>
              <a:path w="46354" h="30479">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sz="1350"/>
          </a:p>
        </p:txBody>
      </p:sp>
      <p:sp>
        <p:nvSpPr>
          <p:cNvPr id="121" name="object 121"/>
          <p:cNvSpPr/>
          <p:nvPr/>
        </p:nvSpPr>
        <p:spPr>
          <a:xfrm>
            <a:off x="5296173" y="2473345"/>
            <a:ext cx="885349" cy="1008698"/>
          </a:xfrm>
          <a:custGeom>
            <a:avLst/>
            <a:gdLst/>
            <a:ahLst/>
            <a:cxnLst/>
            <a:rect l="l" t="t" r="r" b="b"/>
            <a:pathLst>
              <a:path w="1180465" h="1344929">
                <a:moveTo>
                  <a:pt x="0" y="1344822"/>
                </a:moveTo>
                <a:lnTo>
                  <a:pt x="1179997" y="0"/>
                </a:lnTo>
              </a:path>
            </a:pathLst>
          </a:custGeom>
          <a:ln w="9524">
            <a:solidFill>
              <a:srgbClr val="666666"/>
            </a:solidFill>
          </a:ln>
        </p:spPr>
        <p:txBody>
          <a:bodyPr wrap="square" lIns="0" tIns="0" rIns="0" bIns="0" rtlCol="0"/>
          <a:lstStyle/>
          <a:p>
            <a:endParaRPr sz="1350"/>
          </a:p>
        </p:txBody>
      </p:sp>
      <p:sp>
        <p:nvSpPr>
          <p:cNvPr id="122" name="object 122"/>
          <p:cNvSpPr/>
          <p:nvPr/>
        </p:nvSpPr>
        <p:spPr>
          <a:xfrm>
            <a:off x="5274779" y="3474180"/>
            <a:ext cx="30480" cy="32385"/>
          </a:xfrm>
          <a:custGeom>
            <a:avLst/>
            <a:gdLst/>
            <a:ahLst/>
            <a:cxnLst/>
            <a:rect l="l" t="t" r="r" b="b"/>
            <a:pathLst>
              <a:path w="40639" h="43179">
                <a:moveTo>
                  <a:pt x="0" y="42874"/>
                </a:moveTo>
                <a:lnTo>
                  <a:pt x="16699" y="0"/>
                </a:lnTo>
                <a:lnTo>
                  <a:pt x="40349" y="20749"/>
                </a:lnTo>
                <a:lnTo>
                  <a:pt x="0" y="42874"/>
                </a:lnTo>
                <a:close/>
              </a:path>
            </a:pathLst>
          </a:custGeom>
          <a:solidFill>
            <a:srgbClr val="666666"/>
          </a:solidFill>
        </p:spPr>
        <p:txBody>
          <a:bodyPr wrap="square" lIns="0" tIns="0" rIns="0" bIns="0" rtlCol="0"/>
          <a:lstStyle/>
          <a:p>
            <a:endParaRPr sz="1350"/>
          </a:p>
        </p:txBody>
      </p:sp>
      <p:sp>
        <p:nvSpPr>
          <p:cNvPr id="123" name="object 123"/>
          <p:cNvSpPr/>
          <p:nvPr/>
        </p:nvSpPr>
        <p:spPr>
          <a:xfrm>
            <a:off x="5274779" y="3474180"/>
            <a:ext cx="30480" cy="32385"/>
          </a:xfrm>
          <a:custGeom>
            <a:avLst/>
            <a:gdLst/>
            <a:ahLst/>
            <a:cxnLst/>
            <a:rect l="l" t="t" r="r" b="b"/>
            <a:pathLst>
              <a:path w="40639" h="43179">
                <a:moveTo>
                  <a:pt x="16699" y="0"/>
                </a:moveTo>
                <a:lnTo>
                  <a:pt x="0" y="42874"/>
                </a:lnTo>
                <a:lnTo>
                  <a:pt x="40349" y="20749"/>
                </a:lnTo>
                <a:lnTo>
                  <a:pt x="16699" y="0"/>
                </a:lnTo>
                <a:close/>
              </a:path>
            </a:pathLst>
          </a:custGeom>
          <a:ln w="9524">
            <a:solidFill>
              <a:srgbClr val="666666"/>
            </a:solidFill>
          </a:ln>
        </p:spPr>
        <p:txBody>
          <a:bodyPr wrap="square" lIns="0" tIns="0" rIns="0" bIns="0" rtlCol="0"/>
          <a:lstStyle/>
          <a:p>
            <a:endParaRPr sz="1350"/>
          </a:p>
        </p:txBody>
      </p:sp>
      <p:sp>
        <p:nvSpPr>
          <p:cNvPr id="124" name="object 124"/>
          <p:cNvSpPr/>
          <p:nvPr/>
        </p:nvSpPr>
        <p:spPr>
          <a:xfrm>
            <a:off x="5287885" y="1781687"/>
            <a:ext cx="893445" cy="1694974"/>
          </a:xfrm>
          <a:custGeom>
            <a:avLst/>
            <a:gdLst/>
            <a:ahLst/>
            <a:cxnLst/>
            <a:rect l="l" t="t" r="r" b="b"/>
            <a:pathLst>
              <a:path w="1191259" h="2259965">
                <a:moveTo>
                  <a:pt x="0" y="2259432"/>
                </a:moveTo>
                <a:lnTo>
                  <a:pt x="1191047" y="0"/>
                </a:lnTo>
              </a:path>
            </a:pathLst>
          </a:custGeom>
          <a:ln w="9524">
            <a:solidFill>
              <a:srgbClr val="666666"/>
            </a:solidFill>
          </a:ln>
        </p:spPr>
        <p:txBody>
          <a:bodyPr wrap="square" lIns="0" tIns="0" rIns="0" bIns="0" rtlCol="0"/>
          <a:lstStyle/>
          <a:p>
            <a:endParaRPr sz="1350"/>
          </a:p>
        </p:txBody>
      </p:sp>
      <p:sp>
        <p:nvSpPr>
          <p:cNvPr id="125" name="object 125"/>
          <p:cNvSpPr/>
          <p:nvPr/>
        </p:nvSpPr>
        <p:spPr>
          <a:xfrm>
            <a:off x="5272772" y="3470768"/>
            <a:ext cx="25718" cy="34290"/>
          </a:xfrm>
          <a:custGeom>
            <a:avLst/>
            <a:gdLst/>
            <a:ahLst/>
            <a:cxnLst/>
            <a:rect l="l" t="t" r="r" b="b"/>
            <a:pathLst>
              <a:path w="34289" h="45720">
                <a:moveTo>
                  <a:pt x="0" y="45574"/>
                </a:moveTo>
                <a:lnTo>
                  <a:pt x="6224" y="0"/>
                </a:lnTo>
                <a:lnTo>
                  <a:pt x="34074" y="14674"/>
                </a:lnTo>
                <a:lnTo>
                  <a:pt x="0" y="45574"/>
                </a:lnTo>
                <a:close/>
              </a:path>
            </a:pathLst>
          </a:custGeom>
          <a:solidFill>
            <a:srgbClr val="666666"/>
          </a:solidFill>
        </p:spPr>
        <p:txBody>
          <a:bodyPr wrap="square" lIns="0" tIns="0" rIns="0" bIns="0" rtlCol="0"/>
          <a:lstStyle/>
          <a:p>
            <a:endParaRPr sz="1350"/>
          </a:p>
        </p:txBody>
      </p:sp>
      <p:sp>
        <p:nvSpPr>
          <p:cNvPr id="126" name="object 126"/>
          <p:cNvSpPr/>
          <p:nvPr/>
        </p:nvSpPr>
        <p:spPr>
          <a:xfrm>
            <a:off x="5272772" y="3470768"/>
            <a:ext cx="25718" cy="34290"/>
          </a:xfrm>
          <a:custGeom>
            <a:avLst/>
            <a:gdLst/>
            <a:ahLst/>
            <a:cxnLst/>
            <a:rect l="l" t="t" r="r" b="b"/>
            <a:pathLst>
              <a:path w="34289" h="45720">
                <a:moveTo>
                  <a:pt x="6224" y="0"/>
                </a:moveTo>
                <a:lnTo>
                  <a:pt x="0" y="45574"/>
                </a:lnTo>
                <a:lnTo>
                  <a:pt x="34074" y="14674"/>
                </a:lnTo>
                <a:lnTo>
                  <a:pt x="6224" y="0"/>
                </a:lnTo>
                <a:close/>
              </a:path>
            </a:pathLst>
          </a:custGeom>
          <a:ln w="9524">
            <a:solidFill>
              <a:srgbClr val="666666"/>
            </a:solidFill>
          </a:ln>
        </p:spPr>
        <p:txBody>
          <a:bodyPr wrap="square" lIns="0" tIns="0" rIns="0" bIns="0" rtlCol="0"/>
          <a:lstStyle/>
          <a:p>
            <a:endParaRPr sz="1350"/>
          </a:p>
        </p:txBody>
      </p:sp>
      <p:sp>
        <p:nvSpPr>
          <p:cNvPr id="127" name="object 127"/>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128" name="object 128"/>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29" name="object 129"/>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30" name="object 130"/>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131" name="object 131"/>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32" name="object 132"/>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33" name="object 133"/>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4" name="object 134"/>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35" name="object 135"/>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36" name="object 136"/>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7" name="object 137"/>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38" name="object 138"/>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39" name="object 139"/>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40" name="object 140"/>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41" name="object 141"/>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42" name="object 142"/>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143" name="object 143"/>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(2)</a:t>
            </a:r>
            <a:endParaRPr sz="900">
              <a:latin typeface="Arial"/>
              <a:cs typeface="Arial"/>
            </a:endParaRPr>
          </a:p>
        </p:txBody>
      </p:sp>
      <p:sp>
        <p:nvSpPr>
          <p:cNvPr id="144" name="object 144"/>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(3)</a:t>
            </a:r>
            <a:endParaRPr sz="900">
              <a:latin typeface="Arial"/>
              <a:cs typeface="Arial"/>
            </a:endParaRPr>
          </a:p>
        </p:txBody>
      </p:sp>
      <p:sp>
        <p:nvSpPr>
          <p:cNvPr id="145" name="object 145"/>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(2)</a:t>
            </a:r>
            <a:endParaRPr sz="900">
              <a:latin typeface="Arial"/>
              <a:cs typeface="Arial"/>
            </a:endParaRPr>
          </a:p>
        </p:txBody>
      </p:sp>
      <p:sp>
        <p:nvSpPr>
          <p:cNvPr id="146" name="object 146"/>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(3)</a:t>
            </a:r>
            <a:endParaRPr sz="900">
              <a:latin typeface="Arial"/>
              <a:cs typeface="Arial"/>
            </a:endParaRPr>
          </a:p>
        </p:txBody>
      </p:sp>
      <p:sp>
        <p:nvSpPr>
          <p:cNvPr id="147" name="object 147"/>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latin typeface="Arial"/>
                <a:cs typeface="Arial"/>
              </a:rPr>
              <a:t>a</a:t>
            </a:r>
            <a:r>
              <a:rPr sz="900" dirty="0">
                <a:latin typeface="Arial"/>
                <a:cs typeface="Arial"/>
              </a:rPr>
              <a:t>(4)</a:t>
            </a:r>
            <a:endParaRPr sz="900">
              <a:latin typeface="Arial"/>
              <a:cs typeface="Arial"/>
            </a:endParaRPr>
          </a:p>
        </p:txBody>
      </p:sp>
      <p:sp>
        <p:nvSpPr>
          <p:cNvPr id="148" name="object 148"/>
          <p:cNvSpPr txBox="1"/>
          <p:nvPr/>
        </p:nvSpPr>
        <p:spPr>
          <a:xfrm>
            <a:off x="6708007" y="2177130"/>
            <a:ext cx="399574" cy="286617"/>
          </a:xfrm>
          <a:prstGeom prst="rect">
            <a:avLst/>
          </a:prstGeom>
        </p:spPr>
        <p:txBody>
          <a:bodyPr vert="horz" wrap="square" lIns="0" tIns="9525" rIns="0" bIns="0" rtlCol="0">
            <a:spAutoFit/>
          </a:bodyPr>
          <a:lstStyle/>
          <a:p>
            <a:pPr marL="9525">
              <a:spcBef>
                <a:spcPts val="75"/>
              </a:spcBef>
              <a:tabLst>
                <a:tab pos="389573" algn="l"/>
              </a:tabLst>
            </a:pPr>
            <a:r>
              <a:rPr u="sng" dirty="0">
                <a:uFill>
                  <a:solidFill>
                    <a:srgbClr val="666666"/>
                  </a:solidFill>
                </a:uFill>
                <a:latin typeface="Times New Roman"/>
                <a:cs typeface="Times New Roman"/>
              </a:rPr>
              <a:t> 	</a:t>
            </a:r>
            <a:endParaRPr>
              <a:latin typeface="Times New Roman"/>
              <a:cs typeface="Times New Roman"/>
            </a:endParaRPr>
          </a:p>
        </p:txBody>
      </p:sp>
      <p:sp>
        <p:nvSpPr>
          <p:cNvPr id="149" name="object 149"/>
          <p:cNvSpPr txBox="1"/>
          <p:nvPr/>
        </p:nvSpPr>
        <p:spPr>
          <a:xfrm>
            <a:off x="7228413" y="1601012"/>
            <a:ext cx="278606" cy="1420165"/>
          </a:xfrm>
          <a:prstGeom prst="rect">
            <a:avLst/>
          </a:prstGeom>
          <a:solidFill>
            <a:srgbClr val="D8D1E8"/>
          </a:solidFill>
          <a:ln w="9524">
            <a:solidFill>
              <a:srgbClr val="666666"/>
            </a:solidFill>
          </a:ln>
        </p:spPr>
        <p:txBody>
          <a:bodyPr vert="horz" wrap="square" lIns="0" tIns="2381" rIns="0" bIns="0" rtlCol="0">
            <a:spAutoFit/>
          </a:bodyPr>
          <a:lstStyle/>
          <a:p>
            <a:pPr>
              <a:spcBef>
                <a:spcPts val="19"/>
              </a:spcBef>
            </a:pPr>
            <a:endParaRPr sz="2213">
              <a:latin typeface="Times New Roman"/>
              <a:cs typeface="Times New Roman"/>
            </a:endParaRPr>
          </a:p>
          <a:p>
            <a:pPr marL="75248" marR="69533" indent="6191" algn="just">
              <a:lnSpc>
                <a:spcPts val="2138"/>
              </a:lnSpc>
            </a:pPr>
            <a:r>
              <a:rPr dirty="0">
                <a:latin typeface="Arial"/>
                <a:cs typeface="Arial"/>
              </a:rPr>
              <a:t>c  o  s  t</a:t>
            </a:r>
            <a:endParaRPr>
              <a:latin typeface="Arial"/>
              <a:cs typeface="Arial"/>
            </a:endParaRPr>
          </a:p>
        </p:txBody>
      </p:sp>
      <p:sp>
        <p:nvSpPr>
          <p:cNvPr id="150" name="object 150"/>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sz="1350"/>
          </a:p>
        </p:txBody>
      </p:sp>
      <p:sp>
        <p:nvSpPr>
          <p:cNvPr id="151" name="object 151"/>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52" name="object 152"/>
          <p:cNvSpPr txBox="1"/>
          <p:nvPr/>
        </p:nvSpPr>
        <p:spPr>
          <a:xfrm>
            <a:off x="6308240" y="168835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3" name="object 153"/>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sz="1350"/>
          </a:p>
        </p:txBody>
      </p:sp>
      <p:sp>
        <p:nvSpPr>
          <p:cNvPr id="154" name="object 154"/>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55" name="object 155"/>
          <p:cNvSpPr txBox="1"/>
          <p:nvPr/>
        </p:nvSpPr>
        <p:spPr>
          <a:xfrm>
            <a:off x="6308240" y="238000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6" name="object 156"/>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sz="1350"/>
          </a:p>
        </p:txBody>
      </p:sp>
      <p:sp>
        <p:nvSpPr>
          <p:cNvPr id="157" name="object 157"/>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58" name="object 158"/>
          <p:cNvSpPr txBox="1"/>
          <p:nvPr/>
        </p:nvSpPr>
        <p:spPr>
          <a:xfrm>
            <a:off x="6308240" y="3071658"/>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9" name="object 159"/>
          <p:cNvSpPr/>
          <p:nvPr/>
        </p:nvSpPr>
        <p:spPr>
          <a:xfrm>
            <a:off x="6717495" y="1781799"/>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0" name="object 160"/>
          <p:cNvSpPr/>
          <p:nvPr/>
        </p:nvSpPr>
        <p:spPr>
          <a:xfrm>
            <a:off x="6685077" y="1770000"/>
            <a:ext cx="32861" cy="23813"/>
          </a:xfrm>
          <a:custGeom>
            <a:avLst/>
            <a:gdLst/>
            <a:ahLst/>
            <a:cxnLst/>
            <a:rect l="l" t="t" r="r" b="b"/>
            <a:pathLst>
              <a:path w="43815" h="31750">
                <a:moveTo>
                  <a:pt x="43224" y="31464"/>
                </a:moveTo>
                <a:lnTo>
                  <a:pt x="0" y="15732"/>
                </a:lnTo>
                <a:lnTo>
                  <a:pt x="43224" y="0"/>
                </a:lnTo>
                <a:lnTo>
                  <a:pt x="43224" y="31464"/>
                </a:lnTo>
                <a:close/>
              </a:path>
            </a:pathLst>
          </a:custGeom>
          <a:solidFill>
            <a:srgbClr val="666666"/>
          </a:solidFill>
        </p:spPr>
        <p:txBody>
          <a:bodyPr wrap="square" lIns="0" tIns="0" rIns="0" bIns="0" rtlCol="0"/>
          <a:lstStyle/>
          <a:p>
            <a:endParaRPr sz="1350"/>
          </a:p>
        </p:txBody>
      </p:sp>
      <p:sp>
        <p:nvSpPr>
          <p:cNvPr id="161" name="object 161"/>
          <p:cNvSpPr/>
          <p:nvPr/>
        </p:nvSpPr>
        <p:spPr>
          <a:xfrm>
            <a:off x="6685077" y="1770000"/>
            <a:ext cx="32861" cy="23813"/>
          </a:xfrm>
          <a:custGeom>
            <a:avLst/>
            <a:gdLst/>
            <a:ahLst/>
            <a:cxnLst/>
            <a:rect l="l" t="t" r="r" b="b"/>
            <a:pathLst>
              <a:path w="43815" h="31750">
                <a:moveTo>
                  <a:pt x="43224" y="0"/>
                </a:moveTo>
                <a:lnTo>
                  <a:pt x="0" y="15732"/>
                </a:lnTo>
                <a:lnTo>
                  <a:pt x="43224" y="31464"/>
                </a:lnTo>
                <a:lnTo>
                  <a:pt x="43224" y="0"/>
                </a:lnTo>
                <a:close/>
              </a:path>
            </a:pathLst>
          </a:custGeom>
          <a:ln w="9524">
            <a:solidFill>
              <a:srgbClr val="666666"/>
            </a:solidFill>
          </a:ln>
        </p:spPr>
        <p:txBody>
          <a:bodyPr wrap="square" lIns="0" tIns="0" rIns="0" bIns="0" rtlCol="0"/>
          <a:lstStyle/>
          <a:p>
            <a:endParaRPr sz="1350"/>
          </a:p>
        </p:txBody>
      </p:sp>
      <p:sp>
        <p:nvSpPr>
          <p:cNvPr id="162" name="object 162"/>
          <p:cNvSpPr/>
          <p:nvPr/>
        </p:nvSpPr>
        <p:spPr>
          <a:xfrm>
            <a:off x="6685114" y="2464907"/>
            <a:ext cx="32861" cy="23813"/>
          </a:xfrm>
          <a:custGeom>
            <a:avLst/>
            <a:gdLst/>
            <a:ahLst/>
            <a:cxnLst/>
            <a:rect l="l" t="t" r="r" b="b"/>
            <a:pathLst>
              <a:path w="43815"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sz="1350"/>
          </a:p>
        </p:txBody>
      </p:sp>
      <p:sp>
        <p:nvSpPr>
          <p:cNvPr id="163" name="object 163"/>
          <p:cNvSpPr/>
          <p:nvPr/>
        </p:nvSpPr>
        <p:spPr>
          <a:xfrm>
            <a:off x="6685114" y="2464907"/>
            <a:ext cx="32861" cy="23813"/>
          </a:xfrm>
          <a:custGeom>
            <a:avLst/>
            <a:gdLst/>
            <a:ahLst/>
            <a:cxnLst/>
            <a:rect l="l" t="t" r="r" b="b"/>
            <a:pathLst>
              <a:path w="43815"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sz="1350"/>
          </a:p>
        </p:txBody>
      </p:sp>
      <p:sp>
        <p:nvSpPr>
          <p:cNvPr id="164" name="object 164"/>
          <p:cNvSpPr/>
          <p:nvPr/>
        </p:nvSpPr>
        <p:spPr>
          <a:xfrm>
            <a:off x="6717532" y="3165106"/>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5" name="object 165"/>
          <p:cNvSpPr/>
          <p:nvPr/>
        </p:nvSpPr>
        <p:spPr>
          <a:xfrm>
            <a:off x="6685114" y="3153293"/>
            <a:ext cx="32861" cy="23813"/>
          </a:xfrm>
          <a:custGeom>
            <a:avLst/>
            <a:gdLst/>
            <a:ahLst/>
            <a:cxnLst/>
            <a:rect l="l" t="t" r="r" b="b"/>
            <a:pathLst>
              <a:path w="43815"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sz="1350"/>
          </a:p>
        </p:txBody>
      </p:sp>
      <p:sp>
        <p:nvSpPr>
          <p:cNvPr id="166" name="object 166"/>
          <p:cNvSpPr/>
          <p:nvPr/>
        </p:nvSpPr>
        <p:spPr>
          <a:xfrm>
            <a:off x="6685114" y="3153293"/>
            <a:ext cx="32861" cy="23813"/>
          </a:xfrm>
          <a:custGeom>
            <a:avLst/>
            <a:gdLst/>
            <a:ahLst/>
            <a:cxnLst/>
            <a:rect l="l" t="t" r="r" b="b"/>
            <a:pathLst>
              <a:path w="43815"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sz="1350"/>
          </a:p>
        </p:txBody>
      </p:sp>
      <p:sp>
        <p:nvSpPr>
          <p:cNvPr id="167" name="object 167"/>
          <p:cNvSpPr txBox="1">
            <a:spLocks noGrp="1"/>
          </p:cNvSpPr>
          <p:nvPr>
            <p:ph type="title"/>
          </p:nvPr>
        </p:nvSpPr>
        <p:spPr>
          <a:xfrm>
            <a:off x="1851205" y="325262"/>
            <a:ext cx="2076926" cy="286617"/>
          </a:xfrm>
          <a:prstGeom prst="rect">
            <a:avLst/>
          </a:prstGeom>
        </p:spPr>
        <p:txBody>
          <a:bodyPr vert="horz" wrap="square" lIns="0" tIns="9525" rIns="0" bIns="0" rtlCol="0" anchor="ctr">
            <a:spAutoFit/>
          </a:bodyPr>
          <a:lstStyle/>
          <a:p>
            <a:pPr marL="9525">
              <a:spcBef>
                <a:spcPts val="75"/>
              </a:spcBef>
            </a:pPr>
            <a:r>
              <a:rPr sz="1800" spc="-105" dirty="0">
                <a:solidFill>
                  <a:srgbClr val="000000"/>
                </a:solidFill>
              </a:rPr>
              <a:t>Back</a:t>
            </a:r>
            <a:r>
              <a:rPr sz="1800" spc="-195" dirty="0">
                <a:solidFill>
                  <a:srgbClr val="000000"/>
                </a:solidFill>
              </a:rPr>
              <a:t> </a:t>
            </a:r>
            <a:r>
              <a:rPr sz="1800" spc="-94" dirty="0">
                <a:solidFill>
                  <a:srgbClr val="000000"/>
                </a:solidFill>
              </a:rPr>
              <a:t>Propagation</a:t>
            </a:r>
            <a:endParaRPr sz="1800"/>
          </a:p>
        </p:txBody>
      </p:sp>
      <p:sp>
        <p:nvSpPr>
          <p:cNvPr id="168" name="object 168"/>
          <p:cNvSpPr/>
          <p:nvPr/>
        </p:nvSpPr>
        <p:spPr>
          <a:xfrm>
            <a:off x="3232852" y="1114348"/>
            <a:ext cx="4433411" cy="2646997"/>
          </a:xfrm>
          <a:custGeom>
            <a:avLst/>
            <a:gdLst/>
            <a:ahLst/>
            <a:cxnLst/>
            <a:rect l="l" t="t" r="r" b="b"/>
            <a:pathLst>
              <a:path w="5911215" h="3529329">
                <a:moveTo>
                  <a:pt x="0" y="588161"/>
                </a:moveTo>
                <a:lnTo>
                  <a:pt x="1949" y="539923"/>
                </a:lnTo>
                <a:lnTo>
                  <a:pt x="7697" y="492758"/>
                </a:lnTo>
                <a:lnTo>
                  <a:pt x="17093" y="446819"/>
                </a:lnTo>
                <a:lnTo>
                  <a:pt x="29984" y="402257"/>
                </a:lnTo>
                <a:lnTo>
                  <a:pt x="46219" y="359222"/>
                </a:lnTo>
                <a:lnTo>
                  <a:pt x="65648" y="317867"/>
                </a:lnTo>
                <a:lnTo>
                  <a:pt x="88118" y="278343"/>
                </a:lnTo>
                <a:lnTo>
                  <a:pt x="113478" y="240801"/>
                </a:lnTo>
                <a:lnTo>
                  <a:pt x="141578" y="205392"/>
                </a:lnTo>
                <a:lnTo>
                  <a:pt x="172265" y="172268"/>
                </a:lnTo>
                <a:lnTo>
                  <a:pt x="205388" y="141581"/>
                </a:lnTo>
                <a:lnTo>
                  <a:pt x="240796" y="113481"/>
                </a:lnTo>
                <a:lnTo>
                  <a:pt x="278337" y="88120"/>
                </a:lnTo>
                <a:lnTo>
                  <a:pt x="317861" y="65649"/>
                </a:lnTo>
                <a:lnTo>
                  <a:pt x="359215" y="46220"/>
                </a:lnTo>
                <a:lnTo>
                  <a:pt x="402248" y="29984"/>
                </a:lnTo>
                <a:lnTo>
                  <a:pt x="446810" y="17093"/>
                </a:lnTo>
                <a:lnTo>
                  <a:pt x="492748" y="7698"/>
                </a:lnTo>
                <a:lnTo>
                  <a:pt x="539911" y="1949"/>
                </a:lnTo>
                <a:lnTo>
                  <a:pt x="588148" y="0"/>
                </a:lnTo>
                <a:lnTo>
                  <a:pt x="5322739" y="0"/>
                </a:lnTo>
                <a:lnTo>
                  <a:pt x="5374449" y="2276"/>
                </a:lnTo>
                <a:lnTo>
                  <a:pt x="5425416" y="9030"/>
                </a:lnTo>
                <a:lnTo>
                  <a:pt x="5475369" y="20150"/>
                </a:lnTo>
                <a:lnTo>
                  <a:pt x="5524037" y="35524"/>
                </a:lnTo>
                <a:lnTo>
                  <a:pt x="5571148" y="55039"/>
                </a:lnTo>
                <a:lnTo>
                  <a:pt x="5616433" y="78583"/>
                </a:lnTo>
                <a:lnTo>
                  <a:pt x="5659619" y="106043"/>
                </a:lnTo>
                <a:lnTo>
                  <a:pt x="5700436" y="137309"/>
                </a:lnTo>
                <a:lnTo>
                  <a:pt x="5738613" y="172267"/>
                </a:lnTo>
                <a:lnTo>
                  <a:pt x="5773571" y="210444"/>
                </a:lnTo>
                <a:lnTo>
                  <a:pt x="5804837" y="251263"/>
                </a:lnTo>
                <a:lnTo>
                  <a:pt x="5832299" y="294450"/>
                </a:lnTo>
                <a:lnTo>
                  <a:pt x="5855844" y="339736"/>
                </a:lnTo>
                <a:lnTo>
                  <a:pt x="5875360" y="386849"/>
                </a:lnTo>
                <a:lnTo>
                  <a:pt x="5890735" y="435519"/>
                </a:lnTo>
                <a:lnTo>
                  <a:pt x="5901856" y="485475"/>
                </a:lnTo>
                <a:lnTo>
                  <a:pt x="5908611" y="536446"/>
                </a:lnTo>
                <a:lnTo>
                  <a:pt x="5910888" y="588161"/>
                </a:lnTo>
                <a:lnTo>
                  <a:pt x="5910888" y="2940744"/>
                </a:lnTo>
                <a:lnTo>
                  <a:pt x="5908938" y="2988981"/>
                </a:lnTo>
                <a:lnTo>
                  <a:pt x="5903190" y="3036144"/>
                </a:lnTo>
                <a:lnTo>
                  <a:pt x="5893794" y="3082082"/>
                </a:lnTo>
                <a:lnTo>
                  <a:pt x="5880903" y="3126644"/>
                </a:lnTo>
                <a:lnTo>
                  <a:pt x="5864668" y="3169677"/>
                </a:lnTo>
                <a:lnTo>
                  <a:pt x="5845239" y="3211031"/>
                </a:lnTo>
                <a:lnTo>
                  <a:pt x="5822769" y="3250555"/>
                </a:lnTo>
                <a:lnTo>
                  <a:pt x="5797409" y="3288096"/>
                </a:lnTo>
                <a:lnTo>
                  <a:pt x="5769309" y="3323504"/>
                </a:lnTo>
                <a:lnTo>
                  <a:pt x="5738622" y="3356627"/>
                </a:lnTo>
                <a:lnTo>
                  <a:pt x="5705499" y="3387314"/>
                </a:lnTo>
                <a:lnTo>
                  <a:pt x="5670091" y="3415413"/>
                </a:lnTo>
                <a:lnTo>
                  <a:pt x="5632550" y="3440774"/>
                </a:lnTo>
                <a:lnTo>
                  <a:pt x="5593026" y="3463244"/>
                </a:lnTo>
                <a:lnTo>
                  <a:pt x="5551672" y="3482673"/>
                </a:lnTo>
                <a:lnTo>
                  <a:pt x="5508639" y="3498908"/>
                </a:lnTo>
                <a:lnTo>
                  <a:pt x="5464077" y="3511799"/>
                </a:lnTo>
                <a:lnTo>
                  <a:pt x="5418139" y="3521194"/>
                </a:lnTo>
                <a:lnTo>
                  <a:pt x="5370976" y="3526943"/>
                </a:lnTo>
                <a:lnTo>
                  <a:pt x="5322739" y="3528892"/>
                </a:lnTo>
                <a:lnTo>
                  <a:pt x="588148" y="3528892"/>
                </a:lnTo>
                <a:lnTo>
                  <a:pt x="539911" y="3526943"/>
                </a:lnTo>
                <a:lnTo>
                  <a:pt x="492748" y="3521194"/>
                </a:lnTo>
                <a:lnTo>
                  <a:pt x="446810" y="3511799"/>
                </a:lnTo>
                <a:lnTo>
                  <a:pt x="402248" y="3498908"/>
                </a:lnTo>
                <a:lnTo>
                  <a:pt x="359215" y="3482673"/>
                </a:lnTo>
                <a:lnTo>
                  <a:pt x="317861" y="3463244"/>
                </a:lnTo>
                <a:lnTo>
                  <a:pt x="278337" y="3440774"/>
                </a:lnTo>
                <a:lnTo>
                  <a:pt x="240796" y="3415413"/>
                </a:lnTo>
                <a:lnTo>
                  <a:pt x="205388" y="3387314"/>
                </a:lnTo>
                <a:lnTo>
                  <a:pt x="172265" y="3356627"/>
                </a:lnTo>
                <a:lnTo>
                  <a:pt x="141578" y="3323504"/>
                </a:lnTo>
                <a:lnTo>
                  <a:pt x="113478" y="3288096"/>
                </a:lnTo>
                <a:lnTo>
                  <a:pt x="88118" y="3250555"/>
                </a:lnTo>
                <a:lnTo>
                  <a:pt x="65648" y="3211031"/>
                </a:lnTo>
                <a:lnTo>
                  <a:pt x="46219" y="3169677"/>
                </a:lnTo>
                <a:lnTo>
                  <a:pt x="29984" y="3126644"/>
                </a:lnTo>
                <a:lnTo>
                  <a:pt x="17093" y="3082082"/>
                </a:lnTo>
                <a:lnTo>
                  <a:pt x="7697" y="3036144"/>
                </a:lnTo>
                <a:lnTo>
                  <a:pt x="1949" y="2988981"/>
                </a:lnTo>
                <a:lnTo>
                  <a:pt x="0" y="2940744"/>
                </a:lnTo>
                <a:lnTo>
                  <a:pt x="0" y="588161"/>
                </a:lnTo>
                <a:close/>
              </a:path>
            </a:pathLst>
          </a:custGeom>
          <a:ln w="28574">
            <a:solidFill>
              <a:srgbClr val="CC0000"/>
            </a:solidFill>
          </a:ln>
        </p:spPr>
        <p:txBody>
          <a:bodyPr wrap="square" lIns="0" tIns="0" rIns="0" bIns="0" rtlCol="0"/>
          <a:lstStyle/>
          <a:p>
            <a:endParaRPr sz="1350"/>
          </a:p>
        </p:txBody>
      </p:sp>
      <p:sp>
        <p:nvSpPr>
          <p:cNvPr id="169" name="object 169"/>
          <p:cNvSpPr/>
          <p:nvPr/>
        </p:nvSpPr>
        <p:spPr>
          <a:xfrm>
            <a:off x="7116288" y="147825"/>
            <a:ext cx="496499" cy="462421"/>
          </a:xfrm>
          <a:prstGeom prst="rect">
            <a:avLst/>
          </a:prstGeom>
          <a:blipFill>
            <a:blip r:embed="rId3" cstate="print"/>
            <a:stretch>
              <a:fillRect/>
            </a:stretch>
          </a:blipFill>
        </p:spPr>
        <p:txBody>
          <a:bodyPr wrap="square" lIns="0" tIns="0" rIns="0" bIns="0" rtlCol="0"/>
          <a:lstStyle/>
          <a:p>
            <a:endParaRPr sz="1350"/>
          </a:p>
        </p:txBody>
      </p:sp>
      <p:sp>
        <p:nvSpPr>
          <p:cNvPr id="170" name="object 170"/>
          <p:cNvSpPr/>
          <p:nvPr/>
        </p:nvSpPr>
        <p:spPr>
          <a:xfrm>
            <a:off x="5387316" y="138031"/>
            <a:ext cx="517850" cy="482000"/>
          </a:xfrm>
          <a:prstGeom prst="rect">
            <a:avLst/>
          </a:prstGeom>
          <a:blipFill>
            <a:blip r:embed="rId4" cstate="print"/>
            <a:stretch>
              <a:fillRect/>
            </a:stretch>
          </a:blipFill>
        </p:spPr>
        <p:txBody>
          <a:bodyPr wrap="square" lIns="0" tIns="0" rIns="0" bIns="0" rtlCol="0"/>
          <a:lstStyle/>
          <a:p>
            <a:endParaRPr sz="1350"/>
          </a:p>
        </p:txBody>
      </p:sp>
      <p:sp>
        <p:nvSpPr>
          <p:cNvPr id="171" name="object 171"/>
          <p:cNvSpPr/>
          <p:nvPr/>
        </p:nvSpPr>
        <p:spPr>
          <a:xfrm>
            <a:off x="6296427" y="147975"/>
            <a:ext cx="496499" cy="462128"/>
          </a:xfrm>
          <a:prstGeom prst="rect">
            <a:avLst/>
          </a:prstGeom>
          <a:blipFill>
            <a:blip r:embed="rId5" cstate="print"/>
            <a:stretch>
              <a:fillRect/>
            </a:stretch>
          </a:blipFill>
        </p:spPr>
        <p:txBody>
          <a:bodyPr wrap="square" lIns="0" tIns="0" rIns="0" bIns="0" rtlCol="0"/>
          <a:lstStyle/>
          <a:p>
            <a:endParaRPr sz="1350"/>
          </a:p>
        </p:txBody>
      </p:sp>
      <p:sp>
        <p:nvSpPr>
          <p:cNvPr id="172" name="object 172"/>
          <p:cNvSpPr txBox="1"/>
          <p:nvPr/>
        </p:nvSpPr>
        <p:spPr>
          <a:xfrm>
            <a:off x="4829237" y="287859"/>
            <a:ext cx="389096" cy="171201"/>
          </a:xfrm>
          <a:prstGeom prst="rect">
            <a:avLst/>
          </a:prstGeom>
        </p:spPr>
        <p:txBody>
          <a:bodyPr vert="horz" wrap="square" lIns="0" tIns="9525" rIns="0" bIns="0" rtlCol="0">
            <a:spAutoFit/>
          </a:bodyPr>
          <a:lstStyle/>
          <a:p>
            <a:pPr marL="9525">
              <a:spcBef>
                <a:spcPts val="75"/>
              </a:spcBef>
            </a:pPr>
            <a:r>
              <a:rPr sz="1050" b="1" spc="-4" dirty="0">
                <a:latin typeface="Arial"/>
                <a:cs typeface="Arial"/>
              </a:rPr>
              <a:t>Want:</a:t>
            </a:r>
            <a:endParaRPr sz="1050">
              <a:latin typeface="Arial"/>
              <a:cs typeface="Arial"/>
            </a:endParaRPr>
          </a:p>
        </p:txBody>
      </p:sp>
      <p:sp>
        <p:nvSpPr>
          <p:cNvPr id="173" name="object 173"/>
          <p:cNvSpPr/>
          <p:nvPr/>
        </p:nvSpPr>
        <p:spPr>
          <a:xfrm>
            <a:off x="5382535" y="300712"/>
            <a:ext cx="198120" cy="198120"/>
          </a:xfrm>
          <a:custGeom>
            <a:avLst/>
            <a:gdLst/>
            <a:ahLst/>
            <a:cxnLst/>
            <a:rect l="l" t="t" r="r" b="b"/>
            <a:pathLst>
              <a:path w="264160" h="264159">
                <a:moveTo>
                  <a:pt x="0" y="0"/>
                </a:moveTo>
                <a:lnTo>
                  <a:pt x="263699" y="263699"/>
                </a:lnTo>
              </a:path>
            </a:pathLst>
          </a:custGeom>
          <a:ln w="76199">
            <a:solidFill>
              <a:srgbClr val="00FF00"/>
            </a:solidFill>
          </a:ln>
        </p:spPr>
        <p:txBody>
          <a:bodyPr wrap="square" lIns="0" tIns="0" rIns="0" bIns="0" rtlCol="0"/>
          <a:lstStyle/>
          <a:p>
            <a:endParaRPr sz="1350"/>
          </a:p>
        </p:txBody>
      </p:sp>
      <p:sp>
        <p:nvSpPr>
          <p:cNvPr id="174" name="object 174"/>
          <p:cNvSpPr/>
          <p:nvPr/>
        </p:nvSpPr>
        <p:spPr>
          <a:xfrm>
            <a:off x="5580310" y="149925"/>
            <a:ext cx="330041" cy="330041"/>
          </a:xfrm>
          <a:custGeom>
            <a:avLst/>
            <a:gdLst/>
            <a:ahLst/>
            <a:cxnLst/>
            <a:rect l="l" t="t" r="r" b="b"/>
            <a:pathLst>
              <a:path w="440054" h="440055">
                <a:moveTo>
                  <a:pt x="0" y="439499"/>
                </a:moveTo>
                <a:lnTo>
                  <a:pt x="439499" y="0"/>
                </a:lnTo>
              </a:path>
            </a:pathLst>
          </a:custGeom>
          <a:ln w="76199">
            <a:solidFill>
              <a:srgbClr val="00FF00"/>
            </a:solidFill>
          </a:ln>
        </p:spPr>
        <p:txBody>
          <a:bodyPr wrap="square" lIns="0" tIns="0" rIns="0" bIns="0" rtlCol="0"/>
          <a:lstStyle/>
          <a:p>
            <a:endParaRPr sz="1350"/>
          </a:p>
        </p:txBody>
      </p:sp>
      <p:sp>
        <p:nvSpPr>
          <p:cNvPr id="175" name="object 175"/>
          <p:cNvSpPr/>
          <p:nvPr/>
        </p:nvSpPr>
        <p:spPr>
          <a:xfrm>
            <a:off x="6280958" y="300712"/>
            <a:ext cx="198120" cy="198120"/>
          </a:xfrm>
          <a:custGeom>
            <a:avLst/>
            <a:gdLst/>
            <a:ahLst/>
            <a:cxnLst/>
            <a:rect l="l" t="t" r="r" b="b"/>
            <a:pathLst>
              <a:path w="264159" h="264159">
                <a:moveTo>
                  <a:pt x="0" y="0"/>
                </a:moveTo>
                <a:lnTo>
                  <a:pt x="263699" y="263699"/>
                </a:lnTo>
              </a:path>
            </a:pathLst>
          </a:custGeom>
          <a:ln w="76199">
            <a:solidFill>
              <a:srgbClr val="00FF00"/>
            </a:solidFill>
          </a:ln>
        </p:spPr>
        <p:txBody>
          <a:bodyPr wrap="square" lIns="0" tIns="0" rIns="0" bIns="0" rtlCol="0"/>
          <a:lstStyle/>
          <a:p>
            <a:endParaRPr sz="1350"/>
          </a:p>
        </p:txBody>
      </p:sp>
      <p:sp>
        <p:nvSpPr>
          <p:cNvPr id="176" name="object 176"/>
          <p:cNvSpPr/>
          <p:nvPr/>
        </p:nvSpPr>
        <p:spPr>
          <a:xfrm>
            <a:off x="6478733" y="149925"/>
            <a:ext cx="330041" cy="330041"/>
          </a:xfrm>
          <a:custGeom>
            <a:avLst/>
            <a:gdLst/>
            <a:ahLst/>
            <a:cxnLst/>
            <a:rect l="l" t="t" r="r" b="b"/>
            <a:pathLst>
              <a:path w="440054" h="440055">
                <a:moveTo>
                  <a:pt x="0" y="439499"/>
                </a:moveTo>
                <a:lnTo>
                  <a:pt x="439499" y="0"/>
                </a:lnTo>
              </a:path>
            </a:pathLst>
          </a:custGeom>
          <a:ln w="76199">
            <a:solidFill>
              <a:srgbClr val="00FF00"/>
            </a:solidFill>
          </a:ln>
        </p:spPr>
        <p:txBody>
          <a:bodyPr wrap="square" lIns="0" tIns="0" rIns="0" bIns="0" rtlCol="0"/>
          <a:lstStyle/>
          <a:p>
            <a:endParaRPr sz="1350"/>
          </a:p>
        </p:txBody>
      </p:sp>
      <p:sp>
        <p:nvSpPr>
          <p:cNvPr id="177" name="object 177"/>
          <p:cNvSpPr txBox="1"/>
          <p:nvPr/>
        </p:nvSpPr>
        <p:spPr>
          <a:xfrm>
            <a:off x="6191240" y="4307204"/>
            <a:ext cx="226695" cy="318036"/>
          </a:xfrm>
          <a:prstGeom prst="rect">
            <a:avLst/>
          </a:prstGeom>
        </p:spPr>
        <p:txBody>
          <a:bodyPr vert="horz" wrap="square" lIns="0" tIns="0" rIns="0" bIns="0" rtlCol="0">
            <a:spAutoFit/>
          </a:bodyPr>
          <a:lstStyle/>
          <a:p>
            <a:pPr marL="9525">
              <a:lnSpc>
                <a:spcPts val="799"/>
              </a:lnSpc>
            </a:pPr>
            <a:r>
              <a:rPr sz="1350" baseline="-20833" dirty="0">
                <a:solidFill>
                  <a:srgbClr val="424242"/>
                </a:solidFill>
                <a:latin typeface="Arial"/>
                <a:cs typeface="Arial"/>
              </a:rPr>
              <a:t>W</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a:p>
            <a:pPr marL="9525">
              <a:spcBef>
                <a:spcPts val="551"/>
              </a:spcBef>
            </a:pPr>
            <a:r>
              <a:rPr sz="1350" spc="-5" baseline="-20833" dirty="0">
                <a:solidFill>
                  <a:srgbClr val="424242"/>
                </a:solidFill>
                <a:latin typeface="Arial"/>
                <a:cs typeface="Arial"/>
              </a:rPr>
              <a:t>z</a:t>
            </a:r>
            <a:r>
              <a:rPr sz="600" spc="-4" dirty="0">
                <a:solidFill>
                  <a:srgbClr val="424242"/>
                </a:solidFill>
                <a:latin typeface="Arial"/>
                <a:cs typeface="Arial"/>
              </a:rPr>
              <a:t>(l)</a:t>
            </a:r>
            <a:r>
              <a:rPr sz="1350" spc="-5" baseline="-20833" dirty="0">
                <a:solidFill>
                  <a:srgbClr val="424242"/>
                </a:solidFill>
                <a:latin typeface="Arial"/>
                <a:cs typeface="Arial"/>
              </a:rPr>
              <a:t>:</a:t>
            </a:r>
            <a:endParaRPr sz="1350" baseline="-20833">
              <a:latin typeface="Arial"/>
              <a:cs typeface="Arial"/>
            </a:endParaRPr>
          </a:p>
        </p:txBody>
      </p:sp>
      <p:sp>
        <p:nvSpPr>
          <p:cNvPr id="178" name="object 178"/>
          <p:cNvSpPr txBox="1"/>
          <p:nvPr/>
        </p:nvSpPr>
        <p:spPr>
          <a:xfrm>
            <a:off x="1647824" y="4315575"/>
            <a:ext cx="803910" cy="132024"/>
          </a:xfrm>
          <a:prstGeom prst="rect">
            <a:avLst/>
          </a:prstGeom>
        </p:spPr>
        <p:txBody>
          <a:bodyPr vert="horz" wrap="square" lIns="0" tIns="0" rIns="0" bIns="0" rtlCol="0">
            <a:spAutoFit/>
          </a:bodyPr>
          <a:lstStyle/>
          <a:p>
            <a:pPr marL="9525">
              <a:lnSpc>
                <a:spcPts val="1069"/>
              </a:lnSpc>
              <a:tabLst>
                <a:tab pos="241459" algn="l"/>
              </a:tabLst>
            </a:pPr>
            <a:r>
              <a:rPr sz="900" spc="-4" dirty="0">
                <a:solidFill>
                  <a:srgbClr val="424242"/>
                </a:solidFill>
                <a:latin typeface="Arial"/>
                <a:cs typeface="Arial"/>
              </a:rPr>
              <a:t>x</a:t>
            </a:r>
            <a:r>
              <a:rPr sz="900" spc="-5" baseline="-31250" dirty="0">
                <a:solidFill>
                  <a:srgbClr val="424242"/>
                </a:solidFill>
                <a:latin typeface="Arial"/>
                <a:cs typeface="Arial"/>
              </a:rPr>
              <a:t>i</a:t>
            </a:r>
            <a:r>
              <a:rPr sz="900" spc="-4" dirty="0">
                <a:solidFill>
                  <a:srgbClr val="424242"/>
                </a:solidFill>
                <a:latin typeface="Arial"/>
                <a:cs typeface="Arial"/>
              </a:rPr>
              <a:t>:	input</a:t>
            </a:r>
            <a:r>
              <a:rPr sz="900" spc="-56" dirty="0">
                <a:solidFill>
                  <a:srgbClr val="424242"/>
                </a:solidFill>
                <a:latin typeface="Arial"/>
                <a:cs typeface="Arial"/>
              </a:rPr>
              <a:t> </a:t>
            </a:r>
            <a:r>
              <a:rPr sz="900" dirty="0">
                <a:solidFill>
                  <a:srgbClr val="424242"/>
                </a:solidFill>
                <a:latin typeface="Arial"/>
                <a:cs typeface="Arial"/>
              </a:rPr>
              <a:t>value</a:t>
            </a:r>
            <a:endParaRPr sz="900">
              <a:latin typeface="Arial"/>
              <a:cs typeface="Arial"/>
            </a:endParaRPr>
          </a:p>
        </p:txBody>
      </p:sp>
      <p:sp>
        <p:nvSpPr>
          <p:cNvPr id="179" name="object 179"/>
          <p:cNvSpPr txBox="1"/>
          <p:nvPr/>
        </p:nvSpPr>
        <p:spPr>
          <a:xfrm>
            <a:off x="2701518" y="4315575"/>
            <a:ext cx="121444" cy="13202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σ:</a:t>
            </a:r>
            <a:endParaRPr sz="900">
              <a:latin typeface="Arial"/>
              <a:cs typeface="Arial"/>
            </a:endParaRPr>
          </a:p>
        </p:txBody>
      </p:sp>
      <p:sp>
        <p:nvSpPr>
          <p:cNvPr id="180" name="object 180"/>
          <p:cNvSpPr txBox="1"/>
          <p:nvPr/>
        </p:nvSpPr>
        <p:spPr>
          <a:xfrm>
            <a:off x="2930377" y="4315575"/>
            <a:ext cx="1301591" cy="13202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sigmoid (logistic)</a:t>
            </a:r>
            <a:r>
              <a:rPr sz="900" spc="-71"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
        <p:nvSpPr>
          <p:cNvPr id="181" name="object 181"/>
          <p:cNvSpPr txBox="1"/>
          <p:nvPr/>
        </p:nvSpPr>
        <p:spPr>
          <a:xfrm>
            <a:off x="4425665" y="4315575"/>
            <a:ext cx="182403" cy="305212"/>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+1:</a:t>
            </a:r>
            <a:endParaRPr sz="900">
              <a:latin typeface="Arial"/>
              <a:cs typeface="Arial"/>
            </a:endParaRPr>
          </a:p>
          <a:p>
            <a:pPr marL="9525">
              <a:spcBef>
                <a:spcPts val="213"/>
              </a:spcBef>
            </a:pPr>
            <a:r>
              <a:rPr sz="1350" baseline="-20833" dirty="0">
                <a:solidFill>
                  <a:srgbClr val="424242"/>
                </a:solidFill>
                <a:latin typeface="Arial"/>
                <a:cs typeface="Arial"/>
              </a:rPr>
              <a:t>a</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p:txBody>
      </p:sp>
      <p:sp>
        <p:nvSpPr>
          <p:cNvPr id="182" name="object 182"/>
          <p:cNvSpPr txBox="1"/>
          <p:nvPr/>
        </p:nvSpPr>
        <p:spPr>
          <a:xfrm>
            <a:off x="4650386" y="4315575"/>
            <a:ext cx="1346835" cy="356508"/>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bias </a:t>
            </a:r>
            <a:r>
              <a:rPr sz="900" dirty="0">
                <a:solidFill>
                  <a:srgbClr val="424242"/>
                </a:solidFill>
                <a:latin typeface="Arial"/>
                <a:cs typeface="Arial"/>
              </a:rPr>
              <a:t>(constant)</a:t>
            </a:r>
            <a:r>
              <a:rPr sz="900" spc="-15" dirty="0">
                <a:solidFill>
                  <a:srgbClr val="424242"/>
                </a:solidFill>
                <a:latin typeface="Arial"/>
                <a:cs typeface="Arial"/>
              </a:rPr>
              <a:t> </a:t>
            </a:r>
            <a:r>
              <a:rPr sz="900" spc="-4" dirty="0">
                <a:solidFill>
                  <a:srgbClr val="424242"/>
                </a:solidFill>
                <a:latin typeface="Arial"/>
                <a:cs typeface="Arial"/>
              </a:rPr>
              <a:t>unit</a:t>
            </a:r>
            <a:endParaRPr sz="900">
              <a:latin typeface="Arial"/>
              <a:cs typeface="Arial"/>
            </a:endParaRPr>
          </a:p>
          <a:p>
            <a:pPr marL="10478">
              <a:spcBef>
                <a:spcPts val="551"/>
              </a:spcBef>
            </a:pPr>
            <a:r>
              <a:rPr sz="900" spc="-4" dirty="0">
                <a:solidFill>
                  <a:srgbClr val="424242"/>
                </a:solidFill>
                <a:latin typeface="Arial"/>
                <a:cs typeface="Arial"/>
              </a:rPr>
              <a:t>activation </a:t>
            </a:r>
            <a:r>
              <a:rPr sz="900" dirty="0">
                <a:solidFill>
                  <a:srgbClr val="424242"/>
                </a:solidFill>
                <a:latin typeface="Arial"/>
                <a:cs typeface="Arial"/>
              </a:rPr>
              <a:t>vector </a:t>
            </a:r>
            <a:r>
              <a:rPr sz="900" spc="-4" dirty="0">
                <a:solidFill>
                  <a:srgbClr val="424242"/>
                </a:solidFill>
                <a:latin typeface="Arial"/>
                <a:cs typeface="Arial"/>
              </a:rPr>
              <a:t>for layer</a:t>
            </a:r>
            <a:r>
              <a:rPr sz="900" spc="-64"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83" name="object 183"/>
          <p:cNvSpPr txBox="1"/>
          <p:nvPr/>
        </p:nvSpPr>
        <p:spPr>
          <a:xfrm>
            <a:off x="6442552" y="4315575"/>
            <a:ext cx="1212056" cy="356508"/>
          </a:xfrm>
          <a:prstGeom prst="rect">
            <a:avLst/>
          </a:prstGeom>
        </p:spPr>
        <p:txBody>
          <a:bodyPr vert="horz" wrap="square" lIns="0" tIns="0" rIns="0" bIns="0" rtlCol="0">
            <a:spAutoFit/>
          </a:bodyPr>
          <a:lstStyle/>
          <a:p>
            <a:pPr marL="28575">
              <a:lnSpc>
                <a:spcPts val="1069"/>
              </a:lnSpc>
            </a:pPr>
            <a:r>
              <a:rPr sz="900" spc="-4" dirty="0">
                <a:solidFill>
                  <a:srgbClr val="424242"/>
                </a:solidFill>
                <a:latin typeface="Arial"/>
                <a:cs typeface="Arial"/>
              </a:rPr>
              <a:t>weight </a:t>
            </a:r>
            <a:r>
              <a:rPr sz="900" dirty="0">
                <a:solidFill>
                  <a:srgbClr val="424242"/>
                </a:solidFill>
                <a:latin typeface="Arial"/>
                <a:cs typeface="Arial"/>
              </a:rPr>
              <a:t>matrix </a:t>
            </a:r>
            <a:r>
              <a:rPr sz="900" spc="-4" dirty="0">
                <a:solidFill>
                  <a:srgbClr val="424242"/>
                </a:solidFill>
                <a:latin typeface="Arial"/>
                <a:cs typeface="Arial"/>
              </a:rPr>
              <a:t>for layer</a:t>
            </a:r>
            <a:r>
              <a:rPr sz="900" spc="-68"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a:p>
            <a:pPr marL="9525">
              <a:spcBef>
                <a:spcPts val="551"/>
              </a:spcBef>
            </a:pPr>
            <a:r>
              <a:rPr sz="900" spc="-4" dirty="0">
                <a:solidFill>
                  <a:srgbClr val="424242"/>
                </a:solidFill>
                <a:latin typeface="Arial"/>
                <a:cs typeface="Arial"/>
              </a:rPr>
              <a:t>input into layer</a:t>
            </a:r>
            <a:r>
              <a:rPr sz="900" spc="-19"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84" name="object 184"/>
          <p:cNvSpPr txBox="1"/>
          <p:nvPr/>
        </p:nvSpPr>
        <p:spPr>
          <a:xfrm>
            <a:off x="1647824" y="4522744"/>
            <a:ext cx="108109" cy="13202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ŷ:</a:t>
            </a:r>
            <a:endParaRPr sz="900">
              <a:latin typeface="Arial"/>
              <a:cs typeface="Arial"/>
            </a:endParaRPr>
          </a:p>
        </p:txBody>
      </p:sp>
      <p:sp>
        <p:nvSpPr>
          <p:cNvPr id="185" name="object 185"/>
          <p:cNvSpPr txBox="1"/>
          <p:nvPr/>
        </p:nvSpPr>
        <p:spPr>
          <a:xfrm>
            <a:off x="1863374" y="4522744"/>
            <a:ext cx="679608" cy="13202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output</a:t>
            </a:r>
            <a:r>
              <a:rPr sz="900" spc="-56" dirty="0">
                <a:solidFill>
                  <a:srgbClr val="424242"/>
                </a:solidFill>
                <a:latin typeface="Arial"/>
                <a:cs typeface="Arial"/>
              </a:rPr>
              <a:t> </a:t>
            </a:r>
            <a:r>
              <a:rPr sz="900" dirty="0">
                <a:solidFill>
                  <a:srgbClr val="424242"/>
                </a:solidFill>
                <a:latin typeface="Arial"/>
                <a:cs typeface="Arial"/>
              </a:rPr>
              <a:t>vector</a:t>
            </a:r>
            <a:endParaRPr sz="900">
              <a:latin typeface="Arial"/>
              <a:cs typeface="Arial"/>
            </a:endParaRPr>
          </a:p>
        </p:txBody>
      </p:sp>
      <p:sp>
        <p:nvSpPr>
          <p:cNvPr id="186" name="object 186"/>
          <p:cNvSpPr txBox="1"/>
          <p:nvPr/>
        </p:nvSpPr>
        <p:spPr>
          <a:xfrm>
            <a:off x="2701518" y="4522744"/>
            <a:ext cx="1102519" cy="13202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SM: Softmax</a:t>
            </a:r>
            <a:r>
              <a:rPr sz="900" spc="-60"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Tree>
    <p:extLst>
      <p:ext uri="{BB962C8B-B14F-4D97-AF65-F5344CB8AC3E}">
        <p14:creationId xmlns:p14="http://schemas.microsoft.com/office/powerpoint/2010/main" val="865729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82747" y="3349137"/>
            <a:ext cx="775048" cy="721386"/>
          </a:xfrm>
          <a:prstGeom prst="rect">
            <a:avLst/>
          </a:prstGeom>
          <a:blipFill>
            <a:blip r:embed="rId2" cstate="print"/>
            <a:stretch>
              <a:fillRect/>
            </a:stretch>
          </a:blipFill>
        </p:spPr>
        <p:txBody>
          <a:bodyPr wrap="square" lIns="0" tIns="0" rIns="0" bIns="0" rtlCol="0"/>
          <a:lstStyle/>
          <a:p>
            <a:endParaRPr sz="1350"/>
          </a:p>
        </p:txBody>
      </p:sp>
      <p:sp>
        <p:nvSpPr>
          <p:cNvPr id="4" name="object 4"/>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5" name="object 5"/>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6" name="object 6"/>
          <p:cNvSpPr txBox="1"/>
          <p:nvPr/>
        </p:nvSpPr>
        <p:spPr>
          <a:xfrm>
            <a:off x="3552015"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7" name="object 7"/>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8" name="object 8"/>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9" name="object 9"/>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0" name="object 10"/>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11" name="object 11"/>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2" name="object 12"/>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3" name="object 13"/>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4" name="object 14"/>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5" name="object 15"/>
          <p:cNvSpPr txBox="1"/>
          <p:nvPr/>
        </p:nvSpPr>
        <p:spPr>
          <a:xfrm>
            <a:off x="3507185"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6" name="object 16"/>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7" name="object 17"/>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8" name="object 18"/>
          <p:cNvSpPr txBox="1"/>
          <p:nvPr/>
        </p:nvSpPr>
        <p:spPr>
          <a:xfrm>
            <a:off x="4958753"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9" name="object 19"/>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20" name="object 20"/>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21" name="object 21"/>
          <p:cNvSpPr txBox="1"/>
          <p:nvPr/>
        </p:nvSpPr>
        <p:spPr>
          <a:xfrm>
            <a:off x="4958753"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2" name="object 22"/>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23" name="object 23"/>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4" name="object 24"/>
          <p:cNvSpPr txBox="1"/>
          <p:nvPr/>
        </p:nvSpPr>
        <p:spPr>
          <a:xfrm>
            <a:off x="4958753"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5" name="object 25"/>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26" name="object 26"/>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7" name="object 27"/>
          <p:cNvSpPr txBox="1"/>
          <p:nvPr/>
        </p:nvSpPr>
        <p:spPr>
          <a:xfrm>
            <a:off x="4913922"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28" name="object 28"/>
          <p:cNvSpPr/>
          <p:nvPr/>
        </p:nvSpPr>
        <p:spPr>
          <a:xfrm>
            <a:off x="2494562" y="1439350"/>
            <a:ext cx="873443" cy="327660"/>
          </a:xfrm>
          <a:custGeom>
            <a:avLst/>
            <a:gdLst/>
            <a:ahLst/>
            <a:cxnLst/>
            <a:rect l="l" t="t" r="r" b="b"/>
            <a:pathLst>
              <a:path w="1164589" h="436880">
                <a:moveTo>
                  <a:pt x="0" y="436534"/>
                </a:moveTo>
                <a:lnTo>
                  <a:pt x="1164185" y="0"/>
                </a:lnTo>
              </a:path>
            </a:pathLst>
          </a:custGeom>
          <a:ln w="9524">
            <a:solidFill>
              <a:srgbClr val="666666"/>
            </a:solidFill>
          </a:ln>
        </p:spPr>
        <p:txBody>
          <a:bodyPr wrap="square" lIns="0" tIns="0" rIns="0" bIns="0" rtlCol="0"/>
          <a:lstStyle/>
          <a:p>
            <a:endParaRPr sz="1350"/>
          </a:p>
        </p:txBody>
      </p:sp>
      <p:sp>
        <p:nvSpPr>
          <p:cNvPr id="29" name="object 29"/>
          <p:cNvSpPr/>
          <p:nvPr/>
        </p:nvSpPr>
        <p:spPr>
          <a:xfrm>
            <a:off x="2464207" y="1755701"/>
            <a:ext cx="34766" cy="22860"/>
          </a:xfrm>
          <a:custGeom>
            <a:avLst/>
            <a:gdLst/>
            <a:ahLst/>
            <a:cxnLst/>
            <a:rect l="l" t="t" r="r" b="b"/>
            <a:pathLst>
              <a:path w="46355" h="30480">
                <a:moveTo>
                  <a:pt x="0" y="29907"/>
                </a:moveTo>
                <a:lnTo>
                  <a:pt x="34949" y="0"/>
                </a:lnTo>
                <a:lnTo>
                  <a:pt x="45997" y="29462"/>
                </a:lnTo>
                <a:lnTo>
                  <a:pt x="0" y="29907"/>
                </a:lnTo>
                <a:close/>
              </a:path>
            </a:pathLst>
          </a:custGeom>
          <a:solidFill>
            <a:srgbClr val="666666"/>
          </a:solidFill>
        </p:spPr>
        <p:txBody>
          <a:bodyPr wrap="square" lIns="0" tIns="0" rIns="0" bIns="0" rtlCol="0"/>
          <a:lstStyle/>
          <a:p>
            <a:endParaRPr sz="1350"/>
          </a:p>
        </p:txBody>
      </p:sp>
      <p:sp>
        <p:nvSpPr>
          <p:cNvPr id="30" name="object 30"/>
          <p:cNvSpPr/>
          <p:nvPr/>
        </p:nvSpPr>
        <p:spPr>
          <a:xfrm>
            <a:off x="2464207" y="1755701"/>
            <a:ext cx="34766" cy="22860"/>
          </a:xfrm>
          <a:custGeom>
            <a:avLst/>
            <a:gdLst/>
            <a:ahLst/>
            <a:cxnLst/>
            <a:rect l="l" t="t" r="r" b="b"/>
            <a:pathLst>
              <a:path w="46355" h="30480">
                <a:moveTo>
                  <a:pt x="34949" y="0"/>
                </a:moveTo>
                <a:lnTo>
                  <a:pt x="0" y="29907"/>
                </a:lnTo>
                <a:lnTo>
                  <a:pt x="45997" y="29462"/>
                </a:lnTo>
                <a:lnTo>
                  <a:pt x="34949" y="0"/>
                </a:lnTo>
                <a:close/>
              </a:path>
            </a:pathLst>
          </a:custGeom>
          <a:ln w="9524">
            <a:solidFill>
              <a:srgbClr val="666666"/>
            </a:solidFill>
          </a:ln>
        </p:spPr>
        <p:txBody>
          <a:bodyPr wrap="square" lIns="0" tIns="0" rIns="0" bIns="0" rtlCol="0"/>
          <a:lstStyle/>
          <a:p>
            <a:endParaRPr sz="1350"/>
          </a:p>
        </p:txBody>
      </p:sp>
      <p:sp>
        <p:nvSpPr>
          <p:cNvPr id="31" name="object 31"/>
          <p:cNvSpPr/>
          <p:nvPr/>
        </p:nvSpPr>
        <p:spPr>
          <a:xfrm>
            <a:off x="2494463" y="1797106"/>
            <a:ext cx="873443" cy="334328"/>
          </a:xfrm>
          <a:custGeom>
            <a:avLst/>
            <a:gdLst/>
            <a:ahLst/>
            <a:cxnLst/>
            <a:rect l="l" t="t" r="r" b="b"/>
            <a:pathLst>
              <a:path w="1164589" h="445769">
                <a:moveTo>
                  <a:pt x="0" y="0"/>
                </a:moveTo>
                <a:lnTo>
                  <a:pt x="1164317" y="445201"/>
                </a:lnTo>
              </a:path>
            </a:pathLst>
          </a:custGeom>
          <a:ln w="9524">
            <a:solidFill>
              <a:srgbClr val="666666"/>
            </a:solidFill>
          </a:ln>
        </p:spPr>
        <p:txBody>
          <a:bodyPr wrap="square" lIns="0" tIns="0" rIns="0" bIns="0" rtlCol="0"/>
          <a:lstStyle/>
          <a:p>
            <a:endParaRPr sz="1350"/>
          </a:p>
        </p:txBody>
      </p:sp>
      <p:sp>
        <p:nvSpPr>
          <p:cNvPr id="32" name="object 32"/>
          <p:cNvSpPr/>
          <p:nvPr/>
        </p:nvSpPr>
        <p:spPr>
          <a:xfrm>
            <a:off x="2464184" y="1785529"/>
            <a:ext cx="34766" cy="22860"/>
          </a:xfrm>
          <a:custGeom>
            <a:avLst/>
            <a:gdLst/>
            <a:ahLst/>
            <a:cxnLst/>
            <a:rect l="l" t="t" r="r" b="b"/>
            <a:pathLst>
              <a:path w="46355" h="30480">
                <a:moveTo>
                  <a:pt x="34754" y="30132"/>
                </a:moveTo>
                <a:lnTo>
                  <a:pt x="0" y="0"/>
                </a:lnTo>
                <a:lnTo>
                  <a:pt x="45992" y="742"/>
                </a:lnTo>
                <a:lnTo>
                  <a:pt x="34754" y="30132"/>
                </a:lnTo>
                <a:close/>
              </a:path>
            </a:pathLst>
          </a:custGeom>
          <a:solidFill>
            <a:srgbClr val="666666"/>
          </a:solidFill>
        </p:spPr>
        <p:txBody>
          <a:bodyPr wrap="square" lIns="0" tIns="0" rIns="0" bIns="0" rtlCol="0"/>
          <a:lstStyle/>
          <a:p>
            <a:endParaRPr sz="1350"/>
          </a:p>
        </p:txBody>
      </p:sp>
      <p:sp>
        <p:nvSpPr>
          <p:cNvPr id="33" name="object 33"/>
          <p:cNvSpPr/>
          <p:nvPr/>
        </p:nvSpPr>
        <p:spPr>
          <a:xfrm>
            <a:off x="2464184" y="1785529"/>
            <a:ext cx="34766" cy="22860"/>
          </a:xfrm>
          <a:custGeom>
            <a:avLst/>
            <a:gdLst/>
            <a:ahLst/>
            <a:cxnLst/>
            <a:rect l="l" t="t" r="r" b="b"/>
            <a:pathLst>
              <a:path w="46355" h="30480">
                <a:moveTo>
                  <a:pt x="45992" y="742"/>
                </a:moveTo>
                <a:lnTo>
                  <a:pt x="0" y="0"/>
                </a:lnTo>
                <a:lnTo>
                  <a:pt x="34754" y="30132"/>
                </a:lnTo>
                <a:lnTo>
                  <a:pt x="45992" y="742"/>
                </a:lnTo>
                <a:close/>
              </a:path>
            </a:pathLst>
          </a:custGeom>
          <a:ln w="9524">
            <a:solidFill>
              <a:srgbClr val="666666"/>
            </a:solidFill>
          </a:ln>
        </p:spPr>
        <p:txBody>
          <a:bodyPr wrap="square" lIns="0" tIns="0" rIns="0" bIns="0" rtlCol="0"/>
          <a:lstStyle/>
          <a:p>
            <a:endParaRPr sz="1350"/>
          </a:p>
        </p:txBody>
      </p:sp>
      <p:sp>
        <p:nvSpPr>
          <p:cNvPr id="34" name="object 34"/>
          <p:cNvSpPr/>
          <p:nvPr/>
        </p:nvSpPr>
        <p:spPr>
          <a:xfrm>
            <a:off x="2482698" y="1814017"/>
            <a:ext cx="885349" cy="1008698"/>
          </a:xfrm>
          <a:custGeom>
            <a:avLst/>
            <a:gdLst/>
            <a:ahLst/>
            <a:cxnLst/>
            <a:rect l="l" t="t" r="r" b="b"/>
            <a:pathLst>
              <a:path w="1180464" h="1344929">
                <a:moveTo>
                  <a:pt x="0" y="0"/>
                </a:moveTo>
                <a:lnTo>
                  <a:pt x="1180005" y="1344827"/>
                </a:lnTo>
              </a:path>
            </a:pathLst>
          </a:custGeom>
          <a:ln w="9524">
            <a:solidFill>
              <a:srgbClr val="666666"/>
            </a:solidFill>
          </a:ln>
        </p:spPr>
        <p:txBody>
          <a:bodyPr wrap="square" lIns="0" tIns="0" rIns="0" bIns="0" rtlCol="0"/>
          <a:lstStyle/>
          <a:p>
            <a:endParaRPr sz="1350"/>
          </a:p>
        </p:txBody>
      </p:sp>
      <p:sp>
        <p:nvSpPr>
          <p:cNvPr id="35" name="object 35"/>
          <p:cNvSpPr/>
          <p:nvPr/>
        </p:nvSpPr>
        <p:spPr>
          <a:xfrm>
            <a:off x="2461315" y="1789650"/>
            <a:ext cx="30480" cy="32385"/>
          </a:xfrm>
          <a:custGeom>
            <a:avLst/>
            <a:gdLst/>
            <a:ahLst/>
            <a:cxnLst/>
            <a:rect l="l" t="t" r="r" b="b"/>
            <a:pathLst>
              <a:path w="40639" h="43180">
                <a:moveTo>
                  <a:pt x="16684" y="42867"/>
                </a:moveTo>
                <a:lnTo>
                  <a:pt x="0" y="0"/>
                </a:lnTo>
                <a:lnTo>
                  <a:pt x="40334" y="22114"/>
                </a:lnTo>
                <a:lnTo>
                  <a:pt x="16684" y="42867"/>
                </a:lnTo>
                <a:close/>
              </a:path>
            </a:pathLst>
          </a:custGeom>
          <a:solidFill>
            <a:srgbClr val="666666"/>
          </a:solidFill>
        </p:spPr>
        <p:txBody>
          <a:bodyPr wrap="square" lIns="0" tIns="0" rIns="0" bIns="0" rtlCol="0"/>
          <a:lstStyle/>
          <a:p>
            <a:endParaRPr sz="1350"/>
          </a:p>
        </p:txBody>
      </p:sp>
      <p:sp>
        <p:nvSpPr>
          <p:cNvPr id="36" name="object 36"/>
          <p:cNvSpPr/>
          <p:nvPr/>
        </p:nvSpPr>
        <p:spPr>
          <a:xfrm>
            <a:off x="2461315" y="1789650"/>
            <a:ext cx="30480" cy="32385"/>
          </a:xfrm>
          <a:custGeom>
            <a:avLst/>
            <a:gdLst/>
            <a:ahLst/>
            <a:cxnLst/>
            <a:rect l="l" t="t" r="r" b="b"/>
            <a:pathLst>
              <a:path w="40639" h="43180">
                <a:moveTo>
                  <a:pt x="40334" y="22114"/>
                </a:moveTo>
                <a:lnTo>
                  <a:pt x="0" y="0"/>
                </a:lnTo>
                <a:lnTo>
                  <a:pt x="16684" y="42867"/>
                </a:lnTo>
                <a:lnTo>
                  <a:pt x="40334" y="22114"/>
                </a:lnTo>
                <a:close/>
              </a:path>
            </a:pathLst>
          </a:custGeom>
          <a:ln w="9524">
            <a:solidFill>
              <a:srgbClr val="666666"/>
            </a:solidFill>
          </a:ln>
        </p:spPr>
        <p:txBody>
          <a:bodyPr wrap="square" lIns="0" tIns="0" rIns="0" bIns="0" rtlCol="0"/>
          <a:lstStyle/>
          <a:p>
            <a:endParaRPr sz="1350"/>
          </a:p>
        </p:txBody>
      </p:sp>
      <p:sp>
        <p:nvSpPr>
          <p:cNvPr id="37" name="object 37"/>
          <p:cNvSpPr/>
          <p:nvPr/>
        </p:nvSpPr>
        <p:spPr>
          <a:xfrm>
            <a:off x="2482801" y="1439350"/>
            <a:ext cx="885349" cy="1002030"/>
          </a:xfrm>
          <a:custGeom>
            <a:avLst/>
            <a:gdLst/>
            <a:ahLst/>
            <a:cxnLst/>
            <a:rect l="l" t="t" r="r" b="b"/>
            <a:pathLst>
              <a:path w="1180464" h="1336039">
                <a:moveTo>
                  <a:pt x="0" y="1335959"/>
                </a:moveTo>
                <a:lnTo>
                  <a:pt x="1179867" y="0"/>
                </a:lnTo>
              </a:path>
            </a:pathLst>
          </a:custGeom>
          <a:ln w="9524">
            <a:solidFill>
              <a:srgbClr val="666666"/>
            </a:solidFill>
          </a:ln>
        </p:spPr>
        <p:txBody>
          <a:bodyPr wrap="square" lIns="0" tIns="0" rIns="0" bIns="0" rtlCol="0"/>
          <a:lstStyle/>
          <a:p>
            <a:endParaRPr sz="1350"/>
          </a:p>
        </p:txBody>
      </p:sp>
      <p:sp>
        <p:nvSpPr>
          <p:cNvPr id="38" name="object 38"/>
          <p:cNvSpPr/>
          <p:nvPr/>
        </p:nvSpPr>
        <p:spPr>
          <a:xfrm>
            <a:off x="2461342" y="2433501"/>
            <a:ext cx="30480" cy="32385"/>
          </a:xfrm>
          <a:custGeom>
            <a:avLst/>
            <a:gdLst/>
            <a:ahLst/>
            <a:cxnLst/>
            <a:rect l="l" t="t" r="r" b="b"/>
            <a:pathLst>
              <a:path w="40639" h="43179">
                <a:moveTo>
                  <a:pt x="0" y="42824"/>
                </a:moveTo>
                <a:lnTo>
                  <a:pt x="16822" y="0"/>
                </a:lnTo>
                <a:lnTo>
                  <a:pt x="40404" y="20849"/>
                </a:lnTo>
                <a:lnTo>
                  <a:pt x="0" y="42824"/>
                </a:lnTo>
                <a:close/>
              </a:path>
            </a:pathLst>
          </a:custGeom>
          <a:solidFill>
            <a:srgbClr val="666666"/>
          </a:solidFill>
        </p:spPr>
        <p:txBody>
          <a:bodyPr wrap="square" lIns="0" tIns="0" rIns="0" bIns="0" rtlCol="0"/>
          <a:lstStyle/>
          <a:p>
            <a:endParaRPr sz="1350"/>
          </a:p>
        </p:txBody>
      </p:sp>
      <p:sp>
        <p:nvSpPr>
          <p:cNvPr id="39" name="object 39"/>
          <p:cNvSpPr/>
          <p:nvPr/>
        </p:nvSpPr>
        <p:spPr>
          <a:xfrm>
            <a:off x="2461342" y="2433501"/>
            <a:ext cx="30480" cy="32385"/>
          </a:xfrm>
          <a:custGeom>
            <a:avLst/>
            <a:gdLst/>
            <a:ahLst/>
            <a:cxnLst/>
            <a:rect l="l" t="t" r="r" b="b"/>
            <a:pathLst>
              <a:path w="40639" h="43179">
                <a:moveTo>
                  <a:pt x="16822" y="0"/>
                </a:moveTo>
                <a:lnTo>
                  <a:pt x="0" y="42824"/>
                </a:lnTo>
                <a:lnTo>
                  <a:pt x="40404" y="20849"/>
                </a:lnTo>
                <a:lnTo>
                  <a:pt x="16822" y="0"/>
                </a:lnTo>
                <a:close/>
              </a:path>
            </a:pathLst>
          </a:custGeom>
          <a:ln w="9524">
            <a:solidFill>
              <a:srgbClr val="666666"/>
            </a:solidFill>
          </a:ln>
        </p:spPr>
        <p:txBody>
          <a:bodyPr wrap="square" lIns="0" tIns="0" rIns="0" bIns="0" rtlCol="0"/>
          <a:lstStyle/>
          <a:p>
            <a:endParaRPr sz="1350"/>
          </a:p>
        </p:txBody>
      </p:sp>
      <p:sp>
        <p:nvSpPr>
          <p:cNvPr id="40" name="object 40"/>
          <p:cNvSpPr/>
          <p:nvPr/>
        </p:nvSpPr>
        <p:spPr>
          <a:xfrm>
            <a:off x="2494562" y="2131008"/>
            <a:ext cx="873443" cy="327660"/>
          </a:xfrm>
          <a:custGeom>
            <a:avLst/>
            <a:gdLst/>
            <a:ahLst/>
            <a:cxnLst/>
            <a:rect l="l" t="t" r="r" b="b"/>
            <a:pathLst>
              <a:path w="1164589" h="436879">
                <a:moveTo>
                  <a:pt x="0" y="436524"/>
                </a:moveTo>
                <a:lnTo>
                  <a:pt x="1164185" y="0"/>
                </a:lnTo>
              </a:path>
            </a:pathLst>
          </a:custGeom>
          <a:ln w="9524">
            <a:solidFill>
              <a:srgbClr val="666666"/>
            </a:solidFill>
          </a:ln>
        </p:spPr>
        <p:txBody>
          <a:bodyPr wrap="square" lIns="0" tIns="0" rIns="0" bIns="0" rtlCol="0"/>
          <a:lstStyle/>
          <a:p>
            <a:endParaRPr sz="1350"/>
          </a:p>
        </p:txBody>
      </p:sp>
      <p:sp>
        <p:nvSpPr>
          <p:cNvPr id="41" name="object 41"/>
          <p:cNvSpPr/>
          <p:nvPr/>
        </p:nvSpPr>
        <p:spPr>
          <a:xfrm>
            <a:off x="2464207" y="2447357"/>
            <a:ext cx="34766" cy="22860"/>
          </a:xfrm>
          <a:custGeom>
            <a:avLst/>
            <a:gdLst/>
            <a:ahLst/>
            <a:cxnLst/>
            <a:rect l="l" t="t" r="r" b="b"/>
            <a:pathLst>
              <a:path w="46355" h="30479">
                <a:moveTo>
                  <a:pt x="0" y="29899"/>
                </a:moveTo>
                <a:lnTo>
                  <a:pt x="34949" y="0"/>
                </a:lnTo>
                <a:lnTo>
                  <a:pt x="45997" y="29449"/>
                </a:lnTo>
                <a:lnTo>
                  <a:pt x="0" y="29899"/>
                </a:lnTo>
                <a:close/>
              </a:path>
            </a:pathLst>
          </a:custGeom>
          <a:solidFill>
            <a:srgbClr val="666666"/>
          </a:solidFill>
        </p:spPr>
        <p:txBody>
          <a:bodyPr wrap="square" lIns="0" tIns="0" rIns="0" bIns="0" rtlCol="0"/>
          <a:lstStyle/>
          <a:p>
            <a:endParaRPr sz="1350"/>
          </a:p>
        </p:txBody>
      </p:sp>
      <p:sp>
        <p:nvSpPr>
          <p:cNvPr id="42" name="object 42"/>
          <p:cNvSpPr/>
          <p:nvPr/>
        </p:nvSpPr>
        <p:spPr>
          <a:xfrm>
            <a:off x="2464207" y="2447357"/>
            <a:ext cx="34766" cy="22860"/>
          </a:xfrm>
          <a:custGeom>
            <a:avLst/>
            <a:gdLst/>
            <a:ahLst/>
            <a:cxnLst/>
            <a:rect l="l" t="t" r="r" b="b"/>
            <a:pathLst>
              <a:path w="46355" h="30479">
                <a:moveTo>
                  <a:pt x="34949" y="0"/>
                </a:moveTo>
                <a:lnTo>
                  <a:pt x="0" y="29899"/>
                </a:lnTo>
                <a:lnTo>
                  <a:pt x="45997" y="29449"/>
                </a:lnTo>
                <a:lnTo>
                  <a:pt x="34949" y="0"/>
                </a:lnTo>
                <a:close/>
              </a:path>
            </a:pathLst>
          </a:custGeom>
          <a:ln w="9524">
            <a:solidFill>
              <a:srgbClr val="666666"/>
            </a:solidFill>
          </a:ln>
        </p:spPr>
        <p:txBody>
          <a:bodyPr wrap="square" lIns="0" tIns="0" rIns="0" bIns="0" rtlCol="0"/>
          <a:lstStyle/>
          <a:p>
            <a:endParaRPr sz="1350"/>
          </a:p>
        </p:txBody>
      </p:sp>
      <p:sp>
        <p:nvSpPr>
          <p:cNvPr id="43" name="object 43"/>
          <p:cNvSpPr/>
          <p:nvPr/>
        </p:nvSpPr>
        <p:spPr>
          <a:xfrm>
            <a:off x="2494463" y="2488757"/>
            <a:ext cx="873443" cy="334328"/>
          </a:xfrm>
          <a:custGeom>
            <a:avLst/>
            <a:gdLst/>
            <a:ahLst/>
            <a:cxnLst/>
            <a:rect l="l" t="t" r="r" b="b"/>
            <a:pathLst>
              <a:path w="1164589" h="445770">
                <a:moveTo>
                  <a:pt x="0" y="0"/>
                </a:moveTo>
                <a:lnTo>
                  <a:pt x="1164317" y="445174"/>
                </a:lnTo>
              </a:path>
            </a:pathLst>
          </a:custGeom>
          <a:ln w="9524">
            <a:solidFill>
              <a:srgbClr val="666666"/>
            </a:solidFill>
          </a:ln>
        </p:spPr>
        <p:txBody>
          <a:bodyPr wrap="square" lIns="0" tIns="0" rIns="0" bIns="0" rtlCol="0"/>
          <a:lstStyle/>
          <a:p>
            <a:endParaRPr sz="1350"/>
          </a:p>
        </p:txBody>
      </p:sp>
      <p:sp>
        <p:nvSpPr>
          <p:cNvPr id="44" name="object 44"/>
          <p:cNvSpPr/>
          <p:nvPr/>
        </p:nvSpPr>
        <p:spPr>
          <a:xfrm>
            <a:off x="2464184" y="2477170"/>
            <a:ext cx="34766" cy="22860"/>
          </a:xfrm>
          <a:custGeom>
            <a:avLst/>
            <a:gdLst/>
            <a:ahLst/>
            <a:cxnLst/>
            <a:rect l="l" t="t" r="r" b="b"/>
            <a:pathLst>
              <a:path w="46355" h="30479">
                <a:moveTo>
                  <a:pt x="34754" y="30149"/>
                </a:moveTo>
                <a:lnTo>
                  <a:pt x="0" y="0"/>
                </a:lnTo>
                <a:lnTo>
                  <a:pt x="45992" y="749"/>
                </a:lnTo>
                <a:lnTo>
                  <a:pt x="34754" y="30149"/>
                </a:lnTo>
                <a:close/>
              </a:path>
            </a:pathLst>
          </a:custGeom>
          <a:solidFill>
            <a:srgbClr val="666666"/>
          </a:solidFill>
        </p:spPr>
        <p:txBody>
          <a:bodyPr wrap="square" lIns="0" tIns="0" rIns="0" bIns="0" rtlCol="0"/>
          <a:lstStyle/>
          <a:p>
            <a:endParaRPr sz="1350"/>
          </a:p>
        </p:txBody>
      </p:sp>
      <p:sp>
        <p:nvSpPr>
          <p:cNvPr id="45" name="object 45"/>
          <p:cNvSpPr/>
          <p:nvPr/>
        </p:nvSpPr>
        <p:spPr>
          <a:xfrm>
            <a:off x="2464184" y="2477170"/>
            <a:ext cx="34766" cy="22860"/>
          </a:xfrm>
          <a:custGeom>
            <a:avLst/>
            <a:gdLst/>
            <a:ahLst/>
            <a:cxnLst/>
            <a:rect l="l" t="t" r="r" b="b"/>
            <a:pathLst>
              <a:path w="46355" h="30479">
                <a:moveTo>
                  <a:pt x="45992" y="749"/>
                </a:moveTo>
                <a:lnTo>
                  <a:pt x="0" y="0"/>
                </a:lnTo>
                <a:lnTo>
                  <a:pt x="34754" y="30149"/>
                </a:lnTo>
                <a:lnTo>
                  <a:pt x="45992" y="749"/>
                </a:lnTo>
                <a:close/>
              </a:path>
            </a:pathLst>
          </a:custGeom>
          <a:ln w="9524">
            <a:solidFill>
              <a:srgbClr val="666666"/>
            </a:solidFill>
          </a:ln>
        </p:spPr>
        <p:txBody>
          <a:bodyPr wrap="square" lIns="0" tIns="0" rIns="0" bIns="0" rtlCol="0"/>
          <a:lstStyle/>
          <a:p>
            <a:endParaRPr sz="1350"/>
          </a:p>
        </p:txBody>
      </p:sp>
      <p:sp>
        <p:nvSpPr>
          <p:cNvPr id="46" name="object 46"/>
          <p:cNvSpPr/>
          <p:nvPr/>
        </p:nvSpPr>
        <p:spPr>
          <a:xfrm>
            <a:off x="2494562" y="2822638"/>
            <a:ext cx="873443" cy="327660"/>
          </a:xfrm>
          <a:custGeom>
            <a:avLst/>
            <a:gdLst/>
            <a:ahLst/>
            <a:cxnLst/>
            <a:rect l="l" t="t" r="r" b="b"/>
            <a:pathLst>
              <a:path w="1164589" h="436879">
                <a:moveTo>
                  <a:pt x="0" y="436549"/>
                </a:moveTo>
                <a:lnTo>
                  <a:pt x="1164185" y="0"/>
                </a:lnTo>
              </a:path>
            </a:pathLst>
          </a:custGeom>
          <a:ln w="9524">
            <a:solidFill>
              <a:srgbClr val="666666"/>
            </a:solidFill>
          </a:ln>
        </p:spPr>
        <p:txBody>
          <a:bodyPr wrap="square" lIns="0" tIns="0" rIns="0" bIns="0" rtlCol="0"/>
          <a:lstStyle/>
          <a:p>
            <a:endParaRPr sz="1350"/>
          </a:p>
        </p:txBody>
      </p:sp>
      <p:sp>
        <p:nvSpPr>
          <p:cNvPr id="47" name="object 47"/>
          <p:cNvSpPr/>
          <p:nvPr/>
        </p:nvSpPr>
        <p:spPr>
          <a:xfrm>
            <a:off x="2464207" y="3139006"/>
            <a:ext cx="34766" cy="22860"/>
          </a:xfrm>
          <a:custGeom>
            <a:avLst/>
            <a:gdLst/>
            <a:ahLst/>
            <a:cxnLst/>
            <a:rect l="l" t="t" r="r" b="b"/>
            <a:pathLst>
              <a:path w="46355" h="30479">
                <a:moveTo>
                  <a:pt x="0" y="29899"/>
                </a:moveTo>
                <a:lnTo>
                  <a:pt x="34949" y="0"/>
                </a:lnTo>
                <a:lnTo>
                  <a:pt x="45997" y="29449"/>
                </a:lnTo>
                <a:lnTo>
                  <a:pt x="0" y="29899"/>
                </a:lnTo>
                <a:close/>
              </a:path>
            </a:pathLst>
          </a:custGeom>
          <a:solidFill>
            <a:srgbClr val="666666"/>
          </a:solidFill>
        </p:spPr>
        <p:txBody>
          <a:bodyPr wrap="square" lIns="0" tIns="0" rIns="0" bIns="0" rtlCol="0"/>
          <a:lstStyle/>
          <a:p>
            <a:endParaRPr sz="1350"/>
          </a:p>
        </p:txBody>
      </p:sp>
      <p:sp>
        <p:nvSpPr>
          <p:cNvPr id="48" name="object 48"/>
          <p:cNvSpPr/>
          <p:nvPr/>
        </p:nvSpPr>
        <p:spPr>
          <a:xfrm>
            <a:off x="2464207" y="3139006"/>
            <a:ext cx="34766" cy="22860"/>
          </a:xfrm>
          <a:custGeom>
            <a:avLst/>
            <a:gdLst/>
            <a:ahLst/>
            <a:cxnLst/>
            <a:rect l="l" t="t" r="r" b="b"/>
            <a:pathLst>
              <a:path w="46355" h="30479">
                <a:moveTo>
                  <a:pt x="34949" y="0"/>
                </a:moveTo>
                <a:lnTo>
                  <a:pt x="0" y="29899"/>
                </a:lnTo>
                <a:lnTo>
                  <a:pt x="45997" y="29449"/>
                </a:lnTo>
                <a:lnTo>
                  <a:pt x="34949" y="0"/>
                </a:lnTo>
                <a:close/>
              </a:path>
            </a:pathLst>
          </a:custGeom>
          <a:ln w="9524">
            <a:solidFill>
              <a:srgbClr val="666666"/>
            </a:solidFill>
          </a:ln>
        </p:spPr>
        <p:txBody>
          <a:bodyPr wrap="square" lIns="0" tIns="0" rIns="0" bIns="0" rtlCol="0"/>
          <a:lstStyle/>
          <a:p>
            <a:endParaRPr sz="1350"/>
          </a:p>
        </p:txBody>
      </p:sp>
      <p:sp>
        <p:nvSpPr>
          <p:cNvPr id="49" name="object 49"/>
          <p:cNvSpPr/>
          <p:nvPr/>
        </p:nvSpPr>
        <p:spPr>
          <a:xfrm>
            <a:off x="2482801" y="2131008"/>
            <a:ext cx="885349" cy="1002030"/>
          </a:xfrm>
          <a:custGeom>
            <a:avLst/>
            <a:gdLst/>
            <a:ahLst/>
            <a:cxnLst/>
            <a:rect l="l" t="t" r="r" b="b"/>
            <a:pathLst>
              <a:path w="1180464" h="1336039">
                <a:moveTo>
                  <a:pt x="0" y="1335947"/>
                </a:moveTo>
                <a:lnTo>
                  <a:pt x="1179867" y="0"/>
                </a:lnTo>
              </a:path>
            </a:pathLst>
          </a:custGeom>
          <a:ln w="9524">
            <a:solidFill>
              <a:srgbClr val="666666"/>
            </a:solidFill>
          </a:ln>
        </p:spPr>
        <p:txBody>
          <a:bodyPr wrap="square" lIns="0" tIns="0" rIns="0" bIns="0" rtlCol="0"/>
          <a:lstStyle/>
          <a:p>
            <a:endParaRPr sz="1350"/>
          </a:p>
        </p:txBody>
      </p:sp>
      <p:sp>
        <p:nvSpPr>
          <p:cNvPr id="50" name="object 50"/>
          <p:cNvSpPr/>
          <p:nvPr/>
        </p:nvSpPr>
        <p:spPr>
          <a:xfrm>
            <a:off x="2461342" y="3125150"/>
            <a:ext cx="30480" cy="32385"/>
          </a:xfrm>
          <a:custGeom>
            <a:avLst/>
            <a:gdLst/>
            <a:ahLst/>
            <a:cxnLst/>
            <a:rect l="l" t="t" r="r" b="b"/>
            <a:pathLst>
              <a:path w="40639" h="43179">
                <a:moveTo>
                  <a:pt x="0" y="42824"/>
                </a:moveTo>
                <a:lnTo>
                  <a:pt x="16822" y="0"/>
                </a:lnTo>
                <a:lnTo>
                  <a:pt x="40404" y="20849"/>
                </a:lnTo>
                <a:lnTo>
                  <a:pt x="0" y="42824"/>
                </a:lnTo>
                <a:close/>
              </a:path>
            </a:pathLst>
          </a:custGeom>
          <a:solidFill>
            <a:srgbClr val="666666"/>
          </a:solidFill>
        </p:spPr>
        <p:txBody>
          <a:bodyPr wrap="square" lIns="0" tIns="0" rIns="0" bIns="0" rtlCol="0"/>
          <a:lstStyle/>
          <a:p>
            <a:endParaRPr sz="1350"/>
          </a:p>
        </p:txBody>
      </p:sp>
      <p:sp>
        <p:nvSpPr>
          <p:cNvPr id="51" name="object 51"/>
          <p:cNvSpPr/>
          <p:nvPr/>
        </p:nvSpPr>
        <p:spPr>
          <a:xfrm>
            <a:off x="2461342" y="3125150"/>
            <a:ext cx="30480" cy="32385"/>
          </a:xfrm>
          <a:custGeom>
            <a:avLst/>
            <a:gdLst/>
            <a:ahLst/>
            <a:cxnLst/>
            <a:rect l="l" t="t" r="r" b="b"/>
            <a:pathLst>
              <a:path w="40639" h="43179">
                <a:moveTo>
                  <a:pt x="16822" y="0"/>
                </a:moveTo>
                <a:lnTo>
                  <a:pt x="0" y="42824"/>
                </a:lnTo>
                <a:lnTo>
                  <a:pt x="40404" y="20849"/>
                </a:lnTo>
                <a:lnTo>
                  <a:pt x="16822" y="0"/>
                </a:lnTo>
                <a:close/>
              </a:path>
            </a:pathLst>
          </a:custGeom>
          <a:ln w="9524">
            <a:solidFill>
              <a:srgbClr val="666666"/>
            </a:solidFill>
          </a:ln>
        </p:spPr>
        <p:txBody>
          <a:bodyPr wrap="square" lIns="0" tIns="0" rIns="0" bIns="0" rtlCol="0"/>
          <a:lstStyle/>
          <a:p>
            <a:endParaRPr sz="1350"/>
          </a:p>
        </p:txBody>
      </p:sp>
      <p:sp>
        <p:nvSpPr>
          <p:cNvPr id="52" name="object 52"/>
          <p:cNvSpPr/>
          <p:nvPr/>
        </p:nvSpPr>
        <p:spPr>
          <a:xfrm>
            <a:off x="2474477" y="1439350"/>
            <a:ext cx="893445" cy="1688306"/>
          </a:xfrm>
          <a:custGeom>
            <a:avLst/>
            <a:gdLst/>
            <a:ahLst/>
            <a:cxnLst/>
            <a:rect l="l" t="t" r="r" b="b"/>
            <a:pathLst>
              <a:path w="1191260" h="2251075">
                <a:moveTo>
                  <a:pt x="0" y="2250482"/>
                </a:moveTo>
                <a:lnTo>
                  <a:pt x="1190965" y="0"/>
                </a:lnTo>
              </a:path>
            </a:pathLst>
          </a:custGeom>
          <a:ln w="9524">
            <a:solidFill>
              <a:srgbClr val="666666"/>
            </a:solidFill>
          </a:ln>
        </p:spPr>
        <p:txBody>
          <a:bodyPr wrap="square" lIns="0" tIns="0" rIns="0" bIns="0" rtlCol="0"/>
          <a:lstStyle/>
          <a:p>
            <a:endParaRPr sz="1350"/>
          </a:p>
        </p:txBody>
      </p:sp>
      <p:sp>
        <p:nvSpPr>
          <p:cNvPr id="53" name="object 53"/>
          <p:cNvSpPr/>
          <p:nvPr/>
        </p:nvSpPr>
        <p:spPr>
          <a:xfrm>
            <a:off x="2459312" y="3121700"/>
            <a:ext cx="25718" cy="34290"/>
          </a:xfrm>
          <a:custGeom>
            <a:avLst/>
            <a:gdLst/>
            <a:ahLst/>
            <a:cxnLst/>
            <a:rect l="l" t="t" r="r" b="b"/>
            <a:pathLst>
              <a:path w="34289" h="45720">
                <a:moveTo>
                  <a:pt x="0" y="45549"/>
                </a:moveTo>
                <a:lnTo>
                  <a:pt x="6312" y="0"/>
                </a:lnTo>
                <a:lnTo>
                  <a:pt x="34124" y="14699"/>
                </a:lnTo>
                <a:lnTo>
                  <a:pt x="0" y="45549"/>
                </a:lnTo>
                <a:close/>
              </a:path>
            </a:pathLst>
          </a:custGeom>
          <a:solidFill>
            <a:srgbClr val="666666"/>
          </a:solidFill>
        </p:spPr>
        <p:txBody>
          <a:bodyPr wrap="square" lIns="0" tIns="0" rIns="0" bIns="0" rtlCol="0"/>
          <a:lstStyle/>
          <a:p>
            <a:endParaRPr sz="1350"/>
          </a:p>
        </p:txBody>
      </p:sp>
      <p:sp>
        <p:nvSpPr>
          <p:cNvPr id="54" name="object 54"/>
          <p:cNvSpPr/>
          <p:nvPr/>
        </p:nvSpPr>
        <p:spPr>
          <a:xfrm>
            <a:off x="2459312" y="3121700"/>
            <a:ext cx="25718" cy="34290"/>
          </a:xfrm>
          <a:custGeom>
            <a:avLst/>
            <a:gdLst/>
            <a:ahLst/>
            <a:cxnLst/>
            <a:rect l="l" t="t" r="r" b="b"/>
            <a:pathLst>
              <a:path w="34289" h="45720">
                <a:moveTo>
                  <a:pt x="6312" y="0"/>
                </a:moveTo>
                <a:lnTo>
                  <a:pt x="0" y="45549"/>
                </a:lnTo>
                <a:lnTo>
                  <a:pt x="34124" y="14699"/>
                </a:lnTo>
                <a:lnTo>
                  <a:pt x="6312" y="0"/>
                </a:lnTo>
                <a:close/>
              </a:path>
            </a:pathLst>
          </a:custGeom>
          <a:ln w="9524">
            <a:solidFill>
              <a:srgbClr val="666666"/>
            </a:solidFill>
          </a:ln>
        </p:spPr>
        <p:txBody>
          <a:bodyPr wrap="square" lIns="0" tIns="0" rIns="0" bIns="0" rtlCol="0"/>
          <a:lstStyle/>
          <a:p>
            <a:endParaRPr sz="1350"/>
          </a:p>
        </p:txBody>
      </p:sp>
      <p:sp>
        <p:nvSpPr>
          <p:cNvPr id="55" name="object 55"/>
          <p:cNvSpPr/>
          <p:nvPr/>
        </p:nvSpPr>
        <p:spPr>
          <a:xfrm>
            <a:off x="3904025" y="143923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56" name="object 56"/>
          <p:cNvSpPr/>
          <p:nvPr/>
        </p:nvSpPr>
        <p:spPr>
          <a:xfrm>
            <a:off x="3871607" y="1427438"/>
            <a:ext cx="32861" cy="23813"/>
          </a:xfrm>
          <a:custGeom>
            <a:avLst/>
            <a:gdLst/>
            <a:ahLst/>
            <a:cxnLst/>
            <a:rect l="l" t="t" r="r" b="b"/>
            <a:pathLst>
              <a:path w="43814" h="31750">
                <a:moveTo>
                  <a:pt x="43224" y="31464"/>
                </a:moveTo>
                <a:lnTo>
                  <a:pt x="0" y="15732"/>
                </a:lnTo>
                <a:lnTo>
                  <a:pt x="43224" y="0"/>
                </a:lnTo>
                <a:lnTo>
                  <a:pt x="43224" y="31464"/>
                </a:lnTo>
                <a:close/>
              </a:path>
            </a:pathLst>
          </a:custGeom>
          <a:solidFill>
            <a:srgbClr val="666666"/>
          </a:solidFill>
        </p:spPr>
        <p:txBody>
          <a:bodyPr wrap="square" lIns="0" tIns="0" rIns="0" bIns="0" rtlCol="0"/>
          <a:lstStyle/>
          <a:p>
            <a:endParaRPr sz="1350"/>
          </a:p>
        </p:txBody>
      </p:sp>
      <p:sp>
        <p:nvSpPr>
          <p:cNvPr id="57" name="object 57"/>
          <p:cNvSpPr/>
          <p:nvPr/>
        </p:nvSpPr>
        <p:spPr>
          <a:xfrm>
            <a:off x="3871607" y="1427438"/>
            <a:ext cx="32861" cy="23813"/>
          </a:xfrm>
          <a:custGeom>
            <a:avLst/>
            <a:gdLst/>
            <a:ahLst/>
            <a:cxnLst/>
            <a:rect l="l" t="t" r="r" b="b"/>
            <a:pathLst>
              <a:path w="43814" h="31750">
                <a:moveTo>
                  <a:pt x="43224" y="0"/>
                </a:moveTo>
                <a:lnTo>
                  <a:pt x="0" y="15732"/>
                </a:lnTo>
                <a:lnTo>
                  <a:pt x="43224" y="31464"/>
                </a:lnTo>
                <a:lnTo>
                  <a:pt x="43224" y="0"/>
                </a:lnTo>
                <a:close/>
              </a:path>
            </a:pathLst>
          </a:custGeom>
          <a:ln w="9524">
            <a:solidFill>
              <a:srgbClr val="666666"/>
            </a:solidFill>
          </a:ln>
        </p:spPr>
        <p:txBody>
          <a:bodyPr wrap="square" lIns="0" tIns="0" rIns="0" bIns="0" rtlCol="0"/>
          <a:lstStyle/>
          <a:p>
            <a:endParaRPr sz="1350"/>
          </a:p>
        </p:txBody>
      </p:sp>
      <p:sp>
        <p:nvSpPr>
          <p:cNvPr id="58" name="object 58"/>
          <p:cNvSpPr/>
          <p:nvPr/>
        </p:nvSpPr>
        <p:spPr>
          <a:xfrm>
            <a:off x="3895325" y="1465114"/>
            <a:ext cx="879158" cy="665798"/>
          </a:xfrm>
          <a:custGeom>
            <a:avLst/>
            <a:gdLst/>
            <a:ahLst/>
            <a:cxnLst/>
            <a:rect l="l" t="t" r="r" b="b"/>
            <a:pathLst>
              <a:path w="1172210" h="887730">
                <a:moveTo>
                  <a:pt x="0" y="0"/>
                </a:moveTo>
                <a:lnTo>
                  <a:pt x="1172147" y="887683"/>
                </a:lnTo>
              </a:path>
            </a:pathLst>
          </a:custGeom>
          <a:ln w="9524">
            <a:solidFill>
              <a:srgbClr val="666666"/>
            </a:solidFill>
          </a:ln>
        </p:spPr>
        <p:txBody>
          <a:bodyPr wrap="square" lIns="0" tIns="0" rIns="0" bIns="0" rtlCol="0"/>
          <a:lstStyle/>
          <a:p>
            <a:endParaRPr sz="1350"/>
          </a:p>
        </p:txBody>
      </p:sp>
      <p:sp>
        <p:nvSpPr>
          <p:cNvPr id="59" name="object 59"/>
          <p:cNvSpPr/>
          <p:nvPr/>
        </p:nvSpPr>
        <p:spPr>
          <a:xfrm>
            <a:off x="3869488" y="1445544"/>
            <a:ext cx="33338" cy="29051"/>
          </a:xfrm>
          <a:custGeom>
            <a:avLst/>
            <a:gdLst/>
            <a:ahLst/>
            <a:cxnLst/>
            <a:rect l="l" t="t" r="r" b="b"/>
            <a:pathLst>
              <a:path w="44450" h="38735">
                <a:moveTo>
                  <a:pt x="24949" y="38637"/>
                </a:moveTo>
                <a:lnTo>
                  <a:pt x="0" y="0"/>
                </a:lnTo>
                <a:lnTo>
                  <a:pt x="43949" y="13552"/>
                </a:lnTo>
                <a:lnTo>
                  <a:pt x="24949" y="38637"/>
                </a:lnTo>
                <a:close/>
              </a:path>
            </a:pathLst>
          </a:custGeom>
          <a:solidFill>
            <a:srgbClr val="666666"/>
          </a:solidFill>
        </p:spPr>
        <p:txBody>
          <a:bodyPr wrap="square" lIns="0" tIns="0" rIns="0" bIns="0" rtlCol="0"/>
          <a:lstStyle/>
          <a:p>
            <a:endParaRPr sz="1350"/>
          </a:p>
        </p:txBody>
      </p:sp>
      <p:sp>
        <p:nvSpPr>
          <p:cNvPr id="60" name="object 60"/>
          <p:cNvSpPr/>
          <p:nvPr/>
        </p:nvSpPr>
        <p:spPr>
          <a:xfrm>
            <a:off x="3869488" y="1445544"/>
            <a:ext cx="33338" cy="29051"/>
          </a:xfrm>
          <a:custGeom>
            <a:avLst/>
            <a:gdLst/>
            <a:ahLst/>
            <a:cxnLst/>
            <a:rect l="l" t="t" r="r" b="b"/>
            <a:pathLst>
              <a:path w="44450" h="38735">
                <a:moveTo>
                  <a:pt x="43949" y="13552"/>
                </a:moveTo>
                <a:lnTo>
                  <a:pt x="0" y="0"/>
                </a:lnTo>
                <a:lnTo>
                  <a:pt x="24949" y="38637"/>
                </a:lnTo>
                <a:lnTo>
                  <a:pt x="43949" y="13552"/>
                </a:lnTo>
                <a:close/>
              </a:path>
            </a:pathLst>
          </a:custGeom>
          <a:ln w="9524">
            <a:solidFill>
              <a:srgbClr val="666666"/>
            </a:solidFill>
          </a:ln>
        </p:spPr>
        <p:txBody>
          <a:bodyPr wrap="square" lIns="0" tIns="0" rIns="0" bIns="0" rtlCol="0"/>
          <a:lstStyle/>
          <a:p>
            <a:endParaRPr sz="1350"/>
          </a:p>
        </p:txBody>
      </p:sp>
      <p:sp>
        <p:nvSpPr>
          <p:cNvPr id="61" name="object 61"/>
          <p:cNvSpPr/>
          <p:nvPr/>
        </p:nvSpPr>
        <p:spPr>
          <a:xfrm>
            <a:off x="3884788" y="1475007"/>
            <a:ext cx="890111" cy="1347788"/>
          </a:xfrm>
          <a:custGeom>
            <a:avLst/>
            <a:gdLst/>
            <a:ahLst/>
            <a:cxnLst/>
            <a:rect l="l" t="t" r="r" b="b"/>
            <a:pathLst>
              <a:path w="1186814" h="1797050">
                <a:moveTo>
                  <a:pt x="0" y="0"/>
                </a:moveTo>
                <a:lnTo>
                  <a:pt x="1186197" y="1796716"/>
                </a:lnTo>
              </a:path>
            </a:pathLst>
          </a:custGeom>
          <a:ln w="9524">
            <a:solidFill>
              <a:srgbClr val="666666"/>
            </a:solidFill>
          </a:ln>
        </p:spPr>
        <p:txBody>
          <a:bodyPr wrap="square" lIns="0" tIns="0" rIns="0" bIns="0" rtlCol="0"/>
          <a:lstStyle/>
          <a:p>
            <a:endParaRPr sz="1350"/>
          </a:p>
        </p:txBody>
      </p:sp>
      <p:sp>
        <p:nvSpPr>
          <p:cNvPr id="62" name="object 62"/>
          <p:cNvSpPr/>
          <p:nvPr/>
        </p:nvSpPr>
        <p:spPr>
          <a:xfrm>
            <a:off x="3866919" y="1447953"/>
            <a:ext cx="28099" cy="33814"/>
          </a:xfrm>
          <a:custGeom>
            <a:avLst/>
            <a:gdLst/>
            <a:ahLst/>
            <a:cxnLst/>
            <a:rect l="l" t="t" r="r" b="b"/>
            <a:pathLst>
              <a:path w="37464" h="45085">
                <a:moveTo>
                  <a:pt x="10674" y="44742"/>
                </a:moveTo>
                <a:lnTo>
                  <a:pt x="0" y="0"/>
                </a:lnTo>
                <a:lnTo>
                  <a:pt x="36949" y="27404"/>
                </a:lnTo>
                <a:lnTo>
                  <a:pt x="10674" y="44742"/>
                </a:lnTo>
                <a:close/>
              </a:path>
            </a:pathLst>
          </a:custGeom>
          <a:solidFill>
            <a:srgbClr val="666666"/>
          </a:solidFill>
        </p:spPr>
        <p:txBody>
          <a:bodyPr wrap="square" lIns="0" tIns="0" rIns="0" bIns="0" rtlCol="0"/>
          <a:lstStyle/>
          <a:p>
            <a:endParaRPr sz="1350"/>
          </a:p>
        </p:txBody>
      </p:sp>
      <p:sp>
        <p:nvSpPr>
          <p:cNvPr id="63" name="object 63"/>
          <p:cNvSpPr/>
          <p:nvPr/>
        </p:nvSpPr>
        <p:spPr>
          <a:xfrm>
            <a:off x="3866919" y="1447953"/>
            <a:ext cx="28099" cy="33814"/>
          </a:xfrm>
          <a:custGeom>
            <a:avLst/>
            <a:gdLst/>
            <a:ahLst/>
            <a:cxnLst/>
            <a:rect l="l" t="t" r="r" b="b"/>
            <a:pathLst>
              <a:path w="37464" h="45085">
                <a:moveTo>
                  <a:pt x="36949" y="27404"/>
                </a:moveTo>
                <a:lnTo>
                  <a:pt x="0" y="0"/>
                </a:lnTo>
                <a:lnTo>
                  <a:pt x="10674" y="44742"/>
                </a:lnTo>
                <a:lnTo>
                  <a:pt x="36949" y="27404"/>
                </a:lnTo>
                <a:close/>
              </a:path>
            </a:pathLst>
          </a:custGeom>
          <a:ln w="9524">
            <a:solidFill>
              <a:srgbClr val="666666"/>
            </a:solidFill>
          </a:ln>
        </p:spPr>
        <p:txBody>
          <a:bodyPr wrap="square" lIns="0" tIns="0" rIns="0" bIns="0" rtlCol="0"/>
          <a:lstStyle/>
          <a:p>
            <a:endParaRPr sz="1350"/>
          </a:p>
        </p:txBody>
      </p:sp>
      <p:sp>
        <p:nvSpPr>
          <p:cNvPr id="64" name="object 64"/>
          <p:cNvSpPr/>
          <p:nvPr/>
        </p:nvSpPr>
        <p:spPr>
          <a:xfrm>
            <a:off x="3895325" y="1439237"/>
            <a:ext cx="879158" cy="665798"/>
          </a:xfrm>
          <a:custGeom>
            <a:avLst/>
            <a:gdLst/>
            <a:ahLst/>
            <a:cxnLst/>
            <a:rect l="l" t="t" r="r" b="b"/>
            <a:pathLst>
              <a:path w="1172210" h="887730">
                <a:moveTo>
                  <a:pt x="0" y="887685"/>
                </a:moveTo>
                <a:lnTo>
                  <a:pt x="1172147" y="0"/>
                </a:lnTo>
              </a:path>
            </a:pathLst>
          </a:custGeom>
          <a:ln w="9524">
            <a:solidFill>
              <a:srgbClr val="666666"/>
            </a:solidFill>
          </a:ln>
        </p:spPr>
        <p:txBody>
          <a:bodyPr wrap="square" lIns="0" tIns="0" rIns="0" bIns="0" rtlCol="0"/>
          <a:lstStyle/>
          <a:p>
            <a:endParaRPr sz="1350"/>
          </a:p>
        </p:txBody>
      </p:sp>
      <p:sp>
        <p:nvSpPr>
          <p:cNvPr id="65" name="object 65"/>
          <p:cNvSpPr/>
          <p:nvPr/>
        </p:nvSpPr>
        <p:spPr>
          <a:xfrm>
            <a:off x="3869488" y="2095609"/>
            <a:ext cx="33338" cy="29051"/>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sz="1350"/>
          </a:p>
        </p:txBody>
      </p:sp>
      <p:sp>
        <p:nvSpPr>
          <p:cNvPr id="66" name="object 66"/>
          <p:cNvSpPr/>
          <p:nvPr/>
        </p:nvSpPr>
        <p:spPr>
          <a:xfrm>
            <a:off x="3869488" y="2095609"/>
            <a:ext cx="33338" cy="29051"/>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sz="1350"/>
          </a:p>
        </p:txBody>
      </p:sp>
      <p:sp>
        <p:nvSpPr>
          <p:cNvPr id="67" name="object 67"/>
          <p:cNvSpPr/>
          <p:nvPr/>
        </p:nvSpPr>
        <p:spPr>
          <a:xfrm>
            <a:off x="3904025" y="213087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68" name="object 68"/>
          <p:cNvSpPr/>
          <p:nvPr/>
        </p:nvSpPr>
        <p:spPr>
          <a:xfrm>
            <a:off x="3871607" y="2119083"/>
            <a:ext cx="32861" cy="23813"/>
          </a:xfrm>
          <a:custGeom>
            <a:avLst/>
            <a:gdLst/>
            <a:ahLst/>
            <a:cxnLst/>
            <a:rect l="l" t="t" r="r" b="b"/>
            <a:pathLst>
              <a:path w="43814" h="31750">
                <a:moveTo>
                  <a:pt x="43224" y="31474"/>
                </a:moveTo>
                <a:lnTo>
                  <a:pt x="0" y="15724"/>
                </a:lnTo>
                <a:lnTo>
                  <a:pt x="43224" y="0"/>
                </a:lnTo>
                <a:lnTo>
                  <a:pt x="43224" y="31474"/>
                </a:lnTo>
                <a:close/>
              </a:path>
            </a:pathLst>
          </a:custGeom>
          <a:solidFill>
            <a:srgbClr val="666666"/>
          </a:solidFill>
        </p:spPr>
        <p:txBody>
          <a:bodyPr wrap="square" lIns="0" tIns="0" rIns="0" bIns="0" rtlCol="0"/>
          <a:lstStyle/>
          <a:p>
            <a:endParaRPr sz="1350"/>
          </a:p>
        </p:txBody>
      </p:sp>
      <p:sp>
        <p:nvSpPr>
          <p:cNvPr id="69" name="object 69"/>
          <p:cNvSpPr/>
          <p:nvPr/>
        </p:nvSpPr>
        <p:spPr>
          <a:xfrm>
            <a:off x="3871607" y="2119083"/>
            <a:ext cx="32861" cy="23813"/>
          </a:xfrm>
          <a:custGeom>
            <a:avLst/>
            <a:gdLst/>
            <a:ahLst/>
            <a:cxnLst/>
            <a:rect l="l" t="t" r="r" b="b"/>
            <a:pathLst>
              <a:path w="43814" h="31750">
                <a:moveTo>
                  <a:pt x="43224" y="0"/>
                </a:moveTo>
                <a:lnTo>
                  <a:pt x="0" y="15724"/>
                </a:lnTo>
                <a:lnTo>
                  <a:pt x="43224" y="31474"/>
                </a:lnTo>
                <a:lnTo>
                  <a:pt x="43224" y="0"/>
                </a:lnTo>
                <a:close/>
              </a:path>
            </a:pathLst>
          </a:custGeom>
          <a:ln w="9524">
            <a:solidFill>
              <a:srgbClr val="666666"/>
            </a:solidFill>
          </a:ln>
        </p:spPr>
        <p:txBody>
          <a:bodyPr wrap="square" lIns="0" tIns="0" rIns="0" bIns="0" rtlCol="0"/>
          <a:lstStyle/>
          <a:p>
            <a:endParaRPr sz="1350"/>
          </a:p>
        </p:txBody>
      </p:sp>
      <p:sp>
        <p:nvSpPr>
          <p:cNvPr id="70" name="object 70"/>
          <p:cNvSpPr/>
          <p:nvPr/>
        </p:nvSpPr>
        <p:spPr>
          <a:xfrm>
            <a:off x="3895325" y="2156770"/>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71" name="object 71"/>
          <p:cNvSpPr/>
          <p:nvPr/>
        </p:nvSpPr>
        <p:spPr>
          <a:xfrm>
            <a:off x="3869488" y="2137196"/>
            <a:ext cx="33338" cy="29051"/>
          </a:xfrm>
          <a:custGeom>
            <a:avLst/>
            <a:gdLst/>
            <a:ahLst/>
            <a:cxnLst/>
            <a:rect l="l" t="t" r="r" b="b"/>
            <a:pathLst>
              <a:path w="44450" h="38735">
                <a:moveTo>
                  <a:pt x="24949" y="38624"/>
                </a:moveTo>
                <a:lnTo>
                  <a:pt x="0" y="0"/>
                </a:lnTo>
                <a:lnTo>
                  <a:pt x="43949" y="13549"/>
                </a:lnTo>
                <a:lnTo>
                  <a:pt x="24949" y="38624"/>
                </a:lnTo>
                <a:close/>
              </a:path>
            </a:pathLst>
          </a:custGeom>
          <a:solidFill>
            <a:srgbClr val="666666"/>
          </a:solidFill>
        </p:spPr>
        <p:txBody>
          <a:bodyPr wrap="square" lIns="0" tIns="0" rIns="0" bIns="0" rtlCol="0"/>
          <a:lstStyle/>
          <a:p>
            <a:endParaRPr sz="1350"/>
          </a:p>
        </p:txBody>
      </p:sp>
      <p:sp>
        <p:nvSpPr>
          <p:cNvPr id="72" name="object 72"/>
          <p:cNvSpPr/>
          <p:nvPr/>
        </p:nvSpPr>
        <p:spPr>
          <a:xfrm>
            <a:off x="3869488" y="2137196"/>
            <a:ext cx="33338" cy="29051"/>
          </a:xfrm>
          <a:custGeom>
            <a:avLst/>
            <a:gdLst/>
            <a:ahLst/>
            <a:cxnLst/>
            <a:rect l="l" t="t" r="r" b="b"/>
            <a:pathLst>
              <a:path w="44450" h="38735">
                <a:moveTo>
                  <a:pt x="43949" y="13549"/>
                </a:moveTo>
                <a:lnTo>
                  <a:pt x="0" y="0"/>
                </a:lnTo>
                <a:lnTo>
                  <a:pt x="24949" y="38624"/>
                </a:lnTo>
                <a:lnTo>
                  <a:pt x="43949" y="13549"/>
                </a:lnTo>
                <a:close/>
              </a:path>
            </a:pathLst>
          </a:custGeom>
          <a:ln w="9524">
            <a:solidFill>
              <a:srgbClr val="666666"/>
            </a:solidFill>
          </a:ln>
        </p:spPr>
        <p:txBody>
          <a:bodyPr wrap="square" lIns="0" tIns="0" rIns="0" bIns="0" rtlCol="0"/>
          <a:lstStyle/>
          <a:p>
            <a:endParaRPr sz="1350"/>
          </a:p>
        </p:txBody>
      </p:sp>
      <p:sp>
        <p:nvSpPr>
          <p:cNvPr id="73" name="object 73"/>
          <p:cNvSpPr/>
          <p:nvPr/>
        </p:nvSpPr>
        <p:spPr>
          <a:xfrm>
            <a:off x="3884788" y="1439237"/>
            <a:ext cx="890111" cy="1347788"/>
          </a:xfrm>
          <a:custGeom>
            <a:avLst/>
            <a:gdLst/>
            <a:ahLst/>
            <a:cxnLst/>
            <a:rect l="l" t="t" r="r" b="b"/>
            <a:pathLst>
              <a:path w="1186814" h="1797050">
                <a:moveTo>
                  <a:pt x="0" y="1796708"/>
                </a:moveTo>
                <a:lnTo>
                  <a:pt x="1186197" y="0"/>
                </a:lnTo>
              </a:path>
            </a:pathLst>
          </a:custGeom>
          <a:ln w="9524">
            <a:solidFill>
              <a:srgbClr val="666666"/>
            </a:solidFill>
          </a:ln>
        </p:spPr>
        <p:txBody>
          <a:bodyPr wrap="square" lIns="0" tIns="0" rIns="0" bIns="0" rtlCol="0"/>
          <a:lstStyle/>
          <a:p>
            <a:endParaRPr sz="1350"/>
          </a:p>
        </p:txBody>
      </p:sp>
      <p:sp>
        <p:nvSpPr>
          <p:cNvPr id="74" name="object 74"/>
          <p:cNvSpPr/>
          <p:nvPr/>
        </p:nvSpPr>
        <p:spPr>
          <a:xfrm>
            <a:off x="3866919" y="2780263"/>
            <a:ext cx="28099" cy="33814"/>
          </a:xfrm>
          <a:custGeom>
            <a:avLst/>
            <a:gdLst/>
            <a:ahLst/>
            <a:cxnLst/>
            <a:rect l="l" t="t" r="r" b="b"/>
            <a:pathLst>
              <a:path w="37464" h="45085">
                <a:moveTo>
                  <a:pt x="0" y="44749"/>
                </a:moveTo>
                <a:lnTo>
                  <a:pt x="10674" y="0"/>
                </a:lnTo>
                <a:lnTo>
                  <a:pt x="36949" y="17349"/>
                </a:lnTo>
                <a:lnTo>
                  <a:pt x="0" y="44749"/>
                </a:lnTo>
                <a:close/>
              </a:path>
            </a:pathLst>
          </a:custGeom>
          <a:solidFill>
            <a:srgbClr val="666666"/>
          </a:solidFill>
        </p:spPr>
        <p:txBody>
          <a:bodyPr wrap="square" lIns="0" tIns="0" rIns="0" bIns="0" rtlCol="0"/>
          <a:lstStyle/>
          <a:p>
            <a:endParaRPr sz="1350"/>
          </a:p>
        </p:txBody>
      </p:sp>
      <p:sp>
        <p:nvSpPr>
          <p:cNvPr id="75" name="object 75"/>
          <p:cNvSpPr/>
          <p:nvPr/>
        </p:nvSpPr>
        <p:spPr>
          <a:xfrm>
            <a:off x="3866919" y="2780263"/>
            <a:ext cx="28099" cy="33814"/>
          </a:xfrm>
          <a:custGeom>
            <a:avLst/>
            <a:gdLst/>
            <a:ahLst/>
            <a:cxnLst/>
            <a:rect l="l" t="t" r="r" b="b"/>
            <a:pathLst>
              <a:path w="37464" h="45085">
                <a:moveTo>
                  <a:pt x="10674" y="0"/>
                </a:moveTo>
                <a:lnTo>
                  <a:pt x="0" y="44749"/>
                </a:lnTo>
                <a:lnTo>
                  <a:pt x="36949" y="17349"/>
                </a:lnTo>
                <a:lnTo>
                  <a:pt x="10674" y="0"/>
                </a:lnTo>
                <a:close/>
              </a:path>
            </a:pathLst>
          </a:custGeom>
          <a:ln w="9524">
            <a:solidFill>
              <a:srgbClr val="666666"/>
            </a:solidFill>
          </a:ln>
        </p:spPr>
        <p:txBody>
          <a:bodyPr wrap="square" lIns="0" tIns="0" rIns="0" bIns="0" rtlCol="0"/>
          <a:lstStyle/>
          <a:p>
            <a:endParaRPr sz="1350"/>
          </a:p>
        </p:txBody>
      </p:sp>
      <p:sp>
        <p:nvSpPr>
          <p:cNvPr id="76" name="object 76"/>
          <p:cNvSpPr/>
          <p:nvPr/>
        </p:nvSpPr>
        <p:spPr>
          <a:xfrm>
            <a:off x="3895325" y="2130877"/>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77" name="object 77"/>
          <p:cNvSpPr/>
          <p:nvPr/>
        </p:nvSpPr>
        <p:spPr>
          <a:xfrm>
            <a:off x="3869488" y="2787257"/>
            <a:ext cx="33338" cy="29051"/>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sz="1350"/>
          </a:p>
        </p:txBody>
      </p:sp>
      <p:sp>
        <p:nvSpPr>
          <p:cNvPr id="78" name="object 78"/>
          <p:cNvSpPr/>
          <p:nvPr/>
        </p:nvSpPr>
        <p:spPr>
          <a:xfrm>
            <a:off x="3869488" y="2787257"/>
            <a:ext cx="33338" cy="29051"/>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sz="1350"/>
          </a:p>
        </p:txBody>
      </p:sp>
      <p:sp>
        <p:nvSpPr>
          <p:cNvPr id="79" name="object 79"/>
          <p:cNvSpPr/>
          <p:nvPr/>
        </p:nvSpPr>
        <p:spPr>
          <a:xfrm>
            <a:off x="3904025" y="282254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80" name="object 80"/>
          <p:cNvSpPr/>
          <p:nvPr/>
        </p:nvSpPr>
        <p:spPr>
          <a:xfrm>
            <a:off x="3871607" y="2810731"/>
            <a:ext cx="32861" cy="23813"/>
          </a:xfrm>
          <a:custGeom>
            <a:avLst/>
            <a:gdLst/>
            <a:ahLst/>
            <a:cxnLst/>
            <a:rect l="l" t="t" r="r" b="b"/>
            <a:pathLst>
              <a:path w="43814"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sz="1350"/>
          </a:p>
        </p:txBody>
      </p:sp>
      <p:sp>
        <p:nvSpPr>
          <p:cNvPr id="81" name="object 81"/>
          <p:cNvSpPr/>
          <p:nvPr/>
        </p:nvSpPr>
        <p:spPr>
          <a:xfrm>
            <a:off x="3871607" y="2810731"/>
            <a:ext cx="32861" cy="23813"/>
          </a:xfrm>
          <a:custGeom>
            <a:avLst/>
            <a:gdLst/>
            <a:ahLst/>
            <a:cxnLst/>
            <a:rect l="l" t="t" r="r" b="b"/>
            <a:pathLst>
              <a:path w="43814"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sz="1350"/>
          </a:p>
        </p:txBody>
      </p:sp>
      <p:sp>
        <p:nvSpPr>
          <p:cNvPr id="82" name="object 82"/>
          <p:cNvSpPr/>
          <p:nvPr/>
        </p:nvSpPr>
        <p:spPr>
          <a:xfrm>
            <a:off x="3895325" y="2822544"/>
            <a:ext cx="879158" cy="665798"/>
          </a:xfrm>
          <a:custGeom>
            <a:avLst/>
            <a:gdLst/>
            <a:ahLst/>
            <a:cxnLst/>
            <a:rect l="l" t="t" r="r" b="b"/>
            <a:pathLst>
              <a:path w="1172210" h="887729">
                <a:moveTo>
                  <a:pt x="0" y="887673"/>
                </a:moveTo>
                <a:lnTo>
                  <a:pt x="1172147" y="0"/>
                </a:lnTo>
              </a:path>
            </a:pathLst>
          </a:custGeom>
          <a:ln w="9524">
            <a:solidFill>
              <a:srgbClr val="666666"/>
            </a:solidFill>
          </a:ln>
        </p:spPr>
        <p:txBody>
          <a:bodyPr wrap="square" lIns="0" tIns="0" rIns="0" bIns="0" rtlCol="0"/>
          <a:lstStyle/>
          <a:p>
            <a:endParaRPr sz="1350"/>
          </a:p>
        </p:txBody>
      </p:sp>
      <p:sp>
        <p:nvSpPr>
          <p:cNvPr id="83" name="object 83"/>
          <p:cNvSpPr/>
          <p:nvPr/>
        </p:nvSpPr>
        <p:spPr>
          <a:xfrm>
            <a:off x="3869488" y="3478906"/>
            <a:ext cx="33338" cy="29051"/>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sz="1350"/>
          </a:p>
        </p:txBody>
      </p:sp>
      <p:sp>
        <p:nvSpPr>
          <p:cNvPr id="84" name="object 84"/>
          <p:cNvSpPr/>
          <p:nvPr/>
        </p:nvSpPr>
        <p:spPr>
          <a:xfrm>
            <a:off x="3869488" y="3478906"/>
            <a:ext cx="33338" cy="29051"/>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sz="1350"/>
          </a:p>
        </p:txBody>
      </p:sp>
      <p:sp>
        <p:nvSpPr>
          <p:cNvPr id="85" name="object 85"/>
          <p:cNvSpPr/>
          <p:nvPr/>
        </p:nvSpPr>
        <p:spPr>
          <a:xfrm>
            <a:off x="3884788" y="2130877"/>
            <a:ext cx="890111" cy="1347788"/>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sz="1350"/>
          </a:p>
        </p:txBody>
      </p:sp>
      <p:sp>
        <p:nvSpPr>
          <p:cNvPr id="86" name="object 86"/>
          <p:cNvSpPr/>
          <p:nvPr/>
        </p:nvSpPr>
        <p:spPr>
          <a:xfrm>
            <a:off x="3866919" y="3471912"/>
            <a:ext cx="28099" cy="33814"/>
          </a:xfrm>
          <a:custGeom>
            <a:avLst/>
            <a:gdLst/>
            <a:ahLst/>
            <a:cxnLst/>
            <a:rect l="l" t="t" r="r" b="b"/>
            <a:pathLst>
              <a:path w="37464" h="45085">
                <a:moveTo>
                  <a:pt x="0" y="44749"/>
                </a:moveTo>
                <a:lnTo>
                  <a:pt x="10674" y="0"/>
                </a:lnTo>
                <a:lnTo>
                  <a:pt x="36949" y="17324"/>
                </a:lnTo>
                <a:lnTo>
                  <a:pt x="0" y="44749"/>
                </a:lnTo>
                <a:close/>
              </a:path>
            </a:pathLst>
          </a:custGeom>
          <a:solidFill>
            <a:srgbClr val="666666"/>
          </a:solidFill>
        </p:spPr>
        <p:txBody>
          <a:bodyPr wrap="square" lIns="0" tIns="0" rIns="0" bIns="0" rtlCol="0"/>
          <a:lstStyle/>
          <a:p>
            <a:endParaRPr sz="1350"/>
          </a:p>
        </p:txBody>
      </p:sp>
      <p:sp>
        <p:nvSpPr>
          <p:cNvPr id="87" name="object 87"/>
          <p:cNvSpPr/>
          <p:nvPr/>
        </p:nvSpPr>
        <p:spPr>
          <a:xfrm>
            <a:off x="3866919" y="3471912"/>
            <a:ext cx="28099" cy="33814"/>
          </a:xfrm>
          <a:custGeom>
            <a:avLst/>
            <a:gdLst/>
            <a:ahLst/>
            <a:cxnLst/>
            <a:rect l="l" t="t" r="r" b="b"/>
            <a:pathLst>
              <a:path w="37464" h="45085">
                <a:moveTo>
                  <a:pt x="10674" y="0"/>
                </a:moveTo>
                <a:lnTo>
                  <a:pt x="0" y="44749"/>
                </a:lnTo>
                <a:lnTo>
                  <a:pt x="36949" y="17324"/>
                </a:lnTo>
                <a:lnTo>
                  <a:pt x="10674" y="0"/>
                </a:lnTo>
                <a:close/>
              </a:path>
            </a:pathLst>
          </a:custGeom>
          <a:ln w="9524">
            <a:solidFill>
              <a:srgbClr val="666666"/>
            </a:solidFill>
          </a:ln>
        </p:spPr>
        <p:txBody>
          <a:bodyPr wrap="square" lIns="0" tIns="0" rIns="0" bIns="0" rtlCol="0"/>
          <a:lstStyle/>
          <a:p>
            <a:endParaRPr sz="1350"/>
          </a:p>
        </p:txBody>
      </p:sp>
      <p:sp>
        <p:nvSpPr>
          <p:cNvPr id="88" name="object 88"/>
          <p:cNvSpPr/>
          <p:nvPr/>
        </p:nvSpPr>
        <p:spPr>
          <a:xfrm>
            <a:off x="3878431" y="1439238"/>
            <a:ext cx="896303" cy="2035969"/>
          </a:xfrm>
          <a:custGeom>
            <a:avLst/>
            <a:gdLst/>
            <a:ahLst/>
            <a:cxnLst/>
            <a:rect l="l" t="t" r="r" b="b"/>
            <a:pathLst>
              <a:path w="1195070" h="2714625">
                <a:moveTo>
                  <a:pt x="0" y="2714282"/>
                </a:moveTo>
                <a:lnTo>
                  <a:pt x="1194672" y="0"/>
                </a:lnTo>
              </a:path>
            </a:pathLst>
          </a:custGeom>
          <a:ln w="9524">
            <a:solidFill>
              <a:srgbClr val="666666"/>
            </a:solidFill>
          </a:ln>
        </p:spPr>
        <p:txBody>
          <a:bodyPr wrap="square" lIns="0" tIns="0" rIns="0" bIns="0" rtlCol="0"/>
          <a:lstStyle/>
          <a:p>
            <a:endParaRPr sz="1350"/>
          </a:p>
        </p:txBody>
      </p:sp>
      <p:sp>
        <p:nvSpPr>
          <p:cNvPr id="89" name="object 89"/>
          <p:cNvSpPr/>
          <p:nvPr/>
        </p:nvSpPr>
        <p:spPr>
          <a:xfrm>
            <a:off x="3865363" y="3470206"/>
            <a:ext cx="24288" cy="34766"/>
          </a:xfrm>
          <a:custGeom>
            <a:avLst/>
            <a:gdLst/>
            <a:ahLst/>
            <a:cxnLst/>
            <a:rect l="l" t="t" r="r" b="b"/>
            <a:pathLst>
              <a:path w="32385" h="46354">
                <a:moveTo>
                  <a:pt x="0" y="45899"/>
                </a:moveTo>
                <a:lnTo>
                  <a:pt x="3024" y="0"/>
                </a:lnTo>
                <a:lnTo>
                  <a:pt x="31824" y="12674"/>
                </a:lnTo>
                <a:lnTo>
                  <a:pt x="0" y="45899"/>
                </a:lnTo>
                <a:close/>
              </a:path>
            </a:pathLst>
          </a:custGeom>
          <a:solidFill>
            <a:srgbClr val="666666"/>
          </a:solidFill>
        </p:spPr>
        <p:txBody>
          <a:bodyPr wrap="square" lIns="0" tIns="0" rIns="0" bIns="0" rtlCol="0"/>
          <a:lstStyle/>
          <a:p>
            <a:endParaRPr sz="1350"/>
          </a:p>
        </p:txBody>
      </p:sp>
      <p:sp>
        <p:nvSpPr>
          <p:cNvPr id="90" name="object 90"/>
          <p:cNvSpPr/>
          <p:nvPr/>
        </p:nvSpPr>
        <p:spPr>
          <a:xfrm>
            <a:off x="3865363" y="3470206"/>
            <a:ext cx="24288" cy="34766"/>
          </a:xfrm>
          <a:custGeom>
            <a:avLst/>
            <a:gdLst/>
            <a:ahLst/>
            <a:cxnLst/>
            <a:rect l="l" t="t" r="r" b="b"/>
            <a:pathLst>
              <a:path w="32385" h="46354">
                <a:moveTo>
                  <a:pt x="3024" y="0"/>
                </a:moveTo>
                <a:lnTo>
                  <a:pt x="0" y="45899"/>
                </a:lnTo>
                <a:lnTo>
                  <a:pt x="31824" y="12674"/>
                </a:lnTo>
                <a:lnTo>
                  <a:pt x="3024" y="0"/>
                </a:lnTo>
                <a:close/>
              </a:path>
            </a:pathLst>
          </a:custGeom>
          <a:ln w="9524">
            <a:solidFill>
              <a:srgbClr val="666666"/>
            </a:solidFill>
          </a:ln>
        </p:spPr>
        <p:txBody>
          <a:bodyPr wrap="square" lIns="0" tIns="0" rIns="0" bIns="0" rtlCol="0"/>
          <a:lstStyle/>
          <a:p>
            <a:endParaRPr sz="1350"/>
          </a:p>
        </p:txBody>
      </p:sp>
      <p:sp>
        <p:nvSpPr>
          <p:cNvPr id="91" name="object 91"/>
          <p:cNvSpPr/>
          <p:nvPr/>
        </p:nvSpPr>
        <p:spPr>
          <a:xfrm>
            <a:off x="5308022" y="1454286"/>
            <a:ext cx="873443" cy="327660"/>
          </a:xfrm>
          <a:custGeom>
            <a:avLst/>
            <a:gdLst/>
            <a:ahLst/>
            <a:cxnLst/>
            <a:rect l="l" t="t" r="r" b="b"/>
            <a:pathLst>
              <a:path w="1164590" h="436880">
                <a:moveTo>
                  <a:pt x="0" y="0"/>
                </a:moveTo>
                <a:lnTo>
                  <a:pt x="1164197" y="436534"/>
                </a:lnTo>
              </a:path>
            </a:pathLst>
          </a:custGeom>
          <a:ln w="9524">
            <a:solidFill>
              <a:srgbClr val="666666"/>
            </a:solidFill>
          </a:ln>
        </p:spPr>
        <p:txBody>
          <a:bodyPr wrap="square" lIns="0" tIns="0" rIns="0" bIns="0" rtlCol="0"/>
          <a:lstStyle/>
          <a:p>
            <a:endParaRPr sz="1350"/>
          </a:p>
        </p:txBody>
      </p:sp>
      <p:sp>
        <p:nvSpPr>
          <p:cNvPr id="92" name="object 92"/>
          <p:cNvSpPr/>
          <p:nvPr/>
        </p:nvSpPr>
        <p:spPr>
          <a:xfrm>
            <a:off x="5277685" y="1442905"/>
            <a:ext cx="34766" cy="22860"/>
          </a:xfrm>
          <a:custGeom>
            <a:avLst/>
            <a:gdLst/>
            <a:ahLst/>
            <a:cxnLst/>
            <a:rect l="l" t="t" r="r" b="b"/>
            <a:pathLst>
              <a:path w="46354" h="30480">
                <a:moveTo>
                  <a:pt x="34949" y="29907"/>
                </a:moveTo>
                <a:lnTo>
                  <a:pt x="0" y="0"/>
                </a:lnTo>
                <a:lnTo>
                  <a:pt x="45974" y="444"/>
                </a:lnTo>
                <a:lnTo>
                  <a:pt x="34949" y="29907"/>
                </a:lnTo>
                <a:close/>
              </a:path>
            </a:pathLst>
          </a:custGeom>
          <a:solidFill>
            <a:srgbClr val="666666"/>
          </a:solidFill>
        </p:spPr>
        <p:txBody>
          <a:bodyPr wrap="square" lIns="0" tIns="0" rIns="0" bIns="0" rtlCol="0"/>
          <a:lstStyle/>
          <a:p>
            <a:endParaRPr sz="1350"/>
          </a:p>
        </p:txBody>
      </p:sp>
      <p:sp>
        <p:nvSpPr>
          <p:cNvPr id="93" name="object 93"/>
          <p:cNvSpPr/>
          <p:nvPr/>
        </p:nvSpPr>
        <p:spPr>
          <a:xfrm>
            <a:off x="5277685" y="1442905"/>
            <a:ext cx="34766" cy="22860"/>
          </a:xfrm>
          <a:custGeom>
            <a:avLst/>
            <a:gdLst/>
            <a:ahLst/>
            <a:cxnLst/>
            <a:rect l="l" t="t" r="r" b="b"/>
            <a:pathLst>
              <a:path w="46354" h="30480">
                <a:moveTo>
                  <a:pt x="45974" y="444"/>
                </a:moveTo>
                <a:lnTo>
                  <a:pt x="0" y="0"/>
                </a:lnTo>
                <a:lnTo>
                  <a:pt x="34949" y="29907"/>
                </a:lnTo>
                <a:lnTo>
                  <a:pt x="45974" y="444"/>
                </a:lnTo>
                <a:close/>
              </a:path>
            </a:pathLst>
          </a:custGeom>
          <a:ln w="9524">
            <a:solidFill>
              <a:srgbClr val="666666"/>
            </a:solidFill>
          </a:ln>
        </p:spPr>
        <p:txBody>
          <a:bodyPr wrap="square" lIns="0" tIns="0" rIns="0" bIns="0" rtlCol="0"/>
          <a:lstStyle/>
          <a:p>
            <a:endParaRPr sz="1350"/>
          </a:p>
        </p:txBody>
      </p:sp>
      <p:sp>
        <p:nvSpPr>
          <p:cNvPr id="94" name="object 94"/>
          <p:cNvSpPr/>
          <p:nvPr/>
        </p:nvSpPr>
        <p:spPr>
          <a:xfrm>
            <a:off x="5296266" y="1471368"/>
            <a:ext cx="885349" cy="1002506"/>
          </a:xfrm>
          <a:custGeom>
            <a:avLst/>
            <a:gdLst/>
            <a:ahLst/>
            <a:cxnLst/>
            <a:rect l="l" t="t" r="r" b="b"/>
            <a:pathLst>
              <a:path w="1180465" h="1336675">
                <a:moveTo>
                  <a:pt x="0" y="0"/>
                </a:moveTo>
                <a:lnTo>
                  <a:pt x="1179872" y="1336244"/>
                </a:lnTo>
              </a:path>
            </a:pathLst>
          </a:custGeom>
          <a:ln w="9524">
            <a:solidFill>
              <a:srgbClr val="666666"/>
            </a:solidFill>
          </a:ln>
        </p:spPr>
        <p:txBody>
          <a:bodyPr wrap="square" lIns="0" tIns="0" rIns="0" bIns="0" rtlCol="0"/>
          <a:lstStyle/>
          <a:p>
            <a:endParaRPr sz="1350"/>
          </a:p>
        </p:txBody>
      </p:sp>
      <p:sp>
        <p:nvSpPr>
          <p:cNvPr id="95" name="object 95"/>
          <p:cNvSpPr/>
          <p:nvPr/>
        </p:nvSpPr>
        <p:spPr>
          <a:xfrm>
            <a:off x="5274816" y="1447066"/>
            <a:ext cx="30480" cy="32385"/>
          </a:xfrm>
          <a:custGeom>
            <a:avLst/>
            <a:gdLst/>
            <a:ahLst/>
            <a:cxnLst/>
            <a:rect l="l" t="t" r="r" b="b"/>
            <a:pathLst>
              <a:path w="40639" h="43180">
                <a:moveTo>
                  <a:pt x="16799" y="42814"/>
                </a:moveTo>
                <a:lnTo>
                  <a:pt x="0" y="0"/>
                </a:lnTo>
                <a:lnTo>
                  <a:pt x="40399" y="21989"/>
                </a:lnTo>
                <a:lnTo>
                  <a:pt x="16799" y="42814"/>
                </a:lnTo>
                <a:close/>
              </a:path>
            </a:pathLst>
          </a:custGeom>
          <a:solidFill>
            <a:srgbClr val="666666"/>
          </a:solidFill>
        </p:spPr>
        <p:txBody>
          <a:bodyPr wrap="square" lIns="0" tIns="0" rIns="0" bIns="0" rtlCol="0"/>
          <a:lstStyle/>
          <a:p>
            <a:endParaRPr sz="1350"/>
          </a:p>
        </p:txBody>
      </p:sp>
      <p:sp>
        <p:nvSpPr>
          <p:cNvPr id="96" name="object 96"/>
          <p:cNvSpPr/>
          <p:nvPr/>
        </p:nvSpPr>
        <p:spPr>
          <a:xfrm>
            <a:off x="5274816" y="1447066"/>
            <a:ext cx="30480" cy="32385"/>
          </a:xfrm>
          <a:custGeom>
            <a:avLst/>
            <a:gdLst/>
            <a:ahLst/>
            <a:cxnLst/>
            <a:rect l="l" t="t" r="r" b="b"/>
            <a:pathLst>
              <a:path w="40639" h="43180">
                <a:moveTo>
                  <a:pt x="40399" y="21989"/>
                </a:moveTo>
                <a:lnTo>
                  <a:pt x="0" y="0"/>
                </a:lnTo>
                <a:lnTo>
                  <a:pt x="16799" y="42814"/>
                </a:lnTo>
                <a:lnTo>
                  <a:pt x="40399" y="21989"/>
                </a:lnTo>
                <a:close/>
              </a:path>
            </a:pathLst>
          </a:custGeom>
          <a:ln w="9524">
            <a:solidFill>
              <a:srgbClr val="666666"/>
            </a:solidFill>
          </a:ln>
        </p:spPr>
        <p:txBody>
          <a:bodyPr wrap="square" lIns="0" tIns="0" rIns="0" bIns="0" rtlCol="0"/>
          <a:lstStyle/>
          <a:p>
            <a:endParaRPr sz="1350"/>
          </a:p>
        </p:txBody>
      </p:sp>
      <p:sp>
        <p:nvSpPr>
          <p:cNvPr id="97" name="object 97"/>
          <p:cNvSpPr/>
          <p:nvPr/>
        </p:nvSpPr>
        <p:spPr>
          <a:xfrm>
            <a:off x="5287942" y="1477124"/>
            <a:ext cx="893445" cy="1688306"/>
          </a:xfrm>
          <a:custGeom>
            <a:avLst/>
            <a:gdLst/>
            <a:ahLst/>
            <a:cxnLst/>
            <a:rect l="l" t="t" r="r" b="b"/>
            <a:pathLst>
              <a:path w="1191259" h="2251075">
                <a:moveTo>
                  <a:pt x="0" y="0"/>
                </a:moveTo>
                <a:lnTo>
                  <a:pt x="1190972" y="2250792"/>
                </a:lnTo>
              </a:path>
            </a:pathLst>
          </a:custGeom>
          <a:ln w="9524">
            <a:solidFill>
              <a:srgbClr val="666666"/>
            </a:solidFill>
          </a:ln>
        </p:spPr>
        <p:txBody>
          <a:bodyPr wrap="square" lIns="0" tIns="0" rIns="0" bIns="0" rtlCol="0"/>
          <a:lstStyle/>
          <a:p>
            <a:endParaRPr sz="1350"/>
          </a:p>
        </p:txBody>
      </p:sp>
      <p:sp>
        <p:nvSpPr>
          <p:cNvPr id="98" name="object 98"/>
          <p:cNvSpPr/>
          <p:nvPr/>
        </p:nvSpPr>
        <p:spPr>
          <a:xfrm>
            <a:off x="5272772" y="1448468"/>
            <a:ext cx="25718" cy="34290"/>
          </a:xfrm>
          <a:custGeom>
            <a:avLst/>
            <a:gdLst/>
            <a:ahLst/>
            <a:cxnLst/>
            <a:rect l="l" t="t" r="r" b="b"/>
            <a:pathLst>
              <a:path w="34289" h="45719">
                <a:moveTo>
                  <a:pt x="6324" y="45564"/>
                </a:moveTo>
                <a:lnTo>
                  <a:pt x="0" y="0"/>
                </a:lnTo>
                <a:lnTo>
                  <a:pt x="34124" y="30847"/>
                </a:lnTo>
                <a:lnTo>
                  <a:pt x="6324" y="45564"/>
                </a:lnTo>
                <a:close/>
              </a:path>
            </a:pathLst>
          </a:custGeom>
          <a:solidFill>
            <a:srgbClr val="666666"/>
          </a:solidFill>
        </p:spPr>
        <p:txBody>
          <a:bodyPr wrap="square" lIns="0" tIns="0" rIns="0" bIns="0" rtlCol="0"/>
          <a:lstStyle/>
          <a:p>
            <a:endParaRPr sz="1350"/>
          </a:p>
        </p:txBody>
      </p:sp>
      <p:sp>
        <p:nvSpPr>
          <p:cNvPr id="99" name="object 99"/>
          <p:cNvSpPr/>
          <p:nvPr/>
        </p:nvSpPr>
        <p:spPr>
          <a:xfrm>
            <a:off x="5272772" y="1448468"/>
            <a:ext cx="25718" cy="34290"/>
          </a:xfrm>
          <a:custGeom>
            <a:avLst/>
            <a:gdLst/>
            <a:ahLst/>
            <a:cxnLst/>
            <a:rect l="l" t="t" r="r" b="b"/>
            <a:pathLst>
              <a:path w="34289" h="45719">
                <a:moveTo>
                  <a:pt x="34124" y="30847"/>
                </a:moveTo>
                <a:lnTo>
                  <a:pt x="0" y="0"/>
                </a:lnTo>
                <a:lnTo>
                  <a:pt x="6324" y="45564"/>
                </a:lnTo>
                <a:lnTo>
                  <a:pt x="34124" y="30847"/>
                </a:lnTo>
                <a:close/>
              </a:path>
            </a:pathLst>
          </a:custGeom>
          <a:ln w="9524">
            <a:solidFill>
              <a:srgbClr val="666666"/>
            </a:solidFill>
          </a:ln>
        </p:spPr>
        <p:txBody>
          <a:bodyPr wrap="square" lIns="0" tIns="0" rIns="0" bIns="0" rtlCol="0"/>
          <a:lstStyle/>
          <a:p>
            <a:endParaRPr sz="1350"/>
          </a:p>
        </p:txBody>
      </p:sp>
      <p:sp>
        <p:nvSpPr>
          <p:cNvPr id="100" name="object 100"/>
          <p:cNvSpPr/>
          <p:nvPr/>
        </p:nvSpPr>
        <p:spPr>
          <a:xfrm>
            <a:off x="5307928" y="1781686"/>
            <a:ext cx="873443" cy="334328"/>
          </a:xfrm>
          <a:custGeom>
            <a:avLst/>
            <a:gdLst/>
            <a:ahLst/>
            <a:cxnLst/>
            <a:rect l="l" t="t" r="r" b="b"/>
            <a:pathLst>
              <a:path w="1164590" h="445769">
                <a:moveTo>
                  <a:pt x="0" y="445186"/>
                </a:moveTo>
                <a:lnTo>
                  <a:pt x="1164322" y="0"/>
                </a:lnTo>
              </a:path>
            </a:pathLst>
          </a:custGeom>
          <a:ln w="9524">
            <a:solidFill>
              <a:srgbClr val="666666"/>
            </a:solidFill>
          </a:ln>
        </p:spPr>
        <p:txBody>
          <a:bodyPr wrap="square" lIns="0" tIns="0" rIns="0" bIns="0" rtlCol="0"/>
          <a:lstStyle/>
          <a:p>
            <a:endParaRPr sz="1350"/>
          </a:p>
        </p:txBody>
      </p:sp>
      <p:sp>
        <p:nvSpPr>
          <p:cNvPr id="101" name="object 101"/>
          <p:cNvSpPr/>
          <p:nvPr/>
        </p:nvSpPr>
        <p:spPr>
          <a:xfrm>
            <a:off x="5277648" y="2104552"/>
            <a:ext cx="34766" cy="22860"/>
          </a:xfrm>
          <a:custGeom>
            <a:avLst/>
            <a:gdLst/>
            <a:ahLst/>
            <a:cxnLst/>
            <a:rect l="l" t="t" r="r" b="b"/>
            <a:pathLst>
              <a:path w="46354" h="30480">
                <a:moveTo>
                  <a:pt x="0" y="30149"/>
                </a:moveTo>
                <a:lnTo>
                  <a:pt x="34749" y="0"/>
                </a:lnTo>
                <a:lnTo>
                  <a:pt x="45999" y="29399"/>
                </a:lnTo>
                <a:lnTo>
                  <a:pt x="0" y="30149"/>
                </a:lnTo>
                <a:close/>
              </a:path>
            </a:pathLst>
          </a:custGeom>
          <a:solidFill>
            <a:srgbClr val="666666"/>
          </a:solidFill>
        </p:spPr>
        <p:txBody>
          <a:bodyPr wrap="square" lIns="0" tIns="0" rIns="0" bIns="0" rtlCol="0"/>
          <a:lstStyle/>
          <a:p>
            <a:endParaRPr sz="1350"/>
          </a:p>
        </p:txBody>
      </p:sp>
      <p:sp>
        <p:nvSpPr>
          <p:cNvPr id="102" name="object 102"/>
          <p:cNvSpPr/>
          <p:nvPr/>
        </p:nvSpPr>
        <p:spPr>
          <a:xfrm>
            <a:off x="5277648" y="2104552"/>
            <a:ext cx="34766" cy="22860"/>
          </a:xfrm>
          <a:custGeom>
            <a:avLst/>
            <a:gdLst/>
            <a:ahLst/>
            <a:cxnLst/>
            <a:rect l="l" t="t" r="r" b="b"/>
            <a:pathLst>
              <a:path w="46354" h="30480">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sz="1350"/>
          </a:p>
        </p:txBody>
      </p:sp>
      <p:sp>
        <p:nvSpPr>
          <p:cNvPr id="103" name="object 103"/>
          <p:cNvSpPr/>
          <p:nvPr/>
        </p:nvSpPr>
        <p:spPr>
          <a:xfrm>
            <a:off x="5308022" y="2145933"/>
            <a:ext cx="873443" cy="327660"/>
          </a:xfrm>
          <a:custGeom>
            <a:avLst/>
            <a:gdLst/>
            <a:ahLst/>
            <a:cxnLst/>
            <a:rect l="l" t="t" r="r" b="b"/>
            <a:pathLst>
              <a:path w="1164590" h="436879">
                <a:moveTo>
                  <a:pt x="0" y="0"/>
                </a:moveTo>
                <a:lnTo>
                  <a:pt x="1164197" y="436549"/>
                </a:lnTo>
              </a:path>
            </a:pathLst>
          </a:custGeom>
          <a:ln w="9524">
            <a:solidFill>
              <a:srgbClr val="666666"/>
            </a:solidFill>
          </a:ln>
        </p:spPr>
        <p:txBody>
          <a:bodyPr wrap="square" lIns="0" tIns="0" rIns="0" bIns="0" rtlCol="0"/>
          <a:lstStyle/>
          <a:p>
            <a:endParaRPr sz="1350"/>
          </a:p>
        </p:txBody>
      </p:sp>
      <p:sp>
        <p:nvSpPr>
          <p:cNvPr id="104" name="object 104"/>
          <p:cNvSpPr/>
          <p:nvPr/>
        </p:nvSpPr>
        <p:spPr>
          <a:xfrm>
            <a:off x="5277685" y="2134552"/>
            <a:ext cx="34766" cy="22860"/>
          </a:xfrm>
          <a:custGeom>
            <a:avLst/>
            <a:gdLst/>
            <a:ahLst/>
            <a:cxnLst/>
            <a:rect l="l" t="t" r="r" b="b"/>
            <a:pathLst>
              <a:path w="46354" h="30480">
                <a:moveTo>
                  <a:pt x="34949" y="29899"/>
                </a:moveTo>
                <a:lnTo>
                  <a:pt x="0" y="0"/>
                </a:lnTo>
                <a:lnTo>
                  <a:pt x="45974" y="449"/>
                </a:lnTo>
                <a:lnTo>
                  <a:pt x="34949" y="29899"/>
                </a:lnTo>
                <a:close/>
              </a:path>
            </a:pathLst>
          </a:custGeom>
          <a:solidFill>
            <a:srgbClr val="666666"/>
          </a:solidFill>
        </p:spPr>
        <p:txBody>
          <a:bodyPr wrap="square" lIns="0" tIns="0" rIns="0" bIns="0" rtlCol="0"/>
          <a:lstStyle/>
          <a:p>
            <a:endParaRPr sz="1350"/>
          </a:p>
        </p:txBody>
      </p:sp>
      <p:sp>
        <p:nvSpPr>
          <p:cNvPr id="105" name="object 105"/>
          <p:cNvSpPr/>
          <p:nvPr/>
        </p:nvSpPr>
        <p:spPr>
          <a:xfrm>
            <a:off x="5277685" y="2134552"/>
            <a:ext cx="34766" cy="22860"/>
          </a:xfrm>
          <a:custGeom>
            <a:avLst/>
            <a:gdLst/>
            <a:ahLst/>
            <a:cxnLst/>
            <a:rect l="l" t="t" r="r" b="b"/>
            <a:pathLst>
              <a:path w="46354" h="30480">
                <a:moveTo>
                  <a:pt x="45974" y="449"/>
                </a:moveTo>
                <a:lnTo>
                  <a:pt x="0" y="0"/>
                </a:lnTo>
                <a:lnTo>
                  <a:pt x="34949" y="29899"/>
                </a:lnTo>
                <a:lnTo>
                  <a:pt x="45974" y="449"/>
                </a:lnTo>
                <a:close/>
              </a:path>
            </a:pathLst>
          </a:custGeom>
          <a:ln w="9524">
            <a:solidFill>
              <a:srgbClr val="666666"/>
            </a:solidFill>
          </a:ln>
        </p:spPr>
        <p:txBody>
          <a:bodyPr wrap="square" lIns="0" tIns="0" rIns="0" bIns="0" rtlCol="0"/>
          <a:lstStyle/>
          <a:p>
            <a:endParaRPr sz="1350"/>
          </a:p>
        </p:txBody>
      </p:sp>
      <p:sp>
        <p:nvSpPr>
          <p:cNvPr id="106" name="object 106"/>
          <p:cNvSpPr/>
          <p:nvPr/>
        </p:nvSpPr>
        <p:spPr>
          <a:xfrm>
            <a:off x="5296266" y="2163015"/>
            <a:ext cx="885349" cy="1002506"/>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sz="1350"/>
          </a:p>
        </p:txBody>
      </p:sp>
      <p:sp>
        <p:nvSpPr>
          <p:cNvPr id="107" name="object 107"/>
          <p:cNvSpPr/>
          <p:nvPr/>
        </p:nvSpPr>
        <p:spPr>
          <a:xfrm>
            <a:off x="5274816" y="2138714"/>
            <a:ext cx="30480" cy="32385"/>
          </a:xfrm>
          <a:custGeom>
            <a:avLst/>
            <a:gdLst/>
            <a:ahLst/>
            <a:cxnLst/>
            <a:rect l="l" t="t" r="r" b="b"/>
            <a:pathLst>
              <a:path w="40639" h="43180">
                <a:moveTo>
                  <a:pt x="16799" y="42824"/>
                </a:moveTo>
                <a:lnTo>
                  <a:pt x="0" y="0"/>
                </a:lnTo>
                <a:lnTo>
                  <a:pt x="40399" y="21999"/>
                </a:lnTo>
                <a:lnTo>
                  <a:pt x="16799" y="42824"/>
                </a:lnTo>
                <a:close/>
              </a:path>
            </a:pathLst>
          </a:custGeom>
          <a:solidFill>
            <a:srgbClr val="666666"/>
          </a:solidFill>
        </p:spPr>
        <p:txBody>
          <a:bodyPr wrap="square" lIns="0" tIns="0" rIns="0" bIns="0" rtlCol="0"/>
          <a:lstStyle/>
          <a:p>
            <a:endParaRPr sz="1350"/>
          </a:p>
        </p:txBody>
      </p:sp>
      <p:sp>
        <p:nvSpPr>
          <p:cNvPr id="108" name="object 108"/>
          <p:cNvSpPr/>
          <p:nvPr/>
        </p:nvSpPr>
        <p:spPr>
          <a:xfrm>
            <a:off x="5274816" y="2138714"/>
            <a:ext cx="30480" cy="32385"/>
          </a:xfrm>
          <a:custGeom>
            <a:avLst/>
            <a:gdLst/>
            <a:ahLst/>
            <a:cxnLst/>
            <a:rect l="l" t="t" r="r" b="b"/>
            <a:pathLst>
              <a:path w="40639" h="43180">
                <a:moveTo>
                  <a:pt x="40399" y="21999"/>
                </a:moveTo>
                <a:lnTo>
                  <a:pt x="0" y="0"/>
                </a:lnTo>
                <a:lnTo>
                  <a:pt x="16799" y="42824"/>
                </a:lnTo>
                <a:lnTo>
                  <a:pt x="40399" y="21999"/>
                </a:lnTo>
                <a:close/>
              </a:path>
            </a:pathLst>
          </a:custGeom>
          <a:ln w="9524">
            <a:solidFill>
              <a:srgbClr val="666666"/>
            </a:solidFill>
          </a:ln>
        </p:spPr>
        <p:txBody>
          <a:bodyPr wrap="square" lIns="0" tIns="0" rIns="0" bIns="0" rtlCol="0"/>
          <a:lstStyle/>
          <a:p>
            <a:endParaRPr sz="1350"/>
          </a:p>
        </p:txBody>
      </p:sp>
      <p:sp>
        <p:nvSpPr>
          <p:cNvPr id="109" name="object 109"/>
          <p:cNvSpPr/>
          <p:nvPr/>
        </p:nvSpPr>
        <p:spPr>
          <a:xfrm>
            <a:off x="5296173" y="1781686"/>
            <a:ext cx="885349" cy="1008698"/>
          </a:xfrm>
          <a:custGeom>
            <a:avLst/>
            <a:gdLst/>
            <a:ahLst/>
            <a:cxnLst/>
            <a:rect l="l" t="t" r="r" b="b"/>
            <a:pathLst>
              <a:path w="1180465" h="1344929">
                <a:moveTo>
                  <a:pt x="0" y="1344834"/>
                </a:moveTo>
                <a:lnTo>
                  <a:pt x="1179997" y="0"/>
                </a:lnTo>
              </a:path>
            </a:pathLst>
          </a:custGeom>
          <a:ln w="9524">
            <a:solidFill>
              <a:srgbClr val="666666"/>
            </a:solidFill>
          </a:ln>
        </p:spPr>
        <p:txBody>
          <a:bodyPr wrap="square" lIns="0" tIns="0" rIns="0" bIns="0" rtlCol="0"/>
          <a:lstStyle/>
          <a:p>
            <a:endParaRPr sz="1350"/>
          </a:p>
        </p:txBody>
      </p:sp>
      <p:sp>
        <p:nvSpPr>
          <p:cNvPr id="110" name="object 110"/>
          <p:cNvSpPr/>
          <p:nvPr/>
        </p:nvSpPr>
        <p:spPr>
          <a:xfrm>
            <a:off x="5274779" y="2782532"/>
            <a:ext cx="30480" cy="32385"/>
          </a:xfrm>
          <a:custGeom>
            <a:avLst/>
            <a:gdLst/>
            <a:ahLst/>
            <a:cxnLst/>
            <a:rect l="l" t="t" r="r" b="b"/>
            <a:pathLst>
              <a:path w="40639" h="43179">
                <a:moveTo>
                  <a:pt x="0" y="42874"/>
                </a:moveTo>
                <a:lnTo>
                  <a:pt x="16699" y="0"/>
                </a:lnTo>
                <a:lnTo>
                  <a:pt x="40349" y="20749"/>
                </a:lnTo>
                <a:lnTo>
                  <a:pt x="0" y="42874"/>
                </a:lnTo>
                <a:close/>
              </a:path>
            </a:pathLst>
          </a:custGeom>
          <a:solidFill>
            <a:srgbClr val="666666"/>
          </a:solidFill>
        </p:spPr>
        <p:txBody>
          <a:bodyPr wrap="square" lIns="0" tIns="0" rIns="0" bIns="0" rtlCol="0"/>
          <a:lstStyle/>
          <a:p>
            <a:endParaRPr sz="1350"/>
          </a:p>
        </p:txBody>
      </p:sp>
      <p:sp>
        <p:nvSpPr>
          <p:cNvPr id="111" name="object 111"/>
          <p:cNvSpPr/>
          <p:nvPr/>
        </p:nvSpPr>
        <p:spPr>
          <a:xfrm>
            <a:off x="5274779" y="2782532"/>
            <a:ext cx="30480" cy="32385"/>
          </a:xfrm>
          <a:custGeom>
            <a:avLst/>
            <a:gdLst/>
            <a:ahLst/>
            <a:cxnLst/>
            <a:rect l="l" t="t" r="r" b="b"/>
            <a:pathLst>
              <a:path w="40639" h="43179">
                <a:moveTo>
                  <a:pt x="16699" y="0"/>
                </a:moveTo>
                <a:lnTo>
                  <a:pt x="0" y="42874"/>
                </a:lnTo>
                <a:lnTo>
                  <a:pt x="40349" y="20749"/>
                </a:lnTo>
                <a:lnTo>
                  <a:pt x="16699" y="0"/>
                </a:lnTo>
                <a:close/>
              </a:path>
            </a:pathLst>
          </a:custGeom>
          <a:ln w="9524">
            <a:solidFill>
              <a:srgbClr val="666666"/>
            </a:solidFill>
          </a:ln>
        </p:spPr>
        <p:txBody>
          <a:bodyPr wrap="square" lIns="0" tIns="0" rIns="0" bIns="0" rtlCol="0"/>
          <a:lstStyle/>
          <a:p>
            <a:endParaRPr sz="1350"/>
          </a:p>
        </p:txBody>
      </p:sp>
      <p:sp>
        <p:nvSpPr>
          <p:cNvPr id="112" name="object 112"/>
          <p:cNvSpPr/>
          <p:nvPr/>
        </p:nvSpPr>
        <p:spPr>
          <a:xfrm>
            <a:off x="5307928" y="2473345"/>
            <a:ext cx="873443" cy="334328"/>
          </a:xfrm>
          <a:custGeom>
            <a:avLst/>
            <a:gdLst/>
            <a:ahLst/>
            <a:cxnLst/>
            <a:rect l="l" t="t" r="r" b="b"/>
            <a:pathLst>
              <a:path w="1164590" h="445770">
                <a:moveTo>
                  <a:pt x="0" y="445174"/>
                </a:moveTo>
                <a:lnTo>
                  <a:pt x="1164322" y="0"/>
                </a:lnTo>
              </a:path>
            </a:pathLst>
          </a:custGeom>
          <a:ln w="9524">
            <a:solidFill>
              <a:srgbClr val="666666"/>
            </a:solidFill>
          </a:ln>
        </p:spPr>
        <p:txBody>
          <a:bodyPr wrap="square" lIns="0" tIns="0" rIns="0" bIns="0" rtlCol="0"/>
          <a:lstStyle/>
          <a:p>
            <a:endParaRPr sz="1350"/>
          </a:p>
        </p:txBody>
      </p:sp>
      <p:sp>
        <p:nvSpPr>
          <p:cNvPr id="113" name="object 113"/>
          <p:cNvSpPr/>
          <p:nvPr/>
        </p:nvSpPr>
        <p:spPr>
          <a:xfrm>
            <a:off x="5277648" y="2796200"/>
            <a:ext cx="34766" cy="22860"/>
          </a:xfrm>
          <a:custGeom>
            <a:avLst/>
            <a:gdLst/>
            <a:ahLst/>
            <a:cxnLst/>
            <a:rect l="l" t="t" r="r" b="b"/>
            <a:pathLst>
              <a:path w="46354" h="30479">
                <a:moveTo>
                  <a:pt x="0" y="30149"/>
                </a:moveTo>
                <a:lnTo>
                  <a:pt x="34749" y="0"/>
                </a:lnTo>
                <a:lnTo>
                  <a:pt x="45999" y="29399"/>
                </a:lnTo>
                <a:lnTo>
                  <a:pt x="0" y="30149"/>
                </a:lnTo>
                <a:close/>
              </a:path>
            </a:pathLst>
          </a:custGeom>
          <a:solidFill>
            <a:srgbClr val="666666"/>
          </a:solidFill>
        </p:spPr>
        <p:txBody>
          <a:bodyPr wrap="square" lIns="0" tIns="0" rIns="0" bIns="0" rtlCol="0"/>
          <a:lstStyle/>
          <a:p>
            <a:endParaRPr sz="1350"/>
          </a:p>
        </p:txBody>
      </p:sp>
      <p:sp>
        <p:nvSpPr>
          <p:cNvPr id="114" name="object 114"/>
          <p:cNvSpPr/>
          <p:nvPr/>
        </p:nvSpPr>
        <p:spPr>
          <a:xfrm>
            <a:off x="5277648" y="2796200"/>
            <a:ext cx="34766" cy="22860"/>
          </a:xfrm>
          <a:custGeom>
            <a:avLst/>
            <a:gdLst/>
            <a:ahLst/>
            <a:cxnLst/>
            <a:rect l="l" t="t" r="r" b="b"/>
            <a:pathLst>
              <a:path w="46354" h="30479">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sz="1350"/>
          </a:p>
        </p:txBody>
      </p:sp>
      <p:sp>
        <p:nvSpPr>
          <p:cNvPr id="115" name="object 115"/>
          <p:cNvSpPr/>
          <p:nvPr/>
        </p:nvSpPr>
        <p:spPr>
          <a:xfrm>
            <a:off x="5308022" y="2837582"/>
            <a:ext cx="873443" cy="327660"/>
          </a:xfrm>
          <a:custGeom>
            <a:avLst/>
            <a:gdLst/>
            <a:ahLst/>
            <a:cxnLst/>
            <a:rect l="l" t="t" r="r" b="b"/>
            <a:pathLst>
              <a:path w="1164590" h="436879">
                <a:moveTo>
                  <a:pt x="0" y="0"/>
                </a:moveTo>
                <a:lnTo>
                  <a:pt x="1164197" y="436524"/>
                </a:lnTo>
              </a:path>
            </a:pathLst>
          </a:custGeom>
          <a:ln w="9524">
            <a:solidFill>
              <a:srgbClr val="666666"/>
            </a:solidFill>
          </a:ln>
        </p:spPr>
        <p:txBody>
          <a:bodyPr wrap="square" lIns="0" tIns="0" rIns="0" bIns="0" rtlCol="0"/>
          <a:lstStyle/>
          <a:p>
            <a:endParaRPr sz="1350"/>
          </a:p>
        </p:txBody>
      </p:sp>
      <p:sp>
        <p:nvSpPr>
          <p:cNvPr id="116" name="object 116"/>
          <p:cNvSpPr/>
          <p:nvPr/>
        </p:nvSpPr>
        <p:spPr>
          <a:xfrm>
            <a:off x="5277685" y="2826200"/>
            <a:ext cx="34766" cy="22860"/>
          </a:xfrm>
          <a:custGeom>
            <a:avLst/>
            <a:gdLst/>
            <a:ahLst/>
            <a:cxnLst/>
            <a:rect l="l" t="t" r="r" b="b"/>
            <a:pathLst>
              <a:path w="46354" h="30479">
                <a:moveTo>
                  <a:pt x="34949" y="29899"/>
                </a:moveTo>
                <a:lnTo>
                  <a:pt x="0" y="0"/>
                </a:lnTo>
                <a:lnTo>
                  <a:pt x="45974" y="449"/>
                </a:lnTo>
                <a:lnTo>
                  <a:pt x="34949" y="29899"/>
                </a:lnTo>
                <a:close/>
              </a:path>
            </a:pathLst>
          </a:custGeom>
          <a:solidFill>
            <a:srgbClr val="666666"/>
          </a:solidFill>
        </p:spPr>
        <p:txBody>
          <a:bodyPr wrap="square" lIns="0" tIns="0" rIns="0" bIns="0" rtlCol="0"/>
          <a:lstStyle/>
          <a:p>
            <a:endParaRPr sz="1350"/>
          </a:p>
        </p:txBody>
      </p:sp>
      <p:sp>
        <p:nvSpPr>
          <p:cNvPr id="117" name="object 117"/>
          <p:cNvSpPr/>
          <p:nvPr/>
        </p:nvSpPr>
        <p:spPr>
          <a:xfrm>
            <a:off x="5277685" y="2826200"/>
            <a:ext cx="34766" cy="22860"/>
          </a:xfrm>
          <a:custGeom>
            <a:avLst/>
            <a:gdLst/>
            <a:ahLst/>
            <a:cxnLst/>
            <a:rect l="l" t="t" r="r" b="b"/>
            <a:pathLst>
              <a:path w="46354" h="30479">
                <a:moveTo>
                  <a:pt x="45974" y="449"/>
                </a:moveTo>
                <a:lnTo>
                  <a:pt x="0" y="0"/>
                </a:lnTo>
                <a:lnTo>
                  <a:pt x="34949" y="29899"/>
                </a:lnTo>
                <a:lnTo>
                  <a:pt x="45974" y="449"/>
                </a:lnTo>
                <a:close/>
              </a:path>
            </a:pathLst>
          </a:custGeom>
          <a:ln w="9524">
            <a:solidFill>
              <a:srgbClr val="666666"/>
            </a:solidFill>
          </a:ln>
        </p:spPr>
        <p:txBody>
          <a:bodyPr wrap="square" lIns="0" tIns="0" rIns="0" bIns="0" rtlCol="0"/>
          <a:lstStyle/>
          <a:p>
            <a:endParaRPr sz="1350"/>
          </a:p>
        </p:txBody>
      </p:sp>
      <p:sp>
        <p:nvSpPr>
          <p:cNvPr id="118" name="object 118"/>
          <p:cNvSpPr/>
          <p:nvPr/>
        </p:nvSpPr>
        <p:spPr>
          <a:xfrm>
            <a:off x="5307928" y="3164974"/>
            <a:ext cx="873443" cy="334328"/>
          </a:xfrm>
          <a:custGeom>
            <a:avLst/>
            <a:gdLst/>
            <a:ahLst/>
            <a:cxnLst/>
            <a:rect l="l" t="t" r="r" b="b"/>
            <a:pathLst>
              <a:path w="1164590" h="445770">
                <a:moveTo>
                  <a:pt x="0" y="445199"/>
                </a:moveTo>
                <a:lnTo>
                  <a:pt x="1164322" y="0"/>
                </a:lnTo>
              </a:path>
            </a:pathLst>
          </a:custGeom>
          <a:ln w="9524">
            <a:solidFill>
              <a:srgbClr val="666666"/>
            </a:solidFill>
          </a:ln>
        </p:spPr>
        <p:txBody>
          <a:bodyPr wrap="square" lIns="0" tIns="0" rIns="0" bIns="0" rtlCol="0"/>
          <a:lstStyle/>
          <a:p>
            <a:endParaRPr sz="1350"/>
          </a:p>
        </p:txBody>
      </p:sp>
      <p:sp>
        <p:nvSpPr>
          <p:cNvPr id="119" name="object 119"/>
          <p:cNvSpPr/>
          <p:nvPr/>
        </p:nvSpPr>
        <p:spPr>
          <a:xfrm>
            <a:off x="5277648" y="3487849"/>
            <a:ext cx="34766" cy="22860"/>
          </a:xfrm>
          <a:custGeom>
            <a:avLst/>
            <a:gdLst/>
            <a:ahLst/>
            <a:cxnLst/>
            <a:rect l="l" t="t" r="r" b="b"/>
            <a:pathLst>
              <a:path w="46354" h="30479">
                <a:moveTo>
                  <a:pt x="0" y="30149"/>
                </a:moveTo>
                <a:lnTo>
                  <a:pt x="34749" y="0"/>
                </a:lnTo>
                <a:lnTo>
                  <a:pt x="45999" y="29399"/>
                </a:lnTo>
                <a:lnTo>
                  <a:pt x="0" y="30149"/>
                </a:lnTo>
                <a:close/>
              </a:path>
            </a:pathLst>
          </a:custGeom>
          <a:solidFill>
            <a:srgbClr val="666666"/>
          </a:solidFill>
        </p:spPr>
        <p:txBody>
          <a:bodyPr wrap="square" lIns="0" tIns="0" rIns="0" bIns="0" rtlCol="0"/>
          <a:lstStyle/>
          <a:p>
            <a:endParaRPr sz="1350"/>
          </a:p>
        </p:txBody>
      </p:sp>
      <p:sp>
        <p:nvSpPr>
          <p:cNvPr id="120" name="object 120"/>
          <p:cNvSpPr/>
          <p:nvPr/>
        </p:nvSpPr>
        <p:spPr>
          <a:xfrm>
            <a:off x="5277648" y="3487849"/>
            <a:ext cx="34766" cy="22860"/>
          </a:xfrm>
          <a:custGeom>
            <a:avLst/>
            <a:gdLst/>
            <a:ahLst/>
            <a:cxnLst/>
            <a:rect l="l" t="t" r="r" b="b"/>
            <a:pathLst>
              <a:path w="46354" h="30479">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sz="1350"/>
          </a:p>
        </p:txBody>
      </p:sp>
      <p:sp>
        <p:nvSpPr>
          <p:cNvPr id="121" name="object 121"/>
          <p:cNvSpPr/>
          <p:nvPr/>
        </p:nvSpPr>
        <p:spPr>
          <a:xfrm>
            <a:off x="5296173" y="2473345"/>
            <a:ext cx="885349" cy="1008698"/>
          </a:xfrm>
          <a:custGeom>
            <a:avLst/>
            <a:gdLst/>
            <a:ahLst/>
            <a:cxnLst/>
            <a:rect l="l" t="t" r="r" b="b"/>
            <a:pathLst>
              <a:path w="1180465" h="1344929">
                <a:moveTo>
                  <a:pt x="0" y="1344822"/>
                </a:moveTo>
                <a:lnTo>
                  <a:pt x="1179997" y="0"/>
                </a:lnTo>
              </a:path>
            </a:pathLst>
          </a:custGeom>
          <a:ln w="9524">
            <a:solidFill>
              <a:srgbClr val="666666"/>
            </a:solidFill>
          </a:ln>
        </p:spPr>
        <p:txBody>
          <a:bodyPr wrap="square" lIns="0" tIns="0" rIns="0" bIns="0" rtlCol="0"/>
          <a:lstStyle/>
          <a:p>
            <a:endParaRPr sz="1350"/>
          </a:p>
        </p:txBody>
      </p:sp>
      <p:sp>
        <p:nvSpPr>
          <p:cNvPr id="122" name="object 122"/>
          <p:cNvSpPr/>
          <p:nvPr/>
        </p:nvSpPr>
        <p:spPr>
          <a:xfrm>
            <a:off x="5274779" y="3474180"/>
            <a:ext cx="30480" cy="32385"/>
          </a:xfrm>
          <a:custGeom>
            <a:avLst/>
            <a:gdLst/>
            <a:ahLst/>
            <a:cxnLst/>
            <a:rect l="l" t="t" r="r" b="b"/>
            <a:pathLst>
              <a:path w="40639" h="43179">
                <a:moveTo>
                  <a:pt x="0" y="42874"/>
                </a:moveTo>
                <a:lnTo>
                  <a:pt x="16699" y="0"/>
                </a:lnTo>
                <a:lnTo>
                  <a:pt x="40349" y="20749"/>
                </a:lnTo>
                <a:lnTo>
                  <a:pt x="0" y="42874"/>
                </a:lnTo>
                <a:close/>
              </a:path>
            </a:pathLst>
          </a:custGeom>
          <a:solidFill>
            <a:srgbClr val="666666"/>
          </a:solidFill>
        </p:spPr>
        <p:txBody>
          <a:bodyPr wrap="square" lIns="0" tIns="0" rIns="0" bIns="0" rtlCol="0"/>
          <a:lstStyle/>
          <a:p>
            <a:endParaRPr sz="1350"/>
          </a:p>
        </p:txBody>
      </p:sp>
      <p:sp>
        <p:nvSpPr>
          <p:cNvPr id="123" name="object 123"/>
          <p:cNvSpPr/>
          <p:nvPr/>
        </p:nvSpPr>
        <p:spPr>
          <a:xfrm>
            <a:off x="5274779" y="3474180"/>
            <a:ext cx="30480" cy="32385"/>
          </a:xfrm>
          <a:custGeom>
            <a:avLst/>
            <a:gdLst/>
            <a:ahLst/>
            <a:cxnLst/>
            <a:rect l="l" t="t" r="r" b="b"/>
            <a:pathLst>
              <a:path w="40639" h="43179">
                <a:moveTo>
                  <a:pt x="16699" y="0"/>
                </a:moveTo>
                <a:lnTo>
                  <a:pt x="0" y="42874"/>
                </a:lnTo>
                <a:lnTo>
                  <a:pt x="40349" y="20749"/>
                </a:lnTo>
                <a:lnTo>
                  <a:pt x="16699" y="0"/>
                </a:lnTo>
                <a:close/>
              </a:path>
            </a:pathLst>
          </a:custGeom>
          <a:ln w="9524">
            <a:solidFill>
              <a:srgbClr val="666666"/>
            </a:solidFill>
          </a:ln>
        </p:spPr>
        <p:txBody>
          <a:bodyPr wrap="square" lIns="0" tIns="0" rIns="0" bIns="0" rtlCol="0"/>
          <a:lstStyle/>
          <a:p>
            <a:endParaRPr sz="1350"/>
          </a:p>
        </p:txBody>
      </p:sp>
      <p:sp>
        <p:nvSpPr>
          <p:cNvPr id="124" name="object 124"/>
          <p:cNvSpPr/>
          <p:nvPr/>
        </p:nvSpPr>
        <p:spPr>
          <a:xfrm>
            <a:off x="5287885" y="1781687"/>
            <a:ext cx="893445" cy="1694974"/>
          </a:xfrm>
          <a:custGeom>
            <a:avLst/>
            <a:gdLst/>
            <a:ahLst/>
            <a:cxnLst/>
            <a:rect l="l" t="t" r="r" b="b"/>
            <a:pathLst>
              <a:path w="1191259" h="2259965">
                <a:moveTo>
                  <a:pt x="0" y="2259432"/>
                </a:moveTo>
                <a:lnTo>
                  <a:pt x="1191047" y="0"/>
                </a:lnTo>
              </a:path>
            </a:pathLst>
          </a:custGeom>
          <a:ln w="9524">
            <a:solidFill>
              <a:srgbClr val="666666"/>
            </a:solidFill>
          </a:ln>
        </p:spPr>
        <p:txBody>
          <a:bodyPr wrap="square" lIns="0" tIns="0" rIns="0" bIns="0" rtlCol="0"/>
          <a:lstStyle/>
          <a:p>
            <a:endParaRPr sz="1350"/>
          </a:p>
        </p:txBody>
      </p:sp>
      <p:sp>
        <p:nvSpPr>
          <p:cNvPr id="125" name="object 125"/>
          <p:cNvSpPr/>
          <p:nvPr/>
        </p:nvSpPr>
        <p:spPr>
          <a:xfrm>
            <a:off x="5272772" y="3470768"/>
            <a:ext cx="25718" cy="34290"/>
          </a:xfrm>
          <a:custGeom>
            <a:avLst/>
            <a:gdLst/>
            <a:ahLst/>
            <a:cxnLst/>
            <a:rect l="l" t="t" r="r" b="b"/>
            <a:pathLst>
              <a:path w="34289" h="45720">
                <a:moveTo>
                  <a:pt x="0" y="45574"/>
                </a:moveTo>
                <a:lnTo>
                  <a:pt x="6224" y="0"/>
                </a:lnTo>
                <a:lnTo>
                  <a:pt x="34074" y="14674"/>
                </a:lnTo>
                <a:lnTo>
                  <a:pt x="0" y="45574"/>
                </a:lnTo>
                <a:close/>
              </a:path>
            </a:pathLst>
          </a:custGeom>
          <a:solidFill>
            <a:srgbClr val="666666"/>
          </a:solidFill>
        </p:spPr>
        <p:txBody>
          <a:bodyPr wrap="square" lIns="0" tIns="0" rIns="0" bIns="0" rtlCol="0"/>
          <a:lstStyle/>
          <a:p>
            <a:endParaRPr sz="1350"/>
          </a:p>
        </p:txBody>
      </p:sp>
      <p:sp>
        <p:nvSpPr>
          <p:cNvPr id="126" name="object 126"/>
          <p:cNvSpPr/>
          <p:nvPr/>
        </p:nvSpPr>
        <p:spPr>
          <a:xfrm>
            <a:off x="5272772" y="3470768"/>
            <a:ext cx="25718" cy="34290"/>
          </a:xfrm>
          <a:custGeom>
            <a:avLst/>
            <a:gdLst/>
            <a:ahLst/>
            <a:cxnLst/>
            <a:rect l="l" t="t" r="r" b="b"/>
            <a:pathLst>
              <a:path w="34289" h="45720">
                <a:moveTo>
                  <a:pt x="6224" y="0"/>
                </a:moveTo>
                <a:lnTo>
                  <a:pt x="0" y="45574"/>
                </a:lnTo>
                <a:lnTo>
                  <a:pt x="34074" y="14674"/>
                </a:lnTo>
                <a:lnTo>
                  <a:pt x="6224" y="0"/>
                </a:lnTo>
                <a:close/>
              </a:path>
            </a:pathLst>
          </a:custGeom>
          <a:ln w="9524">
            <a:solidFill>
              <a:srgbClr val="666666"/>
            </a:solidFill>
          </a:ln>
        </p:spPr>
        <p:txBody>
          <a:bodyPr wrap="square" lIns="0" tIns="0" rIns="0" bIns="0" rtlCol="0"/>
          <a:lstStyle/>
          <a:p>
            <a:endParaRPr sz="1350"/>
          </a:p>
        </p:txBody>
      </p:sp>
      <p:sp>
        <p:nvSpPr>
          <p:cNvPr id="127" name="object 127"/>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128" name="object 128"/>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29" name="object 129"/>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30" name="object 130"/>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131" name="object 131"/>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32" name="object 132"/>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33" name="object 133"/>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4" name="object 134"/>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35" name="object 135"/>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36" name="object 136"/>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7" name="object 137"/>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38" name="object 138"/>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39" name="object 139"/>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40" name="object 140"/>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41" name="object 141"/>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42" name="object 142"/>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143" name="object 143"/>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(2)</a:t>
            </a:r>
            <a:endParaRPr sz="900">
              <a:latin typeface="Arial"/>
              <a:cs typeface="Arial"/>
            </a:endParaRPr>
          </a:p>
        </p:txBody>
      </p:sp>
      <p:sp>
        <p:nvSpPr>
          <p:cNvPr id="144" name="object 144"/>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(3)</a:t>
            </a:r>
            <a:endParaRPr sz="900">
              <a:latin typeface="Arial"/>
              <a:cs typeface="Arial"/>
            </a:endParaRPr>
          </a:p>
        </p:txBody>
      </p:sp>
      <p:sp>
        <p:nvSpPr>
          <p:cNvPr id="145" name="object 145"/>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(2)</a:t>
            </a:r>
            <a:endParaRPr sz="900">
              <a:latin typeface="Arial"/>
              <a:cs typeface="Arial"/>
            </a:endParaRPr>
          </a:p>
        </p:txBody>
      </p:sp>
      <p:sp>
        <p:nvSpPr>
          <p:cNvPr id="146" name="object 146"/>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(3)</a:t>
            </a:r>
            <a:endParaRPr sz="900">
              <a:latin typeface="Arial"/>
              <a:cs typeface="Arial"/>
            </a:endParaRPr>
          </a:p>
        </p:txBody>
      </p:sp>
      <p:sp>
        <p:nvSpPr>
          <p:cNvPr id="147" name="object 147"/>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latin typeface="Arial"/>
                <a:cs typeface="Arial"/>
              </a:rPr>
              <a:t>a</a:t>
            </a:r>
            <a:r>
              <a:rPr sz="900" dirty="0">
                <a:latin typeface="Arial"/>
                <a:cs typeface="Arial"/>
              </a:rPr>
              <a:t>(4)</a:t>
            </a:r>
            <a:endParaRPr sz="900">
              <a:latin typeface="Arial"/>
              <a:cs typeface="Arial"/>
            </a:endParaRPr>
          </a:p>
        </p:txBody>
      </p:sp>
      <p:sp>
        <p:nvSpPr>
          <p:cNvPr id="148" name="object 148"/>
          <p:cNvSpPr txBox="1"/>
          <p:nvPr/>
        </p:nvSpPr>
        <p:spPr>
          <a:xfrm>
            <a:off x="6708007" y="2177130"/>
            <a:ext cx="399574" cy="286617"/>
          </a:xfrm>
          <a:prstGeom prst="rect">
            <a:avLst/>
          </a:prstGeom>
        </p:spPr>
        <p:txBody>
          <a:bodyPr vert="horz" wrap="square" lIns="0" tIns="9525" rIns="0" bIns="0" rtlCol="0">
            <a:spAutoFit/>
          </a:bodyPr>
          <a:lstStyle/>
          <a:p>
            <a:pPr marL="9525">
              <a:spcBef>
                <a:spcPts val="75"/>
              </a:spcBef>
              <a:tabLst>
                <a:tab pos="389573" algn="l"/>
              </a:tabLst>
            </a:pPr>
            <a:r>
              <a:rPr u="sng" dirty="0">
                <a:uFill>
                  <a:solidFill>
                    <a:srgbClr val="666666"/>
                  </a:solidFill>
                </a:uFill>
                <a:latin typeface="Times New Roman"/>
                <a:cs typeface="Times New Roman"/>
              </a:rPr>
              <a:t> 	</a:t>
            </a:r>
            <a:endParaRPr>
              <a:latin typeface="Times New Roman"/>
              <a:cs typeface="Times New Roman"/>
            </a:endParaRPr>
          </a:p>
        </p:txBody>
      </p:sp>
      <p:sp>
        <p:nvSpPr>
          <p:cNvPr id="149" name="object 149"/>
          <p:cNvSpPr txBox="1"/>
          <p:nvPr/>
        </p:nvSpPr>
        <p:spPr>
          <a:xfrm>
            <a:off x="7228413" y="1601012"/>
            <a:ext cx="278606" cy="1420165"/>
          </a:xfrm>
          <a:prstGeom prst="rect">
            <a:avLst/>
          </a:prstGeom>
          <a:solidFill>
            <a:srgbClr val="D8D1E8"/>
          </a:solidFill>
          <a:ln w="9524">
            <a:solidFill>
              <a:srgbClr val="666666"/>
            </a:solidFill>
          </a:ln>
        </p:spPr>
        <p:txBody>
          <a:bodyPr vert="horz" wrap="square" lIns="0" tIns="2381" rIns="0" bIns="0" rtlCol="0">
            <a:spAutoFit/>
          </a:bodyPr>
          <a:lstStyle/>
          <a:p>
            <a:pPr>
              <a:spcBef>
                <a:spcPts val="19"/>
              </a:spcBef>
            </a:pPr>
            <a:endParaRPr sz="2213">
              <a:latin typeface="Times New Roman"/>
              <a:cs typeface="Times New Roman"/>
            </a:endParaRPr>
          </a:p>
          <a:p>
            <a:pPr marL="75248" marR="69533" indent="6191" algn="just">
              <a:lnSpc>
                <a:spcPts val="2138"/>
              </a:lnSpc>
            </a:pPr>
            <a:r>
              <a:rPr dirty="0">
                <a:latin typeface="Arial"/>
                <a:cs typeface="Arial"/>
              </a:rPr>
              <a:t>c  o  s  t</a:t>
            </a:r>
            <a:endParaRPr>
              <a:latin typeface="Arial"/>
              <a:cs typeface="Arial"/>
            </a:endParaRPr>
          </a:p>
        </p:txBody>
      </p:sp>
      <p:sp>
        <p:nvSpPr>
          <p:cNvPr id="150" name="object 150"/>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sz="1350"/>
          </a:p>
        </p:txBody>
      </p:sp>
      <p:sp>
        <p:nvSpPr>
          <p:cNvPr id="151" name="object 151"/>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52" name="object 152"/>
          <p:cNvSpPr txBox="1"/>
          <p:nvPr/>
        </p:nvSpPr>
        <p:spPr>
          <a:xfrm>
            <a:off x="6308240" y="168835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3" name="object 153"/>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sz="1350"/>
          </a:p>
        </p:txBody>
      </p:sp>
      <p:sp>
        <p:nvSpPr>
          <p:cNvPr id="154" name="object 154"/>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55" name="object 155"/>
          <p:cNvSpPr txBox="1"/>
          <p:nvPr/>
        </p:nvSpPr>
        <p:spPr>
          <a:xfrm>
            <a:off x="6308240" y="238000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6" name="object 156"/>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sz="1350"/>
          </a:p>
        </p:txBody>
      </p:sp>
      <p:sp>
        <p:nvSpPr>
          <p:cNvPr id="157" name="object 157"/>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58" name="object 158"/>
          <p:cNvSpPr txBox="1"/>
          <p:nvPr/>
        </p:nvSpPr>
        <p:spPr>
          <a:xfrm>
            <a:off x="6308240" y="3071658"/>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9" name="object 159"/>
          <p:cNvSpPr/>
          <p:nvPr/>
        </p:nvSpPr>
        <p:spPr>
          <a:xfrm>
            <a:off x="6717495" y="1781799"/>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0" name="object 160"/>
          <p:cNvSpPr/>
          <p:nvPr/>
        </p:nvSpPr>
        <p:spPr>
          <a:xfrm>
            <a:off x="6685077" y="1770000"/>
            <a:ext cx="32861" cy="23813"/>
          </a:xfrm>
          <a:custGeom>
            <a:avLst/>
            <a:gdLst/>
            <a:ahLst/>
            <a:cxnLst/>
            <a:rect l="l" t="t" r="r" b="b"/>
            <a:pathLst>
              <a:path w="43815" h="31750">
                <a:moveTo>
                  <a:pt x="43224" y="31464"/>
                </a:moveTo>
                <a:lnTo>
                  <a:pt x="0" y="15732"/>
                </a:lnTo>
                <a:lnTo>
                  <a:pt x="43224" y="0"/>
                </a:lnTo>
                <a:lnTo>
                  <a:pt x="43224" y="31464"/>
                </a:lnTo>
                <a:close/>
              </a:path>
            </a:pathLst>
          </a:custGeom>
          <a:solidFill>
            <a:srgbClr val="666666"/>
          </a:solidFill>
        </p:spPr>
        <p:txBody>
          <a:bodyPr wrap="square" lIns="0" tIns="0" rIns="0" bIns="0" rtlCol="0"/>
          <a:lstStyle/>
          <a:p>
            <a:endParaRPr sz="1350"/>
          </a:p>
        </p:txBody>
      </p:sp>
      <p:sp>
        <p:nvSpPr>
          <p:cNvPr id="161" name="object 161"/>
          <p:cNvSpPr/>
          <p:nvPr/>
        </p:nvSpPr>
        <p:spPr>
          <a:xfrm>
            <a:off x="6685077" y="1770000"/>
            <a:ext cx="32861" cy="23813"/>
          </a:xfrm>
          <a:custGeom>
            <a:avLst/>
            <a:gdLst/>
            <a:ahLst/>
            <a:cxnLst/>
            <a:rect l="l" t="t" r="r" b="b"/>
            <a:pathLst>
              <a:path w="43815" h="31750">
                <a:moveTo>
                  <a:pt x="43224" y="0"/>
                </a:moveTo>
                <a:lnTo>
                  <a:pt x="0" y="15732"/>
                </a:lnTo>
                <a:lnTo>
                  <a:pt x="43224" y="31464"/>
                </a:lnTo>
                <a:lnTo>
                  <a:pt x="43224" y="0"/>
                </a:lnTo>
                <a:close/>
              </a:path>
            </a:pathLst>
          </a:custGeom>
          <a:ln w="9524">
            <a:solidFill>
              <a:srgbClr val="666666"/>
            </a:solidFill>
          </a:ln>
        </p:spPr>
        <p:txBody>
          <a:bodyPr wrap="square" lIns="0" tIns="0" rIns="0" bIns="0" rtlCol="0"/>
          <a:lstStyle/>
          <a:p>
            <a:endParaRPr sz="1350"/>
          </a:p>
        </p:txBody>
      </p:sp>
      <p:sp>
        <p:nvSpPr>
          <p:cNvPr id="162" name="object 162"/>
          <p:cNvSpPr/>
          <p:nvPr/>
        </p:nvSpPr>
        <p:spPr>
          <a:xfrm>
            <a:off x="6685114" y="2464907"/>
            <a:ext cx="32861" cy="23813"/>
          </a:xfrm>
          <a:custGeom>
            <a:avLst/>
            <a:gdLst/>
            <a:ahLst/>
            <a:cxnLst/>
            <a:rect l="l" t="t" r="r" b="b"/>
            <a:pathLst>
              <a:path w="43815"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sz="1350"/>
          </a:p>
        </p:txBody>
      </p:sp>
      <p:sp>
        <p:nvSpPr>
          <p:cNvPr id="163" name="object 163"/>
          <p:cNvSpPr/>
          <p:nvPr/>
        </p:nvSpPr>
        <p:spPr>
          <a:xfrm>
            <a:off x="6685114" y="2464907"/>
            <a:ext cx="32861" cy="23813"/>
          </a:xfrm>
          <a:custGeom>
            <a:avLst/>
            <a:gdLst/>
            <a:ahLst/>
            <a:cxnLst/>
            <a:rect l="l" t="t" r="r" b="b"/>
            <a:pathLst>
              <a:path w="43815"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sz="1350"/>
          </a:p>
        </p:txBody>
      </p:sp>
      <p:sp>
        <p:nvSpPr>
          <p:cNvPr id="164" name="object 164"/>
          <p:cNvSpPr/>
          <p:nvPr/>
        </p:nvSpPr>
        <p:spPr>
          <a:xfrm>
            <a:off x="6717532" y="3165106"/>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5" name="object 165"/>
          <p:cNvSpPr/>
          <p:nvPr/>
        </p:nvSpPr>
        <p:spPr>
          <a:xfrm>
            <a:off x="6685114" y="3153293"/>
            <a:ext cx="32861" cy="23813"/>
          </a:xfrm>
          <a:custGeom>
            <a:avLst/>
            <a:gdLst/>
            <a:ahLst/>
            <a:cxnLst/>
            <a:rect l="l" t="t" r="r" b="b"/>
            <a:pathLst>
              <a:path w="43815"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sz="1350"/>
          </a:p>
        </p:txBody>
      </p:sp>
      <p:sp>
        <p:nvSpPr>
          <p:cNvPr id="166" name="object 166"/>
          <p:cNvSpPr/>
          <p:nvPr/>
        </p:nvSpPr>
        <p:spPr>
          <a:xfrm>
            <a:off x="6685114" y="3153293"/>
            <a:ext cx="32861" cy="23813"/>
          </a:xfrm>
          <a:custGeom>
            <a:avLst/>
            <a:gdLst/>
            <a:ahLst/>
            <a:cxnLst/>
            <a:rect l="l" t="t" r="r" b="b"/>
            <a:pathLst>
              <a:path w="43815"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sz="1350"/>
          </a:p>
        </p:txBody>
      </p:sp>
      <p:sp>
        <p:nvSpPr>
          <p:cNvPr id="167" name="object 167"/>
          <p:cNvSpPr txBox="1">
            <a:spLocks noGrp="1"/>
          </p:cNvSpPr>
          <p:nvPr>
            <p:ph type="title"/>
          </p:nvPr>
        </p:nvSpPr>
        <p:spPr>
          <a:xfrm>
            <a:off x="1851205" y="325262"/>
            <a:ext cx="2076926" cy="286617"/>
          </a:xfrm>
          <a:prstGeom prst="rect">
            <a:avLst/>
          </a:prstGeom>
        </p:spPr>
        <p:txBody>
          <a:bodyPr vert="horz" wrap="square" lIns="0" tIns="9525" rIns="0" bIns="0" rtlCol="0" anchor="ctr">
            <a:spAutoFit/>
          </a:bodyPr>
          <a:lstStyle/>
          <a:p>
            <a:pPr marL="9525">
              <a:spcBef>
                <a:spcPts val="75"/>
              </a:spcBef>
            </a:pPr>
            <a:r>
              <a:rPr sz="1800" spc="-105" dirty="0">
                <a:solidFill>
                  <a:srgbClr val="000000"/>
                </a:solidFill>
              </a:rPr>
              <a:t>Back</a:t>
            </a:r>
            <a:r>
              <a:rPr sz="1800" spc="-195" dirty="0">
                <a:solidFill>
                  <a:srgbClr val="000000"/>
                </a:solidFill>
              </a:rPr>
              <a:t> </a:t>
            </a:r>
            <a:r>
              <a:rPr sz="1800" spc="-94" dirty="0">
                <a:solidFill>
                  <a:srgbClr val="000000"/>
                </a:solidFill>
              </a:rPr>
              <a:t>Propagation</a:t>
            </a:r>
            <a:endParaRPr sz="1800"/>
          </a:p>
        </p:txBody>
      </p:sp>
      <p:sp>
        <p:nvSpPr>
          <p:cNvPr id="168" name="object 168"/>
          <p:cNvSpPr/>
          <p:nvPr/>
        </p:nvSpPr>
        <p:spPr>
          <a:xfrm>
            <a:off x="2454428" y="1114348"/>
            <a:ext cx="5212080" cy="2646997"/>
          </a:xfrm>
          <a:custGeom>
            <a:avLst/>
            <a:gdLst/>
            <a:ahLst/>
            <a:cxnLst/>
            <a:rect l="l" t="t" r="r" b="b"/>
            <a:pathLst>
              <a:path w="6949440" h="3529329">
                <a:moveTo>
                  <a:pt x="0" y="588161"/>
                </a:moveTo>
                <a:lnTo>
                  <a:pt x="1949" y="539923"/>
                </a:lnTo>
                <a:lnTo>
                  <a:pt x="7698" y="492758"/>
                </a:lnTo>
                <a:lnTo>
                  <a:pt x="17093" y="446819"/>
                </a:lnTo>
                <a:lnTo>
                  <a:pt x="29984" y="402257"/>
                </a:lnTo>
                <a:lnTo>
                  <a:pt x="46220" y="359222"/>
                </a:lnTo>
                <a:lnTo>
                  <a:pt x="65649" y="317867"/>
                </a:lnTo>
                <a:lnTo>
                  <a:pt x="88120" y="278343"/>
                </a:lnTo>
                <a:lnTo>
                  <a:pt x="113481" y="240801"/>
                </a:lnTo>
                <a:lnTo>
                  <a:pt x="141581" y="205392"/>
                </a:lnTo>
                <a:lnTo>
                  <a:pt x="172268" y="172268"/>
                </a:lnTo>
                <a:lnTo>
                  <a:pt x="205392" y="141581"/>
                </a:lnTo>
                <a:lnTo>
                  <a:pt x="240801" y="113481"/>
                </a:lnTo>
                <a:lnTo>
                  <a:pt x="278343" y="88120"/>
                </a:lnTo>
                <a:lnTo>
                  <a:pt x="317867" y="65649"/>
                </a:lnTo>
                <a:lnTo>
                  <a:pt x="359222" y="46220"/>
                </a:lnTo>
                <a:lnTo>
                  <a:pt x="402257" y="29984"/>
                </a:lnTo>
                <a:lnTo>
                  <a:pt x="446819" y="17093"/>
                </a:lnTo>
                <a:lnTo>
                  <a:pt x="492758" y="7698"/>
                </a:lnTo>
                <a:lnTo>
                  <a:pt x="539923" y="1949"/>
                </a:lnTo>
                <a:lnTo>
                  <a:pt x="588161" y="0"/>
                </a:lnTo>
                <a:lnTo>
                  <a:pt x="6360737" y="0"/>
                </a:lnTo>
                <a:lnTo>
                  <a:pt x="6412447" y="2276"/>
                </a:lnTo>
                <a:lnTo>
                  <a:pt x="6463414" y="9030"/>
                </a:lnTo>
                <a:lnTo>
                  <a:pt x="6513367" y="20150"/>
                </a:lnTo>
                <a:lnTo>
                  <a:pt x="6562035" y="35524"/>
                </a:lnTo>
                <a:lnTo>
                  <a:pt x="6609146" y="55039"/>
                </a:lnTo>
                <a:lnTo>
                  <a:pt x="6654431" y="78583"/>
                </a:lnTo>
                <a:lnTo>
                  <a:pt x="6697617" y="106043"/>
                </a:lnTo>
                <a:lnTo>
                  <a:pt x="6738434" y="137309"/>
                </a:lnTo>
                <a:lnTo>
                  <a:pt x="6776611" y="172267"/>
                </a:lnTo>
                <a:lnTo>
                  <a:pt x="6811569" y="210444"/>
                </a:lnTo>
                <a:lnTo>
                  <a:pt x="6842835" y="251263"/>
                </a:lnTo>
                <a:lnTo>
                  <a:pt x="6870297" y="294450"/>
                </a:lnTo>
                <a:lnTo>
                  <a:pt x="6893842" y="339736"/>
                </a:lnTo>
                <a:lnTo>
                  <a:pt x="6913358" y="386849"/>
                </a:lnTo>
                <a:lnTo>
                  <a:pt x="6928733" y="435519"/>
                </a:lnTo>
                <a:lnTo>
                  <a:pt x="6939854" y="485475"/>
                </a:lnTo>
                <a:lnTo>
                  <a:pt x="6946609" y="536446"/>
                </a:lnTo>
                <a:lnTo>
                  <a:pt x="6948886" y="588161"/>
                </a:lnTo>
                <a:lnTo>
                  <a:pt x="6948886" y="2940744"/>
                </a:lnTo>
                <a:lnTo>
                  <a:pt x="6946936" y="2988981"/>
                </a:lnTo>
                <a:lnTo>
                  <a:pt x="6941188" y="3036144"/>
                </a:lnTo>
                <a:lnTo>
                  <a:pt x="6931792" y="3082082"/>
                </a:lnTo>
                <a:lnTo>
                  <a:pt x="6918901" y="3126644"/>
                </a:lnTo>
                <a:lnTo>
                  <a:pt x="6902666" y="3169677"/>
                </a:lnTo>
                <a:lnTo>
                  <a:pt x="6883237" y="3211031"/>
                </a:lnTo>
                <a:lnTo>
                  <a:pt x="6860767" y="3250555"/>
                </a:lnTo>
                <a:lnTo>
                  <a:pt x="6835407" y="3288096"/>
                </a:lnTo>
                <a:lnTo>
                  <a:pt x="6807307" y="3323504"/>
                </a:lnTo>
                <a:lnTo>
                  <a:pt x="6776620" y="3356627"/>
                </a:lnTo>
                <a:lnTo>
                  <a:pt x="6743497" y="3387314"/>
                </a:lnTo>
                <a:lnTo>
                  <a:pt x="6708089" y="3415413"/>
                </a:lnTo>
                <a:lnTo>
                  <a:pt x="6670548" y="3440774"/>
                </a:lnTo>
                <a:lnTo>
                  <a:pt x="6631024" y="3463244"/>
                </a:lnTo>
                <a:lnTo>
                  <a:pt x="6589670" y="3482673"/>
                </a:lnTo>
                <a:lnTo>
                  <a:pt x="6546637" y="3498908"/>
                </a:lnTo>
                <a:lnTo>
                  <a:pt x="6502075" y="3511799"/>
                </a:lnTo>
                <a:lnTo>
                  <a:pt x="6456137" y="3521194"/>
                </a:lnTo>
                <a:lnTo>
                  <a:pt x="6408974" y="3526943"/>
                </a:lnTo>
                <a:lnTo>
                  <a:pt x="6360737" y="3528892"/>
                </a:lnTo>
                <a:lnTo>
                  <a:pt x="588161" y="3528892"/>
                </a:lnTo>
                <a:lnTo>
                  <a:pt x="539923" y="3526943"/>
                </a:lnTo>
                <a:lnTo>
                  <a:pt x="492758" y="3521194"/>
                </a:lnTo>
                <a:lnTo>
                  <a:pt x="446819" y="3511799"/>
                </a:lnTo>
                <a:lnTo>
                  <a:pt x="402257" y="3498908"/>
                </a:lnTo>
                <a:lnTo>
                  <a:pt x="359222" y="3482673"/>
                </a:lnTo>
                <a:lnTo>
                  <a:pt x="317867" y="3463244"/>
                </a:lnTo>
                <a:lnTo>
                  <a:pt x="278343" y="3440774"/>
                </a:lnTo>
                <a:lnTo>
                  <a:pt x="240801" y="3415413"/>
                </a:lnTo>
                <a:lnTo>
                  <a:pt x="205392" y="3387314"/>
                </a:lnTo>
                <a:lnTo>
                  <a:pt x="172268" y="3356627"/>
                </a:lnTo>
                <a:lnTo>
                  <a:pt x="141581" y="3323504"/>
                </a:lnTo>
                <a:lnTo>
                  <a:pt x="113481" y="3288096"/>
                </a:lnTo>
                <a:lnTo>
                  <a:pt x="88120" y="3250555"/>
                </a:lnTo>
                <a:lnTo>
                  <a:pt x="65649" y="3211031"/>
                </a:lnTo>
                <a:lnTo>
                  <a:pt x="46220" y="3169677"/>
                </a:lnTo>
                <a:lnTo>
                  <a:pt x="29984" y="3126644"/>
                </a:lnTo>
                <a:lnTo>
                  <a:pt x="17093" y="3082082"/>
                </a:lnTo>
                <a:lnTo>
                  <a:pt x="7698" y="3036144"/>
                </a:lnTo>
                <a:lnTo>
                  <a:pt x="1949" y="2988981"/>
                </a:lnTo>
                <a:lnTo>
                  <a:pt x="0" y="2940744"/>
                </a:lnTo>
                <a:lnTo>
                  <a:pt x="0" y="588161"/>
                </a:lnTo>
                <a:close/>
              </a:path>
            </a:pathLst>
          </a:custGeom>
          <a:ln w="28574">
            <a:solidFill>
              <a:srgbClr val="CC0000"/>
            </a:solidFill>
          </a:ln>
        </p:spPr>
        <p:txBody>
          <a:bodyPr wrap="square" lIns="0" tIns="0" rIns="0" bIns="0" rtlCol="0"/>
          <a:lstStyle/>
          <a:p>
            <a:endParaRPr sz="1350"/>
          </a:p>
        </p:txBody>
      </p:sp>
      <p:sp>
        <p:nvSpPr>
          <p:cNvPr id="169" name="object 169"/>
          <p:cNvSpPr/>
          <p:nvPr/>
        </p:nvSpPr>
        <p:spPr>
          <a:xfrm>
            <a:off x="7116288" y="147825"/>
            <a:ext cx="496499" cy="462421"/>
          </a:xfrm>
          <a:prstGeom prst="rect">
            <a:avLst/>
          </a:prstGeom>
          <a:blipFill>
            <a:blip r:embed="rId3" cstate="print"/>
            <a:stretch>
              <a:fillRect/>
            </a:stretch>
          </a:blipFill>
        </p:spPr>
        <p:txBody>
          <a:bodyPr wrap="square" lIns="0" tIns="0" rIns="0" bIns="0" rtlCol="0"/>
          <a:lstStyle/>
          <a:p>
            <a:endParaRPr sz="1350"/>
          </a:p>
        </p:txBody>
      </p:sp>
      <p:sp>
        <p:nvSpPr>
          <p:cNvPr id="170" name="object 170"/>
          <p:cNvSpPr/>
          <p:nvPr/>
        </p:nvSpPr>
        <p:spPr>
          <a:xfrm>
            <a:off x="5387316" y="138031"/>
            <a:ext cx="517850" cy="482000"/>
          </a:xfrm>
          <a:prstGeom prst="rect">
            <a:avLst/>
          </a:prstGeom>
          <a:blipFill>
            <a:blip r:embed="rId2" cstate="print"/>
            <a:stretch>
              <a:fillRect/>
            </a:stretch>
          </a:blipFill>
        </p:spPr>
        <p:txBody>
          <a:bodyPr wrap="square" lIns="0" tIns="0" rIns="0" bIns="0" rtlCol="0"/>
          <a:lstStyle/>
          <a:p>
            <a:endParaRPr sz="1350"/>
          </a:p>
        </p:txBody>
      </p:sp>
      <p:sp>
        <p:nvSpPr>
          <p:cNvPr id="171" name="object 171"/>
          <p:cNvSpPr/>
          <p:nvPr/>
        </p:nvSpPr>
        <p:spPr>
          <a:xfrm>
            <a:off x="6296427" y="147975"/>
            <a:ext cx="496499" cy="462128"/>
          </a:xfrm>
          <a:prstGeom prst="rect">
            <a:avLst/>
          </a:prstGeom>
          <a:blipFill>
            <a:blip r:embed="rId4" cstate="print"/>
            <a:stretch>
              <a:fillRect/>
            </a:stretch>
          </a:blipFill>
        </p:spPr>
        <p:txBody>
          <a:bodyPr wrap="square" lIns="0" tIns="0" rIns="0" bIns="0" rtlCol="0"/>
          <a:lstStyle/>
          <a:p>
            <a:endParaRPr sz="1350"/>
          </a:p>
        </p:txBody>
      </p:sp>
      <p:sp>
        <p:nvSpPr>
          <p:cNvPr id="172" name="object 172"/>
          <p:cNvSpPr txBox="1"/>
          <p:nvPr/>
        </p:nvSpPr>
        <p:spPr>
          <a:xfrm>
            <a:off x="4829237" y="287859"/>
            <a:ext cx="389096" cy="171201"/>
          </a:xfrm>
          <a:prstGeom prst="rect">
            <a:avLst/>
          </a:prstGeom>
        </p:spPr>
        <p:txBody>
          <a:bodyPr vert="horz" wrap="square" lIns="0" tIns="9525" rIns="0" bIns="0" rtlCol="0">
            <a:spAutoFit/>
          </a:bodyPr>
          <a:lstStyle/>
          <a:p>
            <a:pPr marL="9525">
              <a:spcBef>
                <a:spcPts val="75"/>
              </a:spcBef>
            </a:pPr>
            <a:r>
              <a:rPr sz="1050" b="1" spc="-4" dirty="0">
                <a:latin typeface="Arial"/>
                <a:cs typeface="Arial"/>
              </a:rPr>
              <a:t>Want:</a:t>
            </a:r>
            <a:endParaRPr sz="1050">
              <a:latin typeface="Arial"/>
              <a:cs typeface="Arial"/>
            </a:endParaRPr>
          </a:p>
        </p:txBody>
      </p:sp>
      <p:sp>
        <p:nvSpPr>
          <p:cNvPr id="173" name="object 173"/>
          <p:cNvSpPr/>
          <p:nvPr/>
        </p:nvSpPr>
        <p:spPr>
          <a:xfrm>
            <a:off x="5382535" y="300712"/>
            <a:ext cx="198120" cy="198120"/>
          </a:xfrm>
          <a:custGeom>
            <a:avLst/>
            <a:gdLst/>
            <a:ahLst/>
            <a:cxnLst/>
            <a:rect l="l" t="t" r="r" b="b"/>
            <a:pathLst>
              <a:path w="264160" h="264159">
                <a:moveTo>
                  <a:pt x="0" y="0"/>
                </a:moveTo>
                <a:lnTo>
                  <a:pt x="263699" y="263699"/>
                </a:lnTo>
              </a:path>
            </a:pathLst>
          </a:custGeom>
          <a:ln w="76199">
            <a:solidFill>
              <a:srgbClr val="00FF00"/>
            </a:solidFill>
          </a:ln>
        </p:spPr>
        <p:txBody>
          <a:bodyPr wrap="square" lIns="0" tIns="0" rIns="0" bIns="0" rtlCol="0"/>
          <a:lstStyle/>
          <a:p>
            <a:endParaRPr sz="1350"/>
          </a:p>
        </p:txBody>
      </p:sp>
      <p:sp>
        <p:nvSpPr>
          <p:cNvPr id="174" name="object 174"/>
          <p:cNvSpPr/>
          <p:nvPr/>
        </p:nvSpPr>
        <p:spPr>
          <a:xfrm>
            <a:off x="5580310" y="149925"/>
            <a:ext cx="330041" cy="330041"/>
          </a:xfrm>
          <a:custGeom>
            <a:avLst/>
            <a:gdLst/>
            <a:ahLst/>
            <a:cxnLst/>
            <a:rect l="l" t="t" r="r" b="b"/>
            <a:pathLst>
              <a:path w="440054" h="440055">
                <a:moveTo>
                  <a:pt x="0" y="439499"/>
                </a:moveTo>
                <a:lnTo>
                  <a:pt x="439499" y="0"/>
                </a:lnTo>
              </a:path>
            </a:pathLst>
          </a:custGeom>
          <a:ln w="76199">
            <a:solidFill>
              <a:srgbClr val="00FF00"/>
            </a:solidFill>
          </a:ln>
        </p:spPr>
        <p:txBody>
          <a:bodyPr wrap="square" lIns="0" tIns="0" rIns="0" bIns="0" rtlCol="0"/>
          <a:lstStyle/>
          <a:p>
            <a:endParaRPr sz="1350"/>
          </a:p>
        </p:txBody>
      </p:sp>
      <p:sp>
        <p:nvSpPr>
          <p:cNvPr id="175" name="object 175"/>
          <p:cNvSpPr/>
          <p:nvPr/>
        </p:nvSpPr>
        <p:spPr>
          <a:xfrm>
            <a:off x="6280958" y="300712"/>
            <a:ext cx="198120" cy="198120"/>
          </a:xfrm>
          <a:custGeom>
            <a:avLst/>
            <a:gdLst/>
            <a:ahLst/>
            <a:cxnLst/>
            <a:rect l="l" t="t" r="r" b="b"/>
            <a:pathLst>
              <a:path w="264159" h="264159">
                <a:moveTo>
                  <a:pt x="0" y="0"/>
                </a:moveTo>
                <a:lnTo>
                  <a:pt x="263699" y="263699"/>
                </a:lnTo>
              </a:path>
            </a:pathLst>
          </a:custGeom>
          <a:ln w="76199">
            <a:solidFill>
              <a:srgbClr val="00FF00"/>
            </a:solidFill>
          </a:ln>
        </p:spPr>
        <p:txBody>
          <a:bodyPr wrap="square" lIns="0" tIns="0" rIns="0" bIns="0" rtlCol="0"/>
          <a:lstStyle/>
          <a:p>
            <a:endParaRPr sz="1350"/>
          </a:p>
        </p:txBody>
      </p:sp>
      <p:sp>
        <p:nvSpPr>
          <p:cNvPr id="176" name="object 176"/>
          <p:cNvSpPr/>
          <p:nvPr/>
        </p:nvSpPr>
        <p:spPr>
          <a:xfrm>
            <a:off x="6478733" y="149925"/>
            <a:ext cx="330041" cy="330041"/>
          </a:xfrm>
          <a:custGeom>
            <a:avLst/>
            <a:gdLst/>
            <a:ahLst/>
            <a:cxnLst/>
            <a:rect l="l" t="t" r="r" b="b"/>
            <a:pathLst>
              <a:path w="440054" h="440055">
                <a:moveTo>
                  <a:pt x="0" y="439499"/>
                </a:moveTo>
                <a:lnTo>
                  <a:pt x="439499" y="0"/>
                </a:lnTo>
              </a:path>
            </a:pathLst>
          </a:custGeom>
          <a:ln w="76199">
            <a:solidFill>
              <a:srgbClr val="00FF00"/>
            </a:solidFill>
          </a:ln>
        </p:spPr>
        <p:txBody>
          <a:bodyPr wrap="square" lIns="0" tIns="0" rIns="0" bIns="0" rtlCol="0"/>
          <a:lstStyle/>
          <a:p>
            <a:endParaRPr sz="1350"/>
          </a:p>
        </p:txBody>
      </p:sp>
      <p:sp>
        <p:nvSpPr>
          <p:cNvPr id="177" name="object 177"/>
          <p:cNvSpPr/>
          <p:nvPr/>
        </p:nvSpPr>
        <p:spPr>
          <a:xfrm>
            <a:off x="7042525" y="300712"/>
            <a:ext cx="198120" cy="198120"/>
          </a:xfrm>
          <a:custGeom>
            <a:avLst/>
            <a:gdLst/>
            <a:ahLst/>
            <a:cxnLst/>
            <a:rect l="l" t="t" r="r" b="b"/>
            <a:pathLst>
              <a:path w="264159" h="264159">
                <a:moveTo>
                  <a:pt x="0" y="0"/>
                </a:moveTo>
                <a:lnTo>
                  <a:pt x="263699" y="263699"/>
                </a:lnTo>
              </a:path>
            </a:pathLst>
          </a:custGeom>
          <a:ln w="76199">
            <a:solidFill>
              <a:srgbClr val="00FF00"/>
            </a:solidFill>
          </a:ln>
        </p:spPr>
        <p:txBody>
          <a:bodyPr wrap="square" lIns="0" tIns="0" rIns="0" bIns="0" rtlCol="0"/>
          <a:lstStyle/>
          <a:p>
            <a:endParaRPr sz="1350"/>
          </a:p>
        </p:txBody>
      </p:sp>
      <p:sp>
        <p:nvSpPr>
          <p:cNvPr id="178" name="object 178"/>
          <p:cNvSpPr/>
          <p:nvPr/>
        </p:nvSpPr>
        <p:spPr>
          <a:xfrm>
            <a:off x="7240301" y="149925"/>
            <a:ext cx="330041" cy="330041"/>
          </a:xfrm>
          <a:custGeom>
            <a:avLst/>
            <a:gdLst/>
            <a:ahLst/>
            <a:cxnLst/>
            <a:rect l="l" t="t" r="r" b="b"/>
            <a:pathLst>
              <a:path w="440054" h="440055">
                <a:moveTo>
                  <a:pt x="0" y="439499"/>
                </a:moveTo>
                <a:lnTo>
                  <a:pt x="439499" y="0"/>
                </a:lnTo>
              </a:path>
            </a:pathLst>
          </a:custGeom>
          <a:ln w="76199">
            <a:solidFill>
              <a:srgbClr val="00FF00"/>
            </a:solidFill>
          </a:ln>
        </p:spPr>
        <p:txBody>
          <a:bodyPr wrap="square" lIns="0" tIns="0" rIns="0" bIns="0" rtlCol="0"/>
          <a:lstStyle/>
          <a:p>
            <a:endParaRPr sz="1350"/>
          </a:p>
        </p:txBody>
      </p:sp>
      <p:sp>
        <p:nvSpPr>
          <p:cNvPr id="179" name="object 179"/>
          <p:cNvSpPr txBox="1"/>
          <p:nvPr/>
        </p:nvSpPr>
        <p:spPr>
          <a:xfrm>
            <a:off x="6191240" y="4307204"/>
            <a:ext cx="226695" cy="318036"/>
          </a:xfrm>
          <a:prstGeom prst="rect">
            <a:avLst/>
          </a:prstGeom>
        </p:spPr>
        <p:txBody>
          <a:bodyPr vert="horz" wrap="square" lIns="0" tIns="0" rIns="0" bIns="0" rtlCol="0">
            <a:spAutoFit/>
          </a:bodyPr>
          <a:lstStyle/>
          <a:p>
            <a:pPr marL="9525">
              <a:lnSpc>
                <a:spcPts val="799"/>
              </a:lnSpc>
            </a:pPr>
            <a:r>
              <a:rPr sz="1350" baseline="-20833" dirty="0">
                <a:solidFill>
                  <a:srgbClr val="424242"/>
                </a:solidFill>
                <a:latin typeface="Arial"/>
                <a:cs typeface="Arial"/>
              </a:rPr>
              <a:t>W</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a:p>
            <a:pPr marL="9525">
              <a:spcBef>
                <a:spcPts val="551"/>
              </a:spcBef>
            </a:pPr>
            <a:r>
              <a:rPr sz="1350" spc="-5" baseline="-20833" dirty="0">
                <a:solidFill>
                  <a:srgbClr val="424242"/>
                </a:solidFill>
                <a:latin typeface="Arial"/>
                <a:cs typeface="Arial"/>
              </a:rPr>
              <a:t>z</a:t>
            </a:r>
            <a:r>
              <a:rPr sz="600" spc="-4" dirty="0">
                <a:solidFill>
                  <a:srgbClr val="424242"/>
                </a:solidFill>
                <a:latin typeface="Arial"/>
                <a:cs typeface="Arial"/>
              </a:rPr>
              <a:t>(l)</a:t>
            </a:r>
            <a:r>
              <a:rPr sz="1350" spc="-5" baseline="-20833" dirty="0">
                <a:solidFill>
                  <a:srgbClr val="424242"/>
                </a:solidFill>
                <a:latin typeface="Arial"/>
                <a:cs typeface="Arial"/>
              </a:rPr>
              <a:t>:</a:t>
            </a:r>
            <a:endParaRPr sz="1350" baseline="-20833">
              <a:latin typeface="Arial"/>
              <a:cs typeface="Arial"/>
            </a:endParaRPr>
          </a:p>
        </p:txBody>
      </p:sp>
      <p:sp>
        <p:nvSpPr>
          <p:cNvPr id="180" name="object 180"/>
          <p:cNvSpPr txBox="1"/>
          <p:nvPr/>
        </p:nvSpPr>
        <p:spPr>
          <a:xfrm>
            <a:off x="1647824" y="4315575"/>
            <a:ext cx="803910" cy="132024"/>
          </a:xfrm>
          <a:prstGeom prst="rect">
            <a:avLst/>
          </a:prstGeom>
        </p:spPr>
        <p:txBody>
          <a:bodyPr vert="horz" wrap="square" lIns="0" tIns="0" rIns="0" bIns="0" rtlCol="0">
            <a:spAutoFit/>
          </a:bodyPr>
          <a:lstStyle/>
          <a:p>
            <a:pPr marL="9525">
              <a:lnSpc>
                <a:spcPts val="1069"/>
              </a:lnSpc>
              <a:tabLst>
                <a:tab pos="241459" algn="l"/>
              </a:tabLst>
            </a:pPr>
            <a:r>
              <a:rPr sz="900" spc="-4" dirty="0">
                <a:solidFill>
                  <a:srgbClr val="424242"/>
                </a:solidFill>
                <a:latin typeface="Arial"/>
                <a:cs typeface="Arial"/>
              </a:rPr>
              <a:t>x</a:t>
            </a:r>
            <a:r>
              <a:rPr sz="900" spc="-5" baseline="-31250" dirty="0">
                <a:solidFill>
                  <a:srgbClr val="424242"/>
                </a:solidFill>
                <a:latin typeface="Arial"/>
                <a:cs typeface="Arial"/>
              </a:rPr>
              <a:t>i</a:t>
            </a:r>
            <a:r>
              <a:rPr sz="900" spc="-4" dirty="0">
                <a:solidFill>
                  <a:srgbClr val="424242"/>
                </a:solidFill>
                <a:latin typeface="Arial"/>
                <a:cs typeface="Arial"/>
              </a:rPr>
              <a:t>:	input</a:t>
            </a:r>
            <a:r>
              <a:rPr sz="900" spc="-56" dirty="0">
                <a:solidFill>
                  <a:srgbClr val="424242"/>
                </a:solidFill>
                <a:latin typeface="Arial"/>
                <a:cs typeface="Arial"/>
              </a:rPr>
              <a:t> </a:t>
            </a:r>
            <a:r>
              <a:rPr sz="900" dirty="0">
                <a:solidFill>
                  <a:srgbClr val="424242"/>
                </a:solidFill>
                <a:latin typeface="Arial"/>
                <a:cs typeface="Arial"/>
              </a:rPr>
              <a:t>value</a:t>
            </a:r>
            <a:endParaRPr sz="900">
              <a:latin typeface="Arial"/>
              <a:cs typeface="Arial"/>
            </a:endParaRPr>
          </a:p>
        </p:txBody>
      </p:sp>
      <p:sp>
        <p:nvSpPr>
          <p:cNvPr id="181" name="object 181"/>
          <p:cNvSpPr txBox="1"/>
          <p:nvPr/>
        </p:nvSpPr>
        <p:spPr>
          <a:xfrm>
            <a:off x="2701518" y="4315575"/>
            <a:ext cx="121444" cy="13202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σ:</a:t>
            </a:r>
            <a:endParaRPr sz="900">
              <a:latin typeface="Arial"/>
              <a:cs typeface="Arial"/>
            </a:endParaRPr>
          </a:p>
        </p:txBody>
      </p:sp>
      <p:sp>
        <p:nvSpPr>
          <p:cNvPr id="182" name="object 182"/>
          <p:cNvSpPr txBox="1"/>
          <p:nvPr/>
        </p:nvSpPr>
        <p:spPr>
          <a:xfrm>
            <a:off x="2930377" y="4315575"/>
            <a:ext cx="1301591" cy="13202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sigmoid (logistic)</a:t>
            </a:r>
            <a:r>
              <a:rPr sz="900" spc="-71"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
        <p:nvSpPr>
          <p:cNvPr id="183" name="object 183"/>
          <p:cNvSpPr txBox="1"/>
          <p:nvPr/>
        </p:nvSpPr>
        <p:spPr>
          <a:xfrm>
            <a:off x="4425665" y="4315575"/>
            <a:ext cx="182403" cy="305212"/>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+1:</a:t>
            </a:r>
            <a:endParaRPr sz="900">
              <a:latin typeface="Arial"/>
              <a:cs typeface="Arial"/>
            </a:endParaRPr>
          </a:p>
          <a:p>
            <a:pPr marL="9525">
              <a:spcBef>
                <a:spcPts val="213"/>
              </a:spcBef>
            </a:pPr>
            <a:r>
              <a:rPr sz="1350" baseline="-20833" dirty="0">
                <a:solidFill>
                  <a:srgbClr val="424242"/>
                </a:solidFill>
                <a:latin typeface="Arial"/>
                <a:cs typeface="Arial"/>
              </a:rPr>
              <a:t>a</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p:txBody>
      </p:sp>
      <p:sp>
        <p:nvSpPr>
          <p:cNvPr id="184" name="object 184"/>
          <p:cNvSpPr txBox="1"/>
          <p:nvPr/>
        </p:nvSpPr>
        <p:spPr>
          <a:xfrm>
            <a:off x="4650386" y="4315575"/>
            <a:ext cx="1346835" cy="356508"/>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bias </a:t>
            </a:r>
            <a:r>
              <a:rPr sz="900" dirty="0">
                <a:solidFill>
                  <a:srgbClr val="424242"/>
                </a:solidFill>
                <a:latin typeface="Arial"/>
                <a:cs typeface="Arial"/>
              </a:rPr>
              <a:t>(constant)</a:t>
            </a:r>
            <a:r>
              <a:rPr sz="900" spc="-15" dirty="0">
                <a:solidFill>
                  <a:srgbClr val="424242"/>
                </a:solidFill>
                <a:latin typeface="Arial"/>
                <a:cs typeface="Arial"/>
              </a:rPr>
              <a:t> </a:t>
            </a:r>
            <a:r>
              <a:rPr sz="900" spc="-4" dirty="0">
                <a:solidFill>
                  <a:srgbClr val="424242"/>
                </a:solidFill>
                <a:latin typeface="Arial"/>
                <a:cs typeface="Arial"/>
              </a:rPr>
              <a:t>unit</a:t>
            </a:r>
            <a:endParaRPr sz="900">
              <a:latin typeface="Arial"/>
              <a:cs typeface="Arial"/>
            </a:endParaRPr>
          </a:p>
          <a:p>
            <a:pPr marL="10478">
              <a:spcBef>
                <a:spcPts val="551"/>
              </a:spcBef>
            </a:pPr>
            <a:r>
              <a:rPr sz="900" spc="-4" dirty="0">
                <a:solidFill>
                  <a:srgbClr val="424242"/>
                </a:solidFill>
                <a:latin typeface="Arial"/>
                <a:cs typeface="Arial"/>
              </a:rPr>
              <a:t>activation </a:t>
            </a:r>
            <a:r>
              <a:rPr sz="900" dirty="0">
                <a:solidFill>
                  <a:srgbClr val="424242"/>
                </a:solidFill>
                <a:latin typeface="Arial"/>
                <a:cs typeface="Arial"/>
              </a:rPr>
              <a:t>vector </a:t>
            </a:r>
            <a:r>
              <a:rPr sz="900" spc="-4" dirty="0">
                <a:solidFill>
                  <a:srgbClr val="424242"/>
                </a:solidFill>
                <a:latin typeface="Arial"/>
                <a:cs typeface="Arial"/>
              </a:rPr>
              <a:t>for layer</a:t>
            </a:r>
            <a:r>
              <a:rPr sz="900" spc="-64"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85" name="object 185"/>
          <p:cNvSpPr txBox="1"/>
          <p:nvPr/>
        </p:nvSpPr>
        <p:spPr>
          <a:xfrm>
            <a:off x="6442552" y="4315575"/>
            <a:ext cx="1212056" cy="356508"/>
          </a:xfrm>
          <a:prstGeom prst="rect">
            <a:avLst/>
          </a:prstGeom>
        </p:spPr>
        <p:txBody>
          <a:bodyPr vert="horz" wrap="square" lIns="0" tIns="0" rIns="0" bIns="0" rtlCol="0">
            <a:spAutoFit/>
          </a:bodyPr>
          <a:lstStyle/>
          <a:p>
            <a:pPr marL="28575">
              <a:lnSpc>
                <a:spcPts val="1069"/>
              </a:lnSpc>
            </a:pPr>
            <a:r>
              <a:rPr sz="900" spc="-4" dirty="0">
                <a:solidFill>
                  <a:srgbClr val="424242"/>
                </a:solidFill>
                <a:latin typeface="Arial"/>
                <a:cs typeface="Arial"/>
              </a:rPr>
              <a:t>weight </a:t>
            </a:r>
            <a:r>
              <a:rPr sz="900" dirty="0">
                <a:solidFill>
                  <a:srgbClr val="424242"/>
                </a:solidFill>
                <a:latin typeface="Arial"/>
                <a:cs typeface="Arial"/>
              </a:rPr>
              <a:t>matrix </a:t>
            </a:r>
            <a:r>
              <a:rPr sz="900" spc="-4" dirty="0">
                <a:solidFill>
                  <a:srgbClr val="424242"/>
                </a:solidFill>
                <a:latin typeface="Arial"/>
                <a:cs typeface="Arial"/>
              </a:rPr>
              <a:t>for layer</a:t>
            </a:r>
            <a:r>
              <a:rPr sz="900" spc="-68"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a:p>
            <a:pPr marL="9525">
              <a:spcBef>
                <a:spcPts val="551"/>
              </a:spcBef>
            </a:pPr>
            <a:r>
              <a:rPr sz="900" spc="-4" dirty="0">
                <a:solidFill>
                  <a:srgbClr val="424242"/>
                </a:solidFill>
                <a:latin typeface="Arial"/>
                <a:cs typeface="Arial"/>
              </a:rPr>
              <a:t>input into layer</a:t>
            </a:r>
            <a:r>
              <a:rPr sz="900" spc="-19"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86" name="object 186"/>
          <p:cNvSpPr txBox="1"/>
          <p:nvPr/>
        </p:nvSpPr>
        <p:spPr>
          <a:xfrm>
            <a:off x="1647824" y="4522744"/>
            <a:ext cx="108109" cy="13202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ŷ:</a:t>
            </a:r>
            <a:endParaRPr sz="900">
              <a:latin typeface="Arial"/>
              <a:cs typeface="Arial"/>
            </a:endParaRPr>
          </a:p>
        </p:txBody>
      </p:sp>
      <p:sp>
        <p:nvSpPr>
          <p:cNvPr id="187" name="object 187"/>
          <p:cNvSpPr txBox="1"/>
          <p:nvPr/>
        </p:nvSpPr>
        <p:spPr>
          <a:xfrm>
            <a:off x="1863374" y="4522744"/>
            <a:ext cx="679608" cy="13202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output</a:t>
            </a:r>
            <a:r>
              <a:rPr sz="900" spc="-56" dirty="0">
                <a:solidFill>
                  <a:srgbClr val="424242"/>
                </a:solidFill>
                <a:latin typeface="Arial"/>
                <a:cs typeface="Arial"/>
              </a:rPr>
              <a:t> </a:t>
            </a:r>
            <a:r>
              <a:rPr sz="900" dirty="0">
                <a:solidFill>
                  <a:srgbClr val="424242"/>
                </a:solidFill>
                <a:latin typeface="Arial"/>
                <a:cs typeface="Arial"/>
              </a:rPr>
              <a:t>vector</a:t>
            </a:r>
            <a:endParaRPr sz="900">
              <a:latin typeface="Arial"/>
              <a:cs typeface="Arial"/>
            </a:endParaRPr>
          </a:p>
        </p:txBody>
      </p:sp>
      <p:sp>
        <p:nvSpPr>
          <p:cNvPr id="188" name="object 188"/>
          <p:cNvSpPr txBox="1"/>
          <p:nvPr/>
        </p:nvSpPr>
        <p:spPr>
          <a:xfrm>
            <a:off x="2701518" y="4522744"/>
            <a:ext cx="1102519" cy="13202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SM: Softmax</a:t>
            </a:r>
            <a:r>
              <a:rPr sz="900" spc="-60"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Tree>
    <p:extLst>
      <p:ext uri="{BB962C8B-B14F-4D97-AF65-F5344CB8AC3E}">
        <p14:creationId xmlns:p14="http://schemas.microsoft.com/office/powerpoint/2010/main" val="164546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62014" y="4584106"/>
            <a:ext cx="1820228" cy="217367"/>
          </a:xfrm>
          <a:prstGeom prst="rect">
            <a:avLst/>
          </a:prstGeom>
        </p:spPr>
        <p:txBody>
          <a:bodyPr vert="horz" wrap="square" lIns="0" tIns="9525" rIns="0" bIns="0" rtlCol="0">
            <a:spAutoFit/>
          </a:bodyPr>
          <a:lstStyle/>
          <a:p>
            <a:pPr marL="9525">
              <a:spcBef>
                <a:spcPts val="75"/>
              </a:spcBef>
            </a:pPr>
            <a:r>
              <a:rPr sz="1350" spc="-11" dirty="0">
                <a:solidFill>
                  <a:srgbClr val="728397"/>
                </a:solidFill>
                <a:latin typeface="Verdana"/>
                <a:cs typeface="Verdana"/>
              </a:rPr>
              <a:t>Partials, </a:t>
            </a:r>
            <a:r>
              <a:rPr sz="1350" spc="26" dirty="0">
                <a:solidFill>
                  <a:srgbClr val="728397"/>
                </a:solidFill>
                <a:latin typeface="Verdana"/>
                <a:cs typeface="Verdana"/>
              </a:rPr>
              <a:t>step </a:t>
            </a:r>
            <a:r>
              <a:rPr sz="1350" spc="19" dirty="0">
                <a:solidFill>
                  <a:srgbClr val="728397"/>
                </a:solidFill>
                <a:latin typeface="Verdana"/>
                <a:cs typeface="Verdana"/>
              </a:rPr>
              <a:t>by</a:t>
            </a:r>
            <a:r>
              <a:rPr sz="1350" spc="-360" dirty="0">
                <a:solidFill>
                  <a:srgbClr val="728397"/>
                </a:solidFill>
                <a:latin typeface="Verdana"/>
                <a:cs typeface="Verdana"/>
              </a:rPr>
              <a:t> </a:t>
            </a:r>
            <a:r>
              <a:rPr sz="1350" spc="26" dirty="0">
                <a:solidFill>
                  <a:srgbClr val="728397"/>
                </a:solidFill>
                <a:latin typeface="Verdana"/>
                <a:cs typeface="Verdana"/>
              </a:rPr>
              <a:t>step</a:t>
            </a:r>
            <a:endParaRPr sz="1350">
              <a:latin typeface="Verdana"/>
              <a:cs typeface="Verdana"/>
            </a:endParaRPr>
          </a:p>
        </p:txBody>
      </p:sp>
      <p:sp>
        <p:nvSpPr>
          <p:cNvPr id="3" name="object 3"/>
          <p:cNvSpPr/>
          <p:nvPr/>
        </p:nvSpPr>
        <p:spPr>
          <a:xfrm>
            <a:off x="3553120" y="744626"/>
            <a:ext cx="1814509" cy="864392"/>
          </a:xfrm>
          <a:prstGeom prst="rect">
            <a:avLst/>
          </a:prstGeom>
          <a:blipFill>
            <a:blip r:embed="rId2" cstate="print"/>
            <a:stretch>
              <a:fillRect/>
            </a:stretch>
          </a:blipFill>
        </p:spPr>
        <p:txBody>
          <a:bodyPr wrap="square" lIns="0" tIns="0" rIns="0" bIns="0" rtlCol="0"/>
          <a:lstStyle/>
          <a:p>
            <a:endParaRPr sz="1350"/>
          </a:p>
        </p:txBody>
      </p:sp>
      <p:sp>
        <p:nvSpPr>
          <p:cNvPr id="4" name="object 4"/>
          <p:cNvSpPr/>
          <p:nvPr/>
        </p:nvSpPr>
        <p:spPr>
          <a:xfrm>
            <a:off x="3225390" y="1907489"/>
            <a:ext cx="2693188" cy="864392"/>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3021802" y="3212374"/>
            <a:ext cx="3100381" cy="514349"/>
          </a:xfrm>
          <a:prstGeom prst="rect">
            <a:avLst/>
          </a:prstGeom>
          <a:blipFill>
            <a:blip r:embed="rId4"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8617364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973130" y="448439"/>
            <a:ext cx="3198019" cy="471283"/>
          </a:xfrm>
          <a:prstGeom prst="rect">
            <a:avLst/>
          </a:prstGeom>
        </p:spPr>
        <p:txBody>
          <a:bodyPr vert="horz" wrap="square" lIns="0" tIns="9525" rIns="0" bIns="0" rtlCol="0" anchor="ctr">
            <a:spAutoFit/>
          </a:bodyPr>
          <a:lstStyle/>
          <a:p>
            <a:pPr marL="9525">
              <a:spcBef>
                <a:spcPts val="75"/>
              </a:spcBef>
            </a:pPr>
            <a:r>
              <a:rPr sz="3000" spc="56" dirty="0">
                <a:latin typeface="Helvetica" panose="020B0604020202020204" pitchFamily="34" charset="0"/>
                <a:cs typeface="Helvetica" panose="020B0604020202020204" pitchFamily="34" charset="0"/>
              </a:rPr>
              <a:t>As</a:t>
            </a:r>
            <a:r>
              <a:rPr sz="3000" spc="-236" dirty="0">
                <a:latin typeface="Helvetica" panose="020B0604020202020204" pitchFamily="34" charset="0"/>
                <a:cs typeface="Helvetica" panose="020B0604020202020204" pitchFamily="34" charset="0"/>
              </a:rPr>
              <a:t> </a:t>
            </a:r>
            <a:r>
              <a:rPr sz="3000" spc="-30" dirty="0">
                <a:latin typeface="Helvetica" panose="020B0604020202020204" pitchFamily="34" charset="0"/>
                <a:cs typeface="Helvetica" panose="020B0604020202020204" pitchFamily="34" charset="0"/>
              </a:rPr>
              <a:t>programmers...</a:t>
            </a:r>
            <a:endParaRPr sz="3000" dirty="0">
              <a:latin typeface="Helvetica" panose="020B0604020202020204" pitchFamily="34" charset="0"/>
              <a:cs typeface="Helvetica" panose="020B0604020202020204" pitchFamily="34" charset="0"/>
            </a:endParaRPr>
          </a:p>
        </p:txBody>
      </p:sp>
      <p:sp>
        <p:nvSpPr>
          <p:cNvPr id="5" name="object 5"/>
          <p:cNvSpPr txBox="1">
            <a:spLocks noGrp="1"/>
          </p:cNvSpPr>
          <p:nvPr>
            <p:ph type="body" idx="1"/>
          </p:nvPr>
        </p:nvSpPr>
        <p:spPr>
          <a:xfrm>
            <a:off x="762000" y="900114"/>
            <a:ext cx="6896100" cy="470179"/>
          </a:xfrm>
          <a:prstGeom prst="rect">
            <a:avLst/>
          </a:prstGeom>
        </p:spPr>
        <p:txBody>
          <a:bodyPr vert="horz" wrap="square" lIns="0" tIns="99872" rIns="0" bIns="0" rtlCol="0">
            <a:spAutoFit/>
          </a:bodyPr>
          <a:lstStyle/>
          <a:p>
            <a:pPr marL="0">
              <a:spcBef>
                <a:spcPts val="75"/>
              </a:spcBef>
            </a:pPr>
            <a:r>
              <a:rPr spc="244" dirty="0">
                <a:latin typeface="Times New Roman" panose="02020603050405020304" pitchFamily="18" charset="0"/>
                <a:cs typeface="Times New Roman" panose="02020603050405020304" pitchFamily="18" charset="0"/>
              </a:rPr>
              <a:t>How</a:t>
            </a:r>
            <a:r>
              <a:rPr spc="-368" dirty="0">
                <a:latin typeface="Times New Roman" panose="02020603050405020304" pitchFamily="18" charset="0"/>
                <a:cs typeface="Times New Roman" panose="02020603050405020304" pitchFamily="18" charset="0"/>
              </a:rPr>
              <a:t> </a:t>
            </a:r>
            <a:r>
              <a:rPr spc="210" dirty="0">
                <a:latin typeface="Times New Roman" panose="02020603050405020304" pitchFamily="18" charset="0"/>
                <a:cs typeface="Times New Roman" panose="02020603050405020304" pitchFamily="18" charset="0"/>
              </a:rPr>
              <a:t>do</a:t>
            </a:r>
            <a:r>
              <a:rPr spc="-368" dirty="0">
                <a:latin typeface="Times New Roman" panose="02020603050405020304" pitchFamily="18" charset="0"/>
                <a:cs typeface="Times New Roman" panose="02020603050405020304" pitchFamily="18" charset="0"/>
              </a:rPr>
              <a:t> </a:t>
            </a:r>
            <a:r>
              <a:rPr spc="259" dirty="0">
                <a:latin typeface="Times New Roman" panose="02020603050405020304" pitchFamily="18" charset="0"/>
                <a:cs typeface="Times New Roman" panose="02020603050405020304" pitchFamily="18" charset="0"/>
              </a:rPr>
              <a:t>we</a:t>
            </a:r>
            <a:r>
              <a:rPr spc="-363" dirty="0">
                <a:latin typeface="Times New Roman" panose="02020603050405020304" pitchFamily="18" charset="0"/>
                <a:cs typeface="Times New Roman" panose="02020603050405020304" pitchFamily="18" charset="0"/>
              </a:rPr>
              <a:t> </a:t>
            </a:r>
            <a:r>
              <a:rPr b="1" spc="-191" dirty="0">
                <a:latin typeface="Times New Roman" panose="02020603050405020304" pitchFamily="18" charset="0"/>
                <a:cs typeface="Times New Roman" panose="02020603050405020304" pitchFamily="18" charset="0"/>
              </a:rPr>
              <a:t>NOT</a:t>
            </a:r>
            <a:r>
              <a:rPr lang="en-US" b="1" spc="-191" dirty="0">
                <a:latin typeface="Times New Roman" panose="02020603050405020304" pitchFamily="18" charset="0"/>
                <a:cs typeface="Times New Roman" panose="02020603050405020304" pitchFamily="18" charset="0"/>
              </a:rPr>
              <a:t> </a:t>
            </a:r>
            <a:r>
              <a:rPr spc="210" dirty="0">
                <a:latin typeface="Times New Roman" panose="02020603050405020304" pitchFamily="18" charset="0"/>
                <a:cs typeface="Times New Roman" panose="02020603050405020304" pitchFamily="18" charset="0"/>
              </a:rPr>
              <a:t>do </a:t>
            </a:r>
            <a:r>
              <a:rPr spc="23" dirty="0">
                <a:latin typeface="Times New Roman" panose="02020603050405020304" pitchFamily="18" charset="0"/>
                <a:cs typeface="Times New Roman" panose="02020603050405020304" pitchFamily="18" charset="0"/>
              </a:rPr>
              <a:t>this</a:t>
            </a:r>
            <a:r>
              <a:rPr lang="en-US" spc="23" dirty="0">
                <a:latin typeface="Times New Roman" panose="02020603050405020304" pitchFamily="18" charset="0"/>
                <a:cs typeface="Times New Roman" panose="02020603050405020304" pitchFamily="18" charset="0"/>
              </a:rPr>
              <a:t> </a:t>
            </a:r>
            <a:r>
              <a:rPr spc="-971" dirty="0">
                <a:latin typeface="Times New Roman" panose="02020603050405020304" pitchFamily="18" charset="0"/>
                <a:cs typeface="Times New Roman" panose="02020603050405020304" pitchFamily="18" charset="0"/>
              </a:rPr>
              <a:t> </a:t>
            </a:r>
            <a:r>
              <a:rPr spc="-8" dirty="0">
                <a:latin typeface="Times New Roman" panose="02020603050405020304" pitchFamily="18" charset="0"/>
                <a:cs typeface="Times New Roman" panose="02020603050405020304" pitchFamily="18" charset="0"/>
              </a:rPr>
              <a:t>ourselves?</a:t>
            </a:r>
          </a:p>
        </p:txBody>
      </p:sp>
      <p:sp>
        <p:nvSpPr>
          <p:cNvPr id="14" name="object 14"/>
          <p:cNvSpPr txBox="1"/>
          <p:nvPr/>
        </p:nvSpPr>
        <p:spPr>
          <a:xfrm>
            <a:off x="2973130" y="2800350"/>
            <a:ext cx="3418999" cy="425116"/>
          </a:xfrm>
          <a:prstGeom prst="rect">
            <a:avLst/>
          </a:prstGeom>
        </p:spPr>
        <p:txBody>
          <a:bodyPr vert="horz" wrap="square" lIns="0" tIns="9525" rIns="0" bIns="0" rtlCol="0">
            <a:spAutoFit/>
          </a:bodyPr>
          <a:lstStyle/>
          <a:p>
            <a:pPr marL="9525">
              <a:spcBef>
                <a:spcPts val="75"/>
              </a:spcBef>
            </a:pPr>
            <a:r>
              <a:rPr sz="2700" spc="11" dirty="0">
                <a:latin typeface="Times New Roman" panose="02020603050405020304" pitchFamily="18" charset="0"/>
                <a:cs typeface="Times New Roman" panose="02020603050405020304" pitchFamily="18" charset="0"/>
              </a:rPr>
              <a:t>We’re </a:t>
            </a:r>
            <a:r>
              <a:rPr sz="2700" spc="-11" dirty="0">
                <a:latin typeface="Times New Roman" panose="02020603050405020304" pitchFamily="18" charset="0"/>
                <a:cs typeface="Times New Roman" panose="02020603050405020304" pitchFamily="18" charset="0"/>
              </a:rPr>
              <a:t>lazy </a:t>
            </a:r>
            <a:r>
              <a:rPr sz="2700" spc="41" dirty="0">
                <a:latin typeface="Times New Roman" panose="02020603050405020304" pitchFamily="18" charset="0"/>
                <a:cs typeface="Times New Roman" panose="02020603050405020304" pitchFamily="18" charset="0"/>
              </a:rPr>
              <a:t>by</a:t>
            </a:r>
            <a:r>
              <a:rPr lang="en-US" sz="2700" spc="41" dirty="0">
                <a:latin typeface="Times New Roman" panose="02020603050405020304" pitchFamily="18" charset="0"/>
                <a:cs typeface="Times New Roman" panose="02020603050405020304" pitchFamily="18" charset="0"/>
              </a:rPr>
              <a:t> </a:t>
            </a:r>
            <a:r>
              <a:rPr sz="2700" spc="-694" dirty="0">
                <a:latin typeface="Times New Roman" panose="02020603050405020304" pitchFamily="18" charset="0"/>
                <a:cs typeface="Times New Roman" panose="02020603050405020304" pitchFamily="18" charset="0"/>
              </a:rPr>
              <a:t> </a:t>
            </a:r>
            <a:r>
              <a:rPr lang="en-US" sz="2700" spc="-694" dirty="0">
                <a:latin typeface="Times New Roman" panose="02020603050405020304" pitchFamily="18" charset="0"/>
                <a:cs typeface="Times New Roman" panose="02020603050405020304" pitchFamily="18" charset="0"/>
              </a:rPr>
              <a:t>         </a:t>
            </a:r>
            <a:r>
              <a:rPr sz="2700" spc="-15" dirty="0">
                <a:latin typeface="Times New Roman" panose="02020603050405020304" pitchFamily="18" charset="0"/>
                <a:cs typeface="Times New Roman" panose="02020603050405020304" pitchFamily="18" charset="0"/>
              </a:rPr>
              <a:t>trade.</a:t>
            </a:r>
            <a:endParaRPr sz="2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2000" y="2054497"/>
            <a:ext cx="7081363" cy="529953"/>
          </a:xfrm>
          <a:prstGeom prst="rect">
            <a:avLst/>
          </a:prstGeom>
        </p:spPr>
        <p:txBody>
          <a:bodyPr vert="horz" wrap="square" lIns="0" tIns="67628" rIns="0" bIns="0" rtlCol="0">
            <a:spAutoFit/>
          </a:bodyPr>
          <a:lstStyle/>
          <a:p>
            <a:pPr marL="2061686">
              <a:spcBef>
                <a:spcPts val="533"/>
              </a:spcBef>
            </a:pPr>
            <a:r>
              <a:rPr lang="en-US" sz="3000" spc="-116" dirty="0">
                <a:latin typeface="Helvetica" panose="020B0604020202020204" pitchFamily="34" charset="0"/>
                <a:cs typeface="Helvetica" panose="020B0604020202020204" pitchFamily="34" charset="0"/>
              </a:rPr>
              <a:t>Automatic D</a:t>
            </a:r>
            <a:r>
              <a:rPr lang="en-US" sz="3000" spc="-146" dirty="0">
                <a:latin typeface="Helvetica" panose="020B0604020202020204" pitchFamily="34" charset="0"/>
                <a:cs typeface="Helvetica" panose="020B0604020202020204" pitchFamily="34" charset="0"/>
              </a:rPr>
              <a:t>ifferentiation</a:t>
            </a:r>
            <a:endParaRPr lang="en-US" sz="3000" dirty="0">
              <a:latin typeface="Helvetica" panose="020B0604020202020204" pitchFamily="34" charset="0"/>
              <a:cs typeface="Helvetica"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716168" y="486262"/>
            <a:ext cx="3802856" cy="471283"/>
          </a:xfrm>
          <a:prstGeom prst="rect">
            <a:avLst/>
          </a:prstGeom>
        </p:spPr>
        <p:txBody>
          <a:bodyPr vert="horz" wrap="square" lIns="0" tIns="9525" rIns="0" bIns="0" rtlCol="0" anchor="ctr">
            <a:spAutoFit/>
          </a:bodyPr>
          <a:lstStyle/>
          <a:p>
            <a:pPr marL="9525">
              <a:spcBef>
                <a:spcPts val="75"/>
              </a:spcBef>
            </a:pPr>
            <a:r>
              <a:rPr sz="3000" spc="-105" dirty="0"/>
              <a:t>Auto-Differentiation:</a:t>
            </a:r>
            <a:r>
              <a:rPr sz="3000" spc="-195" dirty="0"/>
              <a:t> </a:t>
            </a:r>
            <a:r>
              <a:rPr sz="3000" spc="-210" dirty="0"/>
              <a:t>Idea</a:t>
            </a:r>
            <a:endParaRPr sz="3000" dirty="0"/>
          </a:p>
        </p:txBody>
      </p:sp>
      <p:sp>
        <p:nvSpPr>
          <p:cNvPr id="5" name="object 5"/>
          <p:cNvSpPr txBox="1"/>
          <p:nvPr/>
        </p:nvSpPr>
        <p:spPr>
          <a:xfrm>
            <a:off x="762000" y="1504950"/>
            <a:ext cx="7467600" cy="1393329"/>
          </a:xfrm>
          <a:prstGeom prst="rect">
            <a:avLst/>
          </a:prstGeom>
        </p:spPr>
        <p:txBody>
          <a:bodyPr vert="horz" wrap="square" lIns="0" tIns="20954" rIns="0" bIns="0" rtlCol="0">
            <a:spAutoFit/>
          </a:bodyPr>
          <a:lstStyle/>
          <a:p>
            <a:pPr marL="294799" marR="417671" indent="-285750">
              <a:lnSpc>
                <a:spcPts val="2138"/>
              </a:lnSpc>
              <a:spcBef>
                <a:spcPts val="164"/>
              </a:spcBef>
              <a:buFont typeface="Arial" panose="020B0604020202020204" pitchFamily="34" charset="0"/>
              <a:buChar char="•"/>
              <a:tabLst>
                <a:tab pos="294799" algn="l"/>
              </a:tabLst>
            </a:pPr>
            <a:r>
              <a:rPr sz="2000" spc="23" dirty="0">
                <a:latin typeface="Times New Roman" panose="02020603050405020304" pitchFamily="18" charset="0"/>
                <a:cs typeface="Times New Roman" panose="02020603050405020304" pitchFamily="18" charset="0"/>
              </a:rPr>
              <a:t>Use</a:t>
            </a:r>
            <a:r>
              <a:rPr sz="2000" spc="-139" dirty="0">
                <a:latin typeface="Times New Roman" panose="02020603050405020304" pitchFamily="18" charset="0"/>
                <a:cs typeface="Times New Roman" panose="02020603050405020304" pitchFamily="18" charset="0"/>
              </a:rPr>
              <a:t> </a:t>
            </a:r>
            <a:r>
              <a:rPr sz="2000" spc="34" dirty="0">
                <a:latin typeface="Times New Roman" panose="02020603050405020304" pitchFamily="18" charset="0"/>
                <a:cs typeface="Times New Roman" panose="02020603050405020304" pitchFamily="18" charset="0"/>
              </a:rPr>
              <a:t>functions</a:t>
            </a:r>
            <a:r>
              <a:rPr sz="2000" spc="-139" dirty="0">
                <a:latin typeface="Times New Roman" panose="02020603050405020304" pitchFamily="18" charset="0"/>
                <a:cs typeface="Times New Roman" panose="02020603050405020304" pitchFamily="18" charset="0"/>
              </a:rPr>
              <a:t> </a:t>
            </a:r>
            <a:r>
              <a:rPr sz="2000" spc="19" dirty="0">
                <a:latin typeface="Times New Roman" panose="02020603050405020304" pitchFamily="18" charset="0"/>
                <a:cs typeface="Times New Roman" panose="02020603050405020304" pitchFamily="18" charset="0"/>
              </a:rPr>
              <a:t>that</a:t>
            </a:r>
            <a:r>
              <a:rPr sz="2000" spc="-13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have</a:t>
            </a:r>
            <a:r>
              <a:rPr sz="2000" spc="-139" dirty="0">
                <a:latin typeface="Times New Roman" panose="02020603050405020304" pitchFamily="18" charset="0"/>
                <a:cs typeface="Times New Roman" panose="02020603050405020304" pitchFamily="18" charset="0"/>
              </a:rPr>
              <a:t> </a:t>
            </a:r>
            <a:r>
              <a:rPr sz="2000" spc="38" dirty="0">
                <a:latin typeface="Times New Roman" panose="02020603050405020304" pitchFamily="18" charset="0"/>
                <a:cs typeface="Times New Roman" panose="02020603050405020304" pitchFamily="18" charset="0"/>
              </a:rPr>
              <a:t>easy-to-compute</a:t>
            </a:r>
            <a:r>
              <a:rPr lang="en-US" sz="2000" spc="38"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derivatives</a:t>
            </a:r>
            <a:endParaRPr lang="en-US" sz="2000" dirty="0">
              <a:latin typeface="Times New Roman" panose="02020603050405020304" pitchFamily="18" charset="0"/>
              <a:cs typeface="Times New Roman" panose="02020603050405020304" pitchFamily="18" charset="0"/>
            </a:endParaRPr>
          </a:p>
          <a:p>
            <a:pPr marL="294799" marR="417671" indent="-285750">
              <a:lnSpc>
                <a:spcPts val="2138"/>
              </a:lnSpc>
              <a:spcBef>
                <a:spcPts val="164"/>
              </a:spcBef>
              <a:buFont typeface="Arial" panose="020B0604020202020204" pitchFamily="34" charset="0"/>
              <a:buChar char="•"/>
              <a:tabLst>
                <a:tab pos="294799" algn="l"/>
              </a:tabLst>
            </a:pPr>
            <a:endParaRPr sz="2000" dirty="0">
              <a:latin typeface="Times New Roman" panose="02020603050405020304" pitchFamily="18" charset="0"/>
              <a:cs typeface="Times New Roman" panose="02020603050405020304" pitchFamily="18" charset="0"/>
            </a:endParaRPr>
          </a:p>
          <a:p>
            <a:pPr marL="294799" marR="507206" indent="-285750">
              <a:lnSpc>
                <a:spcPts val="2138"/>
              </a:lnSpc>
              <a:buFont typeface="Arial" panose="020B0604020202020204" pitchFamily="34" charset="0"/>
              <a:buChar char="•"/>
              <a:tabLst>
                <a:tab pos="294799" algn="l"/>
              </a:tabLst>
            </a:pPr>
            <a:r>
              <a:rPr sz="2000" spc="56" dirty="0">
                <a:latin typeface="Times New Roman" panose="02020603050405020304" pitchFamily="18" charset="0"/>
                <a:cs typeface="Times New Roman" panose="02020603050405020304" pitchFamily="18" charset="0"/>
              </a:rPr>
              <a:t>Compose</a:t>
            </a:r>
            <a:r>
              <a:rPr sz="2000" spc="-146" dirty="0">
                <a:latin typeface="Times New Roman" panose="02020603050405020304" pitchFamily="18" charset="0"/>
                <a:cs typeface="Times New Roman" panose="02020603050405020304" pitchFamily="18" charset="0"/>
              </a:rPr>
              <a:t> </a:t>
            </a:r>
            <a:r>
              <a:rPr sz="2000" spc="23" dirty="0">
                <a:latin typeface="Times New Roman" panose="02020603050405020304" pitchFamily="18" charset="0"/>
                <a:cs typeface="Times New Roman" panose="02020603050405020304" pitchFamily="18" charset="0"/>
              </a:rPr>
              <a:t>these</a:t>
            </a:r>
            <a:r>
              <a:rPr sz="2000" spc="-143" dirty="0">
                <a:latin typeface="Times New Roman" panose="02020603050405020304" pitchFamily="18" charset="0"/>
                <a:cs typeface="Times New Roman" panose="02020603050405020304" pitchFamily="18" charset="0"/>
              </a:rPr>
              <a:t> </a:t>
            </a:r>
            <a:r>
              <a:rPr sz="2000" spc="34" dirty="0">
                <a:latin typeface="Times New Roman" panose="02020603050405020304" pitchFamily="18" charset="0"/>
                <a:cs typeface="Times New Roman" panose="02020603050405020304" pitchFamily="18" charset="0"/>
              </a:rPr>
              <a:t>functions</a:t>
            </a:r>
            <a:r>
              <a:rPr sz="2000" spc="-146" dirty="0">
                <a:latin typeface="Times New Roman" panose="02020603050405020304" pitchFamily="18" charset="0"/>
                <a:cs typeface="Times New Roman" panose="02020603050405020304" pitchFamily="18" charset="0"/>
              </a:rPr>
              <a:t> </a:t>
            </a:r>
            <a:r>
              <a:rPr sz="2000" spc="60" dirty="0">
                <a:latin typeface="Times New Roman" panose="02020603050405020304" pitchFamily="18" charset="0"/>
                <a:cs typeface="Times New Roman" panose="02020603050405020304" pitchFamily="18" charset="0"/>
              </a:rPr>
              <a:t>to</a:t>
            </a:r>
            <a:r>
              <a:rPr sz="2000" spc="-143" dirty="0">
                <a:latin typeface="Times New Roman" panose="02020603050405020304" pitchFamily="18" charset="0"/>
                <a:cs typeface="Times New Roman" panose="02020603050405020304" pitchFamily="18" charset="0"/>
              </a:rPr>
              <a:t> </a:t>
            </a:r>
            <a:r>
              <a:rPr sz="2000" spc="23" dirty="0">
                <a:latin typeface="Times New Roman" panose="02020603050405020304" pitchFamily="18" charset="0"/>
                <a:cs typeface="Times New Roman" panose="02020603050405020304" pitchFamily="18" charset="0"/>
              </a:rPr>
              <a:t>create</a:t>
            </a:r>
            <a:r>
              <a:rPr sz="2000" spc="-146" dirty="0">
                <a:latin typeface="Times New Roman" panose="02020603050405020304" pitchFamily="18" charset="0"/>
                <a:cs typeface="Times New Roman" panose="02020603050405020304" pitchFamily="18" charset="0"/>
              </a:rPr>
              <a:t> </a:t>
            </a:r>
            <a:r>
              <a:rPr sz="2000" spc="34" dirty="0">
                <a:latin typeface="Times New Roman" panose="02020603050405020304" pitchFamily="18" charset="0"/>
                <a:cs typeface="Times New Roman" panose="02020603050405020304" pitchFamily="18" charset="0"/>
              </a:rPr>
              <a:t>more </a:t>
            </a:r>
            <a:r>
              <a:rPr sz="2000" spc="45" dirty="0">
                <a:latin typeface="Times New Roman" panose="02020603050405020304" pitchFamily="18" charset="0"/>
                <a:cs typeface="Times New Roman" panose="02020603050405020304" pitchFamily="18" charset="0"/>
              </a:rPr>
              <a:t>complex</a:t>
            </a:r>
            <a:r>
              <a:rPr sz="2000" spc="-146" dirty="0">
                <a:latin typeface="Times New Roman" panose="02020603050405020304" pitchFamily="18" charset="0"/>
                <a:cs typeface="Times New Roman" panose="02020603050405020304" pitchFamily="18" charset="0"/>
              </a:rPr>
              <a:t> </a:t>
            </a:r>
            <a:r>
              <a:rPr sz="2000" spc="34" dirty="0">
                <a:latin typeface="Times New Roman" panose="02020603050405020304" pitchFamily="18" charset="0"/>
                <a:cs typeface="Times New Roman" panose="02020603050405020304" pitchFamily="18" charset="0"/>
              </a:rPr>
              <a:t>super-model</a:t>
            </a:r>
            <a:endParaRPr lang="en-US" sz="2000" spc="34" dirty="0">
              <a:latin typeface="Times New Roman" panose="02020603050405020304" pitchFamily="18" charset="0"/>
              <a:cs typeface="Times New Roman" panose="02020603050405020304" pitchFamily="18" charset="0"/>
            </a:endParaRPr>
          </a:p>
          <a:p>
            <a:pPr marL="294799" marR="507206" indent="-285750">
              <a:lnSpc>
                <a:spcPts val="2138"/>
              </a:lnSpc>
              <a:buFont typeface="Arial" panose="020B0604020202020204" pitchFamily="34" charset="0"/>
              <a:buChar char="•"/>
              <a:tabLst>
                <a:tab pos="294799" algn="l"/>
              </a:tabLst>
            </a:pPr>
            <a:endParaRPr sz="2000" dirty="0">
              <a:latin typeface="Times New Roman" panose="02020603050405020304" pitchFamily="18" charset="0"/>
              <a:cs typeface="Times New Roman" panose="02020603050405020304" pitchFamily="18" charset="0"/>
            </a:endParaRPr>
          </a:p>
          <a:p>
            <a:pPr marL="294799" marR="3810" indent="-285750">
              <a:lnSpc>
                <a:spcPts val="2138"/>
              </a:lnSpc>
              <a:buFont typeface="Arial" panose="020B0604020202020204" pitchFamily="34" charset="0"/>
              <a:buChar char="•"/>
              <a:tabLst>
                <a:tab pos="294799" algn="l"/>
              </a:tabLst>
            </a:pPr>
            <a:r>
              <a:rPr sz="2000" spc="23" dirty="0">
                <a:latin typeface="Times New Roman" panose="02020603050405020304" pitchFamily="18" charset="0"/>
                <a:cs typeface="Times New Roman" panose="02020603050405020304" pitchFamily="18" charset="0"/>
              </a:rPr>
              <a:t>Use</a:t>
            </a:r>
            <a:r>
              <a:rPr sz="2000" spc="-143" dirty="0">
                <a:latin typeface="Times New Roman" panose="02020603050405020304" pitchFamily="18" charset="0"/>
                <a:cs typeface="Times New Roman" panose="02020603050405020304" pitchFamily="18" charset="0"/>
              </a:rPr>
              <a:t> </a:t>
            </a:r>
            <a:r>
              <a:rPr sz="2000" spc="34" dirty="0">
                <a:latin typeface="Times New Roman" panose="02020603050405020304" pitchFamily="18" charset="0"/>
                <a:cs typeface="Times New Roman" panose="02020603050405020304" pitchFamily="18" charset="0"/>
              </a:rPr>
              <a:t>the</a:t>
            </a:r>
            <a:r>
              <a:rPr sz="2000" spc="-143" dirty="0">
                <a:latin typeface="Times New Roman" panose="02020603050405020304" pitchFamily="18" charset="0"/>
                <a:cs typeface="Times New Roman" panose="02020603050405020304" pitchFamily="18" charset="0"/>
              </a:rPr>
              <a:t> </a:t>
            </a:r>
            <a:r>
              <a:rPr sz="2000" spc="23" dirty="0">
                <a:latin typeface="Times New Roman" panose="02020603050405020304" pitchFamily="18" charset="0"/>
                <a:cs typeface="Times New Roman" panose="02020603050405020304" pitchFamily="18" charset="0"/>
              </a:rPr>
              <a:t>chain</a:t>
            </a:r>
            <a:r>
              <a:rPr sz="2000" spc="-143"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rule</a:t>
            </a:r>
            <a:r>
              <a:rPr sz="2000" spc="-143" dirty="0">
                <a:latin typeface="Times New Roman" panose="02020603050405020304" pitchFamily="18" charset="0"/>
                <a:cs typeface="Times New Roman" panose="02020603050405020304" pitchFamily="18" charset="0"/>
              </a:rPr>
              <a:t> </a:t>
            </a:r>
            <a:r>
              <a:rPr sz="2000" spc="60" dirty="0">
                <a:latin typeface="Times New Roman" panose="02020603050405020304" pitchFamily="18" charset="0"/>
                <a:cs typeface="Times New Roman" panose="02020603050405020304" pitchFamily="18" charset="0"/>
              </a:rPr>
              <a:t>to</a:t>
            </a:r>
            <a:r>
              <a:rPr sz="2000" spc="-143" dirty="0">
                <a:latin typeface="Times New Roman" panose="02020603050405020304" pitchFamily="18" charset="0"/>
                <a:cs typeface="Times New Roman" panose="02020603050405020304" pitchFamily="18" charset="0"/>
              </a:rPr>
              <a:t> </a:t>
            </a:r>
            <a:r>
              <a:rPr sz="2000" spc="45" dirty="0">
                <a:latin typeface="Times New Roman" panose="02020603050405020304" pitchFamily="18" charset="0"/>
                <a:cs typeface="Times New Roman" panose="02020603050405020304" pitchFamily="18" charset="0"/>
              </a:rPr>
              <a:t>get</a:t>
            </a:r>
            <a:r>
              <a:rPr sz="2000" spc="-143"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partial</a:t>
            </a:r>
            <a:r>
              <a:rPr sz="2000" spc="-143"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derivatives</a:t>
            </a:r>
            <a:r>
              <a:rPr sz="2000" spc="-143" dirty="0">
                <a:latin typeface="Times New Roman" panose="02020603050405020304" pitchFamily="18" charset="0"/>
                <a:cs typeface="Times New Roman" panose="02020603050405020304" pitchFamily="18" charset="0"/>
              </a:rPr>
              <a:t> </a:t>
            </a:r>
            <a:r>
              <a:rPr sz="2000" spc="71" dirty="0">
                <a:latin typeface="Times New Roman" panose="02020603050405020304" pitchFamily="18" charset="0"/>
                <a:cs typeface="Times New Roman" panose="02020603050405020304" pitchFamily="18" charset="0"/>
              </a:rPr>
              <a:t>of </a:t>
            </a:r>
            <a:r>
              <a:rPr sz="2000" spc="34" dirty="0">
                <a:latin typeface="Times New Roman" panose="02020603050405020304" pitchFamily="18" charset="0"/>
                <a:cs typeface="Times New Roman" panose="02020603050405020304" pitchFamily="18" charset="0"/>
              </a:rPr>
              <a:t>the</a:t>
            </a:r>
            <a:r>
              <a:rPr sz="2000" spc="-146" dirty="0">
                <a:latin typeface="Times New Roman" panose="02020603050405020304" pitchFamily="18" charset="0"/>
                <a:cs typeface="Times New Roman" panose="02020603050405020304" pitchFamily="18" charset="0"/>
              </a:rPr>
              <a:t> </a:t>
            </a:r>
            <a:r>
              <a:rPr sz="2000" spc="56" dirty="0">
                <a:latin typeface="Times New Roman" panose="02020603050405020304" pitchFamily="18" charset="0"/>
                <a:cs typeface="Times New Roman" panose="02020603050405020304" pitchFamily="18" charset="0"/>
              </a:rPr>
              <a:t>model</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716167" y="544042"/>
            <a:ext cx="5141833" cy="355867"/>
          </a:xfrm>
          <a:prstGeom prst="rect">
            <a:avLst/>
          </a:prstGeom>
        </p:spPr>
        <p:txBody>
          <a:bodyPr vert="horz" wrap="square" lIns="0" tIns="9525" rIns="0" bIns="0" rtlCol="0" anchor="ctr">
            <a:spAutoFit/>
          </a:bodyPr>
          <a:lstStyle/>
          <a:p>
            <a:pPr marL="9525">
              <a:spcBef>
                <a:spcPts val="75"/>
              </a:spcBef>
            </a:pPr>
            <a:r>
              <a:rPr sz="2250" spc="281" dirty="0"/>
              <a:t>Feed </a:t>
            </a:r>
            <a:r>
              <a:rPr sz="2250" spc="217" dirty="0"/>
              <a:t>forward </a:t>
            </a:r>
            <a:r>
              <a:rPr sz="2250" spc="191" dirty="0"/>
              <a:t>neural</a:t>
            </a:r>
            <a:r>
              <a:rPr sz="2250" spc="-296" dirty="0"/>
              <a:t> </a:t>
            </a:r>
            <a:r>
              <a:rPr sz="2250" spc="236" dirty="0"/>
              <a:t>network</a:t>
            </a:r>
            <a:endParaRPr sz="2250" dirty="0"/>
          </a:p>
        </p:txBody>
      </p:sp>
      <p:sp>
        <p:nvSpPr>
          <p:cNvPr id="5" name="object 5"/>
          <p:cNvSpPr/>
          <p:nvPr/>
        </p:nvSpPr>
        <p:spPr>
          <a:xfrm>
            <a:off x="3393314" y="1541753"/>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6" name="object 6"/>
          <p:cNvSpPr/>
          <p:nvPr/>
        </p:nvSpPr>
        <p:spPr>
          <a:xfrm>
            <a:off x="3393314" y="1541753"/>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7" name="object 7"/>
          <p:cNvSpPr/>
          <p:nvPr/>
        </p:nvSpPr>
        <p:spPr>
          <a:xfrm>
            <a:off x="3393314" y="2233402"/>
            <a:ext cx="493871" cy="493871"/>
          </a:xfrm>
          <a:custGeom>
            <a:avLst/>
            <a:gdLst/>
            <a:ahLst/>
            <a:cxnLst/>
            <a:rect l="l" t="t" r="r" b="b"/>
            <a:pathLst>
              <a:path w="658495" h="658495">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5"/>
                </a:lnTo>
                <a:lnTo>
                  <a:pt x="478158" y="35780"/>
                </a:lnTo>
                <a:lnTo>
                  <a:pt x="522051" y="62636"/>
                </a:lnTo>
                <a:lnTo>
                  <a:pt x="561548" y="96349"/>
                </a:lnTo>
                <a:lnTo>
                  <a:pt x="595262" y="135847"/>
                </a:lnTo>
                <a:lnTo>
                  <a:pt x="622118" y="179740"/>
                </a:lnTo>
                <a:lnTo>
                  <a:pt x="641753" y="227144"/>
                </a:lnTo>
                <a:lnTo>
                  <a:pt x="653801"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8" name="object 8"/>
          <p:cNvSpPr/>
          <p:nvPr/>
        </p:nvSpPr>
        <p:spPr>
          <a:xfrm>
            <a:off x="3393314" y="2233402"/>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5"/>
                </a:lnTo>
                <a:lnTo>
                  <a:pt x="478158" y="35780"/>
                </a:lnTo>
                <a:lnTo>
                  <a:pt x="522051" y="62636"/>
                </a:lnTo>
                <a:lnTo>
                  <a:pt x="561548" y="96349"/>
                </a:lnTo>
                <a:lnTo>
                  <a:pt x="595262" y="135847"/>
                </a:lnTo>
                <a:lnTo>
                  <a:pt x="622118" y="179740"/>
                </a:lnTo>
                <a:lnTo>
                  <a:pt x="641753" y="227144"/>
                </a:lnTo>
                <a:lnTo>
                  <a:pt x="653801"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9" name="object 9"/>
          <p:cNvSpPr/>
          <p:nvPr/>
        </p:nvSpPr>
        <p:spPr>
          <a:xfrm>
            <a:off x="3393314" y="2925051"/>
            <a:ext cx="493871" cy="493871"/>
          </a:xfrm>
          <a:custGeom>
            <a:avLst/>
            <a:gdLst/>
            <a:ahLst/>
            <a:cxnLst/>
            <a:rect l="l" t="t" r="r" b="b"/>
            <a:pathLst>
              <a:path w="658495" h="658495">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5"/>
                </a:lnTo>
                <a:lnTo>
                  <a:pt x="478158" y="35780"/>
                </a:lnTo>
                <a:lnTo>
                  <a:pt x="522051" y="62636"/>
                </a:lnTo>
                <a:lnTo>
                  <a:pt x="561548" y="96349"/>
                </a:lnTo>
                <a:lnTo>
                  <a:pt x="595262" y="135856"/>
                </a:lnTo>
                <a:lnTo>
                  <a:pt x="622118" y="179751"/>
                </a:lnTo>
                <a:lnTo>
                  <a:pt x="641753" y="227151"/>
                </a:lnTo>
                <a:lnTo>
                  <a:pt x="653801" y="277178"/>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0" name="object 10"/>
          <p:cNvSpPr/>
          <p:nvPr/>
        </p:nvSpPr>
        <p:spPr>
          <a:xfrm>
            <a:off x="3393314" y="2925050"/>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5"/>
                </a:lnTo>
                <a:lnTo>
                  <a:pt x="478158" y="35780"/>
                </a:lnTo>
                <a:lnTo>
                  <a:pt x="522051" y="62636"/>
                </a:lnTo>
                <a:lnTo>
                  <a:pt x="561548" y="96349"/>
                </a:lnTo>
                <a:lnTo>
                  <a:pt x="595262" y="135856"/>
                </a:lnTo>
                <a:lnTo>
                  <a:pt x="622118" y="179751"/>
                </a:lnTo>
                <a:lnTo>
                  <a:pt x="641753" y="227151"/>
                </a:lnTo>
                <a:lnTo>
                  <a:pt x="653801" y="277178"/>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1" name="object 11"/>
          <p:cNvSpPr/>
          <p:nvPr/>
        </p:nvSpPr>
        <p:spPr>
          <a:xfrm>
            <a:off x="3393314" y="3616699"/>
            <a:ext cx="493871" cy="493871"/>
          </a:xfrm>
          <a:custGeom>
            <a:avLst/>
            <a:gdLst/>
            <a:ahLst/>
            <a:cxnLst/>
            <a:rect l="l" t="t" r="r" b="b"/>
            <a:pathLst>
              <a:path w="658495" h="658495">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5"/>
                </a:lnTo>
                <a:lnTo>
                  <a:pt x="478158" y="35780"/>
                </a:lnTo>
                <a:lnTo>
                  <a:pt x="522051" y="62636"/>
                </a:lnTo>
                <a:lnTo>
                  <a:pt x="561548" y="96349"/>
                </a:lnTo>
                <a:lnTo>
                  <a:pt x="595262" y="135847"/>
                </a:lnTo>
                <a:lnTo>
                  <a:pt x="622118" y="179740"/>
                </a:lnTo>
                <a:lnTo>
                  <a:pt x="641753" y="227144"/>
                </a:lnTo>
                <a:lnTo>
                  <a:pt x="653801"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FFF2CC"/>
          </a:solidFill>
        </p:spPr>
        <p:txBody>
          <a:bodyPr wrap="square" lIns="0" tIns="0" rIns="0" bIns="0" rtlCol="0"/>
          <a:lstStyle/>
          <a:p>
            <a:endParaRPr sz="1350"/>
          </a:p>
        </p:txBody>
      </p:sp>
      <p:sp>
        <p:nvSpPr>
          <p:cNvPr id="12" name="object 12"/>
          <p:cNvSpPr/>
          <p:nvPr/>
        </p:nvSpPr>
        <p:spPr>
          <a:xfrm>
            <a:off x="3393314" y="3616699"/>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5"/>
                </a:lnTo>
                <a:lnTo>
                  <a:pt x="478158" y="35780"/>
                </a:lnTo>
                <a:lnTo>
                  <a:pt x="522051" y="62636"/>
                </a:lnTo>
                <a:lnTo>
                  <a:pt x="561548" y="96349"/>
                </a:lnTo>
                <a:lnTo>
                  <a:pt x="595262" y="135847"/>
                </a:lnTo>
                <a:lnTo>
                  <a:pt x="622118" y="179740"/>
                </a:lnTo>
                <a:lnTo>
                  <a:pt x="641753" y="227144"/>
                </a:lnTo>
                <a:lnTo>
                  <a:pt x="653801"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3" name="object 13"/>
          <p:cNvSpPr txBox="1"/>
          <p:nvPr/>
        </p:nvSpPr>
        <p:spPr>
          <a:xfrm>
            <a:off x="3532759" y="3743445"/>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4" name="object 14"/>
          <p:cNvSpPr/>
          <p:nvPr/>
        </p:nvSpPr>
        <p:spPr>
          <a:xfrm>
            <a:off x="4800049" y="1541753"/>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5" name="object 15"/>
          <p:cNvSpPr/>
          <p:nvPr/>
        </p:nvSpPr>
        <p:spPr>
          <a:xfrm>
            <a:off x="4800049" y="1541753"/>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6" name="object 16"/>
          <p:cNvSpPr/>
          <p:nvPr/>
        </p:nvSpPr>
        <p:spPr>
          <a:xfrm>
            <a:off x="4800049" y="2233402"/>
            <a:ext cx="493871" cy="493871"/>
          </a:xfrm>
          <a:custGeom>
            <a:avLst/>
            <a:gdLst/>
            <a:ahLst/>
            <a:cxnLst/>
            <a:rect l="l" t="t" r="r" b="b"/>
            <a:pathLst>
              <a:path w="658495" h="658495">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5"/>
                </a:lnTo>
                <a:lnTo>
                  <a:pt x="478147" y="35780"/>
                </a:lnTo>
                <a:lnTo>
                  <a:pt x="522041" y="62636"/>
                </a:lnTo>
                <a:lnTo>
                  <a:pt x="561548" y="96349"/>
                </a:lnTo>
                <a:lnTo>
                  <a:pt x="595262" y="135847"/>
                </a:lnTo>
                <a:lnTo>
                  <a:pt x="622118" y="179740"/>
                </a:lnTo>
                <a:lnTo>
                  <a:pt x="641753" y="227144"/>
                </a:lnTo>
                <a:lnTo>
                  <a:pt x="653801"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7" name="object 17"/>
          <p:cNvSpPr/>
          <p:nvPr/>
        </p:nvSpPr>
        <p:spPr>
          <a:xfrm>
            <a:off x="4800049" y="2233402"/>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5"/>
                </a:lnTo>
                <a:lnTo>
                  <a:pt x="478147" y="35780"/>
                </a:lnTo>
                <a:lnTo>
                  <a:pt x="522041" y="62636"/>
                </a:lnTo>
                <a:lnTo>
                  <a:pt x="561548" y="96349"/>
                </a:lnTo>
                <a:lnTo>
                  <a:pt x="595262" y="135847"/>
                </a:lnTo>
                <a:lnTo>
                  <a:pt x="622118" y="179740"/>
                </a:lnTo>
                <a:lnTo>
                  <a:pt x="641753" y="227144"/>
                </a:lnTo>
                <a:lnTo>
                  <a:pt x="653801"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8" name="object 18"/>
          <p:cNvSpPr/>
          <p:nvPr/>
        </p:nvSpPr>
        <p:spPr>
          <a:xfrm>
            <a:off x="4800049" y="2925051"/>
            <a:ext cx="493871" cy="493871"/>
          </a:xfrm>
          <a:custGeom>
            <a:avLst/>
            <a:gdLst/>
            <a:ahLst/>
            <a:cxnLst/>
            <a:rect l="l" t="t" r="r" b="b"/>
            <a:pathLst>
              <a:path w="658495" h="658495">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5"/>
                </a:lnTo>
                <a:lnTo>
                  <a:pt x="478147" y="35780"/>
                </a:lnTo>
                <a:lnTo>
                  <a:pt x="522041" y="62636"/>
                </a:lnTo>
                <a:lnTo>
                  <a:pt x="561548" y="96349"/>
                </a:lnTo>
                <a:lnTo>
                  <a:pt x="595262" y="135856"/>
                </a:lnTo>
                <a:lnTo>
                  <a:pt x="622118" y="179751"/>
                </a:lnTo>
                <a:lnTo>
                  <a:pt x="641753" y="227151"/>
                </a:lnTo>
                <a:lnTo>
                  <a:pt x="653801" y="277178"/>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9" name="object 19"/>
          <p:cNvSpPr/>
          <p:nvPr/>
        </p:nvSpPr>
        <p:spPr>
          <a:xfrm>
            <a:off x="4800049" y="2925050"/>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5"/>
                </a:lnTo>
                <a:lnTo>
                  <a:pt x="478147" y="35780"/>
                </a:lnTo>
                <a:lnTo>
                  <a:pt x="522041" y="62636"/>
                </a:lnTo>
                <a:lnTo>
                  <a:pt x="561548" y="96349"/>
                </a:lnTo>
                <a:lnTo>
                  <a:pt x="595262" y="135856"/>
                </a:lnTo>
                <a:lnTo>
                  <a:pt x="622118" y="179751"/>
                </a:lnTo>
                <a:lnTo>
                  <a:pt x="641753" y="227151"/>
                </a:lnTo>
                <a:lnTo>
                  <a:pt x="653801" y="277178"/>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20" name="object 20"/>
          <p:cNvSpPr/>
          <p:nvPr/>
        </p:nvSpPr>
        <p:spPr>
          <a:xfrm>
            <a:off x="4800049" y="3616699"/>
            <a:ext cx="493871" cy="493871"/>
          </a:xfrm>
          <a:custGeom>
            <a:avLst/>
            <a:gdLst/>
            <a:ahLst/>
            <a:cxnLst/>
            <a:rect l="l" t="t" r="r" b="b"/>
            <a:pathLst>
              <a:path w="658495" h="658495">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5"/>
                </a:lnTo>
                <a:lnTo>
                  <a:pt x="478147" y="35780"/>
                </a:lnTo>
                <a:lnTo>
                  <a:pt x="522041" y="62636"/>
                </a:lnTo>
                <a:lnTo>
                  <a:pt x="561548" y="96349"/>
                </a:lnTo>
                <a:lnTo>
                  <a:pt x="595262" y="135847"/>
                </a:lnTo>
                <a:lnTo>
                  <a:pt x="622118" y="179740"/>
                </a:lnTo>
                <a:lnTo>
                  <a:pt x="641753" y="227144"/>
                </a:lnTo>
                <a:lnTo>
                  <a:pt x="653801"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FFF2CC"/>
          </a:solidFill>
        </p:spPr>
        <p:txBody>
          <a:bodyPr wrap="square" lIns="0" tIns="0" rIns="0" bIns="0" rtlCol="0"/>
          <a:lstStyle/>
          <a:p>
            <a:endParaRPr sz="1350"/>
          </a:p>
        </p:txBody>
      </p:sp>
      <p:sp>
        <p:nvSpPr>
          <p:cNvPr id="21" name="object 21"/>
          <p:cNvSpPr/>
          <p:nvPr/>
        </p:nvSpPr>
        <p:spPr>
          <a:xfrm>
            <a:off x="4800049" y="3616699"/>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5"/>
                </a:lnTo>
                <a:lnTo>
                  <a:pt x="478147" y="35780"/>
                </a:lnTo>
                <a:lnTo>
                  <a:pt x="522041" y="62636"/>
                </a:lnTo>
                <a:lnTo>
                  <a:pt x="561548" y="96349"/>
                </a:lnTo>
                <a:lnTo>
                  <a:pt x="595262" y="135847"/>
                </a:lnTo>
                <a:lnTo>
                  <a:pt x="622118" y="179740"/>
                </a:lnTo>
                <a:lnTo>
                  <a:pt x="641753" y="227144"/>
                </a:lnTo>
                <a:lnTo>
                  <a:pt x="653801"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22" name="object 22"/>
          <p:cNvSpPr txBox="1"/>
          <p:nvPr/>
        </p:nvSpPr>
        <p:spPr>
          <a:xfrm>
            <a:off x="4939497" y="3743445"/>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23" name="object 23"/>
          <p:cNvSpPr/>
          <p:nvPr/>
        </p:nvSpPr>
        <p:spPr>
          <a:xfrm>
            <a:off x="2480003" y="1803626"/>
            <a:ext cx="873443" cy="32766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sz="1350"/>
          </a:p>
        </p:txBody>
      </p:sp>
      <p:sp>
        <p:nvSpPr>
          <p:cNvPr id="24" name="object 24"/>
          <p:cNvSpPr/>
          <p:nvPr/>
        </p:nvSpPr>
        <p:spPr>
          <a:xfrm>
            <a:off x="3349009" y="1792245"/>
            <a:ext cx="34766" cy="2286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sz="1350"/>
          </a:p>
        </p:txBody>
      </p:sp>
      <p:sp>
        <p:nvSpPr>
          <p:cNvPr id="25" name="object 25"/>
          <p:cNvSpPr/>
          <p:nvPr/>
        </p:nvSpPr>
        <p:spPr>
          <a:xfrm>
            <a:off x="3349009" y="1792245"/>
            <a:ext cx="34766" cy="2286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sz="1350"/>
          </a:p>
        </p:txBody>
      </p:sp>
      <p:sp>
        <p:nvSpPr>
          <p:cNvPr id="26" name="object 26"/>
          <p:cNvSpPr/>
          <p:nvPr/>
        </p:nvSpPr>
        <p:spPr>
          <a:xfrm>
            <a:off x="2480003" y="2131027"/>
            <a:ext cx="873443" cy="334328"/>
          </a:xfrm>
          <a:custGeom>
            <a:avLst/>
            <a:gdLst/>
            <a:ahLst/>
            <a:cxnLst/>
            <a:rect l="l" t="t" r="r" b="b"/>
            <a:pathLst>
              <a:path w="1164589" h="445770">
                <a:moveTo>
                  <a:pt x="0" y="0"/>
                </a:moveTo>
                <a:lnTo>
                  <a:pt x="1164322" y="445199"/>
                </a:lnTo>
              </a:path>
            </a:pathLst>
          </a:custGeom>
          <a:ln w="9524">
            <a:solidFill>
              <a:srgbClr val="666666"/>
            </a:solidFill>
          </a:ln>
        </p:spPr>
        <p:txBody>
          <a:bodyPr wrap="square" lIns="0" tIns="0" rIns="0" bIns="0" rtlCol="0"/>
          <a:lstStyle/>
          <a:p>
            <a:endParaRPr sz="1350"/>
          </a:p>
        </p:txBody>
      </p:sp>
      <p:sp>
        <p:nvSpPr>
          <p:cNvPr id="27" name="object 27"/>
          <p:cNvSpPr/>
          <p:nvPr/>
        </p:nvSpPr>
        <p:spPr>
          <a:xfrm>
            <a:off x="3349027" y="2453901"/>
            <a:ext cx="34766" cy="22860"/>
          </a:xfrm>
          <a:custGeom>
            <a:avLst/>
            <a:gdLst/>
            <a:ahLst/>
            <a:cxnLst/>
            <a:rect l="l" t="t" r="r" b="b"/>
            <a:pathLst>
              <a:path w="46355" h="30479">
                <a:moveTo>
                  <a:pt x="45999" y="30124"/>
                </a:moveTo>
                <a:lnTo>
                  <a:pt x="0" y="29374"/>
                </a:lnTo>
                <a:lnTo>
                  <a:pt x="11249" y="0"/>
                </a:lnTo>
                <a:lnTo>
                  <a:pt x="45999" y="30124"/>
                </a:lnTo>
                <a:close/>
              </a:path>
            </a:pathLst>
          </a:custGeom>
          <a:solidFill>
            <a:srgbClr val="666666"/>
          </a:solidFill>
        </p:spPr>
        <p:txBody>
          <a:bodyPr wrap="square" lIns="0" tIns="0" rIns="0" bIns="0" rtlCol="0"/>
          <a:lstStyle/>
          <a:p>
            <a:endParaRPr sz="1350"/>
          </a:p>
        </p:txBody>
      </p:sp>
      <p:sp>
        <p:nvSpPr>
          <p:cNvPr id="28" name="object 28"/>
          <p:cNvSpPr/>
          <p:nvPr/>
        </p:nvSpPr>
        <p:spPr>
          <a:xfrm>
            <a:off x="3349027" y="2453901"/>
            <a:ext cx="34766" cy="22860"/>
          </a:xfrm>
          <a:custGeom>
            <a:avLst/>
            <a:gdLst/>
            <a:ahLst/>
            <a:cxnLst/>
            <a:rect l="l" t="t" r="r" b="b"/>
            <a:pathLst>
              <a:path w="46355" h="30479">
                <a:moveTo>
                  <a:pt x="0" y="29374"/>
                </a:moveTo>
                <a:lnTo>
                  <a:pt x="45999" y="30124"/>
                </a:lnTo>
                <a:lnTo>
                  <a:pt x="11249" y="0"/>
                </a:lnTo>
                <a:lnTo>
                  <a:pt x="0" y="29374"/>
                </a:lnTo>
                <a:close/>
              </a:path>
            </a:pathLst>
          </a:custGeom>
          <a:ln w="9524">
            <a:solidFill>
              <a:srgbClr val="666666"/>
            </a:solidFill>
          </a:ln>
        </p:spPr>
        <p:txBody>
          <a:bodyPr wrap="square" lIns="0" tIns="0" rIns="0" bIns="0" rtlCol="0"/>
          <a:lstStyle/>
          <a:p>
            <a:endParaRPr sz="1350"/>
          </a:p>
        </p:txBody>
      </p:sp>
      <p:sp>
        <p:nvSpPr>
          <p:cNvPr id="29" name="object 29"/>
          <p:cNvSpPr/>
          <p:nvPr/>
        </p:nvSpPr>
        <p:spPr>
          <a:xfrm>
            <a:off x="2480004" y="2131027"/>
            <a:ext cx="885349" cy="1008698"/>
          </a:xfrm>
          <a:custGeom>
            <a:avLst/>
            <a:gdLst/>
            <a:ahLst/>
            <a:cxnLst/>
            <a:rect l="l" t="t" r="r" b="b"/>
            <a:pathLst>
              <a:path w="1180464" h="1344929">
                <a:moveTo>
                  <a:pt x="0" y="0"/>
                </a:moveTo>
                <a:lnTo>
                  <a:pt x="1179997" y="1344847"/>
                </a:lnTo>
              </a:path>
            </a:pathLst>
          </a:custGeom>
          <a:ln w="9524">
            <a:solidFill>
              <a:srgbClr val="666666"/>
            </a:solidFill>
          </a:ln>
        </p:spPr>
        <p:txBody>
          <a:bodyPr wrap="square" lIns="0" tIns="0" rIns="0" bIns="0" rtlCol="0"/>
          <a:lstStyle/>
          <a:p>
            <a:endParaRPr sz="1350"/>
          </a:p>
        </p:txBody>
      </p:sp>
      <p:sp>
        <p:nvSpPr>
          <p:cNvPr id="30" name="object 30"/>
          <p:cNvSpPr/>
          <p:nvPr/>
        </p:nvSpPr>
        <p:spPr>
          <a:xfrm>
            <a:off x="3356133" y="3131881"/>
            <a:ext cx="30480" cy="32385"/>
          </a:xfrm>
          <a:custGeom>
            <a:avLst/>
            <a:gdLst/>
            <a:ahLst/>
            <a:cxnLst/>
            <a:rect l="l" t="t" r="r" b="b"/>
            <a:pathLst>
              <a:path w="40639" h="43179">
                <a:moveTo>
                  <a:pt x="40349" y="42849"/>
                </a:moveTo>
                <a:lnTo>
                  <a:pt x="0" y="20749"/>
                </a:lnTo>
                <a:lnTo>
                  <a:pt x="23649" y="0"/>
                </a:lnTo>
                <a:lnTo>
                  <a:pt x="40349" y="42849"/>
                </a:lnTo>
                <a:close/>
              </a:path>
            </a:pathLst>
          </a:custGeom>
          <a:solidFill>
            <a:srgbClr val="666666"/>
          </a:solidFill>
        </p:spPr>
        <p:txBody>
          <a:bodyPr wrap="square" lIns="0" tIns="0" rIns="0" bIns="0" rtlCol="0"/>
          <a:lstStyle/>
          <a:p>
            <a:endParaRPr sz="1350"/>
          </a:p>
        </p:txBody>
      </p:sp>
      <p:sp>
        <p:nvSpPr>
          <p:cNvPr id="31" name="object 31"/>
          <p:cNvSpPr/>
          <p:nvPr/>
        </p:nvSpPr>
        <p:spPr>
          <a:xfrm>
            <a:off x="3356133" y="3131881"/>
            <a:ext cx="30480" cy="32385"/>
          </a:xfrm>
          <a:custGeom>
            <a:avLst/>
            <a:gdLst/>
            <a:ahLst/>
            <a:cxnLst/>
            <a:rect l="l" t="t" r="r" b="b"/>
            <a:pathLst>
              <a:path w="40639" h="43179">
                <a:moveTo>
                  <a:pt x="0" y="20749"/>
                </a:moveTo>
                <a:lnTo>
                  <a:pt x="40349" y="42849"/>
                </a:lnTo>
                <a:lnTo>
                  <a:pt x="23649" y="0"/>
                </a:lnTo>
                <a:lnTo>
                  <a:pt x="0" y="20749"/>
                </a:lnTo>
                <a:close/>
              </a:path>
            </a:pathLst>
          </a:custGeom>
          <a:ln w="9524">
            <a:solidFill>
              <a:srgbClr val="666666"/>
            </a:solidFill>
          </a:ln>
        </p:spPr>
        <p:txBody>
          <a:bodyPr wrap="square" lIns="0" tIns="0" rIns="0" bIns="0" rtlCol="0"/>
          <a:lstStyle/>
          <a:p>
            <a:endParaRPr sz="1350"/>
          </a:p>
        </p:txBody>
      </p:sp>
      <p:sp>
        <p:nvSpPr>
          <p:cNvPr id="32" name="object 32"/>
          <p:cNvSpPr/>
          <p:nvPr/>
        </p:nvSpPr>
        <p:spPr>
          <a:xfrm>
            <a:off x="2480004" y="1820704"/>
            <a:ext cx="885349" cy="1002030"/>
          </a:xfrm>
          <a:custGeom>
            <a:avLst/>
            <a:gdLst/>
            <a:ahLst/>
            <a:cxnLst/>
            <a:rect l="l" t="t" r="r" b="b"/>
            <a:pathLst>
              <a:path w="1180464" h="1336039">
                <a:moveTo>
                  <a:pt x="0" y="1335962"/>
                </a:moveTo>
                <a:lnTo>
                  <a:pt x="1179872" y="0"/>
                </a:lnTo>
              </a:path>
            </a:pathLst>
          </a:custGeom>
          <a:ln w="9524">
            <a:solidFill>
              <a:srgbClr val="666666"/>
            </a:solidFill>
          </a:ln>
        </p:spPr>
        <p:txBody>
          <a:bodyPr wrap="square" lIns="0" tIns="0" rIns="0" bIns="0" rtlCol="0"/>
          <a:lstStyle/>
          <a:p>
            <a:endParaRPr sz="1350"/>
          </a:p>
        </p:txBody>
      </p:sp>
      <p:sp>
        <p:nvSpPr>
          <p:cNvPr id="33" name="object 33"/>
          <p:cNvSpPr/>
          <p:nvPr/>
        </p:nvSpPr>
        <p:spPr>
          <a:xfrm>
            <a:off x="3356058" y="1796405"/>
            <a:ext cx="30480" cy="32385"/>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sz="1350"/>
          </a:p>
        </p:txBody>
      </p:sp>
      <p:sp>
        <p:nvSpPr>
          <p:cNvPr id="34" name="object 34"/>
          <p:cNvSpPr/>
          <p:nvPr/>
        </p:nvSpPr>
        <p:spPr>
          <a:xfrm>
            <a:off x="3356058" y="1796405"/>
            <a:ext cx="30480" cy="32385"/>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sz="1350"/>
          </a:p>
        </p:txBody>
      </p:sp>
      <p:sp>
        <p:nvSpPr>
          <p:cNvPr id="35" name="object 35"/>
          <p:cNvSpPr/>
          <p:nvPr/>
        </p:nvSpPr>
        <p:spPr>
          <a:xfrm>
            <a:off x="2480003" y="2495282"/>
            <a:ext cx="873443" cy="327660"/>
          </a:xfrm>
          <a:custGeom>
            <a:avLst/>
            <a:gdLst/>
            <a:ahLst/>
            <a:cxnLst/>
            <a:rect l="l" t="t" r="r" b="b"/>
            <a:pathLst>
              <a:path w="1164589" h="436879">
                <a:moveTo>
                  <a:pt x="0" y="436524"/>
                </a:moveTo>
                <a:lnTo>
                  <a:pt x="1164197" y="0"/>
                </a:lnTo>
              </a:path>
            </a:pathLst>
          </a:custGeom>
          <a:ln w="9524">
            <a:solidFill>
              <a:srgbClr val="666666"/>
            </a:solidFill>
          </a:ln>
        </p:spPr>
        <p:txBody>
          <a:bodyPr wrap="square" lIns="0" tIns="0" rIns="0" bIns="0" rtlCol="0"/>
          <a:lstStyle/>
          <a:p>
            <a:endParaRPr sz="1350"/>
          </a:p>
        </p:txBody>
      </p:sp>
      <p:sp>
        <p:nvSpPr>
          <p:cNvPr id="36" name="object 36"/>
          <p:cNvSpPr/>
          <p:nvPr/>
        </p:nvSpPr>
        <p:spPr>
          <a:xfrm>
            <a:off x="3349009" y="2483901"/>
            <a:ext cx="34766" cy="22860"/>
          </a:xfrm>
          <a:custGeom>
            <a:avLst/>
            <a:gdLst/>
            <a:ahLst/>
            <a:cxnLst/>
            <a:rect l="l" t="t" r="r" b="b"/>
            <a:pathLst>
              <a:path w="46355" h="30479">
                <a:moveTo>
                  <a:pt x="11024" y="29899"/>
                </a:moveTo>
                <a:lnTo>
                  <a:pt x="0" y="424"/>
                </a:lnTo>
                <a:lnTo>
                  <a:pt x="45974" y="0"/>
                </a:lnTo>
                <a:lnTo>
                  <a:pt x="11024" y="29899"/>
                </a:lnTo>
                <a:close/>
              </a:path>
            </a:pathLst>
          </a:custGeom>
          <a:solidFill>
            <a:srgbClr val="666666"/>
          </a:solidFill>
        </p:spPr>
        <p:txBody>
          <a:bodyPr wrap="square" lIns="0" tIns="0" rIns="0" bIns="0" rtlCol="0"/>
          <a:lstStyle/>
          <a:p>
            <a:endParaRPr sz="1350"/>
          </a:p>
        </p:txBody>
      </p:sp>
      <p:sp>
        <p:nvSpPr>
          <p:cNvPr id="37" name="object 37"/>
          <p:cNvSpPr/>
          <p:nvPr/>
        </p:nvSpPr>
        <p:spPr>
          <a:xfrm>
            <a:off x="3349009" y="2483901"/>
            <a:ext cx="34766" cy="22860"/>
          </a:xfrm>
          <a:custGeom>
            <a:avLst/>
            <a:gdLst/>
            <a:ahLst/>
            <a:cxnLst/>
            <a:rect l="l" t="t" r="r" b="b"/>
            <a:pathLst>
              <a:path w="46355" h="30479">
                <a:moveTo>
                  <a:pt x="11024" y="29899"/>
                </a:moveTo>
                <a:lnTo>
                  <a:pt x="45974" y="0"/>
                </a:lnTo>
                <a:lnTo>
                  <a:pt x="0" y="424"/>
                </a:lnTo>
                <a:lnTo>
                  <a:pt x="11024" y="29899"/>
                </a:lnTo>
                <a:close/>
              </a:path>
            </a:pathLst>
          </a:custGeom>
          <a:ln w="9524">
            <a:solidFill>
              <a:srgbClr val="666666"/>
            </a:solidFill>
          </a:ln>
        </p:spPr>
        <p:txBody>
          <a:bodyPr wrap="square" lIns="0" tIns="0" rIns="0" bIns="0" rtlCol="0"/>
          <a:lstStyle/>
          <a:p>
            <a:endParaRPr sz="1350"/>
          </a:p>
        </p:txBody>
      </p:sp>
      <p:sp>
        <p:nvSpPr>
          <p:cNvPr id="38" name="object 38"/>
          <p:cNvSpPr/>
          <p:nvPr/>
        </p:nvSpPr>
        <p:spPr>
          <a:xfrm>
            <a:off x="2480003" y="2822675"/>
            <a:ext cx="873443" cy="334328"/>
          </a:xfrm>
          <a:custGeom>
            <a:avLst/>
            <a:gdLst/>
            <a:ahLst/>
            <a:cxnLst/>
            <a:rect l="l" t="t" r="r" b="b"/>
            <a:pathLst>
              <a:path w="1164589" h="445770">
                <a:moveTo>
                  <a:pt x="0" y="0"/>
                </a:moveTo>
                <a:lnTo>
                  <a:pt x="1164322" y="445199"/>
                </a:lnTo>
              </a:path>
            </a:pathLst>
          </a:custGeom>
          <a:ln w="9524">
            <a:solidFill>
              <a:srgbClr val="666666"/>
            </a:solidFill>
          </a:ln>
        </p:spPr>
        <p:txBody>
          <a:bodyPr wrap="square" lIns="0" tIns="0" rIns="0" bIns="0" rtlCol="0"/>
          <a:lstStyle/>
          <a:p>
            <a:endParaRPr sz="1350"/>
          </a:p>
        </p:txBody>
      </p:sp>
      <p:sp>
        <p:nvSpPr>
          <p:cNvPr id="39" name="object 39"/>
          <p:cNvSpPr/>
          <p:nvPr/>
        </p:nvSpPr>
        <p:spPr>
          <a:xfrm>
            <a:off x="3349027" y="3145550"/>
            <a:ext cx="34766" cy="22860"/>
          </a:xfrm>
          <a:custGeom>
            <a:avLst/>
            <a:gdLst/>
            <a:ahLst/>
            <a:cxnLst/>
            <a:rect l="l" t="t" r="r" b="b"/>
            <a:pathLst>
              <a:path w="46355" h="30479">
                <a:moveTo>
                  <a:pt x="45999" y="30124"/>
                </a:moveTo>
                <a:lnTo>
                  <a:pt x="0" y="29374"/>
                </a:lnTo>
                <a:lnTo>
                  <a:pt x="11249" y="0"/>
                </a:lnTo>
                <a:lnTo>
                  <a:pt x="45999" y="30124"/>
                </a:lnTo>
                <a:close/>
              </a:path>
            </a:pathLst>
          </a:custGeom>
          <a:solidFill>
            <a:srgbClr val="666666"/>
          </a:solidFill>
        </p:spPr>
        <p:txBody>
          <a:bodyPr wrap="square" lIns="0" tIns="0" rIns="0" bIns="0" rtlCol="0"/>
          <a:lstStyle/>
          <a:p>
            <a:endParaRPr sz="1350"/>
          </a:p>
        </p:txBody>
      </p:sp>
      <p:sp>
        <p:nvSpPr>
          <p:cNvPr id="40" name="object 40"/>
          <p:cNvSpPr/>
          <p:nvPr/>
        </p:nvSpPr>
        <p:spPr>
          <a:xfrm>
            <a:off x="3349027" y="3145550"/>
            <a:ext cx="34766" cy="22860"/>
          </a:xfrm>
          <a:custGeom>
            <a:avLst/>
            <a:gdLst/>
            <a:ahLst/>
            <a:cxnLst/>
            <a:rect l="l" t="t" r="r" b="b"/>
            <a:pathLst>
              <a:path w="46355" h="30479">
                <a:moveTo>
                  <a:pt x="0" y="29374"/>
                </a:moveTo>
                <a:lnTo>
                  <a:pt x="45999" y="30124"/>
                </a:lnTo>
                <a:lnTo>
                  <a:pt x="11249" y="0"/>
                </a:lnTo>
                <a:lnTo>
                  <a:pt x="0" y="29374"/>
                </a:lnTo>
                <a:close/>
              </a:path>
            </a:pathLst>
          </a:custGeom>
          <a:ln w="9524">
            <a:solidFill>
              <a:srgbClr val="666666"/>
            </a:solidFill>
          </a:ln>
        </p:spPr>
        <p:txBody>
          <a:bodyPr wrap="square" lIns="0" tIns="0" rIns="0" bIns="0" rtlCol="0"/>
          <a:lstStyle/>
          <a:p>
            <a:endParaRPr sz="1350"/>
          </a:p>
        </p:txBody>
      </p:sp>
      <p:sp>
        <p:nvSpPr>
          <p:cNvPr id="41" name="object 41"/>
          <p:cNvSpPr/>
          <p:nvPr/>
        </p:nvSpPr>
        <p:spPr>
          <a:xfrm>
            <a:off x="2480003" y="3186931"/>
            <a:ext cx="873443" cy="327660"/>
          </a:xfrm>
          <a:custGeom>
            <a:avLst/>
            <a:gdLst/>
            <a:ahLst/>
            <a:cxnLst/>
            <a:rect l="l" t="t" r="r" b="b"/>
            <a:pathLst>
              <a:path w="1164589" h="436879">
                <a:moveTo>
                  <a:pt x="0" y="436524"/>
                </a:moveTo>
                <a:lnTo>
                  <a:pt x="1164197" y="0"/>
                </a:lnTo>
              </a:path>
            </a:pathLst>
          </a:custGeom>
          <a:ln w="9524">
            <a:solidFill>
              <a:srgbClr val="666666"/>
            </a:solidFill>
          </a:ln>
        </p:spPr>
        <p:txBody>
          <a:bodyPr wrap="square" lIns="0" tIns="0" rIns="0" bIns="0" rtlCol="0"/>
          <a:lstStyle/>
          <a:p>
            <a:endParaRPr sz="1350"/>
          </a:p>
        </p:txBody>
      </p:sp>
      <p:sp>
        <p:nvSpPr>
          <p:cNvPr id="42" name="object 42"/>
          <p:cNvSpPr/>
          <p:nvPr/>
        </p:nvSpPr>
        <p:spPr>
          <a:xfrm>
            <a:off x="3349009" y="3175550"/>
            <a:ext cx="34766" cy="22860"/>
          </a:xfrm>
          <a:custGeom>
            <a:avLst/>
            <a:gdLst/>
            <a:ahLst/>
            <a:cxnLst/>
            <a:rect l="l" t="t" r="r" b="b"/>
            <a:pathLst>
              <a:path w="46355" h="30479">
                <a:moveTo>
                  <a:pt x="11024" y="29899"/>
                </a:moveTo>
                <a:lnTo>
                  <a:pt x="0" y="424"/>
                </a:lnTo>
                <a:lnTo>
                  <a:pt x="45974" y="0"/>
                </a:lnTo>
                <a:lnTo>
                  <a:pt x="11024" y="29899"/>
                </a:lnTo>
                <a:close/>
              </a:path>
            </a:pathLst>
          </a:custGeom>
          <a:solidFill>
            <a:srgbClr val="666666"/>
          </a:solidFill>
        </p:spPr>
        <p:txBody>
          <a:bodyPr wrap="square" lIns="0" tIns="0" rIns="0" bIns="0" rtlCol="0"/>
          <a:lstStyle/>
          <a:p>
            <a:endParaRPr sz="1350"/>
          </a:p>
        </p:txBody>
      </p:sp>
      <p:sp>
        <p:nvSpPr>
          <p:cNvPr id="43" name="object 43"/>
          <p:cNvSpPr/>
          <p:nvPr/>
        </p:nvSpPr>
        <p:spPr>
          <a:xfrm>
            <a:off x="3349009" y="3175550"/>
            <a:ext cx="34766" cy="22860"/>
          </a:xfrm>
          <a:custGeom>
            <a:avLst/>
            <a:gdLst/>
            <a:ahLst/>
            <a:cxnLst/>
            <a:rect l="l" t="t" r="r" b="b"/>
            <a:pathLst>
              <a:path w="46355" h="30479">
                <a:moveTo>
                  <a:pt x="11024" y="29899"/>
                </a:moveTo>
                <a:lnTo>
                  <a:pt x="45974" y="0"/>
                </a:lnTo>
                <a:lnTo>
                  <a:pt x="0" y="424"/>
                </a:lnTo>
                <a:lnTo>
                  <a:pt x="11024" y="29899"/>
                </a:lnTo>
                <a:close/>
              </a:path>
            </a:pathLst>
          </a:custGeom>
          <a:ln w="9524">
            <a:solidFill>
              <a:srgbClr val="666666"/>
            </a:solidFill>
          </a:ln>
        </p:spPr>
        <p:txBody>
          <a:bodyPr wrap="square" lIns="0" tIns="0" rIns="0" bIns="0" rtlCol="0"/>
          <a:lstStyle/>
          <a:p>
            <a:endParaRPr sz="1350"/>
          </a:p>
        </p:txBody>
      </p:sp>
      <p:sp>
        <p:nvSpPr>
          <p:cNvPr id="44" name="object 44"/>
          <p:cNvSpPr/>
          <p:nvPr/>
        </p:nvSpPr>
        <p:spPr>
          <a:xfrm>
            <a:off x="2480004" y="2512345"/>
            <a:ext cx="885349" cy="100203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sz="1350"/>
          </a:p>
        </p:txBody>
      </p:sp>
      <p:sp>
        <p:nvSpPr>
          <p:cNvPr id="45" name="object 45"/>
          <p:cNvSpPr/>
          <p:nvPr/>
        </p:nvSpPr>
        <p:spPr>
          <a:xfrm>
            <a:off x="3356058" y="2488045"/>
            <a:ext cx="30480" cy="32385"/>
          </a:xfrm>
          <a:custGeom>
            <a:avLst/>
            <a:gdLst/>
            <a:ahLst/>
            <a:cxnLst/>
            <a:rect l="l" t="t" r="r" b="b"/>
            <a:pathLst>
              <a:path w="40639" h="43179">
                <a:moveTo>
                  <a:pt x="23574" y="42824"/>
                </a:moveTo>
                <a:lnTo>
                  <a:pt x="0" y="21999"/>
                </a:lnTo>
                <a:lnTo>
                  <a:pt x="40399" y="0"/>
                </a:lnTo>
                <a:lnTo>
                  <a:pt x="23574" y="42824"/>
                </a:lnTo>
                <a:close/>
              </a:path>
            </a:pathLst>
          </a:custGeom>
          <a:solidFill>
            <a:srgbClr val="666666"/>
          </a:solidFill>
        </p:spPr>
        <p:txBody>
          <a:bodyPr wrap="square" lIns="0" tIns="0" rIns="0" bIns="0" rtlCol="0"/>
          <a:lstStyle/>
          <a:p>
            <a:endParaRPr sz="1350"/>
          </a:p>
        </p:txBody>
      </p:sp>
      <p:sp>
        <p:nvSpPr>
          <p:cNvPr id="46" name="object 46"/>
          <p:cNvSpPr/>
          <p:nvPr/>
        </p:nvSpPr>
        <p:spPr>
          <a:xfrm>
            <a:off x="3356058" y="2488045"/>
            <a:ext cx="30480" cy="32385"/>
          </a:xfrm>
          <a:custGeom>
            <a:avLst/>
            <a:gdLst/>
            <a:ahLst/>
            <a:cxnLst/>
            <a:rect l="l" t="t" r="r" b="b"/>
            <a:pathLst>
              <a:path w="40639" h="43179">
                <a:moveTo>
                  <a:pt x="23574" y="42824"/>
                </a:moveTo>
                <a:lnTo>
                  <a:pt x="40399" y="0"/>
                </a:lnTo>
                <a:lnTo>
                  <a:pt x="0" y="21999"/>
                </a:lnTo>
                <a:lnTo>
                  <a:pt x="23574" y="42824"/>
                </a:lnTo>
                <a:close/>
              </a:path>
            </a:pathLst>
          </a:custGeom>
          <a:ln w="9524">
            <a:solidFill>
              <a:srgbClr val="666666"/>
            </a:solidFill>
          </a:ln>
        </p:spPr>
        <p:txBody>
          <a:bodyPr wrap="square" lIns="0" tIns="0" rIns="0" bIns="0" rtlCol="0"/>
          <a:lstStyle/>
          <a:p>
            <a:endParaRPr sz="1350"/>
          </a:p>
        </p:txBody>
      </p:sp>
      <p:sp>
        <p:nvSpPr>
          <p:cNvPr id="47" name="object 47"/>
          <p:cNvSpPr/>
          <p:nvPr/>
        </p:nvSpPr>
        <p:spPr>
          <a:xfrm>
            <a:off x="2480003" y="1826462"/>
            <a:ext cx="893445" cy="1688306"/>
          </a:xfrm>
          <a:custGeom>
            <a:avLst/>
            <a:gdLst/>
            <a:ahLst/>
            <a:cxnLst/>
            <a:rect l="l" t="t" r="r" b="b"/>
            <a:pathLst>
              <a:path w="1191260" h="2251075">
                <a:moveTo>
                  <a:pt x="0" y="2250482"/>
                </a:moveTo>
                <a:lnTo>
                  <a:pt x="1190972" y="0"/>
                </a:lnTo>
              </a:path>
            </a:pathLst>
          </a:custGeom>
          <a:ln w="9524">
            <a:solidFill>
              <a:srgbClr val="666666"/>
            </a:solidFill>
          </a:ln>
        </p:spPr>
        <p:txBody>
          <a:bodyPr wrap="square" lIns="0" tIns="0" rIns="0" bIns="0" rtlCol="0"/>
          <a:lstStyle/>
          <a:p>
            <a:endParaRPr sz="1350"/>
          </a:p>
        </p:txBody>
      </p:sp>
      <p:sp>
        <p:nvSpPr>
          <p:cNvPr id="48" name="object 48"/>
          <p:cNvSpPr/>
          <p:nvPr/>
        </p:nvSpPr>
        <p:spPr>
          <a:xfrm>
            <a:off x="3362808" y="1797808"/>
            <a:ext cx="25718" cy="3429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sz="1350"/>
          </a:p>
        </p:txBody>
      </p:sp>
      <p:sp>
        <p:nvSpPr>
          <p:cNvPr id="49" name="object 49"/>
          <p:cNvSpPr/>
          <p:nvPr/>
        </p:nvSpPr>
        <p:spPr>
          <a:xfrm>
            <a:off x="3362807" y="1797808"/>
            <a:ext cx="25718" cy="3429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sz="1350"/>
          </a:p>
        </p:txBody>
      </p:sp>
      <p:sp>
        <p:nvSpPr>
          <p:cNvPr id="50" name="object 50"/>
          <p:cNvSpPr/>
          <p:nvPr/>
        </p:nvSpPr>
        <p:spPr>
          <a:xfrm>
            <a:off x="3886738" y="1788465"/>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51" name="object 51"/>
          <p:cNvSpPr/>
          <p:nvPr/>
        </p:nvSpPr>
        <p:spPr>
          <a:xfrm>
            <a:off x="4757149" y="1776665"/>
            <a:ext cx="32861" cy="23813"/>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52" name="object 52"/>
          <p:cNvSpPr/>
          <p:nvPr/>
        </p:nvSpPr>
        <p:spPr>
          <a:xfrm>
            <a:off x="4757149" y="1776665"/>
            <a:ext cx="32861" cy="23813"/>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53" name="object 53"/>
          <p:cNvSpPr/>
          <p:nvPr/>
        </p:nvSpPr>
        <p:spPr>
          <a:xfrm>
            <a:off x="3886738" y="1788465"/>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54" name="object 54"/>
          <p:cNvSpPr/>
          <p:nvPr/>
        </p:nvSpPr>
        <p:spPr>
          <a:xfrm>
            <a:off x="4758724" y="2444827"/>
            <a:ext cx="33338" cy="29051"/>
          </a:xfrm>
          <a:custGeom>
            <a:avLst/>
            <a:gdLst/>
            <a:ahLst/>
            <a:cxnLst/>
            <a:rect l="l" t="t" r="r" b="b"/>
            <a:pathLst>
              <a:path w="44450" h="38735">
                <a:moveTo>
                  <a:pt x="43949" y="38649"/>
                </a:moveTo>
                <a:lnTo>
                  <a:pt x="0" y="25099"/>
                </a:lnTo>
                <a:lnTo>
                  <a:pt x="18999" y="0"/>
                </a:lnTo>
                <a:lnTo>
                  <a:pt x="43949" y="38649"/>
                </a:lnTo>
                <a:close/>
              </a:path>
            </a:pathLst>
          </a:custGeom>
          <a:solidFill>
            <a:srgbClr val="666666"/>
          </a:solidFill>
        </p:spPr>
        <p:txBody>
          <a:bodyPr wrap="square" lIns="0" tIns="0" rIns="0" bIns="0" rtlCol="0"/>
          <a:lstStyle/>
          <a:p>
            <a:endParaRPr sz="1350"/>
          </a:p>
        </p:txBody>
      </p:sp>
      <p:sp>
        <p:nvSpPr>
          <p:cNvPr id="55" name="object 55"/>
          <p:cNvSpPr/>
          <p:nvPr/>
        </p:nvSpPr>
        <p:spPr>
          <a:xfrm>
            <a:off x="4758724" y="2444827"/>
            <a:ext cx="33338" cy="29051"/>
          </a:xfrm>
          <a:custGeom>
            <a:avLst/>
            <a:gdLst/>
            <a:ahLst/>
            <a:cxnLst/>
            <a:rect l="l" t="t" r="r" b="b"/>
            <a:pathLst>
              <a:path w="44450" h="38735">
                <a:moveTo>
                  <a:pt x="0" y="25099"/>
                </a:moveTo>
                <a:lnTo>
                  <a:pt x="43949" y="38649"/>
                </a:lnTo>
                <a:lnTo>
                  <a:pt x="18999" y="0"/>
                </a:lnTo>
                <a:lnTo>
                  <a:pt x="0" y="25099"/>
                </a:lnTo>
                <a:close/>
              </a:path>
            </a:pathLst>
          </a:custGeom>
          <a:ln w="9524">
            <a:solidFill>
              <a:srgbClr val="666666"/>
            </a:solidFill>
          </a:ln>
        </p:spPr>
        <p:txBody>
          <a:bodyPr wrap="square" lIns="0" tIns="0" rIns="0" bIns="0" rtlCol="0"/>
          <a:lstStyle/>
          <a:p>
            <a:endParaRPr sz="1350"/>
          </a:p>
        </p:txBody>
      </p:sp>
      <p:sp>
        <p:nvSpPr>
          <p:cNvPr id="56" name="object 56"/>
          <p:cNvSpPr/>
          <p:nvPr/>
        </p:nvSpPr>
        <p:spPr>
          <a:xfrm>
            <a:off x="3886738" y="1788465"/>
            <a:ext cx="890111" cy="1347788"/>
          </a:xfrm>
          <a:custGeom>
            <a:avLst/>
            <a:gdLst/>
            <a:ahLst/>
            <a:cxnLst/>
            <a:rect l="l" t="t" r="r" b="b"/>
            <a:pathLst>
              <a:path w="1186814" h="1797050">
                <a:moveTo>
                  <a:pt x="0" y="0"/>
                </a:moveTo>
                <a:lnTo>
                  <a:pt x="1186197" y="1796696"/>
                </a:lnTo>
              </a:path>
            </a:pathLst>
          </a:custGeom>
          <a:ln w="9524">
            <a:solidFill>
              <a:srgbClr val="666666"/>
            </a:solidFill>
          </a:ln>
        </p:spPr>
        <p:txBody>
          <a:bodyPr wrap="square" lIns="0" tIns="0" rIns="0" bIns="0" rtlCol="0"/>
          <a:lstStyle/>
          <a:p>
            <a:endParaRPr sz="1350"/>
          </a:p>
        </p:txBody>
      </p:sp>
      <p:sp>
        <p:nvSpPr>
          <p:cNvPr id="57" name="object 57"/>
          <p:cNvSpPr/>
          <p:nvPr/>
        </p:nvSpPr>
        <p:spPr>
          <a:xfrm>
            <a:off x="4766543" y="3129500"/>
            <a:ext cx="28099" cy="33814"/>
          </a:xfrm>
          <a:custGeom>
            <a:avLst/>
            <a:gdLst/>
            <a:ahLst/>
            <a:cxnLst/>
            <a:rect l="l" t="t" r="r" b="b"/>
            <a:pathLst>
              <a:path w="37464" h="45085">
                <a:moveTo>
                  <a:pt x="36949" y="44724"/>
                </a:moveTo>
                <a:lnTo>
                  <a:pt x="0" y="17324"/>
                </a:lnTo>
                <a:lnTo>
                  <a:pt x="26274" y="0"/>
                </a:lnTo>
                <a:lnTo>
                  <a:pt x="36949" y="44724"/>
                </a:lnTo>
                <a:close/>
              </a:path>
            </a:pathLst>
          </a:custGeom>
          <a:solidFill>
            <a:srgbClr val="666666"/>
          </a:solidFill>
        </p:spPr>
        <p:txBody>
          <a:bodyPr wrap="square" lIns="0" tIns="0" rIns="0" bIns="0" rtlCol="0"/>
          <a:lstStyle/>
          <a:p>
            <a:endParaRPr sz="1350"/>
          </a:p>
        </p:txBody>
      </p:sp>
      <p:sp>
        <p:nvSpPr>
          <p:cNvPr id="58" name="object 58"/>
          <p:cNvSpPr/>
          <p:nvPr/>
        </p:nvSpPr>
        <p:spPr>
          <a:xfrm>
            <a:off x="4766543" y="3129500"/>
            <a:ext cx="28099" cy="33814"/>
          </a:xfrm>
          <a:custGeom>
            <a:avLst/>
            <a:gdLst/>
            <a:ahLst/>
            <a:cxnLst/>
            <a:rect l="l" t="t" r="r" b="b"/>
            <a:pathLst>
              <a:path w="37464" h="45085">
                <a:moveTo>
                  <a:pt x="0" y="17324"/>
                </a:moveTo>
                <a:lnTo>
                  <a:pt x="36949" y="44724"/>
                </a:lnTo>
                <a:lnTo>
                  <a:pt x="26274" y="0"/>
                </a:lnTo>
                <a:lnTo>
                  <a:pt x="0" y="17324"/>
                </a:lnTo>
                <a:close/>
              </a:path>
            </a:pathLst>
          </a:custGeom>
          <a:ln w="9524">
            <a:solidFill>
              <a:srgbClr val="666666"/>
            </a:solidFill>
          </a:ln>
        </p:spPr>
        <p:txBody>
          <a:bodyPr wrap="square" lIns="0" tIns="0" rIns="0" bIns="0" rtlCol="0"/>
          <a:lstStyle/>
          <a:p>
            <a:endParaRPr sz="1350"/>
          </a:p>
        </p:txBody>
      </p:sp>
      <p:sp>
        <p:nvSpPr>
          <p:cNvPr id="59" name="object 59"/>
          <p:cNvSpPr/>
          <p:nvPr/>
        </p:nvSpPr>
        <p:spPr>
          <a:xfrm>
            <a:off x="3886738" y="1814341"/>
            <a:ext cx="879158" cy="665798"/>
          </a:xfrm>
          <a:custGeom>
            <a:avLst/>
            <a:gdLst/>
            <a:ahLst/>
            <a:cxnLst/>
            <a:rect l="l" t="t" r="r" b="b"/>
            <a:pathLst>
              <a:path w="1172210" h="887729">
                <a:moveTo>
                  <a:pt x="0" y="887695"/>
                </a:moveTo>
                <a:lnTo>
                  <a:pt x="1172147" y="0"/>
                </a:lnTo>
              </a:path>
            </a:pathLst>
          </a:custGeom>
          <a:ln w="9524">
            <a:solidFill>
              <a:srgbClr val="666666"/>
            </a:solidFill>
          </a:ln>
        </p:spPr>
        <p:txBody>
          <a:bodyPr wrap="square" lIns="0" tIns="0" rIns="0" bIns="0" rtlCol="0"/>
          <a:lstStyle/>
          <a:p>
            <a:endParaRPr sz="1350"/>
          </a:p>
        </p:txBody>
      </p:sp>
      <p:sp>
        <p:nvSpPr>
          <p:cNvPr id="60" name="object 60"/>
          <p:cNvSpPr/>
          <p:nvPr/>
        </p:nvSpPr>
        <p:spPr>
          <a:xfrm>
            <a:off x="4758724" y="1794771"/>
            <a:ext cx="33338" cy="29051"/>
          </a:xfrm>
          <a:custGeom>
            <a:avLst/>
            <a:gdLst/>
            <a:ahLst/>
            <a:cxnLst/>
            <a:rect l="l" t="t" r="r" b="b"/>
            <a:pathLst>
              <a:path w="44450" h="38735">
                <a:moveTo>
                  <a:pt x="18999" y="38637"/>
                </a:moveTo>
                <a:lnTo>
                  <a:pt x="0" y="13554"/>
                </a:lnTo>
                <a:lnTo>
                  <a:pt x="43949" y="0"/>
                </a:lnTo>
                <a:lnTo>
                  <a:pt x="18999" y="38637"/>
                </a:lnTo>
                <a:close/>
              </a:path>
            </a:pathLst>
          </a:custGeom>
          <a:solidFill>
            <a:srgbClr val="666666"/>
          </a:solidFill>
        </p:spPr>
        <p:txBody>
          <a:bodyPr wrap="square" lIns="0" tIns="0" rIns="0" bIns="0" rtlCol="0"/>
          <a:lstStyle/>
          <a:p>
            <a:endParaRPr sz="1350"/>
          </a:p>
        </p:txBody>
      </p:sp>
      <p:sp>
        <p:nvSpPr>
          <p:cNvPr id="61" name="object 61"/>
          <p:cNvSpPr/>
          <p:nvPr/>
        </p:nvSpPr>
        <p:spPr>
          <a:xfrm>
            <a:off x="4758724" y="1794771"/>
            <a:ext cx="33338" cy="29051"/>
          </a:xfrm>
          <a:custGeom>
            <a:avLst/>
            <a:gdLst/>
            <a:ahLst/>
            <a:cxnLst/>
            <a:rect l="l" t="t" r="r" b="b"/>
            <a:pathLst>
              <a:path w="44450" h="38735">
                <a:moveTo>
                  <a:pt x="18999" y="38637"/>
                </a:moveTo>
                <a:lnTo>
                  <a:pt x="43949" y="0"/>
                </a:lnTo>
                <a:lnTo>
                  <a:pt x="0" y="13554"/>
                </a:lnTo>
                <a:lnTo>
                  <a:pt x="18999" y="38637"/>
                </a:lnTo>
                <a:close/>
              </a:path>
            </a:pathLst>
          </a:custGeom>
          <a:ln w="9524">
            <a:solidFill>
              <a:srgbClr val="666666"/>
            </a:solidFill>
          </a:ln>
        </p:spPr>
        <p:txBody>
          <a:bodyPr wrap="square" lIns="0" tIns="0" rIns="0" bIns="0" rtlCol="0"/>
          <a:lstStyle/>
          <a:p>
            <a:endParaRPr sz="1350"/>
          </a:p>
        </p:txBody>
      </p:sp>
      <p:sp>
        <p:nvSpPr>
          <p:cNvPr id="62" name="object 62"/>
          <p:cNvSpPr/>
          <p:nvPr/>
        </p:nvSpPr>
        <p:spPr>
          <a:xfrm>
            <a:off x="3886738" y="248011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63" name="object 63"/>
          <p:cNvSpPr/>
          <p:nvPr/>
        </p:nvSpPr>
        <p:spPr>
          <a:xfrm>
            <a:off x="4757149" y="2468320"/>
            <a:ext cx="32861" cy="23813"/>
          </a:xfrm>
          <a:custGeom>
            <a:avLst/>
            <a:gdLst/>
            <a:ahLst/>
            <a:cxnLst/>
            <a:rect l="l" t="t" r="r" b="b"/>
            <a:pathLst>
              <a:path w="43814" h="31750">
                <a:moveTo>
                  <a:pt x="0" y="31449"/>
                </a:moveTo>
                <a:lnTo>
                  <a:pt x="0" y="0"/>
                </a:lnTo>
                <a:lnTo>
                  <a:pt x="43224" y="15724"/>
                </a:lnTo>
                <a:lnTo>
                  <a:pt x="0" y="31449"/>
                </a:lnTo>
                <a:close/>
              </a:path>
            </a:pathLst>
          </a:custGeom>
          <a:solidFill>
            <a:srgbClr val="666666"/>
          </a:solidFill>
        </p:spPr>
        <p:txBody>
          <a:bodyPr wrap="square" lIns="0" tIns="0" rIns="0" bIns="0" rtlCol="0"/>
          <a:lstStyle/>
          <a:p>
            <a:endParaRPr sz="1350"/>
          </a:p>
        </p:txBody>
      </p:sp>
      <p:sp>
        <p:nvSpPr>
          <p:cNvPr id="64" name="object 64"/>
          <p:cNvSpPr/>
          <p:nvPr/>
        </p:nvSpPr>
        <p:spPr>
          <a:xfrm>
            <a:off x="4757149" y="2468320"/>
            <a:ext cx="32861" cy="23813"/>
          </a:xfrm>
          <a:custGeom>
            <a:avLst/>
            <a:gdLst/>
            <a:ahLst/>
            <a:cxnLst/>
            <a:rect l="l" t="t" r="r" b="b"/>
            <a:pathLst>
              <a:path w="43814" h="31750">
                <a:moveTo>
                  <a:pt x="0" y="31449"/>
                </a:moveTo>
                <a:lnTo>
                  <a:pt x="43224" y="15724"/>
                </a:lnTo>
                <a:lnTo>
                  <a:pt x="0" y="0"/>
                </a:lnTo>
                <a:lnTo>
                  <a:pt x="0" y="31449"/>
                </a:lnTo>
                <a:close/>
              </a:path>
            </a:pathLst>
          </a:custGeom>
          <a:ln w="9524">
            <a:solidFill>
              <a:srgbClr val="666666"/>
            </a:solidFill>
          </a:ln>
        </p:spPr>
        <p:txBody>
          <a:bodyPr wrap="square" lIns="0" tIns="0" rIns="0" bIns="0" rtlCol="0"/>
          <a:lstStyle/>
          <a:p>
            <a:endParaRPr sz="1350"/>
          </a:p>
        </p:txBody>
      </p:sp>
      <p:sp>
        <p:nvSpPr>
          <p:cNvPr id="65" name="object 65"/>
          <p:cNvSpPr/>
          <p:nvPr/>
        </p:nvSpPr>
        <p:spPr>
          <a:xfrm>
            <a:off x="3886738" y="2480113"/>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66" name="object 66"/>
          <p:cNvSpPr/>
          <p:nvPr/>
        </p:nvSpPr>
        <p:spPr>
          <a:xfrm>
            <a:off x="4758724" y="3136475"/>
            <a:ext cx="33338" cy="29051"/>
          </a:xfrm>
          <a:custGeom>
            <a:avLst/>
            <a:gdLst/>
            <a:ahLst/>
            <a:cxnLst/>
            <a:rect l="l" t="t" r="r" b="b"/>
            <a:pathLst>
              <a:path w="44450" h="38735">
                <a:moveTo>
                  <a:pt x="43949" y="38649"/>
                </a:moveTo>
                <a:lnTo>
                  <a:pt x="0" y="25099"/>
                </a:lnTo>
                <a:lnTo>
                  <a:pt x="18999" y="0"/>
                </a:lnTo>
                <a:lnTo>
                  <a:pt x="43949" y="38649"/>
                </a:lnTo>
                <a:close/>
              </a:path>
            </a:pathLst>
          </a:custGeom>
          <a:solidFill>
            <a:srgbClr val="666666"/>
          </a:solidFill>
        </p:spPr>
        <p:txBody>
          <a:bodyPr wrap="square" lIns="0" tIns="0" rIns="0" bIns="0" rtlCol="0"/>
          <a:lstStyle/>
          <a:p>
            <a:endParaRPr sz="1350"/>
          </a:p>
        </p:txBody>
      </p:sp>
      <p:sp>
        <p:nvSpPr>
          <p:cNvPr id="67" name="object 67"/>
          <p:cNvSpPr/>
          <p:nvPr/>
        </p:nvSpPr>
        <p:spPr>
          <a:xfrm>
            <a:off x="4758724" y="3136475"/>
            <a:ext cx="33338" cy="29051"/>
          </a:xfrm>
          <a:custGeom>
            <a:avLst/>
            <a:gdLst/>
            <a:ahLst/>
            <a:cxnLst/>
            <a:rect l="l" t="t" r="r" b="b"/>
            <a:pathLst>
              <a:path w="44450" h="38735">
                <a:moveTo>
                  <a:pt x="0" y="25099"/>
                </a:moveTo>
                <a:lnTo>
                  <a:pt x="43949" y="38649"/>
                </a:lnTo>
                <a:lnTo>
                  <a:pt x="18999" y="0"/>
                </a:lnTo>
                <a:lnTo>
                  <a:pt x="0" y="25099"/>
                </a:lnTo>
                <a:close/>
              </a:path>
            </a:pathLst>
          </a:custGeom>
          <a:ln w="9524">
            <a:solidFill>
              <a:srgbClr val="666666"/>
            </a:solidFill>
          </a:ln>
        </p:spPr>
        <p:txBody>
          <a:bodyPr wrap="square" lIns="0" tIns="0" rIns="0" bIns="0" rtlCol="0"/>
          <a:lstStyle/>
          <a:p>
            <a:endParaRPr sz="1350"/>
          </a:p>
        </p:txBody>
      </p:sp>
      <p:sp>
        <p:nvSpPr>
          <p:cNvPr id="68" name="object 68"/>
          <p:cNvSpPr/>
          <p:nvPr/>
        </p:nvSpPr>
        <p:spPr>
          <a:xfrm>
            <a:off x="3886738" y="1824234"/>
            <a:ext cx="890111" cy="1347788"/>
          </a:xfrm>
          <a:custGeom>
            <a:avLst/>
            <a:gdLst/>
            <a:ahLst/>
            <a:cxnLst/>
            <a:rect l="l" t="t" r="r" b="b"/>
            <a:pathLst>
              <a:path w="1186814" h="1797050">
                <a:moveTo>
                  <a:pt x="0" y="1796703"/>
                </a:moveTo>
                <a:lnTo>
                  <a:pt x="1186197" y="0"/>
                </a:lnTo>
              </a:path>
            </a:pathLst>
          </a:custGeom>
          <a:ln w="9524">
            <a:solidFill>
              <a:srgbClr val="666666"/>
            </a:solidFill>
          </a:ln>
        </p:spPr>
        <p:txBody>
          <a:bodyPr wrap="square" lIns="0" tIns="0" rIns="0" bIns="0" rtlCol="0"/>
          <a:lstStyle/>
          <a:p>
            <a:endParaRPr sz="1350"/>
          </a:p>
        </p:txBody>
      </p:sp>
      <p:sp>
        <p:nvSpPr>
          <p:cNvPr id="69" name="object 69"/>
          <p:cNvSpPr/>
          <p:nvPr/>
        </p:nvSpPr>
        <p:spPr>
          <a:xfrm>
            <a:off x="4766543" y="1797180"/>
            <a:ext cx="28099" cy="33814"/>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sz="1350"/>
          </a:p>
        </p:txBody>
      </p:sp>
      <p:sp>
        <p:nvSpPr>
          <p:cNvPr id="70" name="object 70"/>
          <p:cNvSpPr/>
          <p:nvPr/>
        </p:nvSpPr>
        <p:spPr>
          <a:xfrm>
            <a:off x="4766543" y="1797180"/>
            <a:ext cx="28099" cy="33814"/>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sz="1350"/>
          </a:p>
        </p:txBody>
      </p:sp>
      <p:sp>
        <p:nvSpPr>
          <p:cNvPr id="71" name="object 71"/>
          <p:cNvSpPr/>
          <p:nvPr/>
        </p:nvSpPr>
        <p:spPr>
          <a:xfrm>
            <a:off x="3886738" y="2505988"/>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72" name="object 72"/>
          <p:cNvSpPr/>
          <p:nvPr/>
        </p:nvSpPr>
        <p:spPr>
          <a:xfrm>
            <a:off x="4758724" y="2486414"/>
            <a:ext cx="33338" cy="29051"/>
          </a:xfrm>
          <a:custGeom>
            <a:avLst/>
            <a:gdLst/>
            <a:ahLst/>
            <a:cxnLst/>
            <a:rect l="l" t="t" r="r" b="b"/>
            <a:pathLst>
              <a:path w="44450" h="38735">
                <a:moveTo>
                  <a:pt x="18999" y="38649"/>
                </a:moveTo>
                <a:lnTo>
                  <a:pt x="0" y="13549"/>
                </a:lnTo>
                <a:lnTo>
                  <a:pt x="43949" y="0"/>
                </a:lnTo>
                <a:lnTo>
                  <a:pt x="18999" y="38649"/>
                </a:lnTo>
                <a:close/>
              </a:path>
            </a:pathLst>
          </a:custGeom>
          <a:solidFill>
            <a:srgbClr val="666666"/>
          </a:solidFill>
        </p:spPr>
        <p:txBody>
          <a:bodyPr wrap="square" lIns="0" tIns="0" rIns="0" bIns="0" rtlCol="0"/>
          <a:lstStyle/>
          <a:p>
            <a:endParaRPr sz="1350"/>
          </a:p>
        </p:txBody>
      </p:sp>
      <p:sp>
        <p:nvSpPr>
          <p:cNvPr id="73" name="object 73"/>
          <p:cNvSpPr/>
          <p:nvPr/>
        </p:nvSpPr>
        <p:spPr>
          <a:xfrm>
            <a:off x="4758724" y="2486414"/>
            <a:ext cx="33338" cy="29051"/>
          </a:xfrm>
          <a:custGeom>
            <a:avLst/>
            <a:gdLst/>
            <a:ahLst/>
            <a:cxnLst/>
            <a:rect l="l" t="t" r="r" b="b"/>
            <a:pathLst>
              <a:path w="44450" h="38735">
                <a:moveTo>
                  <a:pt x="18999" y="38649"/>
                </a:moveTo>
                <a:lnTo>
                  <a:pt x="43949" y="0"/>
                </a:lnTo>
                <a:lnTo>
                  <a:pt x="0" y="13549"/>
                </a:lnTo>
                <a:lnTo>
                  <a:pt x="18999" y="38649"/>
                </a:lnTo>
                <a:close/>
              </a:path>
            </a:pathLst>
          </a:custGeom>
          <a:ln w="9524">
            <a:solidFill>
              <a:srgbClr val="666666"/>
            </a:solidFill>
          </a:ln>
        </p:spPr>
        <p:txBody>
          <a:bodyPr wrap="square" lIns="0" tIns="0" rIns="0" bIns="0" rtlCol="0"/>
          <a:lstStyle/>
          <a:p>
            <a:endParaRPr sz="1350"/>
          </a:p>
        </p:txBody>
      </p:sp>
      <p:sp>
        <p:nvSpPr>
          <p:cNvPr id="74" name="object 74"/>
          <p:cNvSpPr/>
          <p:nvPr/>
        </p:nvSpPr>
        <p:spPr>
          <a:xfrm>
            <a:off x="3886738" y="3171762"/>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75" name="object 75"/>
          <p:cNvSpPr/>
          <p:nvPr/>
        </p:nvSpPr>
        <p:spPr>
          <a:xfrm>
            <a:off x="4757149" y="3159968"/>
            <a:ext cx="32861" cy="23813"/>
          </a:xfrm>
          <a:custGeom>
            <a:avLst/>
            <a:gdLst/>
            <a:ahLst/>
            <a:cxnLst/>
            <a:rect l="l" t="t" r="r" b="b"/>
            <a:pathLst>
              <a:path w="43814" h="31750">
                <a:moveTo>
                  <a:pt x="0" y="31449"/>
                </a:moveTo>
                <a:lnTo>
                  <a:pt x="0" y="0"/>
                </a:lnTo>
                <a:lnTo>
                  <a:pt x="43224" y="15724"/>
                </a:lnTo>
                <a:lnTo>
                  <a:pt x="0" y="31449"/>
                </a:lnTo>
                <a:close/>
              </a:path>
            </a:pathLst>
          </a:custGeom>
          <a:solidFill>
            <a:srgbClr val="666666"/>
          </a:solidFill>
        </p:spPr>
        <p:txBody>
          <a:bodyPr wrap="square" lIns="0" tIns="0" rIns="0" bIns="0" rtlCol="0"/>
          <a:lstStyle/>
          <a:p>
            <a:endParaRPr sz="1350"/>
          </a:p>
        </p:txBody>
      </p:sp>
      <p:sp>
        <p:nvSpPr>
          <p:cNvPr id="76" name="object 76"/>
          <p:cNvSpPr/>
          <p:nvPr/>
        </p:nvSpPr>
        <p:spPr>
          <a:xfrm>
            <a:off x="4757149" y="3159968"/>
            <a:ext cx="32861" cy="23813"/>
          </a:xfrm>
          <a:custGeom>
            <a:avLst/>
            <a:gdLst/>
            <a:ahLst/>
            <a:cxnLst/>
            <a:rect l="l" t="t" r="r" b="b"/>
            <a:pathLst>
              <a:path w="43814" h="31750">
                <a:moveTo>
                  <a:pt x="0" y="31449"/>
                </a:moveTo>
                <a:lnTo>
                  <a:pt x="43224" y="15724"/>
                </a:lnTo>
                <a:lnTo>
                  <a:pt x="0" y="0"/>
                </a:lnTo>
                <a:lnTo>
                  <a:pt x="0" y="31449"/>
                </a:lnTo>
                <a:close/>
              </a:path>
            </a:pathLst>
          </a:custGeom>
          <a:ln w="9524">
            <a:solidFill>
              <a:srgbClr val="666666"/>
            </a:solidFill>
          </a:ln>
        </p:spPr>
        <p:txBody>
          <a:bodyPr wrap="square" lIns="0" tIns="0" rIns="0" bIns="0" rtlCol="0"/>
          <a:lstStyle/>
          <a:p>
            <a:endParaRPr sz="1350"/>
          </a:p>
        </p:txBody>
      </p:sp>
      <p:sp>
        <p:nvSpPr>
          <p:cNvPr id="77" name="object 77"/>
          <p:cNvSpPr/>
          <p:nvPr/>
        </p:nvSpPr>
        <p:spPr>
          <a:xfrm>
            <a:off x="3886738" y="3197637"/>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78" name="object 78"/>
          <p:cNvSpPr/>
          <p:nvPr/>
        </p:nvSpPr>
        <p:spPr>
          <a:xfrm>
            <a:off x="4758724" y="3178063"/>
            <a:ext cx="33338" cy="29051"/>
          </a:xfrm>
          <a:custGeom>
            <a:avLst/>
            <a:gdLst/>
            <a:ahLst/>
            <a:cxnLst/>
            <a:rect l="l" t="t" r="r" b="b"/>
            <a:pathLst>
              <a:path w="44450" h="38735">
                <a:moveTo>
                  <a:pt x="18999" y="38649"/>
                </a:moveTo>
                <a:lnTo>
                  <a:pt x="0" y="13549"/>
                </a:lnTo>
                <a:lnTo>
                  <a:pt x="43949" y="0"/>
                </a:lnTo>
                <a:lnTo>
                  <a:pt x="18999" y="38649"/>
                </a:lnTo>
                <a:close/>
              </a:path>
            </a:pathLst>
          </a:custGeom>
          <a:solidFill>
            <a:srgbClr val="666666"/>
          </a:solidFill>
        </p:spPr>
        <p:txBody>
          <a:bodyPr wrap="square" lIns="0" tIns="0" rIns="0" bIns="0" rtlCol="0"/>
          <a:lstStyle/>
          <a:p>
            <a:endParaRPr sz="1350"/>
          </a:p>
        </p:txBody>
      </p:sp>
      <p:sp>
        <p:nvSpPr>
          <p:cNvPr id="79" name="object 79"/>
          <p:cNvSpPr/>
          <p:nvPr/>
        </p:nvSpPr>
        <p:spPr>
          <a:xfrm>
            <a:off x="4758724" y="3178063"/>
            <a:ext cx="33338" cy="29051"/>
          </a:xfrm>
          <a:custGeom>
            <a:avLst/>
            <a:gdLst/>
            <a:ahLst/>
            <a:cxnLst/>
            <a:rect l="l" t="t" r="r" b="b"/>
            <a:pathLst>
              <a:path w="44450" h="38735">
                <a:moveTo>
                  <a:pt x="18999" y="38649"/>
                </a:moveTo>
                <a:lnTo>
                  <a:pt x="43949" y="0"/>
                </a:lnTo>
                <a:lnTo>
                  <a:pt x="0" y="13549"/>
                </a:lnTo>
                <a:lnTo>
                  <a:pt x="18999" y="38649"/>
                </a:lnTo>
                <a:close/>
              </a:path>
            </a:pathLst>
          </a:custGeom>
          <a:ln w="9524">
            <a:solidFill>
              <a:srgbClr val="666666"/>
            </a:solidFill>
          </a:ln>
        </p:spPr>
        <p:txBody>
          <a:bodyPr wrap="square" lIns="0" tIns="0" rIns="0" bIns="0" rtlCol="0"/>
          <a:lstStyle/>
          <a:p>
            <a:endParaRPr sz="1350"/>
          </a:p>
        </p:txBody>
      </p:sp>
      <p:sp>
        <p:nvSpPr>
          <p:cNvPr id="80" name="object 80"/>
          <p:cNvSpPr/>
          <p:nvPr/>
        </p:nvSpPr>
        <p:spPr>
          <a:xfrm>
            <a:off x="3886738" y="2515888"/>
            <a:ext cx="890111" cy="1347788"/>
          </a:xfrm>
          <a:custGeom>
            <a:avLst/>
            <a:gdLst/>
            <a:ahLst/>
            <a:cxnLst/>
            <a:rect l="l" t="t" r="r" b="b"/>
            <a:pathLst>
              <a:path w="1186814" h="1797050">
                <a:moveTo>
                  <a:pt x="0" y="1796696"/>
                </a:moveTo>
                <a:lnTo>
                  <a:pt x="1186197" y="0"/>
                </a:lnTo>
              </a:path>
            </a:pathLst>
          </a:custGeom>
          <a:ln w="9524">
            <a:solidFill>
              <a:srgbClr val="666666"/>
            </a:solidFill>
          </a:ln>
        </p:spPr>
        <p:txBody>
          <a:bodyPr wrap="square" lIns="0" tIns="0" rIns="0" bIns="0" rtlCol="0"/>
          <a:lstStyle/>
          <a:p>
            <a:endParaRPr sz="1350"/>
          </a:p>
        </p:txBody>
      </p:sp>
      <p:sp>
        <p:nvSpPr>
          <p:cNvPr id="81" name="object 81"/>
          <p:cNvSpPr/>
          <p:nvPr/>
        </p:nvSpPr>
        <p:spPr>
          <a:xfrm>
            <a:off x="4766543" y="2488833"/>
            <a:ext cx="28099" cy="33814"/>
          </a:xfrm>
          <a:custGeom>
            <a:avLst/>
            <a:gdLst/>
            <a:ahLst/>
            <a:cxnLst/>
            <a:rect l="l" t="t" r="r" b="b"/>
            <a:pathLst>
              <a:path w="37464" h="45085">
                <a:moveTo>
                  <a:pt x="26274" y="44724"/>
                </a:moveTo>
                <a:lnTo>
                  <a:pt x="0" y="27399"/>
                </a:lnTo>
                <a:lnTo>
                  <a:pt x="36949" y="0"/>
                </a:lnTo>
                <a:lnTo>
                  <a:pt x="26274" y="44724"/>
                </a:lnTo>
                <a:close/>
              </a:path>
            </a:pathLst>
          </a:custGeom>
          <a:solidFill>
            <a:srgbClr val="666666"/>
          </a:solidFill>
        </p:spPr>
        <p:txBody>
          <a:bodyPr wrap="square" lIns="0" tIns="0" rIns="0" bIns="0" rtlCol="0"/>
          <a:lstStyle/>
          <a:p>
            <a:endParaRPr sz="1350"/>
          </a:p>
        </p:txBody>
      </p:sp>
      <p:sp>
        <p:nvSpPr>
          <p:cNvPr id="82" name="object 82"/>
          <p:cNvSpPr/>
          <p:nvPr/>
        </p:nvSpPr>
        <p:spPr>
          <a:xfrm>
            <a:off x="4766543" y="2488833"/>
            <a:ext cx="28099" cy="33814"/>
          </a:xfrm>
          <a:custGeom>
            <a:avLst/>
            <a:gdLst/>
            <a:ahLst/>
            <a:cxnLst/>
            <a:rect l="l" t="t" r="r" b="b"/>
            <a:pathLst>
              <a:path w="37464" h="45085">
                <a:moveTo>
                  <a:pt x="26274" y="44724"/>
                </a:moveTo>
                <a:lnTo>
                  <a:pt x="36949" y="0"/>
                </a:lnTo>
                <a:lnTo>
                  <a:pt x="0" y="27399"/>
                </a:lnTo>
                <a:lnTo>
                  <a:pt x="26274" y="44724"/>
                </a:lnTo>
                <a:close/>
              </a:path>
            </a:pathLst>
          </a:custGeom>
          <a:ln w="9524">
            <a:solidFill>
              <a:srgbClr val="666666"/>
            </a:solidFill>
          </a:ln>
        </p:spPr>
        <p:txBody>
          <a:bodyPr wrap="square" lIns="0" tIns="0" rIns="0" bIns="0" rtlCol="0"/>
          <a:lstStyle/>
          <a:p>
            <a:endParaRPr sz="1350"/>
          </a:p>
        </p:txBody>
      </p:sp>
      <p:sp>
        <p:nvSpPr>
          <p:cNvPr id="83" name="object 83"/>
          <p:cNvSpPr/>
          <p:nvPr/>
        </p:nvSpPr>
        <p:spPr>
          <a:xfrm>
            <a:off x="3886738" y="1827696"/>
            <a:ext cx="896303" cy="2035969"/>
          </a:xfrm>
          <a:custGeom>
            <a:avLst/>
            <a:gdLst/>
            <a:ahLst/>
            <a:cxnLst/>
            <a:rect l="l" t="t" r="r" b="b"/>
            <a:pathLst>
              <a:path w="1195070" h="2714625">
                <a:moveTo>
                  <a:pt x="0" y="2714287"/>
                </a:moveTo>
                <a:lnTo>
                  <a:pt x="1194672" y="0"/>
                </a:lnTo>
              </a:path>
            </a:pathLst>
          </a:custGeom>
          <a:ln w="9524">
            <a:solidFill>
              <a:srgbClr val="666666"/>
            </a:solidFill>
          </a:ln>
        </p:spPr>
        <p:txBody>
          <a:bodyPr wrap="square" lIns="0" tIns="0" rIns="0" bIns="0" rtlCol="0"/>
          <a:lstStyle/>
          <a:p>
            <a:endParaRPr sz="1350"/>
          </a:p>
        </p:txBody>
      </p:sp>
      <p:sp>
        <p:nvSpPr>
          <p:cNvPr id="84" name="object 84"/>
          <p:cNvSpPr/>
          <p:nvPr/>
        </p:nvSpPr>
        <p:spPr>
          <a:xfrm>
            <a:off x="4771943" y="1798024"/>
            <a:ext cx="24288" cy="34766"/>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sz="1350"/>
          </a:p>
        </p:txBody>
      </p:sp>
      <p:sp>
        <p:nvSpPr>
          <p:cNvPr id="85" name="object 85"/>
          <p:cNvSpPr/>
          <p:nvPr/>
        </p:nvSpPr>
        <p:spPr>
          <a:xfrm>
            <a:off x="4771943" y="1798024"/>
            <a:ext cx="24288" cy="34766"/>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sz="1350"/>
          </a:p>
        </p:txBody>
      </p:sp>
      <p:sp>
        <p:nvSpPr>
          <p:cNvPr id="86" name="object 86"/>
          <p:cNvSpPr/>
          <p:nvPr/>
        </p:nvSpPr>
        <p:spPr>
          <a:xfrm>
            <a:off x="5293472" y="1788465"/>
            <a:ext cx="873443" cy="327660"/>
          </a:xfrm>
          <a:custGeom>
            <a:avLst/>
            <a:gdLst/>
            <a:ahLst/>
            <a:cxnLst/>
            <a:rect l="l" t="t" r="r" b="b"/>
            <a:pathLst>
              <a:path w="1164590" h="436880">
                <a:moveTo>
                  <a:pt x="0" y="0"/>
                </a:moveTo>
                <a:lnTo>
                  <a:pt x="1164197" y="436824"/>
                </a:lnTo>
              </a:path>
            </a:pathLst>
          </a:custGeom>
          <a:ln w="9524">
            <a:solidFill>
              <a:srgbClr val="666666"/>
            </a:solidFill>
          </a:ln>
        </p:spPr>
        <p:txBody>
          <a:bodyPr wrap="square" lIns="0" tIns="0" rIns="0" bIns="0" rtlCol="0"/>
          <a:lstStyle/>
          <a:p>
            <a:endParaRPr sz="1350"/>
          </a:p>
        </p:txBody>
      </p:sp>
      <p:sp>
        <p:nvSpPr>
          <p:cNvPr id="87" name="object 87"/>
          <p:cNvSpPr/>
          <p:nvPr/>
        </p:nvSpPr>
        <p:spPr>
          <a:xfrm>
            <a:off x="6162478" y="2105039"/>
            <a:ext cx="34766" cy="22860"/>
          </a:xfrm>
          <a:custGeom>
            <a:avLst/>
            <a:gdLst/>
            <a:ahLst/>
            <a:cxnLst/>
            <a:rect l="l" t="t" r="r" b="b"/>
            <a:pathLst>
              <a:path w="46354" h="30480">
                <a:moveTo>
                  <a:pt x="45999" y="29899"/>
                </a:moveTo>
                <a:lnTo>
                  <a:pt x="0" y="29449"/>
                </a:lnTo>
                <a:lnTo>
                  <a:pt x="11049" y="0"/>
                </a:lnTo>
                <a:lnTo>
                  <a:pt x="45999" y="29899"/>
                </a:lnTo>
                <a:close/>
              </a:path>
            </a:pathLst>
          </a:custGeom>
          <a:solidFill>
            <a:srgbClr val="666666"/>
          </a:solidFill>
        </p:spPr>
        <p:txBody>
          <a:bodyPr wrap="square" lIns="0" tIns="0" rIns="0" bIns="0" rtlCol="0"/>
          <a:lstStyle/>
          <a:p>
            <a:endParaRPr sz="1350"/>
          </a:p>
        </p:txBody>
      </p:sp>
      <p:sp>
        <p:nvSpPr>
          <p:cNvPr id="88" name="object 88"/>
          <p:cNvSpPr/>
          <p:nvPr/>
        </p:nvSpPr>
        <p:spPr>
          <a:xfrm>
            <a:off x="6162478" y="2105039"/>
            <a:ext cx="34766" cy="22860"/>
          </a:xfrm>
          <a:custGeom>
            <a:avLst/>
            <a:gdLst/>
            <a:ahLst/>
            <a:cxnLst/>
            <a:rect l="l" t="t" r="r" b="b"/>
            <a:pathLst>
              <a:path w="46354" h="30480">
                <a:moveTo>
                  <a:pt x="0" y="29449"/>
                </a:moveTo>
                <a:lnTo>
                  <a:pt x="45999" y="29899"/>
                </a:lnTo>
                <a:lnTo>
                  <a:pt x="11049" y="0"/>
                </a:lnTo>
                <a:lnTo>
                  <a:pt x="0" y="29449"/>
                </a:lnTo>
                <a:close/>
              </a:path>
            </a:pathLst>
          </a:custGeom>
          <a:ln w="9524">
            <a:solidFill>
              <a:srgbClr val="666666"/>
            </a:solidFill>
          </a:ln>
        </p:spPr>
        <p:txBody>
          <a:bodyPr wrap="square" lIns="0" tIns="0" rIns="0" bIns="0" rtlCol="0"/>
          <a:lstStyle/>
          <a:p>
            <a:endParaRPr sz="1350"/>
          </a:p>
        </p:txBody>
      </p:sp>
      <p:sp>
        <p:nvSpPr>
          <p:cNvPr id="89" name="object 89"/>
          <p:cNvSpPr/>
          <p:nvPr/>
        </p:nvSpPr>
        <p:spPr>
          <a:xfrm>
            <a:off x="5293473" y="1788466"/>
            <a:ext cx="885349" cy="1002506"/>
          </a:xfrm>
          <a:custGeom>
            <a:avLst/>
            <a:gdLst/>
            <a:ahLst/>
            <a:cxnLst/>
            <a:rect l="l" t="t" r="r" b="b"/>
            <a:pathLst>
              <a:path w="1180465" h="1336675">
                <a:moveTo>
                  <a:pt x="0" y="0"/>
                </a:moveTo>
                <a:lnTo>
                  <a:pt x="1179872" y="1336247"/>
                </a:lnTo>
              </a:path>
            </a:pathLst>
          </a:custGeom>
          <a:ln w="9524">
            <a:solidFill>
              <a:srgbClr val="666666"/>
            </a:solidFill>
          </a:ln>
        </p:spPr>
        <p:txBody>
          <a:bodyPr wrap="square" lIns="0" tIns="0" rIns="0" bIns="0" rtlCol="0"/>
          <a:lstStyle/>
          <a:p>
            <a:endParaRPr sz="1350"/>
          </a:p>
        </p:txBody>
      </p:sp>
      <p:sp>
        <p:nvSpPr>
          <p:cNvPr id="90" name="object 90"/>
          <p:cNvSpPr/>
          <p:nvPr/>
        </p:nvSpPr>
        <p:spPr>
          <a:xfrm>
            <a:off x="6169527" y="2782850"/>
            <a:ext cx="30480" cy="32385"/>
          </a:xfrm>
          <a:custGeom>
            <a:avLst/>
            <a:gdLst/>
            <a:ahLst/>
            <a:cxnLst/>
            <a:rect l="l" t="t" r="r" b="b"/>
            <a:pathLst>
              <a:path w="40640" h="43179">
                <a:moveTo>
                  <a:pt x="40399" y="42799"/>
                </a:moveTo>
                <a:lnTo>
                  <a:pt x="0" y="20824"/>
                </a:lnTo>
                <a:lnTo>
                  <a:pt x="23599" y="0"/>
                </a:lnTo>
                <a:lnTo>
                  <a:pt x="40399" y="42799"/>
                </a:lnTo>
                <a:close/>
              </a:path>
            </a:pathLst>
          </a:custGeom>
          <a:solidFill>
            <a:srgbClr val="666666"/>
          </a:solidFill>
        </p:spPr>
        <p:txBody>
          <a:bodyPr wrap="square" lIns="0" tIns="0" rIns="0" bIns="0" rtlCol="0"/>
          <a:lstStyle/>
          <a:p>
            <a:endParaRPr sz="1350"/>
          </a:p>
        </p:txBody>
      </p:sp>
      <p:sp>
        <p:nvSpPr>
          <p:cNvPr id="91" name="object 91"/>
          <p:cNvSpPr/>
          <p:nvPr/>
        </p:nvSpPr>
        <p:spPr>
          <a:xfrm>
            <a:off x="6169527" y="2782850"/>
            <a:ext cx="30480" cy="32385"/>
          </a:xfrm>
          <a:custGeom>
            <a:avLst/>
            <a:gdLst/>
            <a:ahLst/>
            <a:cxnLst/>
            <a:rect l="l" t="t" r="r" b="b"/>
            <a:pathLst>
              <a:path w="40640" h="43179">
                <a:moveTo>
                  <a:pt x="0" y="20824"/>
                </a:moveTo>
                <a:lnTo>
                  <a:pt x="40399" y="42799"/>
                </a:lnTo>
                <a:lnTo>
                  <a:pt x="23599" y="0"/>
                </a:lnTo>
                <a:lnTo>
                  <a:pt x="0" y="20824"/>
                </a:lnTo>
                <a:close/>
              </a:path>
            </a:pathLst>
          </a:custGeom>
          <a:ln w="9524">
            <a:solidFill>
              <a:srgbClr val="666666"/>
            </a:solidFill>
          </a:ln>
        </p:spPr>
        <p:txBody>
          <a:bodyPr wrap="square" lIns="0" tIns="0" rIns="0" bIns="0" rtlCol="0"/>
          <a:lstStyle/>
          <a:p>
            <a:endParaRPr sz="1350"/>
          </a:p>
        </p:txBody>
      </p:sp>
      <p:sp>
        <p:nvSpPr>
          <p:cNvPr id="92" name="object 92"/>
          <p:cNvSpPr/>
          <p:nvPr/>
        </p:nvSpPr>
        <p:spPr>
          <a:xfrm>
            <a:off x="5293472" y="1788466"/>
            <a:ext cx="893445" cy="1688306"/>
          </a:xfrm>
          <a:custGeom>
            <a:avLst/>
            <a:gdLst/>
            <a:ahLst/>
            <a:cxnLst/>
            <a:rect l="l" t="t" r="r" b="b"/>
            <a:pathLst>
              <a:path w="1191259" h="2251075">
                <a:moveTo>
                  <a:pt x="0" y="0"/>
                </a:moveTo>
                <a:lnTo>
                  <a:pt x="1190972" y="2250770"/>
                </a:lnTo>
              </a:path>
            </a:pathLst>
          </a:custGeom>
          <a:ln w="9524">
            <a:solidFill>
              <a:srgbClr val="666666"/>
            </a:solidFill>
          </a:ln>
        </p:spPr>
        <p:txBody>
          <a:bodyPr wrap="square" lIns="0" tIns="0" rIns="0" bIns="0" rtlCol="0"/>
          <a:lstStyle/>
          <a:p>
            <a:endParaRPr sz="1350"/>
          </a:p>
        </p:txBody>
      </p:sp>
      <p:sp>
        <p:nvSpPr>
          <p:cNvPr id="93" name="object 93"/>
          <p:cNvSpPr/>
          <p:nvPr/>
        </p:nvSpPr>
        <p:spPr>
          <a:xfrm>
            <a:off x="6176277" y="3471030"/>
            <a:ext cx="25718" cy="34290"/>
          </a:xfrm>
          <a:custGeom>
            <a:avLst/>
            <a:gdLst/>
            <a:ahLst/>
            <a:cxnLst/>
            <a:rect l="l" t="t" r="r" b="b"/>
            <a:pathLst>
              <a:path w="34290" h="45720">
                <a:moveTo>
                  <a:pt x="34099" y="45574"/>
                </a:moveTo>
                <a:lnTo>
                  <a:pt x="0" y="14724"/>
                </a:lnTo>
                <a:lnTo>
                  <a:pt x="27799" y="0"/>
                </a:lnTo>
                <a:lnTo>
                  <a:pt x="34099" y="45574"/>
                </a:lnTo>
                <a:close/>
              </a:path>
            </a:pathLst>
          </a:custGeom>
          <a:solidFill>
            <a:srgbClr val="666666"/>
          </a:solidFill>
        </p:spPr>
        <p:txBody>
          <a:bodyPr wrap="square" lIns="0" tIns="0" rIns="0" bIns="0" rtlCol="0"/>
          <a:lstStyle/>
          <a:p>
            <a:endParaRPr sz="1350"/>
          </a:p>
        </p:txBody>
      </p:sp>
      <p:sp>
        <p:nvSpPr>
          <p:cNvPr id="94" name="object 94"/>
          <p:cNvSpPr/>
          <p:nvPr/>
        </p:nvSpPr>
        <p:spPr>
          <a:xfrm>
            <a:off x="6176277" y="3471030"/>
            <a:ext cx="25718" cy="34290"/>
          </a:xfrm>
          <a:custGeom>
            <a:avLst/>
            <a:gdLst/>
            <a:ahLst/>
            <a:cxnLst/>
            <a:rect l="l" t="t" r="r" b="b"/>
            <a:pathLst>
              <a:path w="34290" h="45720">
                <a:moveTo>
                  <a:pt x="0" y="14724"/>
                </a:moveTo>
                <a:lnTo>
                  <a:pt x="34099" y="45574"/>
                </a:lnTo>
                <a:lnTo>
                  <a:pt x="27799" y="0"/>
                </a:lnTo>
                <a:lnTo>
                  <a:pt x="0" y="14724"/>
                </a:lnTo>
                <a:close/>
              </a:path>
            </a:pathLst>
          </a:custGeom>
          <a:ln w="9524">
            <a:solidFill>
              <a:srgbClr val="666666"/>
            </a:solidFill>
          </a:ln>
        </p:spPr>
        <p:txBody>
          <a:bodyPr wrap="square" lIns="0" tIns="0" rIns="0" bIns="0" rtlCol="0"/>
          <a:lstStyle/>
          <a:p>
            <a:endParaRPr sz="1350"/>
          </a:p>
        </p:txBody>
      </p:sp>
      <p:sp>
        <p:nvSpPr>
          <p:cNvPr id="95" name="object 95"/>
          <p:cNvSpPr/>
          <p:nvPr/>
        </p:nvSpPr>
        <p:spPr>
          <a:xfrm>
            <a:off x="5293472" y="2146439"/>
            <a:ext cx="873443" cy="333851"/>
          </a:xfrm>
          <a:custGeom>
            <a:avLst/>
            <a:gdLst/>
            <a:ahLst/>
            <a:cxnLst/>
            <a:rect l="l" t="t" r="r" b="b"/>
            <a:pathLst>
              <a:path w="1164590" h="445135">
                <a:moveTo>
                  <a:pt x="0" y="444899"/>
                </a:moveTo>
                <a:lnTo>
                  <a:pt x="1164322" y="0"/>
                </a:lnTo>
              </a:path>
            </a:pathLst>
          </a:custGeom>
          <a:ln w="9524">
            <a:solidFill>
              <a:srgbClr val="666666"/>
            </a:solidFill>
          </a:ln>
        </p:spPr>
        <p:txBody>
          <a:bodyPr wrap="square" lIns="0" tIns="0" rIns="0" bIns="0" rtlCol="0"/>
          <a:lstStyle/>
          <a:p>
            <a:endParaRPr sz="1350"/>
          </a:p>
        </p:txBody>
      </p:sp>
      <p:sp>
        <p:nvSpPr>
          <p:cNvPr id="96" name="object 96"/>
          <p:cNvSpPr/>
          <p:nvPr/>
        </p:nvSpPr>
        <p:spPr>
          <a:xfrm>
            <a:off x="6162497" y="2134871"/>
            <a:ext cx="34766" cy="22860"/>
          </a:xfrm>
          <a:custGeom>
            <a:avLst/>
            <a:gdLst/>
            <a:ahLst/>
            <a:cxnLst/>
            <a:rect l="l" t="t" r="r" b="b"/>
            <a:pathLst>
              <a:path w="46354" h="30480">
                <a:moveTo>
                  <a:pt x="11224" y="30124"/>
                </a:moveTo>
                <a:lnTo>
                  <a:pt x="0" y="724"/>
                </a:lnTo>
                <a:lnTo>
                  <a:pt x="45999" y="0"/>
                </a:lnTo>
                <a:lnTo>
                  <a:pt x="11224" y="30124"/>
                </a:lnTo>
                <a:close/>
              </a:path>
            </a:pathLst>
          </a:custGeom>
          <a:solidFill>
            <a:srgbClr val="666666"/>
          </a:solidFill>
        </p:spPr>
        <p:txBody>
          <a:bodyPr wrap="square" lIns="0" tIns="0" rIns="0" bIns="0" rtlCol="0"/>
          <a:lstStyle/>
          <a:p>
            <a:endParaRPr sz="1350"/>
          </a:p>
        </p:txBody>
      </p:sp>
      <p:sp>
        <p:nvSpPr>
          <p:cNvPr id="97" name="object 97"/>
          <p:cNvSpPr/>
          <p:nvPr/>
        </p:nvSpPr>
        <p:spPr>
          <a:xfrm>
            <a:off x="6162496" y="2134871"/>
            <a:ext cx="34766" cy="22860"/>
          </a:xfrm>
          <a:custGeom>
            <a:avLst/>
            <a:gdLst/>
            <a:ahLst/>
            <a:cxnLst/>
            <a:rect l="l" t="t" r="r" b="b"/>
            <a:pathLst>
              <a:path w="46354" h="30480">
                <a:moveTo>
                  <a:pt x="11224" y="30124"/>
                </a:moveTo>
                <a:lnTo>
                  <a:pt x="45999" y="0"/>
                </a:lnTo>
                <a:lnTo>
                  <a:pt x="0" y="724"/>
                </a:lnTo>
                <a:lnTo>
                  <a:pt x="11224" y="30124"/>
                </a:lnTo>
                <a:close/>
              </a:path>
            </a:pathLst>
          </a:custGeom>
          <a:ln w="9524">
            <a:solidFill>
              <a:srgbClr val="666666"/>
            </a:solidFill>
          </a:ln>
        </p:spPr>
        <p:txBody>
          <a:bodyPr wrap="square" lIns="0" tIns="0" rIns="0" bIns="0" rtlCol="0"/>
          <a:lstStyle/>
          <a:p>
            <a:endParaRPr sz="1350"/>
          </a:p>
        </p:txBody>
      </p:sp>
      <p:sp>
        <p:nvSpPr>
          <p:cNvPr id="98" name="object 98"/>
          <p:cNvSpPr/>
          <p:nvPr/>
        </p:nvSpPr>
        <p:spPr>
          <a:xfrm>
            <a:off x="5293472" y="2480114"/>
            <a:ext cx="873443" cy="32766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sz="1350"/>
          </a:p>
        </p:txBody>
      </p:sp>
      <p:sp>
        <p:nvSpPr>
          <p:cNvPr id="99" name="object 99"/>
          <p:cNvSpPr/>
          <p:nvPr/>
        </p:nvSpPr>
        <p:spPr>
          <a:xfrm>
            <a:off x="6162478" y="2796688"/>
            <a:ext cx="34766" cy="22860"/>
          </a:xfrm>
          <a:custGeom>
            <a:avLst/>
            <a:gdLst/>
            <a:ahLst/>
            <a:cxnLst/>
            <a:rect l="l" t="t" r="r" b="b"/>
            <a:pathLst>
              <a:path w="46354" h="30479">
                <a:moveTo>
                  <a:pt x="45999" y="29899"/>
                </a:moveTo>
                <a:lnTo>
                  <a:pt x="0" y="29449"/>
                </a:lnTo>
                <a:lnTo>
                  <a:pt x="11049" y="0"/>
                </a:lnTo>
                <a:lnTo>
                  <a:pt x="45999" y="29899"/>
                </a:lnTo>
                <a:close/>
              </a:path>
            </a:pathLst>
          </a:custGeom>
          <a:solidFill>
            <a:srgbClr val="666666"/>
          </a:solidFill>
        </p:spPr>
        <p:txBody>
          <a:bodyPr wrap="square" lIns="0" tIns="0" rIns="0" bIns="0" rtlCol="0"/>
          <a:lstStyle/>
          <a:p>
            <a:endParaRPr sz="1350"/>
          </a:p>
        </p:txBody>
      </p:sp>
      <p:sp>
        <p:nvSpPr>
          <p:cNvPr id="100" name="object 100"/>
          <p:cNvSpPr/>
          <p:nvPr/>
        </p:nvSpPr>
        <p:spPr>
          <a:xfrm>
            <a:off x="6162478" y="2796688"/>
            <a:ext cx="34766" cy="22860"/>
          </a:xfrm>
          <a:custGeom>
            <a:avLst/>
            <a:gdLst/>
            <a:ahLst/>
            <a:cxnLst/>
            <a:rect l="l" t="t" r="r" b="b"/>
            <a:pathLst>
              <a:path w="46354" h="30479">
                <a:moveTo>
                  <a:pt x="0" y="29449"/>
                </a:moveTo>
                <a:lnTo>
                  <a:pt x="45999" y="29899"/>
                </a:lnTo>
                <a:lnTo>
                  <a:pt x="11049" y="0"/>
                </a:lnTo>
                <a:lnTo>
                  <a:pt x="0" y="29449"/>
                </a:lnTo>
                <a:close/>
              </a:path>
            </a:pathLst>
          </a:custGeom>
          <a:ln w="9524">
            <a:solidFill>
              <a:srgbClr val="666666"/>
            </a:solidFill>
          </a:ln>
        </p:spPr>
        <p:txBody>
          <a:bodyPr wrap="square" lIns="0" tIns="0" rIns="0" bIns="0" rtlCol="0"/>
          <a:lstStyle/>
          <a:p>
            <a:endParaRPr sz="1350"/>
          </a:p>
        </p:txBody>
      </p:sp>
      <p:sp>
        <p:nvSpPr>
          <p:cNvPr id="101" name="object 101"/>
          <p:cNvSpPr/>
          <p:nvPr/>
        </p:nvSpPr>
        <p:spPr>
          <a:xfrm>
            <a:off x="5293473" y="2480114"/>
            <a:ext cx="885349" cy="1002506"/>
          </a:xfrm>
          <a:custGeom>
            <a:avLst/>
            <a:gdLst/>
            <a:ahLst/>
            <a:cxnLst/>
            <a:rect l="l" t="t" r="r" b="b"/>
            <a:pathLst>
              <a:path w="1180465" h="1336675">
                <a:moveTo>
                  <a:pt x="0" y="0"/>
                </a:moveTo>
                <a:lnTo>
                  <a:pt x="1179872" y="1336247"/>
                </a:lnTo>
              </a:path>
            </a:pathLst>
          </a:custGeom>
          <a:ln w="9524">
            <a:solidFill>
              <a:srgbClr val="666666"/>
            </a:solidFill>
          </a:ln>
        </p:spPr>
        <p:txBody>
          <a:bodyPr wrap="square" lIns="0" tIns="0" rIns="0" bIns="0" rtlCol="0"/>
          <a:lstStyle/>
          <a:p>
            <a:endParaRPr sz="1350"/>
          </a:p>
        </p:txBody>
      </p:sp>
      <p:sp>
        <p:nvSpPr>
          <p:cNvPr id="102" name="object 102"/>
          <p:cNvSpPr/>
          <p:nvPr/>
        </p:nvSpPr>
        <p:spPr>
          <a:xfrm>
            <a:off x="6169527" y="3474499"/>
            <a:ext cx="30480" cy="32385"/>
          </a:xfrm>
          <a:custGeom>
            <a:avLst/>
            <a:gdLst/>
            <a:ahLst/>
            <a:cxnLst/>
            <a:rect l="l" t="t" r="r" b="b"/>
            <a:pathLst>
              <a:path w="40640" h="43179">
                <a:moveTo>
                  <a:pt x="40399" y="42799"/>
                </a:moveTo>
                <a:lnTo>
                  <a:pt x="0" y="20824"/>
                </a:lnTo>
                <a:lnTo>
                  <a:pt x="23599" y="0"/>
                </a:lnTo>
                <a:lnTo>
                  <a:pt x="40399" y="42799"/>
                </a:lnTo>
                <a:close/>
              </a:path>
            </a:pathLst>
          </a:custGeom>
          <a:solidFill>
            <a:srgbClr val="666666"/>
          </a:solidFill>
        </p:spPr>
        <p:txBody>
          <a:bodyPr wrap="square" lIns="0" tIns="0" rIns="0" bIns="0" rtlCol="0"/>
          <a:lstStyle/>
          <a:p>
            <a:endParaRPr sz="1350"/>
          </a:p>
        </p:txBody>
      </p:sp>
      <p:sp>
        <p:nvSpPr>
          <p:cNvPr id="103" name="object 103"/>
          <p:cNvSpPr/>
          <p:nvPr/>
        </p:nvSpPr>
        <p:spPr>
          <a:xfrm>
            <a:off x="6169527" y="3474499"/>
            <a:ext cx="30480" cy="32385"/>
          </a:xfrm>
          <a:custGeom>
            <a:avLst/>
            <a:gdLst/>
            <a:ahLst/>
            <a:cxnLst/>
            <a:rect l="l" t="t" r="r" b="b"/>
            <a:pathLst>
              <a:path w="40640" h="43179">
                <a:moveTo>
                  <a:pt x="0" y="20824"/>
                </a:moveTo>
                <a:lnTo>
                  <a:pt x="40399" y="42799"/>
                </a:lnTo>
                <a:lnTo>
                  <a:pt x="23599" y="0"/>
                </a:lnTo>
                <a:lnTo>
                  <a:pt x="0" y="20824"/>
                </a:lnTo>
                <a:close/>
              </a:path>
            </a:pathLst>
          </a:custGeom>
          <a:ln w="9524">
            <a:solidFill>
              <a:srgbClr val="666666"/>
            </a:solidFill>
          </a:ln>
        </p:spPr>
        <p:txBody>
          <a:bodyPr wrap="square" lIns="0" tIns="0" rIns="0" bIns="0" rtlCol="0"/>
          <a:lstStyle/>
          <a:p>
            <a:endParaRPr sz="1350"/>
          </a:p>
        </p:txBody>
      </p:sp>
      <p:sp>
        <p:nvSpPr>
          <p:cNvPr id="104" name="object 104"/>
          <p:cNvSpPr/>
          <p:nvPr/>
        </p:nvSpPr>
        <p:spPr>
          <a:xfrm>
            <a:off x="5293473" y="2163352"/>
            <a:ext cx="885349" cy="1008698"/>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sz="1350"/>
          </a:p>
        </p:txBody>
      </p:sp>
      <p:sp>
        <p:nvSpPr>
          <p:cNvPr id="105" name="object 105"/>
          <p:cNvSpPr/>
          <p:nvPr/>
        </p:nvSpPr>
        <p:spPr>
          <a:xfrm>
            <a:off x="6169602" y="2138996"/>
            <a:ext cx="30480" cy="32385"/>
          </a:xfrm>
          <a:custGeom>
            <a:avLst/>
            <a:gdLst/>
            <a:ahLst/>
            <a:cxnLst/>
            <a:rect l="l" t="t" r="r" b="b"/>
            <a:pathLst>
              <a:path w="40640" h="43180">
                <a:moveTo>
                  <a:pt x="23649" y="42849"/>
                </a:moveTo>
                <a:lnTo>
                  <a:pt x="0" y="22099"/>
                </a:lnTo>
                <a:lnTo>
                  <a:pt x="40349" y="0"/>
                </a:lnTo>
                <a:lnTo>
                  <a:pt x="23649" y="42849"/>
                </a:lnTo>
                <a:close/>
              </a:path>
            </a:pathLst>
          </a:custGeom>
          <a:solidFill>
            <a:srgbClr val="666666"/>
          </a:solidFill>
        </p:spPr>
        <p:txBody>
          <a:bodyPr wrap="square" lIns="0" tIns="0" rIns="0" bIns="0" rtlCol="0"/>
          <a:lstStyle/>
          <a:p>
            <a:endParaRPr sz="1350"/>
          </a:p>
        </p:txBody>
      </p:sp>
      <p:sp>
        <p:nvSpPr>
          <p:cNvPr id="106" name="object 106"/>
          <p:cNvSpPr/>
          <p:nvPr/>
        </p:nvSpPr>
        <p:spPr>
          <a:xfrm>
            <a:off x="6169602" y="2138996"/>
            <a:ext cx="30480" cy="32385"/>
          </a:xfrm>
          <a:custGeom>
            <a:avLst/>
            <a:gdLst/>
            <a:ahLst/>
            <a:cxnLst/>
            <a:rect l="l" t="t" r="r" b="b"/>
            <a:pathLst>
              <a:path w="40640" h="43180">
                <a:moveTo>
                  <a:pt x="23649" y="42849"/>
                </a:moveTo>
                <a:lnTo>
                  <a:pt x="40349" y="0"/>
                </a:lnTo>
                <a:lnTo>
                  <a:pt x="0" y="22099"/>
                </a:lnTo>
                <a:lnTo>
                  <a:pt x="23649" y="42849"/>
                </a:lnTo>
                <a:close/>
              </a:path>
            </a:pathLst>
          </a:custGeom>
          <a:ln w="9524">
            <a:solidFill>
              <a:srgbClr val="666666"/>
            </a:solidFill>
          </a:ln>
        </p:spPr>
        <p:txBody>
          <a:bodyPr wrap="square" lIns="0" tIns="0" rIns="0" bIns="0" rtlCol="0"/>
          <a:lstStyle/>
          <a:p>
            <a:endParaRPr sz="1350"/>
          </a:p>
        </p:txBody>
      </p:sp>
      <p:sp>
        <p:nvSpPr>
          <p:cNvPr id="107" name="object 107"/>
          <p:cNvSpPr/>
          <p:nvPr/>
        </p:nvSpPr>
        <p:spPr>
          <a:xfrm>
            <a:off x="5293472" y="2838088"/>
            <a:ext cx="873443" cy="333851"/>
          </a:xfrm>
          <a:custGeom>
            <a:avLst/>
            <a:gdLst/>
            <a:ahLst/>
            <a:cxnLst/>
            <a:rect l="l" t="t" r="r" b="b"/>
            <a:pathLst>
              <a:path w="1164590" h="445135">
                <a:moveTo>
                  <a:pt x="0" y="444899"/>
                </a:moveTo>
                <a:lnTo>
                  <a:pt x="1164322" y="0"/>
                </a:lnTo>
              </a:path>
            </a:pathLst>
          </a:custGeom>
          <a:ln w="9524">
            <a:solidFill>
              <a:srgbClr val="666666"/>
            </a:solidFill>
          </a:ln>
        </p:spPr>
        <p:txBody>
          <a:bodyPr wrap="square" lIns="0" tIns="0" rIns="0" bIns="0" rtlCol="0"/>
          <a:lstStyle/>
          <a:p>
            <a:endParaRPr sz="1350"/>
          </a:p>
        </p:txBody>
      </p:sp>
      <p:sp>
        <p:nvSpPr>
          <p:cNvPr id="108" name="object 108"/>
          <p:cNvSpPr/>
          <p:nvPr/>
        </p:nvSpPr>
        <p:spPr>
          <a:xfrm>
            <a:off x="6162497" y="2826519"/>
            <a:ext cx="34766" cy="22860"/>
          </a:xfrm>
          <a:custGeom>
            <a:avLst/>
            <a:gdLst/>
            <a:ahLst/>
            <a:cxnLst/>
            <a:rect l="l" t="t" r="r" b="b"/>
            <a:pathLst>
              <a:path w="46354" h="30479">
                <a:moveTo>
                  <a:pt x="11224" y="30124"/>
                </a:moveTo>
                <a:lnTo>
                  <a:pt x="0" y="724"/>
                </a:lnTo>
                <a:lnTo>
                  <a:pt x="45999" y="0"/>
                </a:lnTo>
                <a:lnTo>
                  <a:pt x="11224" y="30124"/>
                </a:lnTo>
                <a:close/>
              </a:path>
            </a:pathLst>
          </a:custGeom>
          <a:solidFill>
            <a:srgbClr val="666666"/>
          </a:solidFill>
        </p:spPr>
        <p:txBody>
          <a:bodyPr wrap="square" lIns="0" tIns="0" rIns="0" bIns="0" rtlCol="0"/>
          <a:lstStyle/>
          <a:p>
            <a:endParaRPr sz="1350"/>
          </a:p>
        </p:txBody>
      </p:sp>
      <p:sp>
        <p:nvSpPr>
          <p:cNvPr id="109" name="object 109"/>
          <p:cNvSpPr/>
          <p:nvPr/>
        </p:nvSpPr>
        <p:spPr>
          <a:xfrm>
            <a:off x="6162496" y="2826519"/>
            <a:ext cx="34766" cy="22860"/>
          </a:xfrm>
          <a:custGeom>
            <a:avLst/>
            <a:gdLst/>
            <a:ahLst/>
            <a:cxnLst/>
            <a:rect l="l" t="t" r="r" b="b"/>
            <a:pathLst>
              <a:path w="46354" h="30479">
                <a:moveTo>
                  <a:pt x="11224" y="30124"/>
                </a:moveTo>
                <a:lnTo>
                  <a:pt x="45999" y="0"/>
                </a:lnTo>
                <a:lnTo>
                  <a:pt x="0" y="724"/>
                </a:lnTo>
                <a:lnTo>
                  <a:pt x="11224" y="30124"/>
                </a:lnTo>
                <a:close/>
              </a:path>
            </a:pathLst>
          </a:custGeom>
          <a:ln w="9524">
            <a:solidFill>
              <a:srgbClr val="666666"/>
            </a:solidFill>
          </a:ln>
        </p:spPr>
        <p:txBody>
          <a:bodyPr wrap="square" lIns="0" tIns="0" rIns="0" bIns="0" rtlCol="0"/>
          <a:lstStyle/>
          <a:p>
            <a:endParaRPr sz="1350"/>
          </a:p>
        </p:txBody>
      </p:sp>
      <p:sp>
        <p:nvSpPr>
          <p:cNvPr id="110" name="object 110"/>
          <p:cNvSpPr/>
          <p:nvPr/>
        </p:nvSpPr>
        <p:spPr>
          <a:xfrm>
            <a:off x="5293472" y="3171762"/>
            <a:ext cx="873443" cy="32766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sz="1350"/>
          </a:p>
        </p:txBody>
      </p:sp>
      <p:sp>
        <p:nvSpPr>
          <p:cNvPr id="111" name="object 111"/>
          <p:cNvSpPr/>
          <p:nvPr/>
        </p:nvSpPr>
        <p:spPr>
          <a:xfrm>
            <a:off x="6162478" y="3488336"/>
            <a:ext cx="34766" cy="22860"/>
          </a:xfrm>
          <a:custGeom>
            <a:avLst/>
            <a:gdLst/>
            <a:ahLst/>
            <a:cxnLst/>
            <a:rect l="l" t="t" r="r" b="b"/>
            <a:pathLst>
              <a:path w="46354" h="30479">
                <a:moveTo>
                  <a:pt x="45999" y="29899"/>
                </a:moveTo>
                <a:lnTo>
                  <a:pt x="0" y="29449"/>
                </a:lnTo>
                <a:lnTo>
                  <a:pt x="11049" y="0"/>
                </a:lnTo>
                <a:lnTo>
                  <a:pt x="45999" y="29899"/>
                </a:lnTo>
                <a:close/>
              </a:path>
            </a:pathLst>
          </a:custGeom>
          <a:solidFill>
            <a:srgbClr val="666666"/>
          </a:solidFill>
        </p:spPr>
        <p:txBody>
          <a:bodyPr wrap="square" lIns="0" tIns="0" rIns="0" bIns="0" rtlCol="0"/>
          <a:lstStyle/>
          <a:p>
            <a:endParaRPr sz="1350"/>
          </a:p>
        </p:txBody>
      </p:sp>
      <p:sp>
        <p:nvSpPr>
          <p:cNvPr id="112" name="object 112"/>
          <p:cNvSpPr/>
          <p:nvPr/>
        </p:nvSpPr>
        <p:spPr>
          <a:xfrm>
            <a:off x="6162478" y="3488336"/>
            <a:ext cx="34766" cy="22860"/>
          </a:xfrm>
          <a:custGeom>
            <a:avLst/>
            <a:gdLst/>
            <a:ahLst/>
            <a:cxnLst/>
            <a:rect l="l" t="t" r="r" b="b"/>
            <a:pathLst>
              <a:path w="46354" h="30479">
                <a:moveTo>
                  <a:pt x="0" y="29449"/>
                </a:moveTo>
                <a:lnTo>
                  <a:pt x="45999" y="29899"/>
                </a:lnTo>
                <a:lnTo>
                  <a:pt x="11049" y="0"/>
                </a:lnTo>
                <a:lnTo>
                  <a:pt x="0" y="29449"/>
                </a:lnTo>
                <a:close/>
              </a:path>
            </a:pathLst>
          </a:custGeom>
          <a:ln w="9524">
            <a:solidFill>
              <a:srgbClr val="666666"/>
            </a:solidFill>
          </a:ln>
        </p:spPr>
        <p:txBody>
          <a:bodyPr wrap="square" lIns="0" tIns="0" rIns="0" bIns="0" rtlCol="0"/>
          <a:lstStyle/>
          <a:p>
            <a:endParaRPr sz="1350"/>
          </a:p>
        </p:txBody>
      </p:sp>
      <p:sp>
        <p:nvSpPr>
          <p:cNvPr id="113" name="object 113"/>
          <p:cNvSpPr/>
          <p:nvPr/>
        </p:nvSpPr>
        <p:spPr>
          <a:xfrm>
            <a:off x="5293472" y="3529736"/>
            <a:ext cx="873443" cy="333851"/>
          </a:xfrm>
          <a:custGeom>
            <a:avLst/>
            <a:gdLst/>
            <a:ahLst/>
            <a:cxnLst/>
            <a:rect l="l" t="t" r="r" b="b"/>
            <a:pathLst>
              <a:path w="1164590" h="445135">
                <a:moveTo>
                  <a:pt x="0" y="444899"/>
                </a:moveTo>
                <a:lnTo>
                  <a:pt x="1164322" y="0"/>
                </a:lnTo>
              </a:path>
            </a:pathLst>
          </a:custGeom>
          <a:ln w="9524">
            <a:solidFill>
              <a:srgbClr val="666666"/>
            </a:solidFill>
          </a:ln>
        </p:spPr>
        <p:txBody>
          <a:bodyPr wrap="square" lIns="0" tIns="0" rIns="0" bIns="0" rtlCol="0"/>
          <a:lstStyle/>
          <a:p>
            <a:endParaRPr sz="1350"/>
          </a:p>
        </p:txBody>
      </p:sp>
      <p:sp>
        <p:nvSpPr>
          <p:cNvPr id="114" name="object 114"/>
          <p:cNvSpPr/>
          <p:nvPr/>
        </p:nvSpPr>
        <p:spPr>
          <a:xfrm>
            <a:off x="6162497" y="3518168"/>
            <a:ext cx="34766" cy="22860"/>
          </a:xfrm>
          <a:custGeom>
            <a:avLst/>
            <a:gdLst/>
            <a:ahLst/>
            <a:cxnLst/>
            <a:rect l="l" t="t" r="r" b="b"/>
            <a:pathLst>
              <a:path w="46354" h="30479">
                <a:moveTo>
                  <a:pt x="11224" y="30124"/>
                </a:moveTo>
                <a:lnTo>
                  <a:pt x="0" y="724"/>
                </a:lnTo>
                <a:lnTo>
                  <a:pt x="45999" y="0"/>
                </a:lnTo>
                <a:lnTo>
                  <a:pt x="11224" y="30124"/>
                </a:lnTo>
                <a:close/>
              </a:path>
            </a:pathLst>
          </a:custGeom>
          <a:solidFill>
            <a:srgbClr val="666666"/>
          </a:solidFill>
        </p:spPr>
        <p:txBody>
          <a:bodyPr wrap="square" lIns="0" tIns="0" rIns="0" bIns="0" rtlCol="0"/>
          <a:lstStyle/>
          <a:p>
            <a:endParaRPr sz="1350"/>
          </a:p>
        </p:txBody>
      </p:sp>
      <p:sp>
        <p:nvSpPr>
          <p:cNvPr id="115" name="object 115"/>
          <p:cNvSpPr/>
          <p:nvPr/>
        </p:nvSpPr>
        <p:spPr>
          <a:xfrm>
            <a:off x="6162496" y="3518168"/>
            <a:ext cx="34766" cy="22860"/>
          </a:xfrm>
          <a:custGeom>
            <a:avLst/>
            <a:gdLst/>
            <a:ahLst/>
            <a:cxnLst/>
            <a:rect l="l" t="t" r="r" b="b"/>
            <a:pathLst>
              <a:path w="46354" h="30479">
                <a:moveTo>
                  <a:pt x="11224" y="30124"/>
                </a:moveTo>
                <a:lnTo>
                  <a:pt x="45999" y="0"/>
                </a:lnTo>
                <a:lnTo>
                  <a:pt x="0" y="724"/>
                </a:lnTo>
                <a:lnTo>
                  <a:pt x="11224" y="30124"/>
                </a:lnTo>
                <a:close/>
              </a:path>
            </a:pathLst>
          </a:custGeom>
          <a:ln w="9524">
            <a:solidFill>
              <a:srgbClr val="666666"/>
            </a:solidFill>
          </a:ln>
        </p:spPr>
        <p:txBody>
          <a:bodyPr wrap="square" lIns="0" tIns="0" rIns="0" bIns="0" rtlCol="0"/>
          <a:lstStyle/>
          <a:p>
            <a:endParaRPr sz="1350"/>
          </a:p>
        </p:txBody>
      </p:sp>
      <p:sp>
        <p:nvSpPr>
          <p:cNvPr id="116" name="object 116"/>
          <p:cNvSpPr/>
          <p:nvPr/>
        </p:nvSpPr>
        <p:spPr>
          <a:xfrm>
            <a:off x="5293473" y="2855000"/>
            <a:ext cx="885349" cy="1008698"/>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sz="1350"/>
          </a:p>
        </p:txBody>
      </p:sp>
      <p:sp>
        <p:nvSpPr>
          <p:cNvPr id="117" name="object 117"/>
          <p:cNvSpPr/>
          <p:nvPr/>
        </p:nvSpPr>
        <p:spPr>
          <a:xfrm>
            <a:off x="6169602" y="2830644"/>
            <a:ext cx="30480" cy="32385"/>
          </a:xfrm>
          <a:custGeom>
            <a:avLst/>
            <a:gdLst/>
            <a:ahLst/>
            <a:cxnLst/>
            <a:rect l="l" t="t" r="r" b="b"/>
            <a:pathLst>
              <a:path w="40640" h="43179">
                <a:moveTo>
                  <a:pt x="23649" y="42849"/>
                </a:moveTo>
                <a:lnTo>
                  <a:pt x="0" y="22099"/>
                </a:lnTo>
                <a:lnTo>
                  <a:pt x="40349" y="0"/>
                </a:lnTo>
                <a:lnTo>
                  <a:pt x="23649" y="42849"/>
                </a:lnTo>
                <a:close/>
              </a:path>
            </a:pathLst>
          </a:custGeom>
          <a:solidFill>
            <a:srgbClr val="666666"/>
          </a:solidFill>
        </p:spPr>
        <p:txBody>
          <a:bodyPr wrap="square" lIns="0" tIns="0" rIns="0" bIns="0" rtlCol="0"/>
          <a:lstStyle/>
          <a:p>
            <a:endParaRPr sz="1350"/>
          </a:p>
        </p:txBody>
      </p:sp>
      <p:sp>
        <p:nvSpPr>
          <p:cNvPr id="118" name="object 118"/>
          <p:cNvSpPr/>
          <p:nvPr/>
        </p:nvSpPr>
        <p:spPr>
          <a:xfrm>
            <a:off x="6169602" y="2830644"/>
            <a:ext cx="30480" cy="32385"/>
          </a:xfrm>
          <a:custGeom>
            <a:avLst/>
            <a:gdLst/>
            <a:ahLst/>
            <a:cxnLst/>
            <a:rect l="l" t="t" r="r" b="b"/>
            <a:pathLst>
              <a:path w="40640" h="43179">
                <a:moveTo>
                  <a:pt x="23649" y="42849"/>
                </a:moveTo>
                <a:lnTo>
                  <a:pt x="40349" y="0"/>
                </a:lnTo>
                <a:lnTo>
                  <a:pt x="0" y="22099"/>
                </a:lnTo>
                <a:lnTo>
                  <a:pt x="23649" y="42849"/>
                </a:lnTo>
                <a:close/>
              </a:path>
            </a:pathLst>
          </a:custGeom>
          <a:ln w="9524">
            <a:solidFill>
              <a:srgbClr val="666666"/>
            </a:solidFill>
          </a:ln>
        </p:spPr>
        <p:txBody>
          <a:bodyPr wrap="square" lIns="0" tIns="0" rIns="0" bIns="0" rtlCol="0"/>
          <a:lstStyle/>
          <a:p>
            <a:endParaRPr sz="1350"/>
          </a:p>
        </p:txBody>
      </p:sp>
      <p:sp>
        <p:nvSpPr>
          <p:cNvPr id="119" name="object 119"/>
          <p:cNvSpPr/>
          <p:nvPr/>
        </p:nvSpPr>
        <p:spPr>
          <a:xfrm>
            <a:off x="5293472" y="2169052"/>
            <a:ext cx="893445" cy="1694498"/>
          </a:xfrm>
          <a:custGeom>
            <a:avLst/>
            <a:gdLst/>
            <a:ahLst/>
            <a:cxnLst/>
            <a:rect l="l" t="t" r="r" b="b"/>
            <a:pathLst>
              <a:path w="1191259" h="2259329">
                <a:moveTo>
                  <a:pt x="0" y="2259145"/>
                </a:moveTo>
                <a:lnTo>
                  <a:pt x="1191047" y="0"/>
                </a:lnTo>
              </a:path>
            </a:pathLst>
          </a:custGeom>
          <a:ln w="9524">
            <a:solidFill>
              <a:srgbClr val="666666"/>
            </a:solidFill>
          </a:ln>
        </p:spPr>
        <p:txBody>
          <a:bodyPr wrap="square" lIns="0" tIns="0" rIns="0" bIns="0" rtlCol="0"/>
          <a:lstStyle/>
          <a:p>
            <a:endParaRPr sz="1350"/>
          </a:p>
        </p:txBody>
      </p:sp>
      <p:sp>
        <p:nvSpPr>
          <p:cNvPr id="120" name="object 120"/>
          <p:cNvSpPr/>
          <p:nvPr/>
        </p:nvSpPr>
        <p:spPr>
          <a:xfrm>
            <a:off x="6176314" y="2140383"/>
            <a:ext cx="25718" cy="3429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sz="1350"/>
          </a:p>
        </p:txBody>
      </p:sp>
      <p:sp>
        <p:nvSpPr>
          <p:cNvPr id="121" name="object 121"/>
          <p:cNvSpPr/>
          <p:nvPr/>
        </p:nvSpPr>
        <p:spPr>
          <a:xfrm>
            <a:off x="6176314" y="2140383"/>
            <a:ext cx="25718" cy="3429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sz="1350"/>
          </a:p>
        </p:txBody>
      </p:sp>
      <p:sp>
        <p:nvSpPr>
          <p:cNvPr id="122" name="object 122"/>
          <p:cNvSpPr/>
          <p:nvPr/>
        </p:nvSpPr>
        <p:spPr>
          <a:xfrm>
            <a:off x="6206784" y="188431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5"/>
                </a:lnTo>
                <a:lnTo>
                  <a:pt x="478147" y="35780"/>
                </a:lnTo>
                <a:lnTo>
                  <a:pt x="522041" y="62636"/>
                </a:lnTo>
                <a:lnTo>
                  <a:pt x="561548" y="96349"/>
                </a:lnTo>
                <a:lnTo>
                  <a:pt x="595262" y="135847"/>
                </a:lnTo>
                <a:lnTo>
                  <a:pt x="622118" y="179740"/>
                </a:lnTo>
                <a:lnTo>
                  <a:pt x="641753" y="227144"/>
                </a:lnTo>
                <a:lnTo>
                  <a:pt x="653801"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D8E9D3"/>
          </a:solidFill>
        </p:spPr>
        <p:txBody>
          <a:bodyPr wrap="square" lIns="0" tIns="0" rIns="0" bIns="0" rtlCol="0"/>
          <a:lstStyle/>
          <a:p>
            <a:endParaRPr sz="1350"/>
          </a:p>
        </p:txBody>
      </p:sp>
      <p:sp>
        <p:nvSpPr>
          <p:cNvPr id="123" name="object 123"/>
          <p:cNvSpPr/>
          <p:nvPr/>
        </p:nvSpPr>
        <p:spPr>
          <a:xfrm>
            <a:off x="6206784" y="1884315"/>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5"/>
                </a:lnTo>
                <a:lnTo>
                  <a:pt x="478147" y="35780"/>
                </a:lnTo>
                <a:lnTo>
                  <a:pt x="522041" y="62636"/>
                </a:lnTo>
                <a:lnTo>
                  <a:pt x="561548" y="96349"/>
                </a:lnTo>
                <a:lnTo>
                  <a:pt x="595262" y="135847"/>
                </a:lnTo>
                <a:lnTo>
                  <a:pt x="622118" y="179740"/>
                </a:lnTo>
                <a:lnTo>
                  <a:pt x="641753" y="227144"/>
                </a:lnTo>
                <a:lnTo>
                  <a:pt x="653801"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24" name="object 124"/>
          <p:cNvSpPr/>
          <p:nvPr/>
        </p:nvSpPr>
        <p:spPr>
          <a:xfrm>
            <a:off x="6206784" y="2575964"/>
            <a:ext cx="493871" cy="493871"/>
          </a:xfrm>
          <a:custGeom>
            <a:avLst/>
            <a:gdLst/>
            <a:ahLst/>
            <a:cxnLst/>
            <a:rect l="l" t="t" r="r" b="b"/>
            <a:pathLst>
              <a:path w="658495" h="658495">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5"/>
                </a:lnTo>
                <a:lnTo>
                  <a:pt x="478147" y="35780"/>
                </a:lnTo>
                <a:lnTo>
                  <a:pt x="522041" y="62636"/>
                </a:lnTo>
                <a:lnTo>
                  <a:pt x="561548" y="96349"/>
                </a:lnTo>
                <a:lnTo>
                  <a:pt x="595262" y="135856"/>
                </a:lnTo>
                <a:lnTo>
                  <a:pt x="622118" y="179751"/>
                </a:lnTo>
                <a:lnTo>
                  <a:pt x="641753" y="227151"/>
                </a:lnTo>
                <a:lnTo>
                  <a:pt x="653801" y="277178"/>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D8E9D3"/>
          </a:solidFill>
        </p:spPr>
        <p:txBody>
          <a:bodyPr wrap="square" lIns="0" tIns="0" rIns="0" bIns="0" rtlCol="0"/>
          <a:lstStyle/>
          <a:p>
            <a:endParaRPr sz="1350"/>
          </a:p>
        </p:txBody>
      </p:sp>
      <p:sp>
        <p:nvSpPr>
          <p:cNvPr id="125" name="object 125"/>
          <p:cNvSpPr/>
          <p:nvPr/>
        </p:nvSpPr>
        <p:spPr>
          <a:xfrm>
            <a:off x="6206784" y="2575964"/>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5"/>
                </a:lnTo>
                <a:lnTo>
                  <a:pt x="478147" y="35780"/>
                </a:lnTo>
                <a:lnTo>
                  <a:pt x="522041" y="62636"/>
                </a:lnTo>
                <a:lnTo>
                  <a:pt x="561548" y="96349"/>
                </a:lnTo>
                <a:lnTo>
                  <a:pt x="595262" y="135856"/>
                </a:lnTo>
                <a:lnTo>
                  <a:pt x="622118" y="179751"/>
                </a:lnTo>
                <a:lnTo>
                  <a:pt x="641753" y="227151"/>
                </a:lnTo>
                <a:lnTo>
                  <a:pt x="653801" y="277178"/>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26" name="object 126"/>
          <p:cNvSpPr/>
          <p:nvPr/>
        </p:nvSpPr>
        <p:spPr>
          <a:xfrm>
            <a:off x="6206784" y="3267613"/>
            <a:ext cx="493871" cy="493871"/>
          </a:xfrm>
          <a:custGeom>
            <a:avLst/>
            <a:gdLst/>
            <a:ahLst/>
            <a:cxnLst/>
            <a:rect l="l" t="t" r="r" b="b"/>
            <a:pathLst>
              <a:path w="658495" h="658495">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5"/>
                </a:lnTo>
                <a:lnTo>
                  <a:pt x="478147" y="35780"/>
                </a:lnTo>
                <a:lnTo>
                  <a:pt x="522041" y="62636"/>
                </a:lnTo>
                <a:lnTo>
                  <a:pt x="561548" y="96349"/>
                </a:lnTo>
                <a:lnTo>
                  <a:pt x="595262" y="135847"/>
                </a:lnTo>
                <a:lnTo>
                  <a:pt x="622118" y="179740"/>
                </a:lnTo>
                <a:lnTo>
                  <a:pt x="641753" y="227144"/>
                </a:lnTo>
                <a:lnTo>
                  <a:pt x="653801"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D8E9D3"/>
          </a:solidFill>
        </p:spPr>
        <p:txBody>
          <a:bodyPr wrap="square" lIns="0" tIns="0" rIns="0" bIns="0" rtlCol="0"/>
          <a:lstStyle/>
          <a:p>
            <a:endParaRPr sz="1350"/>
          </a:p>
        </p:txBody>
      </p:sp>
      <p:sp>
        <p:nvSpPr>
          <p:cNvPr id="127" name="object 127"/>
          <p:cNvSpPr/>
          <p:nvPr/>
        </p:nvSpPr>
        <p:spPr>
          <a:xfrm>
            <a:off x="6206784" y="326761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5"/>
                </a:lnTo>
                <a:lnTo>
                  <a:pt x="478147" y="35780"/>
                </a:lnTo>
                <a:lnTo>
                  <a:pt x="522041" y="62636"/>
                </a:lnTo>
                <a:lnTo>
                  <a:pt x="561548" y="96349"/>
                </a:lnTo>
                <a:lnTo>
                  <a:pt x="595262" y="135847"/>
                </a:lnTo>
                <a:lnTo>
                  <a:pt x="622118" y="179740"/>
                </a:lnTo>
                <a:lnTo>
                  <a:pt x="641753" y="227144"/>
                </a:lnTo>
                <a:lnTo>
                  <a:pt x="653801"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28" name="object 128"/>
          <p:cNvSpPr/>
          <p:nvPr/>
        </p:nvSpPr>
        <p:spPr>
          <a:xfrm>
            <a:off x="6700207" y="2131027"/>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29" name="object 129"/>
          <p:cNvSpPr/>
          <p:nvPr/>
        </p:nvSpPr>
        <p:spPr>
          <a:xfrm>
            <a:off x="7025220" y="2119233"/>
            <a:ext cx="32861" cy="23813"/>
          </a:xfrm>
          <a:custGeom>
            <a:avLst/>
            <a:gdLst/>
            <a:ahLst/>
            <a:cxnLst/>
            <a:rect l="l" t="t" r="r" b="b"/>
            <a:pathLst>
              <a:path w="43815" h="31750">
                <a:moveTo>
                  <a:pt x="0" y="31449"/>
                </a:moveTo>
                <a:lnTo>
                  <a:pt x="0" y="0"/>
                </a:lnTo>
                <a:lnTo>
                  <a:pt x="43224" y="15724"/>
                </a:lnTo>
                <a:lnTo>
                  <a:pt x="0" y="31449"/>
                </a:lnTo>
                <a:close/>
              </a:path>
            </a:pathLst>
          </a:custGeom>
          <a:solidFill>
            <a:srgbClr val="666666"/>
          </a:solidFill>
        </p:spPr>
        <p:txBody>
          <a:bodyPr wrap="square" lIns="0" tIns="0" rIns="0" bIns="0" rtlCol="0"/>
          <a:lstStyle/>
          <a:p>
            <a:endParaRPr sz="1350"/>
          </a:p>
        </p:txBody>
      </p:sp>
      <p:sp>
        <p:nvSpPr>
          <p:cNvPr id="130" name="object 130"/>
          <p:cNvSpPr/>
          <p:nvPr/>
        </p:nvSpPr>
        <p:spPr>
          <a:xfrm>
            <a:off x="7025220" y="2119233"/>
            <a:ext cx="32861" cy="23813"/>
          </a:xfrm>
          <a:custGeom>
            <a:avLst/>
            <a:gdLst/>
            <a:ahLst/>
            <a:cxnLst/>
            <a:rect l="l" t="t" r="r" b="b"/>
            <a:pathLst>
              <a:path w="43815" h="31750">
                <a:moveTo>
                  <a:pt x="0" y="31449"/>
                </a:moveTo>
                <a:lnTo>
                  <a:pt x="43224" y="15724"/>
                </a:lnTo>
                <a:lnTo>
                  <a:pt x="0" y="0"/>
                </a:lnTo>
                <a:lnTo>
                  <a:pt x="0" y="31449"/>
                </a:lnTo>
                <a:close/>
              </a:path>
            </a:pathLst>
          </a:custGeom>
          <a:ln w="9524">
            <a:solidFill>
              <a:srgbClr val="666666"/>
            </a:solidFill>
          </a:ln>
        </p:spPr>
        <p:txBody>
          <a:bodyPr wrap="square" lIns="0" tIns="0" rIns="0" bIns="0" rtlCol="0"/>
          <a:lstStyle/>
          <a:p>
            <a:endParaRPr sz="1350"/>
          </a:p>
        </p:txBody>
      </p:sp>
      <p:sp>
        <p:nvSpPr>
          <p:cNvPr id="131" name="object 131"/>
          <p:cNvSpPr/>
          <p:nvPr/>
        </p:nvSpPr>
        <p:spPr>
          <a:xfrm>
            <a:off x="6700245" y="2825938"/>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32" name="object 132"/>
          <p:cNvSpPr/>
          <p:nvPr/>
        </p:nvSpPr>
        <p:spPr>
          <a:xfrm>
            <a:off x="7025257" y="2814144"/>
            <a:ext cx="32861" cy="23813"/>
          </a:xfrm>
          <a:custGeom>
            <a:avLst/>
            <a:gdLst/>
            <a:ahLst/>
            <a:cxnLst/>
            <a:rect l="l" t="t" r="r" b="b"/>
            <a:pathLst>
              <a:path w="43815" h="31750">
                <a:moveTo>
                  <a:pt x="0" y="31449"/>
                </a:moveTo>
                <a:lnTo>
                  <a:pt x="0" y="0"/>
                </a:lnTo>
                <a:lnTo>
                  <a:pt x="43224" y="15724"/>
                </a:lnTo>
                <a:lnTo>
                  <a:pt x="0" y="31449"/>
                </a:lnTo>
                <a:close/>
              </a:path>
            </a:pathLst>
          </a:custGeom>
          <a:solidFill>
            <a:srgbClr val="666666"/>
          </a:solidFill>
        </p:spPr>
        <p:txBody>
          <a:bodyPr wrap="square" lIns="0" tIns="0" rIns="0" bIns="0" rtlCol="0"/>
          <a:lstStyle/>
          <a:p>
            <a:endParaRPr sz="1350"/>
          </a:p>
        </p:txBody>
      </p:sp>
      <p:sp>
        <p:nvSpPr>
          <p:cNvPr id="133" name="object 133"/>
          <p:cNvSpPr/>
          <p:nvPr/>
        </p:nvSpPr>
        <p:spPr>
          <a:xfrm>
            <a:off x="7025257" y="2814144"/>
            <a:ext cx="32861" cy="23813"/>
          </a:xfrm>
          <a:custGeom>
            <a:avLst/>
            <a:gdLst/>
            <a:ahLst/>
            <a:cxnLst/>
            <a:rect l="l" t="t" r="r" b="b"/>
            <a:pathLst>
              <a:path w="43815" h="31750">
                <a:moveTo>
                  <a:pt x="0" y="31449"/>
                </a:moveTo>
                <a:lnTo>
                  <a:pt x="43224" y="15724"/>
                </a:lnTo>
                <a:lnTo>
                  <a:pt x="0" y="0"/>
                </a:lnTo>
                <a:lnTo>
                  <a:pt x="0" y="31449"/>
                </a:lnTo>
                <a:close/>
              </a:path>
            </a:pathLst>
          </a:custGeom>
          <a:ln w="9524">
            <a:solidFill>
              <a:srgbClr val="666666"/>
            </a:solidFill>
          </a:ln>
        </p:spPr>
        <p:txBody>
          <a:bodyPr wrap="square" lIns="0" tIns="0" rIns="0" bIns="0" rtlCol="0"/>
          <a:lstStyle/>
          <a:p>
            <a:endParaRPr sz="1350"/>
          </a:p>
        </p:txBody>
      </p:sp>
      <p:sp>
        <p:nvSpPr>
          <p:cNvPr id="134" name="object 134"/>
          <p:cNvSpPr/>
          <p:nvPr/>
        </p:nvSpPr>
        <p:spPr>
          <a:xfrm>
            <a:off x="6700245" y="3514324"/>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35" name="object 135"/>
          <p:cNvSpPr/>
          <p:nvPr/>
        </p:nvSpPr>
        <p:spPr>
          <a:xfrm>
            <a:off x="7025257" y="3502530"/>
            <a:ext cx="32861" cy="23813"/>
          </a:xfrm>
          <a:custGeom>
            <a:avLst/>
            <a:gdLst/>
            <a:ahLst/>
            <a:cxnLst/>
            <a:rect l="l" t="t" r="r" b="b"/>
            <a:pathLst>
              <a:path w="43815" h="31750">
                <a:moveTo>
                  <a:pt x="0" y="31449"/>
                </a:moveTo>
                <a:lnTo>
                  <a:pt x="0" y="0"/>
                </a:lnTo>
                <a:lnTo>
                  <a:pt x="43224" y="15724"/>
                </a:lnTo>
                <a:lnTo>
                  <a:pt x="0" y="31449"/>
                </a:lnTo>
                <a:close/>
              </a:path>
            </a:pathLst>
          </a:custGeom>
          <a:solidFill>
            <a:srgbClr val="666666"/>
          </a:solidFill>
        </p:spPr>
        <p:txBody>
          <a:bodyPr wrap="square" lIns="0" tIns="0" rIns="0" bIns="0" rtlCol="0"/>
          <a:lstStyle/>
          <a:p>
            <a:endParaRPr sz="1350"/>
          </a:p>
        </p:txBody>
      </p:sp>
      <p:sp>
        <p:nvSpPr>
          <p:cNvPr id="136" name="object 136"/>
          <p:cNvSpPr/>
          <p:nvPr/>
        </p:nvSpPr>
        <p:spPr>
          <a:xfrm>
            <a:off x="7025257" y="3502530"/>
            <a:ext cx="32861" cy="23813"/>
          </a:xfrm>
          <a:custGeom>
            <a:avLst/>
            <a:gdLst/>
            <a:ahLst/>
            <a:cxnLst/>
            <a:rect l="l" t="t" r="r" b="b"/>
            <a:pathLst>
              <a:path w="43815" h="31750">
                <a:moveTo>
                  <a:pt x="0" y="31449"/>
                </a:moveTo>
                <a:lnTo>
                  <a:pt x="43224" y="15724"/>
                </a:lnTo>
                <a:lnTo>
                  <a:pt x="0" y="0"/>
                </a:lnTo>
                <a:lnTo>
                  <a:pt x="0" y="31449"/>
                </a:lnTo>
                <a:close/>
              </a:path>
            </a:pathLst>
          </a:custGeom>
          <a:ln w="9524">
            <a:solidFill>
              <a:srgbClr val="666666"/>
            </a:solidFill>
          </a:ln>
        </p:spPr>
        <p:txBody>
          <a:bodyPr wrap="square" lIns="0" tIns="0" rIns="0" bIns="0" rtlCol="0"/>
          <a:lstStyle/>
          <a:p>
            <a:endParaRPr sz="1350"/>
          </a:p>
        </p:txBody>
      </p:sp>
      <p:sp>
        <p:nvSpPr>
          <p:cNvPr id="137" name="object 137"/>
          <p:cNvSpPr/>
          <p:nvPr/>
        </p:nvSpPr>
        <p:spPr>
          <a:xfrm>
            <a:off x="1986580" y="1884316"/>
            <a:ext cx="493871" cy="493871"/>
          </a:xfrm>
          <a:custGeom>
            <a:avLst/>
            <a:gdLst/>
            <a:ahLst/>
            <a:cxnLst/>
            <a:rect l="l" t="t" r="r" b="b"/>
            <a:pathLst>
              <a:path w="658494"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5"/>
                </a:lnTo>
                <a:lnTo>
                  <a:pt x="478151" y="35780"/>
                </a:lnTo>
                <a:lnTo>
                  <a:pt x="522047" y="62636"/>
                </a:lnTo>
                <a:lnTo>
                  <a:pt x="561551" y="96349"/>
                </a:lnTo>
                <a:lnTo>
                  <a:pt x="595260" y="135847"/>
                </a:lnTo>
                <a:lnTo>
                  <a:pt x="622115" y="179740"/>
                </a:lnTo>
                <a:lnTo>
                  <a:pt x="641751" y="227144"/>
                </a:lnTo>
                <a:lnTo>
                  <a:pt x="653800"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F4CCCC"/>
          </a:solidFill>
        </p:spPr>
        <p:txBody>
          <a:bodyPr wrap="square" lIns="0" tIns="0" rIns="0" bIns="0" rtlCol="0"/>
          <a:lstStyle/>
          <a:p>
            <a:endParaRPr sz="1350"/>
          </a:p>
        </p:txBody>
      </p:sp>
      <p:sp>
        <p:nvSpPr>
          <p:cNvPr id="138" name="object 138"/>
          <p:cNvSpPr/>
          <p:nvPr/>
        </p:nvSpPr>
        <p:spPr>
          <a:xfrm>
            <a:off x="1986580" y="1884315"/>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5"/>
                </a:lnTo>
                <a:lnTo>
                  <a:pt x="478151" y="35780"/>
                </a:lnTo>
                <a:lnTo>
                  <a:pt x="522047" y="62636"/>
                </a:lnTo>
                <a:lnTo>
                  <a:pt x="561551" y="96349"/>
                </a:lnTo>
                <a:lnTo>
                  <a:pt x="595260" y="135847"/>
                </a:lnTo>
                <a:lnTo>
                  <a:pt x="622115" y="179740"/>
                </a:lnTo>
                <a:lnTo>
                  <a:pt x="641751" y="227144"/>
                </a:lnTo>
                <a:lnTo>
                  <a:pt x="653800"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39" name="object 139"/>
          <p:cNvSpPr txBox="1"/>
          <p:nvPr/>
        </p:nvSpPr>
        <p:spPr>
          <a:xfrm>
            <a:off x="2138029" y="2011061"/>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40" name="object 140"/>
          <p:cNvSpPr/>
          <p:nvPr/>
        </p:nvSpPr>
        <p:spPr>
          <a:xfrm>
            <a:off x="1986580" y="2575964"/>
            <a:ext cx="493871" cy="493871"/>
          </a:xfrm>
          <a:custGeom>
            <a:avLst/>
            <a:gdLst/>
            <a:ahLst/>
            <a:cxnLst/>
            <a:rect l="l" t="t" r="r" b="b"/>
            <a:pathLst>
              <a:path w="658494" h="658495">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5"/>
                </a:lnTo>
                <a:lnTo>
                  <a:pt x="478151" y="35780"/>
                </a:lnTo>
                <a:lnTo>
                  <a:pt x="522047" y="62636"/>
                </a:lnTo>
                <a:lnTo>
                  <a:pt x="561551" y="96349"/>
                </a:lnTo>
                <a:lnTo>
                  <a:pt x="595260" y="135856"/>
                </a:lnTo>
                <a:lnTo>
                  <a:pt x="622115" y="179751"/>
                </a:lnTo>
                <a:lnTo>
                  <a:pt x="641751" y="227151"/>
                </a:lnTo>
                <a:lnTo>
                  <a:pt x="653800" y="277178"/>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F4CCCC"/>
          </a:solidFill>
        </p:spPr>
        <p:txBody>
          <a:bodyPr wrap="square" lIns="0" tIns="0" rIns="0" bIns="0" rtlCol="0"/>
          <a:lstStyle/>
          <a:p>
            <a:endParaRPr sz="1350"/>
          </a:p>
        </p:txBody>
      </p:sp>
      <p:sp>
        <p:nvSpPr>
          <p:cNvPr id="141" name="object 141"/>
          <p:cNvSpPr/>
          <p:nvPr/>
        </p:nvSpPr>
        <p:spPr>
          <a:xfrm>
            <a:off x="1986580" y="2575964"/>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5"/>
                </a:lnTo>
                <a:lnTo>
                  <a:pt x="478151" y="35780"/>
                </a:lnTo>
                <a:lnTo>
                  <a:pt x="522047" y="62636"/>
                </a:lnTo>
                <a:lnTo>
                  <a:pt x="561551" y="96349"/>
                </a:lnTo>
                <a:lnTo>
                  <a:pt x="595260" y="135856"/>
                </a:lnTo>
                <a:lnTo>
                  <a:pt x="622115" y="179751"/>
                </a:lnTo>
                <a:lnTo>
                  <a:pt x="641751" y="227151"/>
                </a:lnTo>
                <a:lnTo>
                  <a:pt x="653800" y="277178"/>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42" name="object 142"/>
          <p:cNvSpPr txBox="1"/>
          <p:nvPr/>
        </p:nvSpPr>
        <p:spPr>
          <a:xfrm>
            <a:off x="2138029" y="2702710"/>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43" name="object 143"/>
          <p:cNvSpPr/>
          <p:nvPr/>
        </p:nvSpPr>
        <p:spPr>
          <a:xfrm>
            <a:off x="1986580" y="3267613"/>
            <a:ext cx="493871" cy="493871"/>
          </a:xfrm>
          <a:custGeom>
            <a:avLst/>
            <a:gdLst/>
            <a:ahLst/>
            <a:cxnLst/>
            <a:rect l="l" t="t" r="r" b="b"/>
            <a:pathLst>
              <a:path w="658494" h="658495">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5"/>
                </a:lnTo>
                <a:lnTo>
                  <a:pt x="478151" y="35780"/>
                </a:lnTo>
                <a:lnTo>
                  <a:pt x="522047" y="62636"/>
                </a:lnTo>
                <a:lnTo>
                  <a:pt x="561551" y="96349"/>
                </a:lnTo>
                <a:lnTo>
                  <a:pt x="595260" y="135847"/>
                </a:lnTo>
                <a:lnTo>
                  <a:pt x="622115" y="179740"/>
                </a:lnTo>
                <a:lnTo>
                  <a:pt x="641751" y="227144"/>
                </a:lnTo>
                <a:lnTo>
                  <a:pt x="653800"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FFF2CC"/>
          </a:solidFill>
        </p:spPr>
        <p:txBody>
          <a:bodyPr wrap="square" lIns="0" tIns="0" rIns="0" bIns="0" rtlCol="0"/>
          <a:lstStyle/>
          <a:p>
            <a:endParaRPr sz="1350"/>
          </a:p>
        </p:txBody>
      </p:sp>
      <p:sp>
        <p:nvSpPr>
          <p:cNvPr id="144" name="object 144"/>
          <p:cNvSpPr/>
          <p:nvPr/>
        </p:nvSpPr>
        <p:spPr>
          <a:xfrm>
            <a:off x="1986580" y="3267613"/>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5"/>
                </a:lnTo>
                <a:lnTo>
                  <a:pt x="478151" y="35780"/>
                </a:lnTo>
                <a:lnTo>
                  <a:pt x="522047" y="62636"/>
                </a:lnTo>
                <a:lnTo>
                  <a:pt x="561551" y="96349"/>
                </a:lnTo>
                <a:lnTo>
                  <a:pt x="595260" y="135847"/>
                </a:lnTo>
                <a:lnTo>
                  <a:pt x="622115" y="179740"/>
                </a:lnTo>
                <a:lnTo>
                  <a:pt x="641751" y="227144"/>
                </a:lnTo>
                <a:lnTo>
                  <a:pt x="653800"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45" name="object 145"/>
          <p:cNvSpPr txBox="1"/>
          <p:nvPr/>
        </p:nvSpPr>
        <p:spPr>
          <a:xfrm>
            <a:off x="2126029" y="3394359"/>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46" name="object 146"/>
          <p:cNvSpPr/>
          <p:nvPr/>
        </p:nvSpPr>
        <p:spPr>
          <a:xfrm>
            <a:off x="1618630" y="2134289"/>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47" name="object 147"/>
          <p:cNvSpPr/>
          <p:nvPr/>
        </p:nvSpPr>
        <p:spPr>
          <a:xfrm>
            <a:off x="1943642" y="2122495"/>
            <a:ext cx="32861" cy="23813"/>
          </a:xfrm>
          <a:custGeom>
            <a:avLst/>
            <a:gdLst/>
            <a:ahLst/>
            <a:cxnLst/>
            <a:rect l="l" t="t" r="r" b="b"/>
            <a:pathLst>
              <a:path w="43815" h="31750">
                <a:moveTo>
                  <a:pt x="0" y="31449"/>
                </a:moveTo>
                <a:lnTo>
                  <a:pt x="0" y="0"/>
                </a:lnTo>
                <a:lnTo>
                  <a:pt x="43224" y="15724"/>
                </a:lnTo>
                <a:lnTo>
                  <a:pt x="0" y="31449"/>
                </a:lnTo>
                <a:close/>
              </a:path>
            </a:pathLst>
          </a:custGeom>
          <a:solidFill>
            <a:srgbClr val="666666"/>
          </a:solidFill>
        </p:spPr>
        <p:txBody>
          <a:bodyPr wrap="square" lIns="0" tIns="0" rIns="0" bIns="0" rtlCol="0"/>
          <a:lstStyle/>
          <a:p>
            <a:endParaRPr sz="1350"/>
          </a:p>
        </p:txBody>
      </p:sp>
      <p:sp>
        <p:nvSpPr>
          <p:cNvPr id="148" name="object 148"/>
          <p:cNvSpPr/>
          <p:nvPr/>
        </p:nvSpPr>
        <p:spPr>
          <a:xfrm>
            <a:off x="1943642" y="2122495"/>
            <a:ext cx="32861" cy="23813"/>
          </a:xfrm>
          <a:custGeom>
            <a:avLst/>
            <a:gdLst/>
            <a:ahLst/>
            <a:cxnLst/>
            <a:rect l="l" t="t" r="r" b="b"/>
            <a:pathLst>
              <a:path w="43815" h="31750">
                <a:moveTo>
                  <a:pt x="0" y="31449"/>
                </a:moveTo>
                <a:lnTo>
                  <a:pt x="43224" y="15724"/>
                </a:lnTo>
                <a:lnTo>
                  <a:pt x="0" y="0"/>
                </a:lnTo>
                <a:lnTo>
                  <a:pt x="0" y="31449"/>
                </a:lnTo>
                <a:close/>
              </a:path>
            </a:pathLst>
          </a:custGeom>
          <a:ln w="9524">
            <a:solidFill>
              <a:srgbClr val="666666"/>
            </a:solidFill>
          </a:ln>
        </p:spPr>
        <p:txBody>
          <a:bodyPr wrap="square" lIns="0" tIns="0" rIns="0" bIns="0" rtlCol="0"/>
          <a:lstStyle/>
          <a:p>
            <a:endParaRPr sz="1350"/>
          </a:p>
        </p:txBody>
      </p:sp>
      <p:sp>
        <p:nvSpPr>
          <p:cNvPr id="149" name="object 149"/>
          <p:cNvSpPr/>
          <p:nvPr/>
        </p:nvSpPr>
        <p:spPr>
          <a:xfrm>
            <a:off x="1618675" y="2829200"/>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50" name="object 150"/>
          <p:cNvSpPr/>
          <p:nvPr/>
        </p:nvSpPr>
        <p:spPr>
          <a:xfrm>
            <a:off x="1943687" y="2817406"/>
            <a:ext cx="32861" cy="23813"/>
          </a:xfrm>
          <a:custGeom>
            <a:avLst/>
            <a:gdLst/>
            <a:ahLst/>
            <a:cxnLst/>
            <a:rect l="l" t="t" r="r" b="b"/>
            <a:pathLst>
              <a:path w="43815" h="31750">
                <a:moveTo>
                  <a:pt x="0" y="31449"/>
                </a:moveTo>
                <a:lnTo>
                  <a:pt x="0" y="0"/>
                </a:lnTo>
                <a:lnTo>
                  <a:pt x="43224" y="15724"/>
                </a:lnTo>
                <a:lnTo>
                  <a:pt x="0" y="31449"/>
                </a:lnTo>
                <a:close/>
              </a:path>
            </a:pathLst>
          </a:custGeom>
          <a:solidFill>
            <a:srgbClr val="666666"/>
          </a:solidFill>
        </p:spPr>
        <p:txBody>
          <a:bodyPr wrap="square" lIns="0" tIns="0" rIns="0" bIns="0" rtlCol="0"/>
          <a:lstStyle/>
          <a:p>
            <a:endParaRPr sz="1350"/>
          </a:p>
        </p:txBody>
      </p:sp>
      <p:sp>
        <p:nvSpPr>
          <p:cNvPr id="151" name="object 151"/>
          <p:cNvSpPr/>
          <p:nvPr/>
        </p:nvSpPr>
        <p:spPr>
          <a:xfrm>
            <a:off x="1943687" y="2817406"/>
            <a:ext cx="32861" cy="23813"/>
          </a:xfrm>
          <a:custGeom>
            <a:avLst/>
            <a:gdLst/>
            <a:ahLst/>
            <a:cxnLst/>
            <a:rect l="l" t="t" r="r" b="b"/>
            <a:pathLst>
              <a:path w="43815" h="31750">
                <a:moveTo>
                  <a:pt x="0" y="31449"/>
                </a:moveTo>
                <a:lnTo>
                  <a:pt x="43224" y="15724"/>
                </a:lnTo>
                <a:lnTo>
                  <a:pt x="0" y="0"/>
                </a:lnTo>
                <a:lnTo>
                  <a:pt x="0" y="31449"/>
                </a:lnTo>
                <a:close/>
              </a:path>
            </a:pathLst>
          </a:custGeom>
          <a:ln w="9524">
            <a:solidFill>
              <a:srgbClr val="666666"/>
            </a:solidFill>
          </a:ln>
        </p:spPr>
        <p:txBody>
          <a:bodyPr wrap="square" lIns="0" tIns="0" rIns="0" bIns="0" rtlCol="0"/>
          <a:lstStyle/>
          <a:p>
            <a:endParaRPr sz="1350"/>
          </a:p>
        </p:txBody>
      </p:sp>
      <p:sp>
        <p:nvSpPr>
          <p:cNvPr id="152" name="object 152"/>
          <p:cNvSpPr txBox="1"/>
          <p:nvPr/>
        </p:nvSpPr>
        <p:spPr>
          <a:xfrm>
            <a:off x="2079264" y="4291962"/>
            <a:ext cx="308134" cy="598241"/>
          </a:xfrm>
          <a:prstGeom prst="rect">
            <a:avLst/>
          </a:prstGeom>
        </p:spPr>
        <p:txBody>
          <a:bodyPr vert="horz" wrap="square" lIns="0" tIns="9525" rIns="0" bIns="0" rtlCol="0">
            <a:spAutoFit/>
          </a:bodyPr>
          <a:lstStyle/>
          <a:p>
            <a:pPr marL="35243">
              <a:spcBef>
                <a:spcPts val="75"/>
              </a:spcBef>
            </a:pPr>
            <a:r>
              <a:rPr sz="2025" b="1" spc="-11" baseline="-20061" dirty="0">
                <a:latin typeface="Arial Narrow"/>
                <a:cs typeface="Arial Narrow"/>
              </a:rPr>
              <a:t>l</a:t>
            </a:r>
            <a:r>
              <a:rPr sz="2025" b="1" spc="113" baseline="-20061" dirty="0">
                <a:latin typeface="Arial Narrow"/>
                <a:cs typeface="Arial Narrow"/>
              </a:rPr>
              <a:t> </a:t>
            </a:r>
            <a:r>
              <a:rPr sz="900" dirty="0">
                <a:latin typeface="Arial"/>
                <a:cs typeface="Arial"/>
              </a:rPr>
              <a:t>(1)</a:t>
            </a:r>
          </a:p>
          <a:p>
            <a:pPr>
              <a:spcBef>
                <a:spcPts val="4"/>
              </a:spcBef>
            </a:pPr>
            <a:endParaRPr sz="1425" dirty="0">
              <a:latin typeface="Times New Roman"/>
              <a:cs typeface="Times New Roman"/>
            </a:endParaRPr>
          </a:p>
          <a:p>
            <a:pPr marL="9525"/>
            <a:r>
              <a:rPr sz="1050" spc="-4" dirty="0">
                <a:latin typeface="Arial"/>
                <a:cs typeface="Arial"/>
              </a:rPr>
              <a:t>input</a:t>
            </a:r>
            <a:endParaRPr sz="1050" dirty="0">
              <a:latin typeface="Arial"/>
              <a:cs typeface="Arial"/>
            </a:endParaRPr>
          </a:p>
        </p:txBody>
      </p:sp>
      <p:sp>
        <p:nvSpPr>
          <p:cNvPr id="153" name="object 153"/>
          <p:cNvSpPr txBox="1"/>
          <p:nvPr/>
        </p:nvSpPr>
        <p:spPr>
          <a:xfrm>
            <a:off x="3374817" y="4291962"/>
            <a:ext cx="530543" cy="598241"/>
          </a:xfrm>
          <a:prstGeom prst="rect">
            <a:avLst/>
          </a:prstGeom>
        </p:spPr>
        <p:txBody>
          <a:bodyPr vert="horz" wrap="square" lIns="0" tIns="9525" rIns="0" bIns="0" rtlCol="0">
            <a:spAutoFit/>
          </a:bodyPr>
          <a:lstStyle/>
          <a:p>
            <a:pPr marL="42863" algn="ctr">
              <a:spcBef>
                <a:spcPts val="75"/>
              </a:spcBef>
            </a:pPr>
            <a:r>
              <a:rPr sz="2025" b="1" spc="-11" baseline="-20061" dirty="0">
                <a:latin typeface="Arial Narrow"/>
                <a:cs typeface="Arial Narrow"/>
              </a:rPr>
              <a:t>l</a:t>
            </a:r>
            <a:r>
              <a:rPr sz="2025" b="1" spc="185" baseline="-20061" dirty="0">
                <a:latin typeface="Arial Narrow"/>
                <a:cs typeface="Arial Narrow"/>
              </a:rPr>
              <a:t> </a:t>
            </a:r>
            <a:r>
              <a:rPr sz="900" dirty="0">
                <a:latin typeface="Arial"/>
                <a:cs typeface="Arial"/>
              </a:rPr>
              <a:t>(2)</a:t>
            </a:r>
            <a:endParaRPr sz="900">
              <a:latin typeface="Arial"/>
              <a:cs typeface="Arial"/>
            </a:endParaRPr>
          </a:p>
          <a:p>
            <a:pPr>
              <a:spcBef>
                <a:spcPts val="4"/>
              </a:spcBef>
            </a:pPr>
            <a:endParaRPr sz="1425">
              <a:latin typeface="Times New Roman"/>
              <a:cs typeface="Times New Roman"/>
            </a:endParaRPr>
          </a:p>
          <a:p>
            <a:pPr algn="ctr">
              <a:lnSpc>
                <a:spcPct val="100000"/>
              </a:lnSpc>
            </a:pPr>
            <a:r>
              <a:rPr sz="1050" spc="-4" dirty="0">
                <a:latin typeface="Arial"/>
                <a:cs typeface="Arial"/>
              </a:rPr>
              <a:t>hidden</a:t>
            </a:r>
            <a:r>
              <a:rPr sz="1050" spc="-60" dirty="0">
                <a:latin typeface="Arial"/>
                <a:cs typeface="Arial"/>
              </a:rPr>
              <a:t> </a:t>
            </a:r>
            <a:r>
              <a:rPr sz="1050" dirty="0">
                <a:latin typeface="Arial"/>
                <a:cs typeface="Arial"/>
              </a:rPr>
              <a:t>1</a:t>
            </a:r>
            <a:endParaRPr sz="1050">
              <a:latin typeface="Arial"/>
              <a:cs typeface="Arial"/>
            </a:endParaRPr>
          </a:p>
        </p:txBody>
      </p:sp>
      <p:sp>
        <p:nvSpPr>
          <p:cNvPr id="154" name="object 154"/>
          <p:cNvSpPr txBox="1"/>
          <p:nvPr/>
        </p:nvSpPr>
        <p:spPr>
          <a:xfrm>
            <a:off x="4781554" y="4291962"/>
            <a:ext cx="530543" cy="598241"/>
          </a:xfrm>
          <a:prstGeom prst="rect">
            <a:avLst/>
          </a:prstGeom>
        </p:spPr>
        <p:txBody>
          <a:bodyPr vert="horz" wrap="square" lIns="0" tIns="9525" rIns="0" bIns="0" rtlCol="0">
            <a:spAutoFit/>
          </a:bodyPr>
          <a:lstStyle/>
          <a:p>
            <a:pPr algn="ctr">
              <a:spcBef>
                <a:spcPts val="75"/>
              </a:spcBef>
            </a:pPr>
            <a:r>
              <a:rPr sz="2025" b="1" spc="-11" baseline="-20061" dirty="0">
                <a:latin typeface="Arial Narrow"/>
                <a:cs typeface="Arial Narrow"/>
              </a:rPr>
              <a:t>l</a:t>
            </a:r>
            <a:r>
              <a:rPr sz="2025" b="1" spc="197" baseline="-20061" dirty="0">
                <a:latin typeface="Arial Narrow"/>
                <a:cs typeface="Arial Narrow"/>
              </a:rPr>
              <a:t> </a:t>
            </a:r>
            <a:r>
              <a:rPr sz="900" dirty="0">
                <a:latin typeface="Arial"/>
                <a:cs typeface="Arial"/>
              </a:rPr>
              <a:t>(3)</a:t>
            </a:r>
            <a:endParaRPr sz="900">
              <a:latin typeface="Arial"/>
              <a:cs typeface="Arial"/>
            </a:endParaRPr>
          </a:p>
          <a:p>
            <a:pPr>
              <a:spcBef>
                <a:spcPts val="4"/>
              </a:spcBef>
            </a:pPr>
            <a:endParaRPr sz="1425">
              <a:latin typeface="Times New Roman"/>
              <a:cs typeface="Times New Roman"/>
            </a:endParaRPr>
          </a:p>
          <a:p>
            <a:pPr algn="ctr">
              <a:lnSpc>
                <a:spcPct val="100000"/>
              </a:lnSpc>
            </a:pPr>
            <a:r>
              <a:rPr sz="1050" spc="-4" dirty="0">
                <a:latin typeface="Arial"/>
                <a:cs typeface="Arial"/>
              </a:rPr>
              <a:t>hidden</a:t>
            </a:r>
            <a:r>
              <a:rPr sz="1050" spc="-60" dirty="0">
                <a:latin typeface="Arial"/>
                <a:cs typeface="Arial"/>
              </a:rPr>
              <a:t> </a:t>
            </a:r>
            <a:r>
              <a:rPr sz="1050" dirty="0">
                <a:latin typeface="Arial"/>
                <a:cs typeface="Arial"/>
              </a:rPr>
              <a:t>2</a:t>
            </a:r>
            <a:endParaRPr sz="1050">
              <a:latin typeface="Arial"/>
              <a:cs typeface="Arial"/>
            </a:endParaRPr>
          </a:p>
        </p:txBody>
      </p:sp>
      <p:sp>
        <p:nvSpPr>
          <p:cNvPr id="155" name="object 155"/>
          <p:cNvSpPr txBox="1"/>
          <p:nvPr/>
        </p:nvSpPr>
        <p:spPr>
          <a:xfrm>
            <a:off x="6258696" y="4291962"/>
            <a:ext cx="390049" cy="598241"/>
          </a:xfrm>
          <a:prstGeom prst="rect">
            <a:avLst/>
          </a:prstGeom>
        </p:spPr>
        <p:txBody>
          <a:bodyPr vert="horz" wrap="square" lIns="0" tIns="9525" rIns="0" bIns="0" rtlCol="0">
            <a:spAutoFit/>
          </a:bodyPr>
          <a:lstStyle/>
          <a:p>
            <a:pPr algn="ctr">
              <a:spcBef>
                <a:spcPts val="75"/>
              </a:spcBef>
            </a:pPr>
            <a:r>
              <a:rPr sz="2025" b="1" spc="-11" baseline="-20061" dirty="0">
                <a:latin typeface="Arial Narrow"/>
                <a:cs typeface="Arial Narrow"/>
              </a:rPr>
              <a:t>l</a:t>
            </a:r>
            <a:r>
              <a:rPr sz="2025" b="1" spc="174" baseline="-20061" dirty="0">
                <a:latin typeface="Arial Narrow"/>
                <a:cs typeface="Arial Narrow"/>
              </a:rPr>
              <a:t> </a:t>
            </a:r>
            <a:r>
              <a:rPr sz="900" dirty="0">
                <a:latin typeface="Arial"/>
                <a:cs typeface="Arial"/>
              </a:rPr>
              <a:t>(4)</a:t>
            </a:r>
            <a:endParaRPr sz="900">
              <a:latin typeface="Arial"/>
              <a:cs typeface="Arial"/>
            </a:endParaRPr>
          </a:p>
          <a:p>
            <a:pPr>
              <a:spcBef>
                <a:spcPts val="4"/>
              </a:spcBef>
            </a:pPr>
            <a:endParaRPr sz="1425">
              <a:latin typeface="Times New Roman"/>
              <a:cs typeface="Times New Roman"/>
            </a:endParaRPr>
          </a:p>
          <a:p>
            <a:pPr algn="ctr">
              <a:lnSpc>
                <a:spcPct val="100000"/>
              </a:lnSpc>
            </a:pPr>
            <a:r>
              <a:rPr sz="1050" spc="-4" dirty="0">
                <a:latin typeface="Arial"/>
                <a:cs typeface="Arial"/>
              </a:rPr>
              <a:t>output</a:t>
            </a:r>
            <a:endParaRPr sz="1050">
              <a:latin typeface="Arial"/>
              <a:cs typeface="Arial"/>
            </a:endParaRPr>
          </a:p>
        </p:txBody>
      </p:sp>
      <p:sp>
        <p:nvSpPr>
          <p:cNvPr id="156" name="object 156"/>
          <p:cNvSpPr txBox="1"/>
          <p:nvPr/>
        </p:nvSpPr>
        <p:spPr>
          <a:xfrm>
            <a:off x="2776377" y="1062635"/>
            <a:ext cx="3134201" cy="581891"/>
          </a:xfrm>
          <a:prstGeom prst="rect">
            <a:avLst/>
          </a:prstGeom>
        </p:spPr>
        <p:txBody>
          <a:bodyPr vert="horz" wrap="square" lIns="0" tIns="88583" rIns="0" bIns="0" rtlCol="0">
            <a:spAutoFit/>
          </a:bodyPr>
          <a:lstStyle/>
          <a:p>
            <a:pPr algn="ctr">
              <a:spcBef>
                <a:spcPts val="698"/>
              </a:spcBef>
              <a:tabLst>
                <a:tab pos="1406366" algn="l"/>
              </a:tabLst>
            </a:pPr>
            <a:r>
              <a:rPr sz="2025" baseline="-21604" dirty="0">
                <a:latin typeface="Arial"/>
                <a:cs typeface="Arial"/>
              </a:rPr>
              <a:t>a</a:t>
            </a:r>
            <a:r>
              <a:rPr sz="900" dirty="0">
                <a:latin typeface="Arial"/>
                <a:cs typeface="Arial"/>
              </a:rPr>
              <a:t>(2)	</a:t>
            </a:r>
            <a:r>
              <a:rPr sz="2025" baseline="-21604" dirty="0">
                <a:latin typeface="Arial"/>
                <a:cs typeface="Arial"/>
              </a:rPr>
              <a:t>a</a:t>
            </a:r>
            <a:r>
              <a:rPr sz="900" dirty="0">
                <a:latin typeface="Arial"/>
                <a:cs typeface="Arial"/>
              </a:rPr>
              <a:t>(3)</a:t>
            </a:r>
            <a:endParaRPr sz="900">
              <a:latin typeface="Arial"/>
              <a:cs typeface="Arial"/>
            </a:endParaRPr>
          </a:p>
          <a:p>
            <a:pPr algn="ctr">
              <a:spcBef>
                <a:spcPts val="626"/>
              </a:spcBef>
              <a:tabLst>
                <a:tab pos="1406366" algn="l"/>
                <a:tab pos="2813209" algn="l"/>
              </a:tabLst>
            </a:pPr>
            <a:r>
              <a:rPr sz="2025" baseline="-21604" dirty="0">
                <a:latin typeface="Arial"/>
                <a:cs typeface="Arial"/>
              </a:rPr>
              <a:t>W</a:t>
            </a:r>
            <a:r>
              <a:rPr sz="900" dirty="0">
                <a:latin typeface="Arial"/>
                <a:cs typeface="Arial"/>
              </a:rPr>
              <a:t>(1)	</a:t>
            </a:r>
            <a:r>
              <a:rPr sz="2025" baseline="-21604" dirty="0">
                <a:latin typeface="Arial"/>
                <a:cs typeface="Arial"/>
              </a:rPr>
              <a:t>W</a:t>
            </a:r>
            <a:r>
              <a:rPr sz="900" dirty="0">
                <a:latin typeface="Arial"/>
                <a:cs typeface="Arial"/>
              </a:rPr>
              <a:t>(2)	</a:t>
            </a:r>
            <a:r>
              <a:rPr sz="2025" baseline="-21604" dirty="0">
                <a:latin typeface="Arial"/>
                <a:cs typeface="Arial"/>
              </a:rPr>
              <a:t>W</a:t>
            </a:r>
            <a:r>
              <a:rPr sz="900" dirty="0">
                <a:latin typeface="Arial"/>
                <a:cs typeface="Arial"/>
              </a:rPr>
              <a:t>(3)</a:t>
            </a:r>
            <a:endParaRPr sz="900">
              <a:latin typeface="Arial"/>
              <a:cs typeface="Arial"/>
            </a:endParaRPr>
          </a:p>
        </p:txBody>
      </p:sp>
      <p:sp>
        <p:nvSpPr>
          <p:cNvPr id="157" name="object 157"/>
          <p:cNvSpPr txBox="1"/>
          <p:nvPr/>
        </p:nvSpPr>
        <p:spPr>
          <a:xfrm>
            <a:off x="6326437" y="1142016"/>
            <a:ext cx="254318" cy="217367"/>
          </a:xfrm>
          <a:prstGeom prst="rect">
            <a:avLst/>
          </a:prstGeom>
        </p:spPr>
        <p:txBody>
          <a:bodyPr vert="horz" wrap="square" lIns="0" tIns="9525" rIns="0" bIns="0" rtlCol="0">
            <a:spAutoFit/>
          </a:bodyPr>
          <a:lstStyle/>
          <a:p>
            <a:pPr marL="9525">
              <a:spcBef>
                <a:spcPts val="75"/>
              </a:spcBef>
            </a:pPr>
            <a:r>
              <a:rPr sz="2025" baseline="-20061" dirty="0">
                <a:latin typeface="Arial"/>
                <a:cs typeface="Arial"/>
              </a:rPr>
              <a:t>a</a:t>
            </a:r>
            <a:r>
              <a:rPr sz="900" dirty="0">
                <a:latin typeface="Arial"/>
                <a:cs typeface="Arial"/>
              </a:rPr>
              <a:t>(4)</a:t>
            </a:r>
            <a:endParaRPr sz="900">
              <a:latin typeface="Arial"/>
              <a:cs typeface="Arial"/>
            </a:endParaRPr>
          </a:p>
        </p:txBody>
      </p:sp>
      <p:sp>
        <p:nvSpPr>
          <p:cNvPr id="158" name="object 158"/>
          <p:cNvSpPr txBox="1"/>
          <p:nvPr/>
        </p:nvSpPr>
        <p:spPr>
          <a:xfrm>
            <a:off x="7253988" y="1950239"/>
            <a:ext cx="278606" cy="103304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025">
              <a:latin typeface="Times New Roman"/>
              <a:cs typeface="Times New Roman"/>
            </a:endParaRPr>
          </a:p>
          <a:p>
            <a:pPr>
              <a:spcBef>
                <a:spcPts val="30"/>
              </a:spcBef>
            </a:pPr>
            <a:endParaRPr sz="2888">
              <a:latin typeface="Times New Roman"/>
              <a:cs typeface="Times New Roman"/>
            </a:endParaRPr>
          </a:p>
          <a:p>
            <a:pPr marL="81915"/>
            <a:r>
              <a:rPr dirty="0">
                <a:latin typeface="Arial"/>
                <a:cs typeface="Arial"/>
              </a:rPr>
              <a:t>ŷ</a:t>
            </a:r>
            <a:endParaRPr>
              <a:latin typeface="Arial"/>
              <a:cs typeface="Arial"/>
            </a:endParaRPr>
          </a:p>
        </p:txBody>
      </p:sp>
    </p:spTree>
    <p:extLst>
      <p:ext uri="{BB962C8B-B14F-4D97-AF65-F5344CB8AC3E}">
        <p14:creationId xmlns:p14="http://schemas.microsoft.com/office/powerpoint/2010/main" val="34274279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78BC6-3C24-49C3-AEFB-1130D324CB4A}"/>
              </a:ext>
            </a:extLst>
          </p:cNvPr>
          <p:cNvSpPr>
            <a:spLocks noGrp="1"/>
          </p:cNvSpPr>
          <p:nvPr>
            <p:ph type="title"/>
          </p:nvPr>
        </p:nvSpPr>
        <p:spPr/>
        <p:txBody>
          <a:bodyPr/>
          <a:lstStyle/>
          <a:p>
            <a:r>
              <a:rPr lang="en-US" dirty="0"/>
              <a:t>What is </a:t>
            </a:r>
            <a:r>
              <a:rPr lang="en-US" spc="-110" dirty="0">
                <a:latin typeface="DejaVu Sans"/>
                <a:cs typeface="DejaVu Sans"/>
              </a:rPr>
              <a:t>Backpropagation</a:t>
            </a:r>
            <a:endParaRPr lang="en-US" dirty="0"/>
          </a:p>
        </p:txBody>
      </p:sp>
      <p:sp>
        <p:nvSpPr>
          <p:cNvPr id="3" name="Content Placeholder 2">
            <a:extLst>
              <a:ext uri="{FF2B5EF4-FFF2-40B4-BE49-F238E27FC236}">
                <a16:creationId xmlns:a16="http://schemas.microsoft.com/office/drawing/2014/main" id="{7ED8CBA5-D742-45B4-8212-D24F6541C0CF}"/>
              </a:ext>
            </a:extLst>
          </p:cNvPr>
          <p:cNvSpPr>
            <a:spLocks noGrp="1"/>
          </p:cNvSpPr>
          <p:nvPr>
            <p:ph idx="1"/>
          </p:nvPr>
        </p:nvSpPr>
        <p:spPr/>
        <p:txBody>
          <a:bodyPr>
            <a:noAutofit/>
          </a:bodyPr>
          <a:lstStyle/>
          <a:p>
            <a:pPr marL="355600" indent="-342900">
              <a:lnSpc>
                <a:spcPct val="100000"/>
              </a:lnSpc>
              <a:spcBef>
                <a:spcPts val="705"/>
              </a:spcBef>
              <a:buAutoNum type="arabicPeriod"/>
              <a:tabLst>
                <a:tab pos="354965" algn="l"/>
                <a:tab pos="355600" algn="l"/>
              </a:tabLst>
            </a:pPr>
            <a:r>
              <a:rPr lang="en-US" sz="2000" b="1" spc="15" dirty="0">
                <a:latin typeface="Times New Roman" panose="02020603050405020304" pitchFamily="18" charset="0"/>
                <a:cs typeface="Times New Roman" panose="02020603050405020304" pitchFamily="18" charset="0"/>
              </a:rPr>
              <a:t>Definition</a:t>
            </a:r>
            <a:endParaRPr lang="en-US" sz="2000" dirty="0">
              <a:latin typeface="Times New Roman" panose="02020603050405020304" pitchFamily="18" charset="0"/>
              <a:cs typeface="Times New Roman" panose="02020603050405020304" pitchFamily="18" charset="0"/>
            </a:endParaRPr>
          </a:p>
          <a:p>
            <a:pPr marL="12700">
              <a:lnSpc>
                <a:spcPct val="100000"/>
              </a:lnSpc>
              <a:spcBef>
                <a:spcPts val="600"/>
              </a:spcBef>
            </a:pPr>
            <a:r>
              <a:rPr lang="en-US" sz="2000" spc="-110" dirty="0">
                <a:latin typeface="Times New Roman" panose="02020603050405020304" pitchFamily="18" charset="0"/>
                <a:cs typeface="Times New Roman" panose="02020603050405020304" pitchFamily="18" charset="0"/>
              </a:rPr>
              <a:t>Backpropagation </a:t>
            </a:r>
            <a:r>
              <a:rPr lang="en-US" sz="2000" spc="-114" dirty="0">
                <a:latin typeface="Times New Roman" panose="02020603050405020304" pitchFamily="18" charset="0"/>
                <a:cs typeface="Times New Roman" panose="02020603050405020304" pitchFamily="18" charset="0"/>
              </a:rPr>
              <a:t>is </a:t>
            </a:r>
            <a:r>
              <a:rPr lang="en-US" sz="2000" spc="-140" dirty="0">
                <a:latin typeface="Times New Roman" panose="02020603050405020304" pitchFamily="18" charset="0"/>
                <a:cs typeface="Times New Roman" panose="02020603050405020304" pitchFamily="18" charset="0"/>
              </a:rPr>
              <a:t>an </a:t>
            </a:r>
            <a:r>
              <a:rPr lang="en-US" sz="2000" spc="-100" dirty="0">
                <a:latin typeface="Times New Roman" panose="02020603050405020304" pitchFamily="18" charset="0"/>
                <a:cs typeface="Times New Roman" panose="02020603050405020304" pitchFamily="18" charset="0"/>
              </a:rPr>
              <a:t>algorithm </a:t>
            </a:r>
            <a:r>
              <a:rPr lang="en-US" sz="2000" spc="-70" dirty="0">
                <a:latin typeface="Times New Roman" panose="02020603050405020304" pitchFamily="18" charset="0"/>
                <a:cs typeface="Times New Roman" panose="02020603050405020304" pitchFamily="18" charset="0"/>
              </a:rPr>
              <a:t>for </a:t>
            </a:r>
            <a:r>
              <a:rPr lang="en-US" sz="2000" spc="-114" dirty="0">
                <a:latin typeface="Times New Roman" panose="02020603050405020304" pitchFamily="18" charset="0"/>
                <a:cs typeface="Times New Roman" panose="02020603050405020304" pitchFamily="18" charset="0"/>
              </a:rPr>
              <a:t>supervised </a:t>
            </a:r>
            <a:r>
              <a:rPr lang="en-US" sz="2000" spc="-105" dirty="0">
                <a:latin typeface="Times New Roman" panose="02020603050405020304" pitchFamily="18" charset="0"/>
                <a:cs typeface="Times New Roman" panose="02020603050405020304" pitchFamily="18" charset="0"/>
              </a:rPr>
              <a:t>learning </a:t>
            </a:r>
            <a:r>
              <a:rPr lang="en-US" sz="2000" spc="-65" dirty="0">
                <a:latin typeface="Times New Roman" panose="02020603050405020304" pitchFamily="18" charset="0"/>
                <a:cs typeface="Times New Roman" panose="02020603050405020304" pitchFamily="18" charset="0"/>
              </a:rPr>
              <a:t>of </a:t>
            </a:r>
            <a:r>
              <a:rPr lang="en-US" sz="2000" spc="-90" dirty="0">
                <a:latin typeface="Times New Roman" panose="02020603050405020304" pitchFamily="18" charset="0"/>
                <a:cs typeface="Times New Roman" panose="02020603050405020304" pitchFamily="18" charset="0"/>
              </a:rPr>
              <a:t>artificial </a:t>
            </a:r>
            <a:r>
              <a:rPr lang="en-US" sz="2000" spc="-120" dirty="0">
                <a:latin typeface="Times New Roman" panose="02020603050405020304" pitchFamily="18" charset="0"/>
                <a:cs typeface="Times New Roman" panose="02020603050405020304" pitchFamily="18" charset="0"/>
              </a:rPr>
              <a:t>neural networks 	</a:t>
            </a:r>
            <a:r>
              <a:rPr lang="en-US" sz="2000" spc="-100" dirty="0">
                <a:latin typeface="Times New Roman" panose="02020603050405020304" pitchFamily="18" charset="0"/>
                <a:cs typeface="Times New Roman" panose="02020603050405020304" pitchFamily="18" charset="0"/>
              </a:rPr>
              <a:t>using </a:t>
            </a:r>
            <a:r>
              <a:rPr lang="en-US" sz="2000" spc="-105" dirty="0">
                <a:latin typeface="Times New Roman" panose="02020603050405020304" pitchFamily="18" charset="0"/>
                <a:cs typeface="Times New Roman" panose="02020603050405020304" pitchFamily="18" charset="0"/>
              </a:rPr>
              <a:t>gradient</a:t>
            </a:r>
            <a:r>
              <a:rPr lang="en-US" sz="2000" spc="-135" dirty="0">
                <a:latin typeface="Times New Roman" panose="02020603050405020304" pitchFamily="18" charset="0"/>
                <a:cs typeface="Times New Roman" panose="02020603050405020304" pitchFamily="18" charset="0"/>
              </a:rPr>
              <a:t> descent.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725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4B5C-9392-44F5-85BA-E373E701B1E6}"/>
              </a:ext>
            </a:extLst>
          </p:cNvPr>
          <p:cNvSpPr>
            <a:spLocks noGrp="1"/>
          </p:cNvSpPr>
          <p:nvPr>
            <p:ph type="title"/>
          </p:nvPr>
        </p:nvSpPr>
        <p:spPr/>
        <p:txBody>
          <a:bodyPr/>
          <a:lstStyle/>
          <a:p>
            <a:r>
              <a:rPr lang="en-US" dirty="0"/>
              <a:t>Backpropagation</a:t>
            </a:r>
          </a:p>
        </p:txBody>
      </p:sp>
      <p:pic>
        <p:nvPicPr>
          <p:cNvPr id="5" name="Content Placeholder 4">
            <a:extLst>
              <a:ext uri="{FF2B5EF4-FFF2-40B4-BE49-F238E27FC236}">
                <a16:creationId xmlns:a16="http://schemas.microsoft.com/office/drawing/2014/main" id="{790E3BB9-E0B9-40A4-B12C-7D618F2515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063230"/>
            <a:ext cx="8229600" cy="3530996"/>
          </a:xfrm>
        </p:spPr>
      </p:pic>
    </p:spTree>
    <p:extLst>
      <p:ext uri="{BB962C8B-B14F-4D97-AF65-F5344CB8AC3E}">
        <p14:creationId xmlns:p14="http://schemas.microsoft.com/office/powerpoint/2010/main" val="8596281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6450E-46BF-4C94-9434-8225244C130C}"/>
              </a:ext>
            </a:extLst>
          </p:cNvPr>
          <p:cNvSpPr>
            <a:spLocks noGrp="1"/>
          </p:cNvSpPr>
          <p:nvPr>
            <p:ph type="title"/>
          </p:nvPr>
        </p:nvSpPr>
        <p:spPr/>
        <p:txBody>
          <a:bodyPr/>
          <a:lstStyle/>
          <a:p>
            <a:r>
              <a:rPr lang="en-US" dirty="0"/>
              <a:t>Backpropagation: Algorithm</a:t>
            </a:r>
          </a:p>
        </p:txBody>
      </p:sp>
      <p:sp>
        <p:nvSpPr>
          <p:cNvPr id="3" name="Content Placeholder 2">
            <a:extLst>
              <a:ext uri="{FF2B5EF4-FFF2-40B4-BE49-F238E27FC236}">
                <a16:creationId xmlns:a16="http://schemas.microsoft.com/office/drawing/2014/main" id="{561D8E5C-5E33-439A-AB63-A44FEE2EC508}"/>
              </a:ext>
            </a:extLst>
          </p:cNvPr>
          <p:cNvSpPr>
            <a:spLocks noGrp="1"/>
          </p:cNvSpPr>
          <p:nvPr>
            <p:ph idx="1"/>
          </p:nvPr>
        </p:nvSpPr>
        <p:spPr>
          <a:xfrm>
            <a:off x="457200" y="1059419"/>
            <a:ext cx="8229600" cy="3878102"/>
          </a:xfrm>
        </p:spPr>
        <p:txBody>
          <a:bodyPr>
            <a:noAutofit/>
          </a:bodyPr>
          <a:lstStyle/>
          <a:p>
            <a:pPr marL="12700" marR="1390015" indent="0">
              <a:lnSpc>
                <a:spcPct val="100000"/>
              </a:lnSpc>
              <a:spcBef>
                <a:spcPts val="95"/>
              </a:spcBef>
              <a:buNone/>
            </a:pPr>
            <a:r>
              <a:rPr lang="en-US" sz="2000" spc="-10" dirty="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following </a:t>
            </a:r>
            <a:r>
              <a:rPr lang="en-US" sz="2000" spc="-5" dirty="0">
                <a:latin typeface="Times New Roman" panose="02020603050405020304" pitchFamily="18" charset="0"/>
                <a:cs typeface="Times New Roman" panose="02020603050405020304" pitchFamily="18" charset="0"/>
              </a:rPr>
              <a:t>steps </a:t>
            </a:r>
            <a:r>
              <a:rPr lang="en-US" sz="2000" dirty="0">
                <a:latin typeface="Times New Roman" panose="02020603050405020304" pitchFamily="18" charset="0"/>
                <a:cs typeface="Times New Roman" panose="02020603050405020304" pitchFamily="18" charset="0"/>
              </a:rPr>
              <a:t>is </a:t>
            </a:r>
            <a:r>
              <a:rPr lang="en-US" sz="2000" spc="-10" dirty="0">
                <a:latin typeface="Times New Roman" panose="02020603050405020304" pitchFamily="18" charset="0"/>
                <a:cs typeface="Times New Roman" panose="02020603050405020304" pitchFamily="18" charset="0"/>
              </a:rPr>
              <a:t>the recursive </a:t>
            </a:r>
            <a:r>
              <a:rPr lang="en-US" sz="2000" spc="-5" dirty="0">
                <a:latin typeface="Times New Roman" panose="02020603050405020304" pitchFamily="18" charset="0"/>
                <a:cs typeface="Times New Roman" panose="02020603050405020304" pitchFamily="18" charset="0"/>
              </a:rPr>
              <a:t>definition of  algorithm:</a:t>
            </a:r>
          </a:p>
          <a:p>
            <a:pPr marL="12700" marR="1390015" indent="99060">
              <a:lnSpc>
                <a:spcPct val="100000"/>
              </a:lnSpc>
              <a:spcBef>
                <a:spcPts val="95"/>
              </a:spcBef>
            </a:pPr>
            <a:endParaRPr lang="en-US" sz="2000" dirty="0">
              <a:latin typeface="Times New Roman" panose="02020603050405020304" pitchFamily="18" charset="0"/>
              <a:cs typeface="Times New Roman" panose="02020603050405020304" pitchFamily="18" charset="0"/>
            </a:endParaRPr>
          </a:p>
          <a:p>
            <a:pPr marL="12700">
              <a:lnSpc>
                <a:spcPct val="150000"/>
              </a:lnSpc>
              <a:spcBef>
                <a:spcPts val="5"/>
              </a:spcBef>
              <a:buSzPct val="95454"/>
              <a:buAutoNum type="arabicPeriod"/>
              <a:tabLst>
                <a:tab pos="292735" algn="l"/>
              </a:tabLst>
            </a:pPr>
            <a:r>
              <a:rPr lang="en-US" sz="2000" spc="-10" dirty="0">
                <a:latin typeface="Times New Roman" panose="02020603050405020304" pitchFamily="18" charset="0"/>
                <a:cs typeface="Times New Roman" panose="02020603050405020304" pitchFamily="18" charset="0"/>
              </a:rPr>
              <a:t>Initialize weights and biases in neural network</a:t>
            </a:r>
            <a:endParaRPr lang="en-US" sz="2000" dirty="0">
              <a:latin typeface="Times New Roman" panose="02020603050405020304" pitchFamily="18" charset="0"/>
              <a:cs typeface="Times New Roman" panose="02020603050405020304" pitchFamily="18" charset="0"/>
            </a:endParaRPr>
          </a:p>
          <a:p>
            <a:pPr marL="12700">
              <a:lnSpc>
                <a:spcPct val="150000"/>
              </a:lnSpc>
              <a:spcBef>
                <a:spcPts val="5"/>
              </a:spcBef>
              <a:buSzPct val="95454"/>
              <a:buAutoNum type="arabicPeriod"/>
              <a:tabLst>
                <a:tab pos="292735" algn="l"/>
              </a:tabLst>
            </a:pPr>
            <a:r>
              <a:rPr lang="en-US" sz="2000" spc="-20" dirty="0">
                <a:latin typeface="Times New Roman" panose="02020603050405020304" pitchFamily="18" charset="0"/>
                <a:cs typeface="Times New Roman" panose="02020603050405020304" pitchFamily="18" charset="0"/>
              </a:rPr>
              <a:t>Propagate input forward (by applying activation function)</a:t>
            </a:r>
            <a:endParaRPr lang="en-US" sz="2000" dirty="0">
              <a:latin typeface="Times New Roman" panose="02020603050405020304" pitchFamily="18" charset="0"/>
              <a:cs typeface="Times New Roman" panose="02020603050405020304" pitchFamily="18" charset="0"/>
            </a:endParaRPr>
          </a:p>
          <a:p>
            <a:pPr marL="12700">
              <a:lnSpc>
                <a:spcPct val="150000"/>
              </a:lnSpc>
              <a:spcBef>
                <a:spcPts val="5"/>
              </a:spcBef>
              <a:buSzPct val="95454"/>
              <a:buAutoNum type="arabicPeriod"/>
              <a:tabLst>
                <a:tab pos="292735" algn="l"/>
              </a:tabLst>
            </a:pPr>
            <a:r>
              <a:rPr lang="en-US" sz="2000" spc="-5" dirty="0">
                <a:latin typeface="Times New Roman" panose="02020603050405020304" pitchFamily="18" charset="0"/>
                <a:cs typeface="Times New Roman" panose="02020603050405020304" pitchFamily="18" charset="0"/>
              </a:rPr>
              <a:t>Calculate</a:t>
            </a:r>
            <a:r>
              <a:rPr lang="en-US" sz="2000" spc="114"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the</a:t>
            </a:r>
            <a:r>
              <a:rPr lang="en-US" sz="2000" spc="13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output for every neuron </a:t>
            </a:r>
          </a:p>
          <a:p>
            <a:pPr marL="12700">
              <a:lnSpc>
                <a:spcPct val="150000"/>
              </a:lnSpc>
              <a:spcBef>
                <a:spcPts val="5"/>
              </a:spcBef>
              <a:buSzPct val="95454"/>
              <a:buAutoNum type="arabicPeriod"/>
              <a:tabLst>
                <a:tab pos="292735" algn="l"/>
              </a:tabLst>
            </a:pPr>
            <a:r>
              <a:rPr lang="en-US" sz="2000" spc="-5" dirty="0">
                <a:latin typeface="Times New Roman" panose="02020603050405020304" pitchFamily="18" charset="0"/>
                <a:cs typeface="Times New Roman" panose="02020603050405020304" pitchFamily="18" charset="0"/>
              </a:rPr>
              <a:t>Calculate the error </a:t>
            </a:r>
            <a:r>
              <a:rPr lang="en-US" sz="2000" dirty="0">
                <a:latin typeface="Times New Roman" panose="02020603050405020304" pitchFamily="18" charset="0"/>
                <a:cs typeface="Times New Roman" panose="02020603050405020304" pitchFamily="18" charset="0"/>
              </a:rPr>
              <a:t>at the</a:t>
            </a:r>
            <a:r>
              <a:rPr lang="en-US" sz="2000" spc="4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outputs</a:t>
            </a:r>
          </a:p>
          <a:p>
            <a:pPr marL="12700">
              <a:lnSpc>
                <a:spcPct val="150000"/>
              </a:lnSpc>
              <a:spcBef>
                <a:spcPts val="5"/>
              </a:spcBef>
              <a:buSzPct val="95454"/>
              <a:buAutoNum type="arabicPeriod"/>
              <a:tabLst>
                <a:tab pos="292735" algn="l"/>
              </a:tabLst>
            </a:pPr>
            <a:r>
              <a:rPr lang="en-US" sz="2000" dirty="0">
                <a:latin typeface="Times New Roman" panose="02020603050405020304" pitchFamily="18" charset="0"/>
                <a:cs typeface="Times New Roman" panose="02020603050405020304" pitchFamily="18" charset="0"/>
              </a:rPr>
              <a:t>Backpropagate the error</a:t>
            </a:r>
          </a:p>
          <a:p>
            <a:pPr marL="12700">
              <a:lnSpc>
                <a:spcPct val="150000"/>
              </a:lnSpc>
              <a:spcBef>
                <a:spcPts val="5"/>
              </a:spcBef>
              <a:buSzPct val="95454"/>
              <a:buAutoNum type="arabicPeriod"/>
              <a:tabLst>
                <a:tab pos="292735" algn="l"/>
              </a:tabLst>
            </a:pPr>
            <a:r>
              <a:rPr lang="en-US" sz="2000" dirty="0">
                <a:latin typeface="Times New Roman" panose="02020603050405020304" pitchFamily="18" charset="0"/>
                <a:cs typeface="Times New Roman" panose="02020603050405020304" pitchFamily="18" charset="0"/>
              </a:rPr>
              <a:t>use </a:t>
            </a:r>
            <a:r>
              <a:rPr lang="en-US" sz="2000" spc="-5" dirty="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error signals to compute</a:t>
            </a:r>
            <a:r>
              <a:rPr lang="en-US" sz="2000" spc="-114"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weight  </a:t>
            </a:r>
            <a:r>
              <a:rPr lang="en-US" sz="2000" dirty="0">
                <a:latin typeface="Times New Roman" panose="02020603050405020304" pitchFamily="18" charset="0"/>
                <a:cs typeface="Times New Roman" panose="02020603050405020304" pitchFamily="18" charset="0"/>
              </a:rPr>
              <a:t>adjustments.</a:t>
            </a:r>
          </a:p>
        </p:txBody>
      </p:sp>
    </p:spTree>
    <p:extLst>
      <p:ext uri="{BB962C8B-B14F-4D97-AF65-F5344CB8AC3E}">
        <p14:creationId xmlns:p14="http://schemas.microsoft.com/office/powerpoint/2010/main" val="22836289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73657" y="457257"/>
            <a:ext cx="2940844" cy="517930"/>
          </a:xfrm>
          <a:prstGeom prst="rect">
            <a:avLst/>
          </a:prstGeom>
        </p:spPr>
        <p:txBody>
          <a:bodyPr vert="horz" wrap="square" lIns="0" tIns="10001" rIns="0" bIns="0" rtlCol="0">
            <a:spAutoFit/>
          </a:bodyPr>
          <a:lstStyle/>
          <a:p>
            <a:pPr marL="9525">
              <a:spcBef>
                <a:spcPts val="79"/>
              </a:spcBef>
            </a:pPr>
            <a:r>
              <a:rPr sz="3300" spc="-176" dirty="0">
                <a:latin typeface="Trebuchet MS"/>
                <a:cs typeface="Trebuchet MS"/>
              </a:rPr>
              <a:t>Gradient</a:t>
            </a:r>
            <a:r>
              <a:rPr sz="3300" spc="-293" dirty="0">
                <a:latin typeface="Trebuchet MS"/>
                <a:cs typeface="Trebuchet MS"/>
              </a:rPr>
              <a:t> </a:t>
            </a:r>
            <a:r>
              <a:rPr sz="3300" spc="-146" dirty="0">
                <a:latin typeface="Trebuchet MS"/>
                <a:cs typeface="Trebuchet MS"/>
              </a:rPr>
              <a:t>Descent</a:t>
            </a:r>
            <a:endParaRPr sz="3300" dirty="0">
              <a:latin typeface="Trebuchet MS"/>
              <a:cs typeface="Trebuchet MS"/>
            </a:endParaRPr>
          </a:p>
        </p:txBody>
      </p:sp>
      <p:sp>
        <p:nvSpPr>
          <p:cNvPr id="3" name="object 3"/>
          <p:cNvSpPr txBox="1"/>
          <p:nvPr/>
        </p:nvSpPr>
        <p:spPr>
          <a:xfrm>
            <a:off x="1397508" y="2385059"/>
            <a:ext cx="588169" cy="562173"/>
          </a:xfrm>
          <a:prstGeom prst="rect">
            <a:avLst/>
          </a:prstGeom>
        </p:spPr>
        <p:txBody>
          <a:bodyPr vert="horz" wrap="square" lIns="0" tIns="8096" rIns="0" bIns="0" rtlCol="0">
            <a:spAutoFit/>
          </a:bodyPr>
          <a:lstStyle/>
          <a:p>
            <a:pPr marL="9525" marR="3810" indent="62865">
              <a:lnSpc>
                <a:spcPct val="100400"/>
              </a:lnSpc>
              <a:spcBef>
                <a:spcPts val="64"/>
              </a:spcBef>
            </a:pPr>
            <a:r>
              <a:rPr spc="-101" dirty="0">
                <a:latin typeface="Arial"/>
                <a:cs typeface="Arial"/>
              </a:rPr>
              <a:t>Total  </a:t>
            </a:r>
            <a:r>
              <a:rPr spc="-176" dirty="0">
                <a:latin typeface="Arial"/>
                <a:cs typeface="Arial"/>
              </a:rPr>
              <a:t>Loss</a:t>
            </a:r>
            <a:r>
              <a:rPr spc="-158" dirty="0">
                <a:latin typeface="Arial"/>
                <a:cs typeface="Arial"/>
              </a:rPr>
              <a:t> </a:t>
            </a:r>
            <a:r>
              <a:rPr spc="-124" dirty="0">
                <a:latin typeface="DejaVu Sans"/>
                <a:cs typeface="DejaVu Sans"/>
              </a:rPr>
              <a:t>𝐿</a:t>
            </a:r>
            <a:endParaRPr>
              <a:latin typeface="DejaVu Sans"/>
              <a:cs typeface="DejaVu Sans"/>
            </a:endParaRPr>
          </a:p>
        </p:txBody>
      </p:sp>
      <p:sp>
        <p:nvSpPr>
          <p:cNvPr id="8" name="object 8"/>
          <p:cNvSpPr/>
          <p:nvPr/>
        </p:nvSpPr>
        <p:spPr>
          <a:xfrm>
            <a:off x="5081873" y="748284"/>
            <a:ext cx="2354104" cy="248126"/>
          </a:xfrm>
          <a:custGeom>
            <a:avLst/>
            <a:gdLst/>
            <a:ahLst/>
            <a:cxnLst/>
            <a:rect l="l" t="t" r="r" b="b"/>
            <a:pathLst>
              <a:path w="3138804" h="330834">
                <a:moveTo>
                  <a:pt x="3032633" y="0"/>
                </a:moveTo>
                <a:lnTo>
                  <a:pt x="3028188" y="0"/>
                </a:lnTo>
                <a:lnTo>
                  <a:pt x="3028188" y="13208"/>
                </a:lnTo>
                <a:lnTo>
                  <a:pt x="3030728" y="13208"/>
                </a:lnTo>
                <a:lnTo>
                  <a:pt x="3042630" y="14019"/>
                </a:lnTo>
                <a:lnTo>
                  <a:pt x="3076338" y="33912"/>
                </a:lnTo>
                <a:lnTo>
                  <a:pt x="3084322" y="69596"/>
                </a:lnTo>
                <a:lnTo>
                  <a:pt x="3084107" y="75975"/>
                </a:lnTo>
                <a:lnTo>
                  <a:pt x="3083464" y="83105"/>
                </a:lnTo>
                <a:lnTo>
                  <a:pt x="3082393" y="90973"/>
                </a:lnTo>
                <a:lnTo>
                  <a:pt x="3080893" y="99567"/>
                </a:lnTo>
                <a:lnTo>
                  <a:pt x="3079392" y="107805"/>
                </a:lnTo>
                <a:lnTo>
                  <a:pt x="3078321" y="114792"/>
                </a:lnTo>
                <a:lnTo>
                  <a:pt x="3077678" y="120517"/>
                </a:lnTo>
                <a:lnTo>
                  <a:pt x="3077464" y="124967"/>
                </a:lnTo>
                <a:lnTo>
                  <a:pt x="3077991" y="132044"/>
                </a:lnTo>
                <a:lnTo>
                  <a:pt x="3106674" y="163195"/>
                </a:lnTo>
                <a:lnTo>
                  <a:pt x="3106674" y="166242"/>
                </a:lnTo>
                <a:lnTo>
                  <a:pt x="3077991" y="197393"/>
                </a:lnTo>
                <a:lnTo>
                  <a:pt x="3077464" y="204470"/>
                </a:lnTo>
                <a:lnTo>
                  <a:pt x="3077678" y="208920"/>
                </a:lnTo>
                <a:lnTo>
                  <a:pt x="3078321" y="214645"/>
                </a:lnTo>
                <a:lnTo>
                  <a:pt x="3079392" y="221632"/>
                </a:lnTo>
                <a:lnTo>
                  <a:pt x="3080893" y="229870"/>
                </a:lnTo>
                <a:lnTo>
                  <a:pt x="3082393" y="238466"/>
                </a:lnTo>
                <a:lnTo>
                  <a:pt x="3083464" y="246348"/>
                </a:lnTo>
                <a:lnTo>
                  <a:pt x="3084107" y="253515"/>
                </a:lnTo>
                <a:lnTo>
                  <a:pt x="3084322" y="259968"/>
                </a:lnTo>
                <a:lnTo>
                  <a:pt x="3083438" y="274468"/>
                </a:lnTo>
                <a:lnTo>
                  <a:pt x="3062339" y="310106"/>
                </a:lnTo>
                <a:lnTo>
                  <a:pt x="3030728" y="317500"/>
                </a:lnTo>
                <a:lnTo>
                  <a:pt x="3028188" y="317500"/>
                </a:lnTo>
                <a:lnTo>
                  <a:pt x="3028188" y="330708"/>
                </a:lnTo>
                <a:lnTo>
                  <a:pt x="3032633" y="330708"/>
                </a:lnTo>
                <a:lnTo>
                  <a:pt x="3051730" y="329255"/>
                </a:lnTo>
                <a:lnTo>
                  <a:pt x="3093593" y="312038"/>
                </a:lnTo>
                <a:lnTo>
                  <a:pt x="3112523" y="274248"/>
                </a:lnTo>
                <a:lnTo>
                  <a:pt x="3113786" y="256793"/>
                </a:lnTo>
                <a:lnTo>
                  <a:pt x="3113543" y="249316"/>
                </a:lnTo>
                <a:lnTo>
                  <a:pt x="3112801" y="241363"/>
                </a:lnTo>
                <a:lnTo>
                  <a:pt x="3111535" y="232933"/>
                </a:lnTo>
                <a:lnTo>
                  <a:pt x="3109722" y="224027"/>
                </a:lnTo>
                <a:lnTo>
                  <a:pt x="3107054" y="211709"/>
                </a:lnTo>
                <a:lnTo>
                  <a:pt x="3105658" y="203580"/>
                </a:lnTo>
                <a:lnTo>
                  <a:pt x="3105658" y="191388"/>
                </a:lnTo>
                <a:lnTo>
                  <a:pt x="3108452" y="184912"/>
                </a:lnTo>
                <a:lnTo>
                  <a:pt x="3138804" y="171830"/>
                </a:lnTo>
                <a:lnTo>
                  <a:pt x="3138804" y="157607"/>
                </a:lnTo>
                <a:lnTo>
                  <a:pt x="3105658" y="138049"/>
                </a:lnTo>
                <a:lnTo>
                  <a:pt x="3105658" y="125857"/>
                </a:lnTo>
                <a:lnTo>
                  <a:pt x="3107054" y="117728"/>
                </a:lnTo>
                <a:lnTo>
                  <a:pt x="3109722" y="105410"/>
                </a:lnTo>
                <a:lnTo>
                  <a:pt x="3111535" y="96504"/>
                </a:lnTo>
                <a:lnTo>
                  <a:pt x="3112801" y="88074"/>
                </a:lnTo>
                <a:lnTo>
                  <a:pt x="3113543" y="80121"/>
                </a:lnTo>
                <a:lnTo>
                  <a:pt x="3113786" y="72643"/>
                </a:lnTo>
                <a:lnTo>
                  <a:pt x="3112523" y="55762"/>
                </a:lnTo>
                <a:lnTo>
                  <a:pt x="3093593" y="18668"/>
                </a:lnTo>
                <a:lnTo>
                  <a:pt x="3051730" y="1452"/>
                </a:lnTo>
                <a:lnTo>
                  <a:pt x="3032633" y="0"/>
                </a:lnTo>
                <a:close/>
              </a:path>
              <a:path w="3138804" h="330834">
                <a:moveTo>
                  <a:pt x="110617" y="0"/>
                </a:moveTo>
                <a:lnTo>
                  <a:pt x="106045" y="0"/>
                </a:lnTo>
                <a:lnTo>
                  <a:pt x="86947" y="1452"/>
                </a:lnTo>
                <a:lnTo>
                  <a:pt x="45085" y="18668"/>
                </a:lnTo>
                <a:lnTo>
                  <a:pt x="26154" y="55655"/>
                </a:lnTo>
                <a:lnTo>
                  <a:pt x="25007" y="75793"/>
                </a:lnTo>
                <a:lnTo>
                  <a:pt x="25151" y="79922"/>
                </a:lnTo>
                <a:lnTo>
                  <a:pt x="25923" y="87852"/>
                </a:lnTo>
                <a:lnTo>
                  <a:pt x="27195" y="96305"/>
                </a:lnTo>
                <a:lnTo>
                  <a:pt x="28956" y="105283"/>
                </a:lnTo>
                <a:lnTo>
                  <a:pt x="31750" y="117475"/>
                </a:lnTo>
                <a:lnTo>
                  <a:pt x="33020" y="125729"/>
                </a:lnTo>
                <a:lnTo>
                  <a:pt x="33020" y="137795"/>
                </a:lnTo>
                <a:lnTo>
                  <a:pt x="30353" y="144399"/>
                </a:lnTo>
                <a:lnTo>
                  <a:pt x="0" y="157479"/>
                </a:lnTo>
                <a:lnTo>
                  <a:pt x="0" y="171703"/>
                </a:lnTo>
                <a:lnTo>
                  <a:pt x="32900" y="204215"/>
                </a:lnTo>
                <a:lnTo>
                  <a:pt x="31750" y="211582"/>
                </a:lnTo>
                <a:lnTo>
                  <a:pt x="28956" y="223900"/>
                </a:lnTo>
                <a:lnTo>
                  <a:pt x="27195" y="232806"/>
                </a:lnTo>
                <a:lnTo>
                  <a:pt x="25923" y="241236"/>
                </a:lnTo>
                <a:lnTo>
                  <a:pt x="25151" y="249189"/>
                </a:lnTo>
                <a:lnTo>
                  <a:pt x="24892" y="256666"/>
                </a:lnTo>
                <a:lnTo>
                  <a:pt x="26154" y="274141"/>
                </a:lnTo>
                <a:lnTo>
                  <a:pt x="45085" y="312038"/>
                </a:lnTo>
                <a:lnTo>
                  <a:pt x="86947" y="329255"/>
                </a:lnTo>
                <a:lnTo>
                  <a:pt x="106045" y="330708"/>
                </a:lnTo>
                <a:lnTo>
                  <a:pt x="110617" y="330708"/>
                </a:lnTo>
                <a:lnTo>
                  <a:pt x="110617" y="317500"/>
                </a:lnTo>
                <a:lnTo>
                  <a:pt x="107950" y="317500"/>
                </a:lnTo>
                <a:lnTo>
                  <a:pt x="96065" y="316670"/>
                </a:lnTo>
                <a:lnTo>
                  <a:pt x="62392" y="296701"/>
                </a:lnTo>
                <a:lnTo>
                  <a:pt x="54356" y="259714"/>
                </a:lnTo>
                <a:lnTo>
                  <a:pt x="54572" y="253281"/>
                </a:lnTo>
                <a:lnTo>
                  <a:pt x="55229" y="246157"/>
                </a:lnTo>
                <a:lnTo>
                  <a:pt x="56338" y="238319"/>
                </a:lnTo>
                <a:lnTo>
                  <a:pt x="59412" y="221432"/>
                </a:lnTo>
                <a:lnTo>
                  <a:pt x="60483" y="214407"/>
                </a:lnTo>
                <a:lnTo>
                  <a:pt x="61126" y="208668"/>
                </a:lnTo>
                <a:lnTo>
                  <a:pt x="61341" y="204215"/>
                </a:lnTo>
                <a:lnTo>
                  <a:pt x="60795" y="197195"/>
                </a:lnTo>
                <a:lnTo>
                  <a:pt x="32004" y="166115"/>
                </a:lnTo>
                <a:lnTo>
                  <a:pt x="32004" y="162940"/>
                </a:lnTo>
                <a:lnTo>
                  <a:pt x="60795" y="131863"/>
                </a:lnTo>
                <a:lnTo>
                  <a:pt x="61341" y="124840"/>
                </a:lnTo>
                <a:lnTo>
                  <a:pt x="61126" y="120388"/>
                </a:lnTo>
                <a:lnTo>
                  <a:pt x="60483" y="114649"/>
                </a:lnTo>
                <a:lnTo>
                  <a:pt x="59412" y="107624"/>
                </a:lnTo>
                <a:lnTo>
                  <a:pt x="57912" y="99313"/>
                </a:lnTo>
                <a:lnTo>
                  <a:pt x="56338" y="90791"/>
                </a:lnTo>
                <a:lnTo>
                  <a:pt x="55229" y="82946"/>
                </a:lnTo>
                <a:lnTo>
                  <a:pt x="54572" y="75793"/>
                </a:lnTo>
                <a:lnTo>
                  <a:pt x="54356" y="69341"/>
                </a:lnTo>
                <a:lnTo>
                  <a:pt x="55256" y="55435"/>
                </a:lnTo>
                <a:lnTo>
                  <a:pt x="76392" y="20548"/>
                </a:lnTo>
                <a:lnTo>
                  <a:pt x="107950" y="13208"/>
                </a:lnTo>
                <a:lnTo>
                  <a:pt x="110617" y="13208"/>
                </a:lnTo>
                <a:lnTo>
                  <a:pt x="110617" y="0"/>
                </a:lnTo>
                <a:close/>
              </a:path>
            </a:pathLst>
          </a:custGeom>
          <a:solidFill>
            <a:srgbClr val="000000"/>
          </a:solidFill>
        </p:spPr>
        <p:txBody>
          <a:bodyPr wrap="square" lIns="0" tIns="0" rIns="0" bIns="0" rtlCol="0"/>
          <a:lstStyle/>
          <a:p>
            <a:endParaRPr sz="1350"/>
          </a:p>
        </p:txBody>
      </p:sp>
      <p:sp>
        <p:nvSpPr>
          <p:cNvPr id="9" name="object 9"/>
          <p:cNvSpPr txBox="1">
            <a:spLocks noGrp="1"/>
          </p:cNvSpPr>
          <p:nvPr>
            <p:ph type="title"/>
          </p:nvPr>
        </p:nvSpPr>
        <p:spPr>
          <a:xfrm>
            <a:off x="5060632" y="354170"/>
            <a:ext cx="2746058" cy="655468"/>
          </a:xfrm>
          <a:prstGeom prst="rect">
            <a:avLst/>
          </a:prstGeom>
        </p:spPr>
        <p:txBody>
          <a:bodyPr vert="horz" wrap="square" lIns="0" tIns="9049" rIns="0" bIns="0" rtlCol="0" anchor="ctr">
            <a:spAutoFit/>
          </a:bodyPr>
          <a:lstStyle/>
          <a:p>
            <a:pPr marL="9525">
              <a:spcBef>
                <a:spcPts val="71"/>
              </a:spcBef>
            </a:pPr>
            <a:r>
              <a:rPr sz="2100" spc="-53" dirty="0">
                <a:latin typeface="Arial"/>
                <a:cs typeface="Arial"/>
              </a:rPr>
              <a:t>Network </a:t>
            </a:r>
            <a:r>
              <a:rPr sz="2100" spc="-90" dirty="0">
                <a:latin typeface="Arial"/>
                <a:cs typeface="Arial"/>
              </a:rPr>
              <a:t>parameters </a:t>
            </a:r>
            <a:r>
              <a:rPr sz="2100" spc="-83" dirty="0">
                <a:latin typeface="DejaVu Sans"/>
                <a:cs typeface="DejaVu Sans"/>
              </a:rPr>
              <a:t>𝜃</a:t>
            </a:r>
            <a:r>
              <a:rPr sz="2100" spc="-124" dirty="0">
                <a:latin typeface="DejaVu Sans"/>
                <a:cs typeface="DejaVu Sans"/>
              </a:rPr>
              <a:t> </a:t>
            </a:r>
            <a:r>
              <a:rPr sz="2100" spc="-195" dirty="0">
                <a:latin typeface="DejaVu Sans"/>
                <a:cs typeface="DejaVu Sans"/>
              </a:rPr>
              <a:t>=</a:t>
            </a:r>
            <a:endParaRPr sz="2100">
              <a:latin typeface="DejaVu Sans"/>
              <a:cs typeface="DejaVu Sans"/>
            </a:endParaRPr>
          </a:p>
          <a:p>
            <a:pPr marL="112395">
              <a:spcBef>
                <a:spcPts val="4"/>
              </a:spcBef>
            </a:pPr>
            <a:r>
              <a:rPr sz="2100" spc="-26" dirty="0">
                <a:latin typeface="DejaVu Sans"/>
                <a:cs typeface="DejaVu Sans"/>
              </a:rPr>
              <a:t>𝑤</a:t>
            </a:r>
            <a:r>
              <a:rPr sz="2306" spc="-39" baseline="-16260" dirty="0">
                <a:latin typeface="DejaVu Sans"/>
                <a:cs typeface="DejaVu Sans"/>
              </a:rPr>
              <a:t>1</a:t>
            </a:r>
            <a:r>
              <a:rPr sz="2100" spc="-26" dirty="0">
                <a:latin typeface="DejaVu Sans"/>
                <a:cs typeface="DejaVu Sans"/>
              </a:rPr>
              <a:t>,</a:t>
            </a:r>
            <a:r>
              <a:rPr sz="2100" spc="-319" dirty="0">
                <a:latin typeface="DejaVu Sans"/>
                <a:cs typeface="DejaVu Sans"/>
              </a:rPr>
              <a:t> </a:t>
            </a:r>
            <a:r>
              <a:rPr sz="2100" spc="-11" dirty="0">
                <a:latin typeface="DejaVu Sans"/>
                <a:cs typeface="DejaVu Sans"/>
              </a:rPr>
              <a:t>𝑤</a:t>
            </a:r>
            <a:r>
              <a:rPr sz="2306" spc="-17" baseline="-16260" dirty="0">
                <a:latin typeface="DejaVu Sans"/>
                <a:cs typeface="DejaVu Sans"/>
              </a:rPr>
              <a:t>2</a:t>
            </a:r>
            <a:r>
              <a:rPr sz="2100" spc="-11" dirty="0">
                <a:latin typeface="DejaVu Sans"/>
                <a:cs typeface="DejaVu Sans"/>
              </a:rPr>
              <a:t>,</a:t>
            </a:r>
            <a:r>
              <a:rPr sz="2100" spc="-319" dirty="0">
                <a:latin typeface="DejaVu Sans"/>
                <a:cs typeface="DejaVu Sans"/>
              </a:rPr>
              <a:t> </a:t>
            </a:r>
            <a:r>
              <a:rPr sz="2100" spc="-307" dirty="0">
                <a:latin typeface="DejaVu Sans"/>
                <a:cs typeface="DejaVu Sans"/>
              </a:rPr>
              <a:t>⋯</a:t>
            </a:r>
            <a:r>
              <a:rPr sz="2100" spc="-319" dirty="0">
                <a:latin typeface="DejaVu Sans"/>
                <a:cs typeface="DejaVu Sans"/>
              </a:rPr>
              <a:t> </a:t>
            </a:r>
            <a:r>
              <a:rPr sz="2100" spc="-240" dirty="0">
                <a:latin typeface="DejaVu Sans"/>
                <a:cs typeface="DejaVu Sans"/>
              </a:rPr>
              <a:t>,</a:t>
            </a:r>
            <a:r>
              <a:rPr sz="2100" spc="-315" dirty="0">
                <a:latin typeface="DejaVu Sans"/>
                <a:cs typeface="DejaVu Sans"/>
              </a:rPr>
              <a:t> </a:t>
            </a:r>
            <a:r>
              <a:rPr sz="2100" spc="-161" dirty="0">
                <a:latin typeface="DejaVu Sans"/>
                <a:cs typeface="DejaVu Sans"/>
              </a:rPr>
              <a:t>𝑏</a:t>
            </a:r>
            <a:r>
              <a:rPr sz="2306" spc="-242" baseline="-16260" dirty="0">
                <a:latin typeface="DejaVu Sans"/>
                <a:cs typeface="DejaVu Sans"/>
              </a:rPr>
              <a:t>1</a:t>
            </a:r>
            <a:r>
              <a:rPr sz="2100" spc="-161" dirty="0">
                <a:latin typeface="DejaVu Sans"/>
                <a:cs typeface="DejaVu Sans"/>
              </a:rPr>
              <a:t>,</a:t>
            </a:r>
            <a:r>
              <a:rPr sz="2100" spc="-330" dirty="0">
                <a:latin typeface="DejaVu Sans"/>
                <a:cs typeface="DejaVu Sans"/>
              </a:rPr>
              <a:t> </a:t>
            </a:r>
            <a:r>
              <a:rPr sz="2100" spc="-143" dirty="0">
                <a:latin typeface="DejaVu Sans"/>
                <a:cs typeface="DejaVu Sans"/>
              </a:rPr>
              <a:t>𝑏</a:t>
            </a:r>
            <a:r>
              <a:rPr sz="2306" spc="-213" baseline="-16260" dirty="0">
                <a:latin typeface="DejaVu Sans"/>
                <a:cs typeface="DejaVu Sans"/>
              </a:rPr>
              <a:t>2</a:t>
            </a:r>
            <a:r>
              <a:rPr sz="2100" spc="-143" dirty="0">
                <a:latin typeface="DejaVu Sans"/>
                <a:cs typeface="DejaVu Sans"/>
              </a:rPr>
              <a:t>,</a:t>
            </a:r>
            <a:r>
              <a:rPr sz="2100" spc="-330" dirty="0">
                <a:latin typeface="DejaVu Sans"/>
                <a:cs typeface="DejaVu Sans"/>
              </a:rPr>
              <a:t> </a:t>
            </a:r>
            <a:r>
              <a:rPr sz="2100" spc="-307" dirty="0">
                <a:latin typeface="DejaVu Sans"/>
                <a:cs typeface="DejaVu Sans"/>
              </a:rPr>
              <a:t>⋯</a:t>
            </a:r>
            <a:endParaRPr sz="2100">
              <a:latin typeface="DejaVu Sans"/>
              <a:cs typeface="DejaVu Sans"/>
            </a:endParaRPr>
          </a:p>
        </p:txBody>
      </p:sp>
      <p:sp>
        <p:nvSpPr>
          <p:cNvPr id="10" name="object 10"/>
          <p:cNvSpPr/>
          <p:nvPr/>
        </p:nvSpPr>
        <p:spPr>
          <a:xfrm>
            <a:off x="1539049" y="4544567"/>
            <a:ext cx="6211253" cy="85725"/>
          </a:xfrm>
          <a:custGeom>
            <a:avLst/>
            <a:gdLst/>
            <a:ahLst/>
            <a:cxnLst/>
            <a:rect l="l" t="t" r="r" b="b"/>
            <a:pathLst>
              <a:path w="8281670" h="114300">
                <a:moveTo>
                  <a:pt x="8166861" y="0"/>
                </a:moveTo>
                <a:lnTo>
                  <a:pt x="8166861" y="114299"/>
                </a:lnTo>
                <a:lnTo>
                  <a:pt x="8243061" y="76199"/>
                </a:lnTo>
                <a:lnTo>
                  <a:pt x="8185911" y="76199"/>
                </a:lnTo>
                <a:lnTo>
                  <a:pt x="8185911" y="38099"/>
                </a:lnTo>
                <a:lnTo>
                  <a:pt x="8243061" y="38099"/>
                </a:lnTo>
                <a:lnTo>
                  <a:pt x="8166861" y="0"/>
                </a:lnTo>
                <a:close/>
              </a:path>
              <a:path w="8281670" h="114300">
                <a:moveTo>
                  <a:pt x="8166861" y="38099"/>
                </a:moveTo>
                <a:lnTo>
                  <a:pt x="0" y="38099"/>
                </a:lnTo>
                <a:lnTo>
                  <a:pt x="0" y="76199"/>
                </a:lnTo>
                <a:lnTo>
                  <a:pt x="8166861" y="76199"/>
                </a:lnTo>
                <a:lnTo>
                  <a:pt x="8166861" y="38099"/>
                </a:lnTo>
                <a:close/>
              </a:path>
              <a:path w="8281670" h="114300">
                <a:moveTo>
                  <a:pt x="8243061" y="38099"/>
                </a:moveTo>
                <a:lnTo>
                  <a:pt x="8185911" y="38099"/>
                </a:lnTo>
                <a:lnTo>
                  <a:pt x="8185911" y="76199"/>
                </a:lnTo>
                <a:lnTo>
                  <a:pt x="8243061" y="76199"/>
                </a:lnTo>
                <a:lnTo>
                  <a:pt x="8281161" y="57149"/>
                </a:lnTo>
                <a:lnTo>
                  <a:pt x="8243061" y="38099"/>
                </a:lnTo>
                <a:close/>
              </a:path>
            </a:pathLst>
          </a:custGeom>
          <a:solidFill>
            <a:srgbClr val="000000"/>
          </a:solidFill>
        </p:spPr>
        <p:txBody>
          <a:bodyPr wrap="square" lIns="0" tIns="0" rIns="0" bIns="0" rtlCol="0"/>
          <a:lstStyle/>
          <a:p>
            <a:endParaRPr sz="1350"/>
          </a:p>
        </p:txBody>
      </p:sp>
      <p:sp>
        <p:nvSpPr>
          <p:cNvPr id="11" name="object 11"/>
          <p:cNvSpPr txBox="1"/>
          <p:nvPr/>
        </p:nvSpPr>
        <p:spPr>
          <a:xfrm>
            <a:off x="7392165" y="4520183"/>
            <a:ext cx="181928" cy="304956"/>
          </a:xfrm>
          <a:prstGeom prst="rect">
            <a:avLst/>
          </a:prstGeom>
        </p:spPr>
        <p:txBody>
          <a:bodyPr vert="horz" wrap="square" lIns="0" tIns="10478" rIns="0" bIns="0" rtlCol="0">
            <a:spAutoFit/>
          </a:bodyPr>
          <a:lstStyle/>
          <a:p>
            <a:pPr marL="9525">
              <a:spcBef>
                <a:spcPts val="83"/>
              </a:spcBef>
            </a:pPr>
            <a:r>
              <a:rPr sz="1913" i="1" spc="4" dirty="0">
                <a:latin typeface="Times New Roman"/>
                <a:cs typeface="Times New Roman"/>
              </a:rPr>
              <a:t>w</a:t>
            </a:r>
            <a:endParaRPr sz="1913">
              <a:latin typeface="Times New Roman"/>
              <a:cs typeface="Times New Roman"/>
            </a:endParaRPr>
          </a:p>
        </p:txBody>
      </p:sp>
      <p:sp>
        <p:nvSpPr>
          <p:cNvPr id="12" name="object 12"/>
          <p:cNvSpPr/>
          <p:nvPr/>
        </p:nvSpPr>
        <p:spPr>
          <a:xfrm>
            <a:off x="2082545" y="1921383"/>
            <a:ext cx="130493" cy="2907983"/>
          </a:xfrm>
          <a:custGeom>
            <a:avLst/>
            <a:gdLst/>
            <a:ahLst/>
            <a:cxnLst/>
            <a:rect l="l" t="t" r="r" b="b"/>
            <a:pathLst>
              <a:path w="173990" h="3877310">
                <a:moveTo>
                  <a:pt x="115824" y="144779"/>
                </a:moveTo>
                <a:lnTo>
                  <a:pt x="57912" y="144779"/>
                </a:lnTo>
                <a:lnTo>
                  <a:pt x="57912" y="3877170"/>
                </a:lnTo>
                <a:lnTo>
                  <a:pt x="115824" y="3877170"/>
                </a:lnTo>
                <a:lnTo>
                  <a:pt x="115824" y="144779"/>
                </a:lnTo>
                <a:close/>
              </a:path>
              <a:path w="173990" h="3877310">
                <a:moveTo>
                  <a:pt x="86868" y="0"/>
                </a:moveTo>
                <a:lnTo>
                  <a:pt x="0" y="173735"/>
                </a:lnTo>
                <a:lnTo>
                  <a:pt x="57912" y="173735"/>
                </a:lnTo>
                <a:lnTo>
                  <a:pt x="57912" y="144779"/>
                </a:lnTo>
                <a:lnTo>
                  <a:pt x="159258" y="144779"/>
                </a:lnTo>
                <a:lnTo>
                  <a:pt x="86868" y="0"/>
                </a:lnTo>
                <a:close/>
              </a:path>
              <a:path w="173990" h="3877310">
                <a:moveTo>
                  <a:pt x="159258" y="144779"/>
                </a:moveTo>
                <a:lnTo>
                  <a:pt x="115824" y="144779"/>
                </a:lnTo>
                <a:lnTo>
                  <a:pt x="115824" y="173735"/>
                </a:lnTo>
                <a:lnTo>
                  <a:pt x="173735" y="173735"/>
                </a:lnTo>
                <a:lnTo>
                  <a:pt x="159258" y="144779"/>
                </a:lnTo>
                <a:close/>
              </a:path>
            </a:pathLst>
          </a:custGeom>
          <a:solidFill>
            <a:srgbClr val="000000"/>
          </a:solidFill>
        </p:spPr>
        <p:txBody>
          <a:bodyPr wrap="square" lIns="0" tIns="0" rIns="0" bIns="0" rtlCol="0"/>
          <a:lstStyle/>
          <a:p>
            <a:endParaRPr sz="1350"/>
          </a:p>
        </p:txBody>
      </p:sp>
      <p:sp>
        <p:nvSpPr>
          <p:cNvPr id="13" name="object 13"/>
          <p:cNvSpPr/>
          <p:nvPr/>
        </p:nvSpPr>
        <p:spPr>
          <a:xfrm>
            <a:off x="1889379" y="1853946"/>
            <a:ext cx="5011103" cy="3157061"/>
          </a:xfrm>
          <a:custGeom>
            <a:avLst/>
            <a:gdLst/>
            <a:ahLst/>
            <a:cxnLst/>
            <a:rect l="l" t="t" r="r" b="b"/>
            <a:pathLst>
              <a:path w="6681470" h="4209415">
                <a:moveTo>
                  <a:pt x="0" y="0"/>
                </a:moveTo>
                <a:lnTo>
                  <a:pt x="11304" y="55642"/>
                </a:lnTo>
                <a:lnTo>
                  <a:pt x="23084" y="110995"/>
                </a:lnTo>
                <a:lnTo>
                  <a:pt x="35337" y="166048"/>
                </a:lnTo>
                <a:lnTo>
                  <a:pt x="48062" y="220789"/>
                </a:lnTo>
                <a:lnTo>
                  <a:pt x="61255" y="275206"/>
                </a:lnTo>
                <a:lnTo>
                  <a:pt x="74914" y="329288"/>
                </a:lnTo>
                <a:lnTo>
                  <a:pt x="89037" y="383022"/>
                </a:lnTo>
                <a:lnTo>
                  <a:pt x="103621" y="436397"/>
                </a:lnTo>
                <a:lnTo>
                  <a:pt x="118664" y="489402"/>
                </a:lnTo>
                <a:lnTo>
                  <a:pt x="134163" y="542025"/>
                </a:lnTo>
                <a:lnTo>
                  <a:pt x="150117" y="594253"/>
                </a:lnTo>
                <a:lnTo>
                  <a:pt x="166521" y="646076"/>
                </a:lnTo>
                <a:lnTo>
                  <a:pt x="183375" y="697482"/>
                </a:lnTo>
                <a:lnTo>
                  <a:pt x="200676" y="748459"/>
                </a:lnTo>
                <a:lnTo>
                  <a:pt x="218421" y="798995"/>
                </a:lnTo>
                <a:lnTo>
                  <a:pt x="236608" y="849079"/>
                </a:lnTo>
                <a:lnTo>
                  <a:pt x="255234" y="898699"/>
                </a:lnTo>
                <a:lnTo>
                  <a:pt x="274297" y="947843"/>
                </a:lnTo>
                <a:lnTo>
                  <a:pt x="293794" y="996499"/>
                </a:lnTo>
                <a:lnTo>
                  <a:pt x="313724" y="1044657"/>
                </a:lnTo>
                <a:lnTo>
                  <a:pt x="334083" y="1092304"/>
                </a:lnTo>
                <a:lnTo>
                  <a:pt x="354870" y="1139429"/>
                </a:lnTo>
                <a:lnTo>
                  <a:pt x="376081" y="1186019"/>
                </a:lnTo>
                <a:lnTo>
                  <a:pt x="397715" y="1232064"/>
                </a:lnTo>
                <a:lnTo>
                  <a:pt x="419768" y="1277552"/>
                </a:lnTo>
                <a:lnTo>
                  <a:pt x="442239" y="1322470"/>
                </a:lnTo>
                <a:lnTo>
                  <a:pt x="465125" y="1366807"/>
                </a:lnTo>
                <a:lnTo>
                  <a:pt x="488424" y="1410552"/>
                </a:lnTo>
                <a:lnTo>
                  <a:pt x="512133" y="1453693"/>
                </a:lnTo>
                <a:lnTo>
                  <a:pt x="536250" y="1496218"/>
                </a:lnTo>
                <a:lnTo>
                  <a:pt x="560772" y="1538116"/>
                </a:lnTo>
                <a:lnTo>
                  <a:pt x="585697" y="1579375"/>
                </a:lnTo>
                <a:lnTo>
                  <a:pt x="611022" y="1619982"/>
                </a:lnTo>
                <a:lnTo>
                  <a:pt x="636746" y="1659927"/>
                </a:lnTo>
                <a:lnTo>
                  <a:pt x="662865" y="1699198"/>
                </a:lnTo>
                <a:lnTo>
                  <a:pt x="689377" y="1737783"/>
                </a:lnTo>
                <a:lnTo>
                  <a:pt x="716280" y="1775670"/>
                </a:lnTo>
                <a:lnTo>
                  <a:pt x="743571" y="1812848"/>
                </a:lnTo>
                <a:lnTo>
                  <a:pt x="771248" y="1849306"/>
                </a:lnTo>
                <a:lnTo>
                  <a:pt x="799308" y="1885030"/>
                </a:lnTo>
                <a:lnTo>
                  <a:pt x="827750" y="1920011"/>
                </a:lnTo>
                <a:lnTo>
                  <a:pt x="856570" y="1954235"/>
                </a:lnTo>
                <a:lnTo>
                  <a:pt x="885766" y="1987692"/>
                </a:lnTo>
                <a:lnTo>
                  <a:pt x="915336" y="2020369"/>
                </a:lnTo>
                <a:lnTo>
                  <a:pt x="945277" y="2052256"/>
                </a:lnTo>
                <a:lnTo>
                  <a:pt x="975588" y="2083339"/>
                </a:lnTo>
                <a:lnTo>
                  <a:pt x="1006264" y="2113609"/>
                </a:lnTo>
                <a:lnTo>
                  <a:pt x="1037305" y="2143052"/>
                </a:lnTo>
                <a:lnTo>
                  <a:pt x="1068707" y="2171658"/>
                </a:lnTo>
                <a:lnTo>
                  <a:pt x="1100468" y="2199414"/>
                </a:lnTo>
                <a:lnTo>
                  <a:pt x="1132586" y="2226310"/>
                </a:lnTo>
                <a:lnTo>
                  <a:pt x="1168975" y="2255042"/>
                </a:lnTo>
                <a:lnTo>
                  <a:pt x="1206504" y="2282598"/>
                </a:lnTo>
                <a:lnTo>
                  <a:pt x="1245125" y="2309002"/>
                </a:lnTo>
                <a:lnTo>
                  <a:pt x="1284793" y="2334278"/>
                </a:lnTo>
                <a:lnTo>
                  <a:pt x="1325462" y="2358451"/>
                </a:lnTo>
                <a:lnTo>
                  <a:pt x="1367088" y="2381544"/>
                </a:lnTo>
                <a:lnTo>
                  <a:pt x="1409625" y="2403583"/>
                </a:lnTo>
                <a:lnTo>
                  <a:pt x="1453027" y="2424590"/>
                </a:lnTo>
                <a:lnTo>
                  <a:pt x="1497248" y="2444592"/>
                </a:lnTo>
                <a:lnTo>
                  <a:pt x="1542244" y="2463611"/>
                </a:lnTo>
                <a:lnTo>
                  <a:pt x="1587968" y="2481672"/>
                </a:lnTo>
                <a:lnTo>
                  <a:pt x="1634376" y="2498799"/>
                </a:lnTo>
                <a:lnTo>
                  <a:pt x="1681421" y="2515017"/>
                </a:lnTo>
                <a:lnTo>
                  <a:pt x="1729059" y="2530350"/>
                </a:lnTo>
                <a:lnTo>
                  <a:pt x="1777243" y="2544822"/>
                </a:lnTo>
                <a:lnTo>
                  <a:pt x="1825929" y="2558457"/>
                </a:lnTo>
                <a:lnTo>
                  <a:pt x="1875070" y="2571280"/>
                </a:lnTo>
                <a:lnTo>
                  <a:pt x="1924621" y="2583315"/>
                </a:lnTo>
                <a:lnTo>
                  <a:pt x="1974537" y="2594587"/>
                </a:lnTo>
                <a:lnTo>
                  <a:pt x="2024772" y="2605118"/>
                </a:lnTo>
                <a:lnTo>
                  <a:pt x="2075281" y="2614935"/>
                </a:lnTo>
                <a:lnTo>
                  <a:pt x="2126018" y="2624060"/>
                </a:lnTo>
                <a:lnTo>
                  <a:pt x="2176938" y="2632519"/>
                </a:lnTo>
                <a:lnTo>
                  <a:pt x="2227995" y="2640335"/>
                </a:lnTo>
                <a:lnTo>
                  <a:pt x="2279144" y="2647534"/>
                </a:lnTo>
                <a:lnTo>
                  <a:pt x="2330339" y="2654138"/>
                </a:lnTo>
                <a:lnTo>
                  <a:pt x="2381535" y="2660172"/>
                </a:lnTo>
                <a:lnTo>
                  <a:pt x="2432685" y="2665662"/>
                </a:lnTo>
                <a:lnTo>
                  <a:pt x="2483746" y="2670630"/>
                </a:lnTo>
                <a:lnTo>
                  <a:pt x="2534671" y="2675101"/>
                </a:lnTo>
                <a:lnTo>
                  <a:pt x="2585414" y="2679100"/>
                </a:lnTo>
                <a:lnTo>
                  <a:pt x="2635931" y="2682650"/>
                </a:lnTo>
                <a:lnTo>
                  <a:pt x="2686175" y="2685777"/>
                </a:lnTo>
                <a:lnTo>
                  <a:pt x="2736102" y="2688504"/>
                </a:lnTo>
                <a:lnTo>
                  <a:pt x="2785665" y="2690855"/>
                </a:lnTo>
                <a:lnTo>
                  <a:pt x="2834820" y="2692855"/>
                </a:lnTo>
                <a:lnTo>
                  <a:pt x="2883520" y="2694528"/>
                </a:lnTo>
                <a:lnTo>
                  <a:pt x="2931720" y="2695898"/>
                </a:lnTo>
                <a:lnTo>
                  <a:pt x="2979376" y="2696990"/>
                </a:lnTo>
                <a:lnTo>
                  <a:pt x="3026440" y="2697828"/>
                </a:lnTo>
                <a:lnTo>
                  <a:pt x="3072868" y="2698436"/>
                </a:lnTo>
                <a:lnTo>
                  <a:pt x="3118614" y="2698838"/>
                </a:lnTo>
                <a:lnTo>
                  <a:pt x="3163633" y="2699059"/>
                </a:lnTo>
                <a:lnTo>
                  <a:pt x="3207879" y="2699123"/>
                </a:lnTo>
                <a:lnTo>
                  <a:pt x="3251307" y="2699054"/>
                </a:lnTo>
                <a:lnTo>
                  <a:pt x="3293872" y="2698877"/>
                </a:lnTo>
                <a:lnTo>
                  <a:pt x="3342309" y="2700105"/>
                </a:lnTo>
                <a:lnTo>
                  <a:pt x="3390715" y="2704222"/>
                </a:lnTo>
                <a:lnTo>
                  <a:pt x="3439063" y="2711078"/>
                </a:lnTo>
                <a:lnTo>
                  <a:pt x="3487324" y="2720522"/>
                </a:lnTo>
                <a:lnTo>
                  <a:pt x="3535473" y="2732403"/>
                </a:lnTo>
                <a:lnTo>
                  <a:pt x="3583482" y="2746570"/>
                </a:lnTo>
                <a:lnTo>
                  <a:pt x="3631324" y="2762872"/>
                </a:lnTo>
                <a:lnTo>
                  <a:pt x="3678971" y="2781159"/>
                </a:lnTo>
                <a:lnTo>
                  <a:pt x="3726397" y="2801280"/>
                </a:lnTo>
                <a:lnTo>
                  <a:pt x="3773574" y="2823083"/>
                </a:lnTo>
                <a:lnTo>
                  <a:pt x="3820476" y="2846420"/>
                </a:lnTo>
                <a:lnTo>
                  <a:pt x="3867075" y="2871137"/>
                </a:lnTo>
                <a:lnTo>
                  <a:pt x="3913343" y="2897085"/>
                </a:lnTo>
                <a:lnTo>
                  <a:pt x="3959255" y="2924113"/>
                </a:lnTo>
                <a:lnTo>
                  <a:pt x="4004782" y="2952070"/>
                </a:lnTo>
                <a:lnTo>
                  <a:pt x="4049897" y="2980806"/>
                </a:lnTo>
                <a:lnTo>
                  <a:pt x="4094574" y="3010169"/>
                </a:lnTo>
                <a:lnTo>
                  <a:pt x="4138786" y="3040009"/>
                </a:lnTo>
                <a:lnTo>
                  <a:pt x="4182504" y="3070175"/>
                </a:lnTo>
                <a:lnTo>
                  <a:pt x="4225702" y="3100516"/>
                </a:lnTo>
                <a:lnTo>
                  <a:pt x="4268353" y="3130881"/>
                </a:lnTo>
                <a:lnTo>
                  <a:pt x="4310430" y="3161120"/>
                </a:lnTo>
                <a:lnTo>
                  <a:pt x="4351905" y="3191082"/>
                </a:lnTo>
                <a:lnTo>
                  <a:pt x="4392752" y="3220616"/>
                </a:lnTo>
                <a:lnTo>
                  <a:pt x="4432942" y="3249571"/>
                </a:lnTo>
                <a:lnTo>
                  <a:pt x="4472450" y="3277797"/>
                </a:lnTo>
                <a:lnTo>
                  <a:pt x="4511248" y="3305142"/>
                </a:lnTo>
                <a:lnTo>
                  <a:pt x="4549308" y="3331456"/>
                </a:lnTo>
                <a:lnTo>
                  <a:pt x="4586605" y="3356589"/>
                </a:lnTo>
                <a:lnTo>
                  <a:pt x="4623109" y="3380388"/>
                </a:lnTo>
                <a:lnTo>
                  <a:pt x="4658795" y="3402705"/>
                </a:lnTo>
                <a:lnTo>
                  <a:pt x="4693635" y="3423387"/>
                </a:lnTo>
                <a:lnTo>
                  <a:pt x="4727602" y="3442284"/>
                </a:lnTo>
                <a:lnTo>
                  <a:pt x="4792809" y="3474120"/>
                </a:lnTo>
                <a:lnTo>
                  <a:pt x="4854198" y="3497007"/>
                </a:lnTo>
                <a:lnTo>
                  <a:pt x="4911552" y="3509738"/>
                </a:lnTo>
                <a:lnTo>
                  <a:pt x="4938649" y="3511918"/>
                </a:lnTo>
                <a:lnTo>
                  <a:pt x="4982820" y="3509893"/>
                </a:lnTo>
                <a:lnTo>
                  <a:pt x="5023134" y="3501676"/>
                </a:lnTo>
                <a:lnTo>
                  <a:pt x="5059838" y="3487750"/>
                </a:lnTo>
                <a:lnTo>
                  <a:pt x="5093181" y="3468600"/>
                </a:lnTo>
                <a:lnTo>
                  <a:pt x="5123411" y="3444710"/>
                </a:lnTo>
                <a:lnTo>
                  <a:pt x="5150777" y="3416562"/>
                </a:lnTo>
                <a:lnTo>
                  <a:pt x="5175527" y="3384642"/>
                </a:lnTo>
                <a:lnTo>
                  <a:pt x="5197910" y="3349433"/>
                </a:lnTo>
                <a:lnTo>
                  <a:pt x="5218174" y="3311419"/>
                </a:lnTo>
                <a:lnTo>
                  <a:pt x="5236568" y="3271083"/>
                </a:lnTo>
                <a:lnTo>
                  <a:pt x="5253341" y="3228910"/>
                </a:lnTo>
                <a:lnTo>
                  <a:pt x="5268740" y="3185384"/>
                </a:lnTo>
                <a:lnTo>
                  <a:pt x="5283015" y="3140988"/>
                </a:lnTo>
                <a:lnTo>
                  <a:pt x="5296414" y="3096206"/>
                </a:lnTo>
                <a:lnTo>
                  <a:pt x="5309185" y="3051522"/>
                </a:lnTo>
                <a:lnTo>
                  <a:pt x="5321577" y="3007420"/>
                </a:lnTo>
                <a:lnTo>
                  <a:pt x="5333838" y="2964384"/>
                </a:lnTo>
                <a:lnTo>
                  <a:pt x="5346218" y="2922897"/>
                </a:lnTo>
                <a:lnTo>
                  <a:pt x="5358964" y="2883444"/>
                </a:lnTo>
                <a:lnTo>
                  <a:pt x="5372324" y="2846509"/>
                </a:lnTo>
                <a:lnTo>
                  <a:pt x="5401885" y="2782126"/>
                </a:lnTo>
                <a:lnTo>
                  <a:pt x="5440947" y="2720822"/>
                </a:lnTo>
                <a:lnTo>
                  <a:pt x="5461045" y="2682881"/>
                </a:lnTo>
                <a:lnTo>
                  <a:pt x="5479246" y="2642783"/>
                </a:lnTo>
                <a:lnTo>
                  <a:pt x="5495920" y="2601486"/>
                </a:lnTo>
                <a:lnTo>
                  <a:pt x="5511436" y="2559950"/>
                </a:lnTo>
                <a:lnTo>
                  <a:pt x="5526164" y="2519135"/>
                </a:lnTo>
                <a:lnTo>
                  <a:pt x="5540475" y="2479998"/>
                </a:lnTo>
                <a:lnTo>
                  <a:pt x="5554736" y="2443500"/>
                </a:lnTo>
                <a:lnTo>
                  <a:pt x="5584593" y="2382258"/>
                </a:lnTo>
                <a:lnTo>
                  <a:pt x="5618694" y="2343082"/>
                </a:lnTo>
                <a:lnTo>
                  <a:pt x="5659996" y="2333647"/>
                </a:lnTo>
                <a:lnTo>
                  <a:pt x="5684273" y="2342480"/>
                </a:lnTo>
                <a:lnTo>
                  <a:pt x="5741924" y="2392045"/>
                </a:lnTo>
                <a:lnTo>
                  <a:pt x="5775589" y="2435851"/>
                </a:lnTo>
                <a:lnTo>
                  <a:pt x="5813579" y="2495285"/>
                </a:lnTo>
                <a:lnTo>
                  <a:pt x="5834010" y="2530266"/>
                </a:lnTo>
                <a:lnTo>
                  <a:pt x="5855301" y="2568440"/>
                </a:lnTo>
                <a:lnTo>
                  <a:pt x="5877377" y="2609567"/>
                </a:lnTo>
                <a:lnTo>
                  <a:pt x="5900164" y="2653409"/>
                </a:lnTo>
                <a:lnTo>
                  <a:pt x="5923590" y="2699728"/>
                </a:lnTo>
                <a:lnTo>
                  <a:pt x="5947579" y="2748286"/>
                </a:lnTo>
                <a:lnTo>
                  <a:pt x="5972059" y="2798844"/>
                </a:lnTo>
                <a:lnTo>
                  <a:pt x="5996954" y="2851165"/>
                </a:lnTo>
                <a:lnTo>
                  <a:pt x="6022192" y="2905009"/>
                </a:lnTo>
                <a:lnTo>
                  <a:pt x="6047699" y="2960138"/>
                </a:lnTo>
                <a:lnTo>
                  <a:pt x="6073400" y="3016314"/>
                </a:lnTo>
                <a:lnTo>
                  <a:pt x="6099222" y="3073299"/>
                </a:lnTo>
                <a:lnTo>
                  <a:pt x="6125091" y="3130854"/>
                </a:lnTo>
                <a:lnTo>
                  <a:pt x="6150934" y="3188741"/>
                </a:lnTo>
                <a:lnTo>
                  <a:pt x="6176675" y="3246722"/>
                </a:lnTo>
                <a:lnTo>
                  <a:pt x="6202243" y="3304558"/>
                </a:lnTo>
                <a:lnTo>
                  <a:pt x="6227561" y="3362011"/>
                </a:lnTo>
                <a:lnTo>
                  <a:pt x="6252558" y="3418843"/>
                </a:lnTo>
                <a:lnTo>
                  <a:pt x="6277158" y="3474815"/>
                </a:lnTo>
                <a:lnTo>
                  <a:pt x="6301289" y="3529689"/>
                </a:lnTo>
                <a:lnTo>
                  <a:pt x="6324876" y="3583227"/>
                </a:lnTo>
                <a:lnTo>
                  <a:pt x="6347845" y="3635190"/>
                </a:lnTo>
                <a:lnTo>
                  <a:pt x="6370123" y="3685340"/>
                </a:lnTo>
                <a:lnTo>
                  <a:pt x="6391635" y="3733439"/>
                </a:lnTo>
                <a:lnTo>
                  <a:pt x="6412309" y="3779249"/>
                </a:lnTo>
                <a:lnTo>
                  <a:pt x="6432069" y="3822530"/>
                </a:lnTo>
                <a:lnTo>
                  <a:pt x="6450842" y="3863045"/>
                </a:lnTo>
                <a:lnTo>
                  <a:pt x="6468555" y="3900556"/>
                </a:lnTo>
                <a:lnTo>
                  <a:pt x="6500504" y="3965610"/>
                </a:lnTo>
                <a:lnTo>
                  <a:pt x="6561347" y="4077532"/>
                </a:lnTo>
                <a:lnTo>
                  <a:pt x="6598135" y="4138646"/>
                </a:lnTo>
                <a:lnTo>
                  <a:pt x="6626201" y="4178986"/>
                </a:lnTo>
                <a:lnTo>
                  <a:pt x="6661152" y="4209217"/>
                </a:lnTo>
                <a:lnTo>
                  <a:pt x="6670529" y="4205044"/>
                </a:lnTo>
                <a:lnTo>
                  <a:pt x="6676168" y="4191968"/>
                </a:lnTo>
                <a:lnTo>
                  <a:pt x="6679315" y="4172958"/>
                </a:lnTo>
                <a:lnTo>
                  <a:pt x="6681216" y="4150982"/>
                </a:lnTo>
              </a:path>
            </a:pathLst>
          </a:custGeom>
          <a:ln w="64008">
            <a:solidFill>
              <a:srgbClr val="7E5F00"/>
            </a:solidFill>
          </a:ln>
        </p:spPr>
        <p:txBody>
          <a:bodyPr wrap="square" lIns="0" tIns="0" rIns="0" bIns="0" rtlCol="0"/>
          <a:lstStyle/>
          <a:p>
            <a:endParaRPr sz="1350"/>
          </a:p>
        </p:txBody>
      </p:sp>
      <p:sp>
        <p:nvSpPr>
          <p:cNvPr id="14" name="object 14"/>
          <p:cNvSpPr/>
          <p:nvPr/>
        </p:nvSpPr>
        <p:spPr>
          <a:xfrm>
            <a:off x="6888860" y="3607031"/>
            <a:ext cx="1112520" cy="1406366"/>
          </a:xfrm>
          <a:custGeom>
            <a:avLst/>
            <a:gdLst/>
            <a:ahLst/>
            <a:cxnLst/>
            <a:rect l="l" t="t" r="r" b="b"/>
            <a:pathLst>
              <a:path w="1483359" h="1875154">
                <a:moveTo>
                  <a:pt x="1482852" y="1014506"/>
                </a:moveTo>
                <a:lnTo>
                  <a:pt x="1463041" y="977358"/>
                </a:lnTo>
                <a:lnTo>
                  <a:pt x="1444647" y="937039"/>
                </a:lnTo>
                <a:lnTo>
                  <a:pt x="1427874" y="894883"/>
                </a:lnTo>
                <a:lnTo>
                  <a:pt x="1412475" y="851374"/>
                </a:lnTo>
                <a:lnTo>
                  <a:pt x="1398200" y="806994"/>
                </a:lnTo>
                <a:lnTo>
                  <a:pt x="1384801" y="762229"/>
                </a:lnTo>
                <a:lnTo>
                  <a:pt x="1372030" y="717560"/>
                </a:lnTo>
                <a:lnTo>
                  <a:pt x="1359638" y="673473"/>
                </a:lnTo>
                <a:lnTo>
                  <a:pt x="1347377" y="630451"/>
                </a:lnTo>
                <a:lnTo>
                  <a:pt x="1334997" y="588976"/>
                </a:lnTo>
                <a:lnTo>
                  <a:pt x="1322251" y="549534"/>
                </a:lnTo>
                <a:lnTo>
                  <a:pt x="1308891" y="512607"/>
                </a:lnTo>
                <a:lnTo>
                  <a:pt x="1279330" y="448234"/>
                </a:lnTo>
                <a:lnTo>
                  <a:pt x="1240268" y="386954"/>
                </a:lnTo>
                <a:lnTo>
                  <a:pt x="1220170" y="349036"/>
                </a:lnTo>
                <a:lnTo>
                  <a:pt x="1201969" y="308959"/>
                </a:lnTo>
                <a:lnTo>
                  <a:pt x="1185295" y="267684"/>
                </a:lnTo>
                <a:lnTo>
                  <a:pt x="1169779" y="226169"/>
                </a:lnTo>
                <a:lnTo>
                  <a:pt x="1155051" y="185373"/>
                </a:lnTo>
                <a:lnTo>
                  <a:pt x="1140740" y="146256"/>
                </a:lnTo>
                <a:lnTo>
                  <a:pt x="1126479" y="109776"/>
                </a:lnTo>
                <a:lnTo>
                  <a:pt x="1096622" y="48566"/>
                </a:lnTo>
                <a:lnTo>
                  <a:pt x="1062521" y="9416"/>
                </a:lnTo>
                <a:lnTo>
                  <a:pt x="1021219" y="0"/>
                </a:lnTo>
                <a:lnTo>
                  <a:pt x="996942" y="8839"/>
                </a:lnTo>
                <a:lnTo>
                  <a:pt x="939292" y="58408"/>
                </a:lnTo>
                <a:lnTo>
                  <a:pt x="905626" y="102170"/>
                </a:lnTo>
                <a:lnTo>
                  <a:pt x="867636" y="161559"/>
                </a:lnTo>
                <a:lnTo>
                  <a:pt x="847205" y="196518"/>
                </a:lnTo>
                <a:lnTo>
                  <a:pt x="825914" y="234669"/>
                </a:lnTo>
                <a:lnTo>
                  <a:pt x="803838" y="275773"/>
                </a:lnTo>
                <a:lnTo>
                  <a:pt x="781051" y="319592"/>
                </a:lnTo>
                <a:lnTo>
                  <a:pt x="757625" y="365888"/>
                </a:lnTo>
                <a:lnTo>
                  <a:pt x="733636" y="414423"/>
                </a:lnTo>
                <a:lnTo>
                  <a:pt x="709156" y="464958"/>
                </a:lnTo>
                <a:lnTo>
                  <a:pt x="684261" y="517256"/>
                </a:lnTo>
                <a:lnTo>
                  <a:pt x="659023" y="571077"/>
                </a:lnTo>
                <a:lnTo>
                  <a:pt x="633516" y="626183"/>
                </a:lnTo>
                <a:lnTo>
                  <a:pt x="607815" y="682337"/>
                </a:lnTo>
                <a:lnTo>
                  <a:pt x="581993" y="739300"/>
                </a:lnTo>
                <a:lnTo>
                  <a:pt x="556124" y="796833"/>
                </a:lnTo>
                <a:lnTo>
                  <a:pt x="530281" y="854699"/>
                </a:lnTo>
                <a:lnTo>
                  <a:pt x="504540" y="912658"/>
                </a:lnTo>
                <a:lnTo>
                  <a:pt x="478972" y="970474"/>
                </a:lnTo>
                <a:lnTo>
                  <a:pt x="453654" y="1027906"/>
                </a:lnTo>
                <a:lnTo>
                  <a:pt x="428657" y="1084718"/>
                </a:lnTo>
                <a:lnTo>
                  <a:pt x="404057" y="1140671"/>
                </a:lnTo>
                <a:lnTo>
                  <a:pt x="379926" y="1195527"/>
                </a:lnTo>
                <a:lnTo>
                  <a:pt x="356339" y="1249046"/>
                </a:lnTo>
                <a:lnTo>
                  <a:pt x="333370" y="1300992"/>
                </a:lnTo>
                <a:lnTo>
                  <a:pt x="311092" y="1351125"/>
                </a:lnTo>
                <a:lnTo>
                  <a:pt x="289580" y="1399208"/>
                </a:lnTo>
                <a:lnTo>
                  <a:pt x="268906" y="1445002"/>
                </a:lnTo>
                <a:lnTo>
                  <a:pt x="249146" y="1488269"/>
                </a:lnTo>
                <a:lnTo>
                  <a:pt x="230373" y="1528770"/>
                </a:lnTo>
                <a:lnTo>
                  <a:pt x="212660" y="1566267"/>
                </a:lnTo>
                <a:lnTo>
                  <a:pt x="180711" y="1631298"/>
                </a:lnTo>
                <a:lnTo>
                  <a:pt x="119868" y="1743180"/>
                </a:lnTo>
                <a:lnTo>
                  <a:pt x="83080" y="1804273"/>
                </a:lnTo>
                <a:lnTo>
                  <a:pt x="55014" y="1844599"/>
                </a:lnTo>
                <a:lnTo>
                  <a:pt x="20063" y="1874819"/>
                </a:lnTo>
                <a:lnTo>
                  <a:pt x="10686" y="1870647"/>
                </a:lnTo>
                <a:lnTo>
                  <a:pt x="5047" y="1857574"/>
                </a:lnTo>
                <a:lnTo>
                  <a:pt x="1900" y="1838568"/>
                </a:lnTo>
                <a:lnTo>
                  <a:pt x="0" y="1816596"/>
                </a:lnTo>
              </a:path>
            </a:pathLst>
          </a:custGeom>
          <a:ln w="64007">
            <a:solidFill>
              <a:srgbClr val="7E5F00"/>
            </a:solidFill>
          </a:ln>
        </p:spPr>
        <p:txBody>
          <a:bodyPr wrap="square" lIns="0" tIns="0" rIns="0" bIns="0" rtlCol="0"/>
          <a:lstStyle/>
          <a:p>
            <a:endParaRPr sz="1350"/>
          </a:p>
        </p:txBody>
      </p:sp>
      <p:sp>
        <p:nvSpPr>
          <p:cNvPr id="15" name="object 15"/>
          <p:cNvSpPr/>
          <p:nvPr/>
        </p:nvSpPr>
        <p:spPr>
          <a:xfrm>
            <a:off x="2563749" y="4466843"/>
            <a:ext cx="144018" cy="144018"/>
          </a:xfrm>
          <a:prstGeom prst="rect">
            <a:avLst/>
          </a:prstGeom>
          <a:blipFill>
            <a:blip r:embed="rId2" cstate="print"/>
            <a:stretch>
              <a:fillRect/>
            </a:stretch>
          </a:blipFill>
        </p:spPr>
        <p:txBody>
          <a:bodyPr wrap="square" lIns="0" tIns="0" rIns="0" bIns="0" rtlCol="0"/>
          <a:lstStyle/>
          <a:p>
            <a:endParaRPr sz="1350"/>
          </a:p>
        </p:txBody>
      </p:sp>
      <p:sp>
        <p:nvSpPr>
          <p:cNvPr id="16" name="object 16"/>
          <p:cNvSpPr/>
          <p:nvPr/>
        </p:nvSpPr>
        <p:spPr>
          <a:xfrm>
            <a:off x="2622041" y="3427857"/>
            <a:ext cx="0" cy="1103948"/>
          </a:xfrm>
          <a:custGeom>
            <a:avLst/>
            <a:gdLst/>
            <a:ahLst/>
            <a:cxnLst/>
            <a:rect l="l" t="t" r="r" b="b"/>
            <a:pathLst>
              <a:path h="1471929">
                <a:moveTo>
                  <a:pt x="0" y="0"/>
                </a:moveTo>
                <a:lnTo>
                  <a:pt x="0" y="1471879"/>
                </a:lnTo>
              </a:path>
            </a:pathLst>
          </a:custGeom>
          <a:ln w="57912">
            <a:solidFill>
              <a:srgbClr val="767070"/>
            </a:solidFill>
            <a:prstDash val="dash"/>
          </a:ln>
        </p:spPr>
        <p:txBody>
          <a:bodyPr wrap="square" lIns="0" tIns="0" rIns="0" bIns="0" rtlCol="0"/>
          <a:lstStyle/>
          <a:p>
            <a:endParaRPr sz="1350"/>
          </a:p>
        </p:txBody>
      </p:sp>
      <p:sp>
        <p:nvSpPr>
          <p:cNvPr id="17" name="object 17"/>
          <p:cNvSpPr/>
          <p:nvPr/>
        </p:nvSpPr>
        <p:spPr>
          <a:xfrm>
            <a:off x="1378457" y="1419606"/>
            <a:ext cx="6353937" cy="481202"/>
          </a:xfrm>
          <a:prstGeom prst="rect">
            <a:avLst/>
          </a:prstGeom>
          <a:blipFill>
            <a:blip r:embed="rId3" cstate="print"/>
            <a:stretch>
              <a:fillRect/>
            </a:stretch>
          </a:blipFill>
        </p:spPr>
        <p:txBody>
          <a:bodyPr wrap="square" lIns="0" tIns="0" rIns="0" bIns="0" rtlCol="0"/>
          <a:lstStyle/>
          <a:p>
            <a:endParaRPr sz="1350"/>
          </a:p>
        </p:txBody>
      </p:sp>
      <p:sp>
        <p:nvSpPr>
          <p:cNvPr id="18" name="object 18"/>
          <p:cNvSpPr/>
          <p:nvPr/>
        </p:nvSpPr>
        <p:spPr>
          <a:xfrm>
            <a:off x="1287017" y="1375030"/>
            <a:ext cx="6283071" cy="649223"/>
          </a:xfrm>
          <a:prstGeom prst="rect">
            <a:avLst/>
          </a:prstGeom>
          <a:blipFill>
            <a:blip r:embed="rId4" cstate="print"/>
            <a:stretch>
              <a:fillRect/>
            </a:stretch>
          </a:blipFill>
        </p:spPr>
        <p:txBody>
          <a:bodyPr wrap="square" lIns="0" tIns="0" rIns="0" bIns="0" rtlCol="0"/>
          <a:lstStyle/>
          <a:p>
            <a:endParaRPr sz="1350"/>
          </a:p>
        </p:txBody>
      </p:sp>
      <p:sp>
        <p:nvSpPr>
          <p:cNvPr id="19" name="object 19"/>
          <p:cNvSpPr/>
          <p:nvPr/>
        </p:nvSpPr>
        <p:spPr>
          <a:xfrm>
            <a:off x="1423034" y="1449324"/>
            <a:ext cx="6264783" cy="393192"/>
          </a:xfrm>
          <a:prstGeom prst="rect">
            <a:avLst/>
          </a:prstGeom>
          <a:blipFill>
            <a:blip r:embed="rId5" cstate="print"/>
            <a:stretch>
              <a:fillRect/>
            </a:stretch>
          </a:blipFill>
        </p:spPr>
        <p:txBody>
          <a:bodyPr wrap="square" lIns="0" tIns="0" rIns="0" bIns="0" rtlCol="0"/>
          <a:lstStyle/>
          <a:p>
            <a:endParaRPr sz="1350"/>
          </a:p>
        </p:txBody>
      </p:sp>
      <p:sp>
        <p:nvSpPr>
          <p:cNvPr id="20" name="object 20"/>
          <p:cNvSpPr/>
          <p:nvPr/>
        </p:nvSpPr>
        <p:spPr>
          <a:xfrm>
            <a:off x="2015928" y="1800130"/>
            <a:ext cx="2598420" cy="0"/>
          </a:xfrm>
          <a:custGeom>
            <a:avLst/>
            <a:gdLst/>
            <a:ahLst/>
            <a:cxnLst/>
            <a:rect l="l" t="t" r="r" b="b"/>
            <a:pathLst>
              <a:path w="3464560">
                <a:moveTo>
                  <a:pt x="0" y="0"/>
                </a:moveTo>
                <a:lnTo>
                  <a:pt x="3464102" y="0"/>
                </a:lnTo>
              </a:path>
            </a:pathLst>
          </a:custGeom>
          <a:ln w="10668">
            <a:solidFill>
              <a:srgbClr val="FFFFFF"/>
            </a:solidFill>
          </a:ln>
        </p:spPr>
        <p:txBody>
          <a:bodyPr wrap="square" lIns="0" tIns="0" rIns="0" bIns="0" rtlCol="0"/>
          <a:lstStyle/>
          <a:p>
            <a:endParaRPr sz="1350"/>
          </a:p>
        </p:txBody>
      </p:sp>
      <p:sp>
        <p:nvSpPr>
          <p:cNvPr id="21" name="object 21"/>
          <p:cNvSpPr txBox="1"/>
          <p:nvPr/>
        </p:nvSpPr>
        <p:spPr>
          <a:xfrm>
            <a:off x="1423035" y="1280628"/>
            <a:ext cx="6265069" cy="943528"/>
          </a:xfrm>
          <a:prstGeom prst="rect">
            <a:avLst/>
          </a:prstGeom>
        </p:spPr>
        <p:txBody>
          <a:bodyPr vert="horz" wrap="square" lIns="0" tIns="187643" rIns="0" bIns="0" rtlCol="0">
            <a:spAutoFit/>
          </a:bodyPr>
          <a:lstStyle/>
          <a:p>
            <a:pPr marL="68104">
              <a:spcBef>
                <a:spcPts val="1478"/>
              </a:spcBef>
            </a:pPr>
            <a:r>
              <a:rPr sz="2100" spc="-116" dirty="0">
                <a:solidFill>
                  <a:srgbClr val="FFFFFF"/>
                </a:solidFill>
                <a:latin typeface="Arial"/>
                <a:cs typeface="Arial"/>
              </a:rPr>
              <a:t>Find </a:t>
            </a:r>
            <a:r>
              <a:rPr sz="2100" b="1" i="1" spc="-116" dirty="0">
                <a:solidFill>
                  <a:srgbClr val="FFFFFF"/>
                </a:solidFill>
                <a:latin typeface="Arial"/>
                <a:cs typeface="Arial"/>
              </a:rPr>
              <a:t>network </a:t>
            </a:r>
            <a:r>
              <a:rPr sz="2100" b="1" i="1" spc="-131" dirty="0">
                <a:solidFill>
                  <a:srgbClr val="FFFFFF"/>
                </a:solidFill>
                <a:latin typeface="Arial"/>
                <a:cs typeface="Arial"/>
              </a:rPr>
              <a:t>parameters </a:t>
            </a:r>
            <a:r>
              <a:rPr sz="2100" spc="-251" dirty="0">
                <a:solidFill>
                  <a:srgbClr val="FFFFFF"/>
                </a:solidFill>
                <a:latin typeface="DejaVu Sans"/>
                <a:cs typeface="DejaVu Sans"/>
              </a:rPr>
              <a:t>𝜽</a:t>
            </a:r>
            <a:r>
              <a:rPr sz="2306" spc="-377" baseline="27100" dirty="0">
                <a:solidFill>
                  <a:srgbClr val="FFFFFF"/>
                </a:solidFill>
                <a:latin typeface="DejaVu Sans"/>
                <a:cs typeface="DejaVu Sans"/>
              </a:rPr>
              <a:t>∗ </a:t>
            </a:r>
            <a:r>
              <a:rPr sz="2100" spc="-4" dirty="0">
                <a:solidFill>
                  <a:srgbClr val="FFFFFF"/>
                </a:solidFill>
                <a:latin typeface="Arial"/>
                <a:cs typeface="Arial"/>
              </a:rPr>
              <a:t>that </a:t>
            </a:r>
            <a:r>
              <a:rPr sz="2100" spc="-75" dirty="0">
                <a:solidFill>
                  <a:srgbClr val="FFFFFF"/>
                </a:solidFill>
                <a:latin typeface="Arial"/>
                <a:cs typeface="Arial"/>
              </a:rPr>
              <a:t>minimize </a:t>
            </a:r>
            <a:r>
              <a:rPr sz="2100" spc="-8" dirty="0">
                <a:solidFill>
                  <a:srgbClr val="FFFFFF"/>
                </a:solidFill>
                <a:latin typeface="Arial"/>
                <a:cs typeface="Arial"/>
              </a:rPr>
              <a:t>total </a:t>
            </a:r>
            <a:r>
              <a:rPr sz="2100" spc="-127" dirty="0">
                <a:solidFill>
                  <a:srgbClr val="FFFFFF"/>
                </a:solidFill>
                <a:latin typeface="Arial"/>
                <a:cs typeface="Arial"/>
              </a:rPr>
              <a:t>loss</a:t>
            </a:r>
            <a:r>
              <a:rPr sz="2100" spc="-363" dirty="0">
                <a:solidFill>
                  <a:srgbClr val="FFFFFF"/>
                </a:solidFill>
                <a:latin typeface="Arial"/>
                <a:cs typeface="Arial"/>
              </a:rPr>
              <a:t> </a:t>
            </a:r>
            <a:r>
              <a:rPr sz="2100" spc="-289" dirty="0">
                <a:solidFill>
                  <a:srgbClr val="FFFFFF"/>
                </a:solidFill>
                <a:latin typeface="Arial"/>
                <a:cs typeface="Arial"/>
              </a:rPr>
              <a:t>L</a:t>
            </a:r>
            <a:endParaRPr sz="2100">
              <a:latin typeface="Arial"/>
              <a:cs typeface="Arial"/>
            </a:endParaRPr>
          </a:p>
          <a:p>
            <a:pPr marL="2246948" indent="-342900">
              <a:spcBef>
                <a:spcPts val="1204"/>
              </a:spcBef>
              <a:buFont typeface="Wingdings"/>
              <a:buChar char=""/>
              <a:tabLst>
                <a:tab pos="2246471" algn="l"/>
                <a:tab pos="2246948" algn="l"/>
              </a:tabLst>
            </a:pPr>
            <a:r>
              <a:rPr spc="-120" dirty="0">
                <a:latin typeface="Arial"/>
                <a:cs typeface="Arial"/>
              </a:rPr>
              <a:t>Pick </a:t>
            </a:r>
            <a:r>
              <a:rPr spc="-98" dirty="0">
                <a:latin typeface="Arial"/>
                <a:cs typeface="Arial"/>
              </a:rPr>
              <a:t>an </a:t>
            </a:r>
            <a:r>
              <a:rPr spc="-8" dirty="0">
                <a:latin typeface="Arial"/>
                <a:cs typeface="Arial"/>
              </a:rPr>
              <a:t>initial </a:t>
            </a:r>
            <a:r>
              <a:rPr spc="-83" dirty="0">
                <a:latin typeface="Arial"/>
                <a:cs typeface="Arial"/>
              </a:rPr>
              <a:t>value </a:t>
            </a:r>
            <a:r>
              <a:rPr spc="-8" dirty="0">
                <a:latin typeface="Arial"/>
                <a:cs typeface="Arial"/>
              </a:rPr>
              <a:t>for</a:t>
            </a:r>
            <a:r>
              <a:rPr spc="-191" dirty="0">
                <a:latin typeface="Arial"/>
                <a:cs typeface="Arial"/>
              </a:rPr>
              <a:t> </a:t>
            </a:r>
            <a:r>
              <a:rPr spc="-15" dirty="0">
                <a:latin typeface="Arial"/>
                <a:cs typeface="Arial"/>
              </a:rPr>
              <a:t>w</a:t>
            </a:r>
            <a:endParaRPr>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73657" y="457257"/>
            <a:ext cx="2940844" cy="517930"/>
          </a:xfrm>
          <a:prstGeom prst="rect">
            <a:avLst/>
          </a:prstGeom>
        </p:spPr>
        <p:txBody>
          <a:bodyPr vert="horz" wrap="square" lIns="0" tIns="10001" rIns="0" bIns="0" rtlCol="0">
            <a:spAutoFit/>
          </a:bodyPr>
          <a:lstStyle/>
          <a:p>
            <a:pPr marL="9525">
              <a:spcBef>
                <a:spcPts val="79"/>
              </a:spcBef>
            </a:pPr>
            <a:r>
              <a:rPr sz="3300" spc="-176" dirty="0">
                <a:latin typeface="Trebuchet MS"/>
                <a:cs typeface="Trebuchet MS"/>
              </a:rPr>
              <a:t>Gradient</a:t>
            </a:r>
            <a:r>
              <a:rPr sz="3300" spc="-293" dirty="0">
                <a:latin typeface="Trebuchet MS"/>
                <a:cs typeface="Trebuchet MS"/>
              </a:rPr>
              <a:t> </a:t>
            </a:r>
            <a:r>
              <a:rPr sz="3300" spc="-146" dirty="0">
                <a:latin typeface="Trebuchet MS"/>
                <a:cs typeface="Trebuchet MS"/>
              </a:rPr>
              <a:t>Descent</a:t>
            </a:r>
            <a:endParaRPr sz="3300">
              <a:latin typeface="Trebuchet MS"/>
              <a:cs typeface="Trebuchet MS"/>
            </a:endParaRPr>
          </a:p>
        </p:txBody>
      </p:sp>
      <p:sp>
        <p:nvSpPr>
          <p:cNvPr id="3" name="object 3"/>
          <p:cNvSpPr txBox="1"/>
          <p:nvPr/>
        </p:nvSpPr>
        <p:spPr>
          <a:xfrm>
            <a:off x="1397508" y="2385059"/>
            <a:ext cx="588169" cy="562173"/>
          </a:xfrm>
          <a:prstGeom prst="rect">
            <a:avLst/>
          </a:prstGeom>
        </p:spPr>
        <p:txBody>
          <a:bodyPr vert="horz" wrap="square" lIns="0" tIns="8096" rIns="0" bIns="0" rtlCol="0">
            <a:spAutoFit/>
          </a:bodyPr>
          <a:lstStyle/>
          <a:p>
            <a:pPr marL="9525" marR="3810" indent="62865">
              <a:lnSpc>
                <a:spcPct val="100400"/>
              </a:lnSpc>
              <a:spcBef>
                <a:spcPts val="64"/>
              </a:spcBef>
            </a:pPr>
            <a:r>
              <a:rPr spc="-101" dirty="0">
                <a:latin typeface="Arial"/>
                <a:cs typeface="Arial"/>
              </a:rPr>
              <a:t>Total  </a:t>
            </a:r>
            <a:r>
              <a:rPr spc="-176" dirty="0">
                <a:latin typeface="Arial"/>
                <a:cs typeface="Arial"/>
              </a:rPr>
              <a:t>Loss</a:t>
            </a:r>
            <a:r>
              <a:rPr spc="-158" dirty="0">
                <a:latin typeface="Arial"/>
                <a:cs typeface="Arial"/>
              </a:rPr>
              <a:t> </a:t>
            </a:r>
            <a:r>
              <a:rPr spc="-124" dirty="0">
                <a:latin typeface="DejaVu Sans"/>
                <a:cs typeface="DejaVu Sans"/>
              </a:rPr>
              <a:t>𝐿</a:t>
            </a:r>
            <a:endParaRPr>
              <a:latin typeface="DejaVu Sans"/>
              <a:cs typeface="DejaVu Sans"/>
            </a:endParaRPr>
          </a:p>
        </p:txBody>
      </p:sp>
      <p:sp>
        <p:nvSpPr>
          <p:cNvPr id="4" name="object 4"/>
          <p:cNvSpPr/>
          <p:nvPr/>
        </p:nvSpPr>
        <p:spPr>
          <a:xfrm>
            <a:off x="5081873" y="748284"/>
            <a:ext cx="2354104" cy="248126"/>
          </a:xfrm>
          <a:custGeom>
            <a:avLst/>
            <a:gdLst/>
            <a:ahLst/>
            <a:cxnLst/>
            <a:rect l="l" t="t" r="r" b="b"/>
            <a:pathLst>
              <a:path w="3138804" h="330834">
                <a:moveTo>
                  <a:pt x="3032633" y="0"/>
                </a:moveTo>
                <a:lnTo>
                  <a:pt x="3028188" y="0"/>
                </a:lnTo>
                <a:lnTo>
                  <a:pt x="3028188" y="13208"/>
                </a:lnTo>
                <a:lnTo>
                  <a:pt x="3030728" y="13208"/>
                </a:lnTo>
                <a:lnTo>
                  <a:pt x="3042630" y="14019"/>
                </a:lnTo>
                <a:lnTo>
                  <a:pt x="3076338" y="33912"/>
                </a:lnTo>
                <a:lnTo>
                  <a:pt x="3084322" y="69596"/>
                </a:lnTo>
                <a:lnTo>
                  <a:pt x="3084107" y="75975"/>
                </a:lnTo>
                <a:lnTo>
                  <a:pt x="3083464" y="83105"/>
                </a:lnTo>
                <a:lnTo>
                  <a:pt x="3082393" y="90973"/>
                </a:lnTo>
                <a:lnTo>
                  <a:pt x="3080893" y="99567"/>
                </a:lnTo>
                <a:lnTo>
                  <a:pt x="3079392" y="107805"/>
                </a:lnTo>
                <a:lnTo>
                  <a:pt x="3078321" y="114792"/>
                </a:lnTo>
                <a:lnTo>
                  <a:pt x="3077678" y="120517"/>
                </a:lnTo>
                <a:lnTo>
                  <a:pt x="3077464" y="124967"/>
                </a:lnTo>
                <a:lnTo>
                  <a:pt x="3077991" y="132044"/>
                </a:lnTo>
                <a:lnTo>
                  <a:pt x="3106674" y="163195"/>
                </a:lnTo>
                <a:lnTo>
                  <a:pt x="3106674" y="166242"/>
                </a:lnTo>
                <a:lnTo>
                  <a:pt x="3077991" y="197393"/>
                </a:lnTo>
                <a:lnTo>
                  <a:pt x="3077464" y="204470"/>
                </a:lnTo>
                <a:lnTo>
                  <a:pt x="3077678" y="208920"/>
                </a:lnTo>
                <a:lnTo>
                  <a:pt x="3078321" y="214645"/>
                </a:lnTo>
                <a:lnTo>
                  <a:pt x="3079392" y="221632"/>
                </a:lnTo>
                <a:lnTo>
                  <a:pt x="3080893" y="229870"/>
                </a:lnTo>
                <a:lnTo>
                  <a:pt x="3082393" y="238466"/>
                </a:lnTo>
                <a:lnTo>
                  <a:pt x="3083464" y="246348"/>
                </a:lnTo>
                <a:lnTo>
                  <a:pt x="3084107" y="253515"/>
                </a:lnTo>
                <a:lnTo>
                  <a:pt x="3084322" y="259968"/>
                </a:lnTo>
                <a:lnTo>
                  <a:pt x="3083438" y="274468"/>
                </a:lnTo>
                <a:lnTo>
                  <a:pt x="3062339" y="310106"/>
                </a:lnTo>
                <a:lnTo>
                  <a:pt x="3030728" y="317500"/>
                </a:lnTo>
                <a:lnTo>
                  <a:pt x="3028188" y="317500"/>
                </a:lnTo>
                <a:lnTo>
                  <a:pt x="3028188" y="330708"/>
                </a:lnTo>
                <a:lnTo>
                  <a:pt x="3032633" y="330708"/>
                </a:lnTo>
                <a:lnTo>
                  <a:pt x="3051730" y="329255"/>
                </a:lnTo>
                <a:lnTo>
                  <a:pt x="3093593" y="312038"/>
                </a:lnTo>
                <a:lnTo>
                  <a:pt x="3112523" y="274248"/>
                </a:lnTo>
                <a:lnTo>
                  <a:pt x="3113786" y="256793"/>
                </a:lnTo>
                <a:lnTo>
                  <a:pt x="3113543" y="249316"/>
                </a:lnTo>
                <a:lnTo>
                  <a:pt x="3112801" y="241363"/>
                </a:lnTo>
                <a:lnTo>
                  <a:pt x="3111535" y="232933"/>
                </a:lnTo>
                <a:lnTo>
                  <a:pt x="3109722" y="224027"/>
                </a:lnTo>
                <a:lnTo>
                  <a:pt x="3107054" y="211709"/>
                </a:lnTo>
                <a:lnTo>
                  <a:pt x="3105658" y="203580"/>
                </a:lnTo>
                <a:lnTo>
                  <a:pt x="3105658" y="191388"/>
                </a:lnTo>
                <a:lnTo>
                  <a:pt x="3108452" y="184912"/>
                </a:lnTo>
                <a:lnTo>
                  <a:pt x="3138804" y="171830"/>
                </a:lnTo>
                <a:lnTo>
                  <a:pt x="3138804" y="157607"/>
                </a:lnTo>
                <a:lnTo>
                  <a:pt x="3105658" y="138049"/>
                </a:lnTo>
                <a:lnTo>
                  <a:pt x="3105658" y="125857"/>
                </a:lnTo>
                <a:lnTo>
                  <a:pt x="3107054" y="117728"/>
                </a:lnTo>
                <a:lnTo>
                  <a:pt x="3109722" y="105410"/>
                </a:lnTo>
                <a:lnTo>
                  <a:pt x="3111535" y="96504"/>
                </a:lnTo>
                <a:lnTo>
                  <a:pt x="3112801" y="88074"/>
                </a:lnTo>
                <a:lnTo>
                  <a:pt x="3113543" y="80121"/>
                </a:lnTo>
                <a:lnTo>
                  <a:pt x="3113786" y="72643"/>
                </a:lnTo>
                <a:lnTo>
                  <a:pt x="3112523" y="55762"/>
                </a:lnTo>
                <a:lnTo>
                  <a:pt x="3093593" y="18668"/>
                </a:lnTo>
                <a:lnTo>
                  <a:pt x="3051730" y="1452"/>
                </a:lnTo>
                <a:lnTo>
                  <a:pt x="3032633" y="0"/>
                </a:lnTo>
                <a:close/>
              </a:path>
              <a:path w="3138804" h="330834">
                <a:moveTo>
                  <a:pt x="110617" y="0"/>
                </a:moveTo>
                <a:lnTo>
                  <a:pt x="106045" y="0"/>
                </a:lnTo>
                <a:lnTo>
                  <a:pt x="86947" y="1452"/>
                </a:lnTo>
                <a:lnTo>
                  <a:pt x="45085" y="18668"/>
                </a:lnTo>
                <a:lnTo>
                  <a:pt x="26154" y="55655"/>
                </a:lnTo>
                <a:lnTo>
                  <a:pt x="25007" y="75793"/>
                </a:lnTo>
                <a:lnTo>
                  <a:pt x="25151" y="79922"/>
                </a:lnTo>
                <a:lnTo>
                  <a:pt x="25923" y="87852"/>
                </a:lnTo>
                <a:lnTo>
                  <a:pt x="27195" y="96305"/>
                </a:lnTo>
                <a:lnTo>
                  <a:pt x="28956" y="105283"/>
                </a:lnTo>
                <a:lnTo>
                  <a:pt x="31750" y="117475"/>
                </a:lnTo>
                <a:lnTo>
                  <a:pt x="33020" y="125729"/>
                </a:lnTo>
                <a:lnTo>
                  <a:pt x="33020" y="137795"/>
                </a:lnTo>
                <a:lnTo>
                  <a:pt x="30353" y="144399"/>
                </a:lnTo>
                <a:lnTo>
                  <a:pt x="0" y="157479"/>
                </a:lnTo>
                <a:lnTo>
                  <a:pt x="0" y="171703"/>
                </a:lnTo>
                <a:lnTo>
                  <a:pt x="32900" y="204215"/>
                </a:lnTo>
                <a:lnTo>
                  <a:pt x="31750" y="211582"/>
                </a:lnTo>
                <a:lnTo>
                  <a:pt x="28956" y="223900"/>
                </a:lnTo>
                <a:lnTo>
                  <a:pt x="27195" y="232806"/>
                </a:lnTo>
                <a:lnTo>
                  <a:pt x="25923" y="241236"/>
                </a:lnTo>
                <a:lnTo>
                  <a:pt x="25151" y="249189"/>
                </a:lnTo>
                <a:lnTo>
                  <a:pt x="24892" y="256666"/>
                </a:lnTo>
                <a:lnTo>
                  <a:pt x="26154" y="274141"/>
                </a:lnTo>
                <a:lnTo>
                  <a:pt x="45085" y="312038"/>
                </a:lnTo>
                <a:lnTo>
                  <a:pt x="86947" y="329255"/>
                </a:lnTo>
                <a:lnTo>
                  <a:pt x="106045" y="330708"/>
                </a:lnTo>
                <a:lnTo>
                  <a:pt x="110617" y="330708"/>
                </a:lnTo>
                <a:lnTo>
                  <a:pt x="110617" y="317500"/>
                </a:lnTo>
                <a:lnTo>
                  <a:pt x="107950" y="317500"/>
                </a:lnTo>
                <a:lnTo>
                  <a:pt x="96065" y="316670"/>
                </a:lnTo>
                <a:lnTo>
                  <a:pt x="62392" y="296701"/>
                </a:lnTo>
                <a:lnTo>
                  <a:pt x="54356" y="259714"/>
                </a:lnTo>
                <a:lnTo>
                  <a:pt x="54572" y="253281"/>
                </a:lnTo>
                <a:lnTo>
                  <a:pt x="55229" y="246157"/>
                </a:lnTo>
                <a:lnTo>
                  <a:pt x="56338" y="238319"/>
                </a:lnTo>
                <a:lnTo>
                  <a:pt x="59412" y="221432"/>
                </a:lnTo>
                <a:lnTo>
                  <a:pt x="60483" y="214407"/>
                </a:lnTo>
                <a:lnTo>
                  <a:pt x="61126" y="208668"/>
                </a:lnTo>
                <a:lnTo>
                  <a:pt x="61341" y="204215"/>
                </a:lnTo>
                <a:lnTo>
                  <a:pt x="60795" y="197195"/>
                </a:lnTo>
                <a:lnTo>
                  <a:pt x="32004" y="166115"/>
                </a:lnTo>
                <a:lnTo>
                  <a:pt x="32004" y="162940"/>
                </a:lnTo>
                <a:lnTo>
                  <a:pt x="60795" y="131863"/>
                </a:lnTo>
                <a:lnTo>
                  <a:pt x="61341" y="124840"/>
                </a:lnTo>
                <a:lnTo>
                  <a:pt x="61126" y="120388"/>
                </a:lnTo>
                <a:lnTo>
                  <a:pt x="60483" y="114649"/>
                </a:lnTo>
                <a:lnTo>
                  <a:pt x="59412" y="107624"/>
                </a:lnTo>
                <a:lnTo>
                  <a:pt x="57912" y="99313"/>
                </a:lnTo>
                <a:lnTo>
                  <a:pt x="56338" y="90791"/>
                </a:lnTo>
                <a:lnTo>
                  <a:pt x="55229" y="82946"/>
                </a:lnTo>
                <a:lnTo>
                  <a:pt x="54572" y="75793"/>
                </a:lnTo>
                <a:lnTo>
                  <a:pt x="54356" y="69341"/>
                </a:lnTo>
                <a:lnTo>
                  <a:pt x="55256" y="55435"/>
                </a:lnTo>
                <a:lnTo>
                  <a:pt x="76392" y="20548"/>
                </a:lnTo>
                <a:lnTo>
                  <a:pt x="107950" y="13208"/>
                </a:lnTo>
                <a:lnTo>
                  <a:pt x="110617" y="13208"/>
                </a:lnTo>
                <a:lnTo>
                  <a:pt x="110617" y="0"/>
                </a:lnTo>
                <a:close/>
              </a:path>
            </a:pathLst>
          </a:custGeom>
          <a:solidFill>
            <a:srgbClr val="000000"/>
          </a:solidFill>
        </p:spPr>
        <p:txBody>
          <a:bodyPr wrap="square" lIns="0" tIns="0" rIns="0" bIns="0" rtlCol="0"/>
          <a:lstStyle/>
          <a:p>
            <a:endParaRPr sz="1350"/>
          </a:p>
        </p:txBody>
      </p:sp>
      <p:sp>
        <p:nvSpPr>
          <p:cNvPr id="5" name="object 5"/>
          <p:cNvSpPr txBox="1">
            <a:spLocks noGrp="1"/>
          </p:cNvSpPr>
          <p:nvPr>
            <p:ph type="title"/>
          </p:nvPr>
        </p:nvSpPr>
        <p:spPr>
          <a:xfrm>
            <a:off x="5060632" y="354170"/>
            <a:ext cx="2746058" cy="655468"/>
          </a:xfrm>
          <a:prstGeom prst="rect">
            <a:avLst/>
          </a:prstGeom>
        </p:spPr>
        <p:txBody>
          <a:bodyPr vert="horz" wrap="square" lIns="0" tIns="9049" rIns="0" bIns="0" rtlCol="0" anchor="ctr">
            <a:spAutoFit/>
          </a:bodyPr>
          <a:lstStyle/>
          <a:p>
            <a:pPr marL="9525">
              <a:spcBef>
                <a:spcPts val="71"/>
              </a:spcBef>
            </a:pPr>
            <a:r>
              <a:rPr sz="2100" spc="-53" dirty="0">
                <a:latin typeface="Arial"/>
                <a:cs typeface="Arial"/>
              </a:rPr>
              <a:t>Network </a:t>
            </a:r>
            <a:r>
              <a:rPr sz="2100" spc="-90" dirty="0">
                <a:latin typeface="Arial"/>
                <a:cs typeface="Arial"/>
              </a:rPr>
              <a:t>parameters </a:t>
            </a:r>
            <a:r>
              <a:rPr sz="2100" spc="-83" dirty="0">
                <a:latin typeface="DejaVu Sans"/>
                <a:cs typeface="DejaVu Sans"/>
              </a:rPr>
              <a:t>𝜃</a:t>
            </a:r>
            <a:r>
              <a:rPr sz="2100" spc="-124" dirty="0">
                <a:latin typeface="DejaVu Sans"/>
                <a:cs typeface="DejaVu Sans"/>
              </a:rPr>
              <a:t> </a:t>
            </a:r>
            <a:r>
              <a:rPr sz="2100" spc="-195" dirty="0">
                <a:latin typeface="DejaVu Sans"/>
                <a:cs typeface="DejaVu Sans"/>
              </a:rPr>
              <a:t>=</a:t>
            </a:r>
            <a:endParaRPr sz="2100">
              <a:latin typeface="DejaVu Sans"/>
              <a:cs typeface="DejaVu Sans"/>
            </a:endParaRPr>
          </a:p>
          <a:p>
            <a:pPr marL="112395">
              <a:spcBef>
                <a:spcPts val="4"/>
              </a:spcBef>
            </a:pPr>
            <a:r>
              <a:rPr sz="2100" spc="-26" dirty="0">
                <a:latin typeface="DejaVu Sans"/>
                <a:cs typeface="DejaVu Sans"/>
              </a:rPr>
              <a:t>𝑤</a:t>
            </a:r>
            <a:r>
              <a:rPr sz="2306" spc="-39" baseline="-16260" dirty="0">
                <a:latin typeface="DejaVu Sans"/>
                <a:cs typeface="DejaVu Sans"/>
              </a:rPr>
              <a:t>1</a:t>
            </a:r>
            <a:r>
              <a:rPr sz="2100" spc="-26" dirty="0">
                <a:latin typeface="DejaVu Sans"/>
                <a:cs typeface="DejaVu Sans"/>
              </a:rPr>
              <a:t>,</a:t>
            </a:r>
            <a:r>
              <a:rPr sz="2100" spc="-319" dirty="0">
                <a:latin typeface="DejaVu Sans"/>
                <a:cs typeface="DejaVu Sans"/>
              </a:rPr>
              <a:t> </a:t>
            </a:r>
            <a:r>
              <a:rPr sz="2100" spc="-11" dirty="0">
                <a:latin typeface="DejaVu Sans"/>
                <a:cs typeface="DejaVu Sans"/>
              </a:rPr>
              <a:t>𝑤</a:t>
            </a:r>
            <a:r>
              <a:rPr sz="2306" spc="-17" baseline="-16260" dirty="0">
                <a:latin typeface="DejaVu Sans"/>
                <a:cs typeface="DejaVu Sans"/>
              </a:rPr>
              <a:t>2</a:t>
            </a:r>
            <a:r>
              <a:rPr sz="2100" spc="-11" dirty="0">
                <a:latin typeface="DejaVu Sans"/>
                <a:cs typeface="DejaVu Sans"/>
              </a:rPr>
              <a:t>,</a:t>
            </a:r>
            <a:r>
              <a:rPr sz="2100" spc="-319" dirty="0">
                <a:latin typeface="DejaVu Sans"/>
                <a:cs typeface="DejaVu Sans"/>
              </a:rPr>
              <a:t> </a:t>
            </a:r>
            <a:r>
              <a:rPr sz="2100" spc="-307" dirty="0">
                <a:latin typeface="DejaVu Sans"/>
                <a:cs typeface="DejaVu Sans"/>
              </a:rPr>
              <a:t>⋯</a:t>
            </a:r>
            <a:r>
              <a:rPr sz="2100" spc="-319" dirty="0">
                <a:latin typeface="DejaVu Sans"/>
                <a:cs typeface="DejaVu Sans"/>
              </a:rPr>
              <a:t> </a:t>
            </a:r>
            <a:r>
              <a:rPr sz="2100" spc="-240" dirty="0">
                <a:latin typeface="DejaVu Sans"/>
                <a:cs typeface="DejaVu Sans"/>
              </a:rPr>
              <a:t>,</a:t>
            </a:r>
            <a:r>
              <a:rPr sz="2100" spc="-315" dirty="0">
                <a:latin typeface="DejaVu Sans"/>
                <a:cs typeface="DejaVu Sans"/>
              </a:rPr>
              <a:t> </a:t>
            </a:r>
            <a:r>
              <a:rPr sz="2100" spc="-161" dirty="0">
                <a:latin typeface="DejaVu Sans"/>
                <a:cs typeface="DejaVu Sans"/>
              </a:rPr>
              <a:t>𝑏</a:t>
            </a:r>
            <a:r>
              <a:rPr sz="2306" spc="-242" baseline="-16260" dirty="0">
                <a:latin typeface="DejaVu Sans"/>
                <a:cs typeface="DejaVu Sans"/>
              </a:rPr>
              <a:t>1</a:t>
            </a:r>
            <a:r>
              <a:rPr sz="2100" spc="-161" dirty="0">
                <a:latin typeface="DejaVu Sans"/>
                <a:cs typeface="DejaVu Sans"/>
              </a:rPr>
              <a:t>,</a:t>
            </a:r>
            <a:r>
              <a:rPr sz="2100" spc="-330" dirty="0">
                <a:latin typeface="DejaVu Sans"/>
                <a:cs typeface="DejaVu Sans"/>
              </a:rPr>
              <a:t> </a:t>
            </a:r>
            <a:r>
              <a:rPr sz="2100" spc="-143" dirty="0">
                <a:latin typeface="DejaVu Sans"/>
                <a:cs typeface="DejaVu Sans"/>
              </a:rPr>
              <a:t>𝑏</a:t>
            </a:r>
            <a:r>
              <a:rPr sz="2306" spc="-213" baseline="-16260" dirty="0">
                <a:latin typeface="DejaVu Sans"/>
                <a:cs typeface="DejaVu Sans"/>
              </a:rPr>
              <a:t>2</a:t>
            </a:r>
            <a:r>
              <a:rPr sz="2100" spc="-143" dirty="0">
                <a:latin typeface="DejaVu Sans"/>
                <a:cs typeface="DejaVu Sans"/>
              </a:rPr>
              <a:t>,</a:t>
            </a:r>
            <a:r>
              <a:rPr sz="2100" spc="-330" dirty="0">
                <a:latin typeface="DejaVu Sans"/>
                <a:cs typeface="DejaVu Sans"/>
              </a:rPr>
              <a:t> </a:t>
            </a:r>
            <a:r>
              <a:rPr sz="2100" spc="-307" dirty="0">
                <a:latin typeface="DejaVu Sans"/>
                <a:cs typeface="DejaVu Sans"/>
              </a:rPr>
              <a:t>⋯</a:t>
            </a:r>
            <a:endParaRPr sz="2100">
              <a:latin typeface="DejaVu Sans"/>
              <a:cs typeface="DejaVu Sans"/>
            </a:endParaRPr>
          </a:p>
        </p:txBody>
      </p:sp>
      <p:sp>
        <p:nvSpPr>
          <p:cNvPr id="6" name="object 6"/>
          <p:cNvSpPr/>
          <p:nvPr/>
        </p:nvSpPr>
        <p:spPr>
          <a:xfrm>
            <a:off x="1539049" y="4544567"/>
            <a:ext cx="6211253" cy="85725"/>
          </a:xfrm>
          <a:custGeom>
            <a:avLst/>
            <a:gdLst/>
            <a:ahLst/>
            <a:cxnLst/>
            <a:rect l="l" t="t" r="r" b="b"/>
            <a:pathLst>
              <a:path w="8281670" h="114300">
                <a:moveTo>
                  <a:pt x="8166861" y="0"/>
                </a:moveTo>
                <a:lnTo>
                  <a:pt x="8166861" y="114299"/>
                </a:lnTo>
                <a:lnTo>
                  <a:pt x="8243061" y="76199"/>
                </a:lnTo>
                <a:lnTo>
                  <a:pt x="8185911" y="76199"/>
                </a:lnTo>
                <a:lnTo>
                  <a:pt x="8185911" y="38099"/>
                </a:lnTo>
                <a:lnTo>
                  <a:pt x="8243061" y="38099"/>
                </a:lnTo>
                <a:lnTo>
                  <a:pt x="8166861" y="0"/>
                </a:lnTo>
                <a:close/>
              </a:path>
              <a:path w="8281670" h="114300">
                <a:moveTo>
                  <a:pt x="8166861" y="38099"/>
                </a:moveTo>
                <a:lnTo>
                  <a:pt x="0" y="38099"/>
                </a:lnTo>
                <a:lnTo>
                  <a:pt x="0" y="76199"/>
                </a:lnTo>
                <a:lnTo>
                  <a:pt x="8166861" y="76199"/>
                </a:lnTo>
                <a:lnTo>
                  <a:pt x="8166861" y="38099"/>
                </a:lnTo>
                <a:close/>
              </a:path>
              <a:path w="8281670" h="114300">
                <a:moveTo>
                  <a:pt x="8243061" y="38099"/>
                </a:moveTo>
                <a:lnTo>
                  <a:pt x="8185911" y="38099"/>
                </a:lnTo>
                <a:lnTo>
                  <a:pt x="8185911" y="76199"/>
                </a:lnTo>
                <a:lnTo>
                  <a:pt x="8243061" y="76199"/>
                </a:lnTo>
                <a:lnTo>
                  <a:pt x="8281161" y="57149"/>
                </a:lnTo>
                <a:lnTo>
                  <a:pt x="8243061" y="38099"/>
                </a:lnTo>
                <a:close/>
              </a:path>
            </a:pathLst>
          </a:custGeom>
          <a:solidFill>
            <a:srgbClr val="000000"/>
          </a:solidFill>
        </p:spPr>
        <p:txBody>
          <a:bodyPr wrap="square" lIns="0" tIns="0" rIns="0" bIns="0" rtlCol="0"/>
          <a:lstStyle/>
          <a:p>
            <a:endParaRPr sz="1350"/>
          </a:p>
        </p:txBody>
      </p:sp>
      <p:sp>
        <p:nvSpPr>
          <p:cNvPr id="7" name="object 7"/>
          <p:cNvSpPr txBox="1"/>
          <p:nvPr/>
        </p:nvSpPr>
        <p:spPr>
          <a:xfrm>
            <a:off x="7392165" y="4520183"/>
            <a:ext cx="181928" cy="304956"/>
          </a:xfrm>
          <a:prstGeom prst="rect">
            <a:avLst/>
          </a:prstGeom>
        </p:spPr>
        <p:txBody>
          <a:bodyPr vert="horz" wrap="square" lIns="0" tIns="10478" rIns="0" bIns="0" rtlCol="0">
            <a:spAutoFit/>
          </a:bodyPr>
          <a:lstStyle/>
          <a:p>
            <a:pPr marL="9525">
              <a:spcBef>
                <a:spcPts val="83"/>
              </a:spcBef>
            </a:pPr>
            <a:r>
              <a:rPr sz="1913" i="1" spc="4" dirty="0">
                <a:latin typeface="Times New Roman"/>
                <a:cs typeface="Times New Roman"/>
              </a:rPr>
              <a:t>w</a:t>
            </a:r>
            <a:endParaRPr sz="1913">
              <a:latin typeface="Times New Roman"/>
              <a:cs typeface="Times New Roman"/>
            </a:endParaRPr>
          </a:p>
        </p:txBody>
      </p:sp>
      <p:sp>
        <p:nvSpPr>
          <p:cNvPr id="8" name="object 8"/>
          <p:cNvSpPr/>
          <p:nvPr/>
        </p:nvSpPr>
        <p:spPr>
          <a:xfrm>
            <a:off x="2082545" y="1921383"/>
            <a:ext cx="130493" cy="2907983"/>
          </a:xfrm>
          <a:custGeom>
            <a:avLst/>
            <a:gdLst/>
            <a:ahLst/>
            <a:cxnLst/>
            <a:rect l="l" t="t" r="r" b="b"/>
            <a:pathLst>
              <a:path w="173990" h="3877310">
                <a:moveTo>
                  <a:pt x="115824" y="144779"/>
                </a:moveTo>
                <a:lnTo>
                  <a:pt x="57912" y="144779"/>
                </a:lnTo>
                <a:lnTo>
                  <a:pt x="57912" y="3877170"/>
                </a:lnTo>
                <a:lnTo>
                  <a:pt x="115824" y="3877170"/>
                </a:lnTo>
                <a:lnTo>
                  <a:pt x="115824" y="144779"/>
                </a:lnTo>
                <a:close/>
              </a:path>
              <a:path w="173990" h="3877310">
                <a:moveTo>
                  <a:pt x="86868" y="0"/>
                </a:moveTo>
                <a:lnTo>
                  <a:pt x="0" y="173735"/>
                </a:lnTo>
                <a:lnTo>
                  <a:pt x="57912" y="173735"/>
                </a:lnTo>
                <a:lnTo>
                  <a:pt x="57912" y="144779"/>
                </a:lnTo>
                <a:lnTo>
                  <a:pt x="159258" y="144779"/>
                </a:lnTo>
                <a:lnTo>
                  <a:pt x="86868" y="0"/>
                </a:lnTo>
                <a:close/>
              </a:path>
              <a:path w="173990" h="3877310">
                <a:moveTo>
                  <a:pt x="159258" y="144779"/>
                </a:moveTo>
                <a:lnTo>
                  <a:pt x="115824" y="144779"/>
                </a:lnTo>
                <a:lnTo>
                  <a:pt x="115824" y="173735"/>
                </a:lnTo>
                <a:lnTo>
                  <a:pt x="173735" y="173735"/>
                </a:lnTo>
                <a:lnTo>
                  <a:pt x="159258" y="144779"/>
                </a:lnTo>
                <a:close/>
              </a:path>
            </a:pathLst>
          </a:custGeom>
          <a:solidFill>
            <a:srgbClr val="000000"/>
          </a:solidFill>
        </p:spPr>
        <p:txBody>
          <a:bodyPr wrap="square" lIns="0" tIns="0" rIns="0" bIns="0" rtlCol="0"/>
          <a:lstStyle/>
          <a:p>
            <a:endParaRPr sz="1350"/>
          </a:p>
        </p:txBody>
      </p:sp>
      <p:sp>
        <p:nvSpPr>
          <p:cNvPr id="9" name="object 9"/>
          <p:cNvSpPr/>
          <p:nvPr/>
        </p:nvSpPr>
        <p:spPr>
          <a:xfrm>
            <a:off x="1889379" y="1853946"/>
            <a:ext cx="5011103" cy="3157061"/>
          </a:xfrm>
          <a:custGeom>
            <a:avLst/>
            <a:gdLst/>
            <a:ahLst/>
            <a:cxnLst/>
            <a:rect l="l" t="t" r="r" b="b"/>
            <a:pathLst>
              <a:path w="6681470" h="4209415">
                <a:moveTo>
                  <a:pt x="0" y="0"/>
                </a:moveTo>
                <a:lnTo>
                  <a:pt x="11304" y="55642"/>
                </a:lnTo>
                <a:lnTo>
                  <a:pt x="23084" y="110995"/>
                </a:lnTo>
                <a:lnTo>
                  <a:pt x="35337" y="166048"/>
                </a:lnTo>
                <a:lnTo>
                  <a:pt x="48062" y="220789"/>
                </a:lnTo>
                <a:lnTo>
                  <a:pt x="61255" y="275206"/>
                </a:lnTo>
                <a:lnTo>
                  <a:pt x="74914" y="329288"/>
                </a:lnTo>
                <a:lnTo>
                  <a:pt x="89037" y="383022"/>
                </a:lnTo>
                <a:lnTo>
                  <a:pt x="103621" y="436397"/>
                </a:lnTo>
                <a:lnTo>
                  <a:pt x="118664" y="489402"/>
                </a:lnTo>
                <a:lnTo>
                  <a:pt x="134163" y="542025"/>
                </a:lnTo>
                <a:lnTo>
                  <a:pt x="150117" y="594253"/>
                </a:lnTo>
                <a:lnTo>
                  <a:pt x="166521" y="646076"/>
                </a:lnTo>
                <a:lnTo>
                  <a:pt x="183375" y="697482"/>
                </a:lnTo>
                <a:lnTo>
                  <a:pt x="200676" y="748459"/>
                </a:lnTo>
                <a:lnTo>
                  <a:pt x="218421" y="798995"/>
                </a:lnTo>
                <a:lnTo>
                  <a:pt x="236608" y="849079"/>
                </a:lnTo>
                <a:lnTo>
                  <a:pt x="255234" y="898699"/>
                </a:lnTo>
                <a:lnTo>
                  <a:pt x="274297" y="947843"/>
                </a:lnTo>
                <a:lnTo>
                  <a:pt x="293794" y="996499"/>
                </a:lnTo>
                <a:lnTo>
                  <a:pt x="313724" y="1044657"/>
                </a:lnTo>
                <a:lnTo>
                  <a:pt x="334083" y="1092304"/>
                </a:lnTo>
                <a:lnTo>
                  <a:pt x="354870" y="1139429"/>
                </a:lnTo>
                <a:lnTo>
                  <a:pt x="376081" y="1186019"/>
                </a:lnTo>
                <a:lnTo>
                  <a:pt x="397715" y="1232064"/>
                </a:lnTo>
                <a:lnTo>
                  <a:pt x="419768" y="1277552"/>
                </a:lnTo>
                <a:lnTo>
                  <a:pt x="442239" y="1322470"/>
                </a:lnTo>
                <a:lnTo>
                  <a:pt x="465125" y="1366807"/>
                </a:lnTo>
                <a:lnTo>
                  <a:pt x="488424" y="1410552"/>
                </a:lnTo>
                <a:lnTo>
                  <a:pt x="512133" y="1453693"/>
                </a:lnTo>
                <a:lnTo>
                  <a:pt x="536250" y="1496218"/>
                </a:lnTo>
                <a:lnTo>
                  <a:pt x="560772" y="1538116"/>
                </a:lnTo>
                <a:lnTo>
                  <a:pt x="585697" y="1579375"/>
                </a:lnTo>
                <a:lnTo>
                  <a:pt x="611022" y="1619982"/>
                </a:lnTo>
                <a:lnTo>
                  <a:pt x="636746" y="1659927"/>
                </a:lnTo>
                <a:lnTo>
                  <a:pt x="662865" y="1699198"/>
                </a:lnTo>
                <a:lnTo>
                  <a:pt x="689377" y="1737783"/>
                </a:lnTo>
                <a:lnTo>
                  <a:pt x="716280" y="1775670"/>
                </a:lnTo>
                <a:lnTo>
                  <a:pt x="743571" y="1812848"/>
                </a:lnTo>
                <a:lnTo>
                  <a:pt x="771248" y="1849306"/>
                </a:lnTo>
                <a:lnTo>
                  <a:pt x="799308" y="1885030"/>
                </a:lnTo>
                <a:lnTo>
                  <a:pt x="827750" y="1920011"/>
                </a:lnTo>
                <a:lnTo>
                  <a:pt x="856570" y="1954235"/>
                </a:lnTo>
                <a:lnTo>
                  <a:pt x="885766" y="1987692"/>
                </a:lnTo>
                <a:lnTo>
                  <a:pt x="915336" y="2020369"/>
                </a:lnTo>
                <a:lnTo>
                  <a:pt x="945277" y="2052256"/>
                </a:lnTo>
                <a:lnTo>
                  <a:pt x="975588" y="2083339"/>
                </a:lnTo>
                <a:lnTo>
                  <a:pt x="1006264" y="2113609"/>
                </a:lnTo>
                <a:lnTo>
                  <a:pt x="1037305" y="2143052"/>
                </a:lnTo>
                <a:lnTo>
                  <a:pt x="1068707" y="2171658"/>
                </a:lnTo>
                <a:lnTo>
                  <a:pt x="1100468" y="2199414"/>
                </a:lnTo>
                <a:lnTo>
                  <a:pt x="1132586" y="2226310"/>
                </a:lnTo>
                <a:lnTo>
                  <a:pt x="1168975" y="2255042"/>
                </a:lnTo>
                <a:lnTo>
                  <a:pt x="1206504" y="2282598"/>
                </a:lnTo>
                <a:lnTo>
                  <a:pt x="1245125" y="2309002"/>
                </a:lnTo>
                <a:lnTo>
                  <a:pt x="1284793" y="2334278"/>
                </a:lnTo>
                <a:lnTo>
                  <a:pt x="1325462" y="2358451"/>
                </a:lnTo>
                <a:lnTo>
                  <a:pt x="1367088" y="2381544"/>
                </a:lnTo>
                <a:lnTo>
                  <a:pt x="1409625" y="2403583"/>
                </a:lnTo>
                <a:lnTo>
                  <a:pt x="1453027" y="2424590"/>
                </a:lnTo>
                <a:lnTo>
                  <a:pt x="1497248" y="2444592"/>
                </a:lnTo>
                <a:lnTo>
                  <a:pt x="1542244" y="2463611"/>
                </a:lnTo>
                <a:lnTo>
                  <a:pt x="1587968" y="2481672"/>
                </a:lnTo>
                <a:lnTo>
                  <a:pt x="1634376" y="2498799"/>
                </a:lnTo>
                <a:lnTo>
                  <a:pt x="1681421" y="2515017"/>
                </a:lnTo>
                <a:lnTo>
                  <a:pt x="1729059" y="2530350"/>
                </a:lnTo>
                <a:lnTo>
                  <a:pt x="1777243" y="2544822"/>
                </a:lnTo>
                <a:lnTo>
                  <a:pt x="1825929" y="2558457"/>
                </a:lnTo>
                <a:lnTo>
                  <a:pt x="1875070" y="2571280"/>
                </a:lnTo>
                <a:lnTo>
                  <a:pt x="1924621" y="2583315"/>
                </a:lnTo>
                <a:lnTo>
                  <a:pt x="1974537" y="2594587"/>
                </a:lnTo>
                <a:lnTo>
                  <a:pt x="2024772" y="2605118"/>
                </a:lnTo>
                <a:lnTo>
                  <a:pt x="2075281" y="2614935"/>
                </a:lnTo>
                <a:lnTo>
                  <a:pt x="2126018" y="2624060"/>
                </a:lnTo>
                <a:lnTo>
                  <a:pt x="2176938" y="2632519"/>
                </a:lnTo>
                <a:lnTo>
                  <a:pt x="2227995" y="2640335"/>
                </a:lnTo>
                <a:lnTo>
                  <a:pt x="2279144" y="2647534"/>
                </a:lnTo>
                <a:lnTo>
                  <a:pt x="2330339" y="2654138"/>
                </a:lnTo>
                <a:lnTo>
                  <a:pt x="2381535" y="2660172"/>
                </a:lnTo>
                <a:lnTo>
                  <a:pt x="2432685" y="2665662"/>
                </a:lnTo>
                <a:lnTo>
                  <a:pt x="2483746" y="2670630"/>
                </a:lnTo>
                <a:lnTo>
                  <a:pt x="2534671" y="2675101"/>
                </a:lnTo>
                <a:lnTo>
                  <a:pt x="2585414" y="2679100"/>
                </a:lnTo>
                <a:lnTo>
                  <a:pt x="2635931" y="2682650"/>
                </a:lnTo>
                <a:lnTo>
                  <a:pt x="2686175" y="2685777"/>
                </a:lnTo>
                <a:lnTo>
                  <a:pt x="2736102" y="2688504"/>
                </a:lnTo>
                <a:lnTo>
                  <a:pt x="2785665" y="2690855"/>
                </a:lnTo>
                <a:lnTo>
                  <a:pt x="2834820" y="2692855"/>
                </a:lnTo>
                <a:lnTo>
                  <a:pt x="2883520" y="2694528"/>
                </a:lnTo>
                <a:lnTo>
                  <a:pt x="2931720" y="2695898"/>
                </a:lnTo>
                <a:lnTo>
                  <a:pt x="2979376" y="2696990"/>
                </a:lnTo>
                <a:lnTo>
                  <a:pt x="3026440" y="2697828"/>
                </a:lnTo>
                <a:lnTo>
                  <a:pt x="3072868" y="2698436"/>
                </a:lnTo>
                <a:lnTo>
                  <a:pt x="3118614" y="2698838"/>
                </a:lnTo>
                <a:lnTo>
                  <a:pt x="3163633" y="2699059"/>
                </a:lnTo>
                <a:lnTo>
                  <a:pt x="3207879" y="2699123"/>
                </a:lnTo>
                <a:lnTo>
                  <a:pt x="3251307" y="2699054"/>
                </a:lnTo>
                <a:lnTo>
                  <a:pt x="3293872" y="2698877"/>
                </a:lnTo>
                <a:lnTo>
                  <a:pt x="3342309" y="2700105"/>
                </a:lnTo>
                <a:lnTo>
                  <a:pt x="3390715" y="2704222"/>
                </a:lnTo>
                <a:lnTo>
                  <a:pt x="3439063" y="2711078"/>
                </a:lnTo>
                <a:lnTo>
                  <a:pt x="3487324" y="2720522"/>
                </a:lnTo>
                <a:lnTo>
                  <a:pt x="3535473" y="2732403"/>
                </a:lnTo>
                <a:lnTo>
                  <a:pt x="3583482" y="2746570"/>
                </a:lnTo>
                <a:lnTo>
                  <a:pt x="3631324" y="2762872"/>
                </a:lnTo>
                <a:lnTo>
                  <a:pt x="3678971" y="2781159"/>
                </a:lnTo>
                <a:lnTo>
                  <a:pt x="3726397" y="2801280"/>
                </a:lnTo>
                <a:lnTo>
                  <a:pt x="3773574" y="2823083"/>
                </a:lnTo>
                <a:lnTo>
                  <a:pt x="3820476" y="2846420"/>
                </a:lnTo>
                <a:lnTo>
                  <a:pt x="3867075" y="2871137"/>
                </a:lnTo>
                <a:lnTo>
                  <a:pt x="3913343" y="2897085"/>
                </a:lnTo>
                <a:lnTo>
                  <a:pt x="3959255" y="2924113"/>
                </a:lnTo>
                <a:lnTo>
                  <a:pt x="4004782" y="2952070"/>
                </a:lnTo>
                <a:lnTo>
                  <a:pt x="4049897" y="2980806"/>
                </a:lnTo>
                <a:lnTo>
                  <a:pt x="4094574" y="3010169"/>
                </a:lnTo>
                <a:lnTo>
                  <a:pt x="4138786" y="3040009"/>
                </a:lnTo>
                <a:lnTo>
                  <a:pt x="4182504" y="3070175"/>
                </a:lnTo>
                <a:lnTo>
                  <a:pt x="4225702" y="3100516"/>
                </a:lnTo>
                <a:lnTo>
                  <a:pt x="4268353" y="3130881"/>
                </a:lnTo>
                <a:lnTo>
                  <a:pt x="4310430" y="3161120"/>
                </a:lnTo>
                <a:lnTo>
                  <a:pt x="4351905" y="3191082"/>
                </a:lnTo>
                <a:lnTo>
                  <a:pt x="4392752" y="3220616"/>
                </a:lnTo>
                <a:lnTo>
                  <a:pt x="4432942" y="3249571"/>
                </a:lnTo>
                <a:lnTo>
                  <a:pt x="4472450" y="3277797"/>
                </a:lnTo>
                <a:lnTo>
                  <a:pt x="4511248" y="3305142"/>
                </a:lnTo>
                <a:lnTo>
                  <a:pt x="4549308" y="3331456"/>
                </a:lnTo>
                <a:lnTo>
                  <a:pt x="4586605" y="3356589"/>
                </a:lnTo>
                <a:lnTo>
                  <a:pt x="4623109" y="3380388"/>
                </a:lnTo>
                <a:lnTo>
                  <a:pt x="4658795" y="3402705"/>
                </a:lnTo>
                <a:lnTo>
                  <a:pt x="4693635" y="3423387"/>
                </a:lnTo>
                <a:lnTo>
                  <a:pt x="4727602" y="3442284"/>
                </a:lnTo>
                <a:lnTo>
                  <a:pt x="4792809" y="3474120"/>
                </a:lnTo>
                <a:lnTo>
                  <a:pt x="4854198" y="3497007"/>
                </a:lnTo>
                <a:lnTo>
                  <a:pt x="4911552" y="3509738"/>
                </a:lnTo>
                <a:lnTo>
                  <a:pt x="4938649" y="3511918"/>
                </a:lnTo>
                <a:lnTo>
                  <a:pt x="4982820" y="3509893"/>
                </a:lnTo>
                <a:lnTo>
                  <a:pt x="5023134" y="3501676"/>
                </a:lnTo>
                <a:lnTo>
                  <a:pt x="5059838" y="3487750"/>
                </a:lnTo>
                <a:lnTo>
                  <a:pt x="5093181" y="3468600"/>
                </a:lnTo>
                <a:lnTo>
                  <a:pt x="5123411" y="3444710"/>
                </a:lnTo>
                <a:lnTo>
                  <a:pt x="5150777" y="3416562"/>
                </a:lnTo>
                <a:lnTo>
                  <a:pt x="5175527" y="3384642"/>
                </a:lnTo>
                <a:lnTo>
                  <a:pt x="5197910" y="3349433"/>
                </a:lnTo>
                <a:lnTo>
                  <a:pt x="5218174" y="3311419"/>
                </a:lnTo>
                <a:lnTo>
                  <a:pt x="5236568" y="3271083"/>
                </a:lnTo>
                <a:lnTo>
                  <a:pt x="5253341" y="3228910"/>
                </a:lnTo>
                <a:lnTo>
                  <a:pt x="5268740" y="3185384"/>
                </a:lnTo>
                <a:lnTo>
                  <a:pt x="5283015" y="3140988"/>
                </a:lnTo>
                <a:lnTo>
                  <a:pt x="5296414" y="3096206"/>
                </a:lnTo>
                <a:lnTo>
                  <a:pt x="5309185" y="3051522"/>
                </a:lnTo>
                <a:lnTo>
                  <a:pt x="5321577" y="3007420"/>
                </a:lnTo>
                <a:lnTo>
                  <a:pt x="5333838" y="2964384"/>
                </a:lnTo>
                <a:lnTo>
                  <a:pt x="5346218" y="2922897"/>
                </a:lnTo>
                <a:lnTo>
                  <a:pt x="5358964" y="2883444"/>
                </a:lnTo>
                <a:lnTo>
                  <a:pt x="5372324" y="2846509"/>
                </a:lnTo>
                <a:lnTo>
                  <a:pt x="5401885" y="2782126"/>
                </a:lnTo>
                <a:lnTo>
                  <a:pt x="5440947" y="2720822"/>
                </a:lnTo>
                <a:lnTo>
                  <a:pt x="5461045" y="2682881"/>
                </a:lnTo>
                <a:lnTo>
                  <a:pt x="5479246" y="2642783"/>
                </a:lnTo>
                <a:lnTo>
                  <a:pt x="5495920" y="2601486"/>
                </a:lnTo>
                <a:lnTo>
                  <a:pt x="5511436" y="2559950"/>
                </a:lnTo>
                <a:lnTo>
                  <a:pt x="5526164" y="2519135"/>
                </a:lnTo>
                <a:lnTo>
                  <a:pt x="5540475" y="2479998"/>
                </a:lnTo>
                <a:lnTo>
                  <a:pt x="5554736" y="2443500"/>
                </a:lnTo>
                <a:lnTo>
                  <a:pt x="5584593" y="2382258"/>
                </a:lnTo>
                <a:lnTo>
                  <a:pt x="5618694" y="2343082"/>
                </a:lnTo>
                <a:lnTo>
                  <a:pt x="5659996" y="2333647"/>
                </a:lnTo>
                <a:lnTo>
                  <a:pt x="5684273" y="2342480"/>
                </a:lnTo>
                <a:lnTo>
                  <a:pt x="5741924" y="2392045"/>
                </a:lnTo>
                <a:lnTo>
                  <a:pt x="5775589" y="2435851"/>
                </a:lnTo>
                <a:lnTo>
                  <a:pt x="5813579" y="2495285"/>
                </a:lnTo>
                <a:lnTo>
                  <a:pt x="5834010" y="2530266"/>
                </a:lnTo>
                <a:lnTo>
                  <a:pt x="5855301" y="2568440"/>
                </a:lnTo>
                <a:lnTo>
                  <a:pt x="5877377" y="2609567"/>
                </a:lnTo>
                <a:lnTo>
                  <a:pt x="5900164" y="2653409"/>
                </a:lnTo>
                <a:lnTo>
                  <a:pt x="5923590" y="2699728"/>
                </a:lnTo>
                <a:lnTo>
                  <a:pt x="5947579" y="2748286"/>
                </a:lnTo>
                <a:lnTo>
                  <a:pt x="5972059" y="2798844"/>
                </a:lnTo>
                <a:lnTo>
                  <a:pt x="5996954" y="2851165"/>
                </a:lnTo>
                <a:lnTo>
                  <a:pt x="6022192" y="2905009"/>
                </a:lnTo>
                <a:lnTo>
                  <a:pt x="6047699" y="2960138"/>
                </a:lnTo>
                <a:lnTo>
                  <a:pt x="6073400" y="3016314"/>
                </a:lnTo>
                <a:lnTo>
                  <a:pt x="6099222" y="3073299"/>
                </a:lnTo>
                <a:lnTo>
                  <a:pt x="6125091" y="3130854"/>
                </a:lnTo>
                <a:lnTo>
                  <a:pt x="6150934" y="3188741"/>
                </a:lnTo>
                <a:lnTo>
                  <a:pt x="6176675" y="3246722"/>
                </a:lnTo>
                <a:lnTo>
                  <a:pt x="6202243" y="3304558"/>
                </a:lnTo>
                <a:lnTo>
                  <a:pt x="6227561" y="3362011"/>
                </a:lnTo>
                <a:lnTo>
                  <a:pt x="6252558" y="3418843"/>
                </a:lnTo>
                <a:lnTo>
                  <a:pt x="6277158" y="3474815"/>
                </a:lnTo>
                <a:lnTo>
                  <a:pt x="6301289" y="3529689"/>
                </a:lnTo>
                <a:lnTo>
                  <a:pt x="6324876" y="3583227"/>
                </a:lnTo>
                <a:lnTo>
                  <a:pt x="6347845" y="3635190"/>
                </a:lnTo>
                <a:lnTo>
                  <a:pt x="6370123" y="3685340"/>
                </a:lnTo>
                <a:lnTo>
                  <a:pt x="6391635" y="3733439"/>
                </a:lnTo>
                <a:lnTo>
                  <a:pt x="6412309" y="3779249"/>
                </a:lnTo>
                <a:lnTo>
                  <a:pt x="6432069" y="3822530"/>
                </a:lnTo>
                <a:lnTo>
                  <a:pt x="6450842" y="3863045"/>
                </a:lnTo>
                <a:lnTo>
                  <a:pt x="6468555" y="3900556"/>
                </a:lnTo>
                <a:lnTo>
                  <a:pt x="6500504" y="3965610"/>
                </a:lnTo>
                <a:lnTo>
                  <a:pt x="6561347" y="4077532"/>
                </a:lnTo>
                <a:lnTo>
                  <a:pt x="6598135" y="4138646"/>
                </a:lnTo>
                <a:lnTo>
                  <a:pt x="6626201" y="4178986"/>
                </a:lnTo>
                <a:lnTo>
                  <a:pt x="6661152" y="4209217"/>
                </a:lnTo>
                <a:lnTo>
                  <a:pt x="6670529" y="4205044"/>
                </a:lnTo>
                <a:lnTo>
                  <a:pt x="6676168" y="4191968"/>
                </a:lnTo>
                <a:lnTo>
                  <a:pt x="6679315" y="4172958"/>
                </a:lnTo>
                <a:lnTo>
                  <a:pt x="6681216" y="4150982"/>
                </a:lnTo>
              </a:path>
            </a:pathLst>
          </a:custGeom>
          <a:ln w="64008">
            <a:solidFill>
              <a:srgbClr val="7E5F00"/>
            </a:solidFill>
          </a:ln>
        </p:spPr>
        <p:txBody>
          <a:bodyPr wrap="square" lIns="0" tIns="0" rIns="0" bIns="0" rtlCol="0"/>
          <a:lstStyle/>
          <a:p>
            <a:endParaRPr sz="1350"/>
          </a:p>
        </p:txBody>
      </p:sp>
      <p:sp>
        <p:nvSpPr>
          <p:cNvPr id="10" name="object 10"/>
          <p:cNvSpPr/>
          <p:nvPr/>
        </p:nvSpPr>
        <p:spPr>
          <a:xfrm>
            <a:off x="6888860" y="3607031"/>
            <a:ext cx="1112520" cy="1406366"/>
          </a:xfrm>
          <a:custGeom>
            <a:avLst/>
            <a:gdLst/>
            <a:ahLst/>
            <a:cxnLst/>
            <a:rect l="l" t="t" r="r" b="b"/>
            <a:pathLst>
              <a:path w="1483359" h="1875154">
                <a:moveTo>
                  <a:pt x="1482852" y="1014506"/>
                </a:moveTo>
                <a:lnTo>
                  <a:pt x="1463041" y="977358"/>
                </a:lnTo>
                <a:lnTo>
                  <a:pt x="1444647" y="937039"/>
                </a:lnTo>
                <a:lnTo>
                  <a:pt x="1427874" y="894883"/>
                </a:lnTo>
                <a:lnTo>
                  <a:pt x="1412475" y="851374"/>
                </a:lnTo>
                <a:lnTo>
                  <a:pt x="1398200" y="806994"/>
                </a:lnTo>
                <a:lnTo>
                  <a:pt x="1384801" y="762229"/>
                </a:lnTo>
                <a:lnTo>
                  <a:pt x="1372030" y="717560"/>
                </a:lnTo>
                <a:lnTo>
                  <a:pt x="1359638" y="673473"/>
                </a:lnTo>
                <a:lnTo>
                  <a:pt x="1347377" y="630451"/>
                </a:lnTo>
                <a:lnTo>
                  <a:pt x="1334997" y="588976"/>
                </a:lnTo>
                <a:lnTo>
                  <a:pt x="1322251" y="549534"/>
                </a:lnTo>
                <a:lnTo>
                  <a:pt x="1308891" y="512607"/>
                </a:lnTo>
                <a:lnTo>
                  <a:pt x="1279330" y="448234"/>
                </a:lnTo>
                <a:lnTo>
                  <a:pt x="1240268" y="386954"/>
                </a:lnTo>
                <a:lnTo>
                  <a:pt x="1220170" y="349036"/>
                </a:lnTo>
                <a:lnTo>
                  <a:pt x="1201969" y="308959"/>
                </a:lnTo>
                <a:lnTo>
                  <a:pt x="1185295" y="267684"/>
                </a:lnTo>
                <a:lnTo>
                  <a:pt x="1169779" y="226169"/>
                </a:lnTo>
                <a:lnTo>
                  <a:pt x="1155051" y="185373"/>
                </a:lnTo>
                <a:lnTo>
                  <a:pt x="1140740" y="146256"/>
                </a:lnTo>
                <a:lnTo>
                  <a:pt x="1126479" y="109776"/>
                </a:lnTo>
                <a:lnTo>
                  <a:pt x="1096622" y="48566"/>
                </a:lnTo>
                <a:lnTo>
                  <a:pt x="1062521" y="9416"/>
                </a:lnTo>
                <a:lnTo>
                  <a:pt x="1021219" y="0"/>
                </a:lnTo>
                <a:lnTo>
                  <a:pt x="996942" y="8839"/>
                </a:lnTo>
                <a:lnTo>
                  <a:pt x="939292" y="58408"/>
                </a:lnTo>
                <a:lnTo>
                  <a:pt x="905626" y="102170"/>
                </a:lnTo>
                <a:lnTo>
                  <a:pt x="867636" y="161559"/>
                </a:lnTo>
                <a:lnTo>
                  <a:pt x="847205" y="196518"/>
                </a:lnTo>
                <a:lnTo>
                  <a:pt x="825914" y="234669"/>
                </a:lnTo>
                <a:lnTo>
                  <a:pt x="803838" y="275773"/>
                </a:lnTo>
                <a:lnTo>
                  <a:pt x="781051" y="319592"/>
                </a:lnTo>
                <a:lnTo>
                  <a:pt x="757625" y="365888"/>
                </a:lnTo>
                <a:lnTo>
                  <a:pt x="733636" y="414423"/>
                </a:lnTo>
                <a:lnTo>
                  <a:pt x="709156" y="464958"/>
                </a:lnTo>
                <a:lnTo>
                  <a:pt x="684261" y="517256"/>
                </a:lnTo>
                <a:lnTo>
                  <a:pt x="659023" y="571077"/>
                </a:lnTo>
                <a:lnTo>
                  <a:pt x="633516" y="626183"/>
                </a:lnTo>
                <a:lnTo>
                  <a:pt x="607815" y="682337"/>
                </a:lnTo>
                <a:lnTo>
                  <a:pt x="581993" y="739300"/>
                </a:lnTo>
                <a:lnTo>
                  <a:pt x="556124" y="796833"/>
                </a:lnTo>
                <a:lnTo>
                  <a:pt x="530281" y="854699"/>
                </a:lnTo>
                <a:lnTo>
                  <a:pt x="504540" y="912658"/>
                </a:lnTo>
                <a:lnTo>
                  <a:pt x="478972" y="970474"/>
                </a:lnTo>
                <a:lnTo>
                  <a:pt x="453654" y="1027906"/>
                </a:lnTo>
                <a:lnTo>
                  <a:pt x="428657" y="1084718"/>
                </a:lnTo>
                <a:lnTo>
                  <a:pt x="404057" y="1140671"/>
                </a:lnTo>
                <a:lnTo>
                  <a:pt x="379926" y="1195527"/>
                </a:lnTo>
                <a:lnTo>
                  <a:pt x="356339" y="1249046"/>
                </a:lnTo>
                <a:lnTo>
                  <a:pt x="333370" y="1300992"/>
                </a:lnTo>
                <a:lnTo>
                  <a:pt x="311092" y="1351125"/>
                </a:lnTo>
                <a:lnTo>
                  <a:pt x="289580" y="1399208"/>
                </a:lnTo>
                <a:lnTo>
                  <a:pt x="268906" y="1445002"/>
                </a:lnTo>
                <a:lnTo>
                  <a:pt x="249146" y="1488269"/>
                </a:lnTo>
                <a:lnTo>
                  <a:pt x="230373" y="1528770"/>
                </a:lnTo>
                <a:lnTo>
                  <a:pt x="212660" y="1566267"/>
                </a:lnTo>
                <a:lnTo>
                  <a:pt x="180711" y="1631298"/>
                </a:lnTo>
                <a:lnTo>
                  <a:pt x="119868" y="1743180"/>
                </a:lnTo>
                <a:lnTo>
                  <a:pt x="83080" y="1804273"/>
                </a:lnTo>
                <a:lnTo>
                  <a:pt x="55014" y="1844599"/>
                </a:lnTo>
                <a:lnTo>
                  <a:pt x="20063" y="1874819"/>
                </a:lnTo>
                <a:lnTo>
                  <a:pt x="10686" y="1870647"/>
                </a:lnTo>
                <a:lnTo>
                  <a:pt x="5047" y="1857574"/>
                </a:lnTo>
                <a:lnTo>
                  <a:pt x="1900" y="1838568"/>
                </a:lnTo>
                <a:lnTo>
                  <a:pt x="0" y="1816596"/>
                </a:lnTo>
              </a:path>
            </a:pathLst>
          </a:custGeom>
          <a:ln w="64007">
            <a:solidFill>
              <a:srgbClr val="7E5F00"/>
            </a:solidFill>
          </a:ln>
        </p:spPr>
        <p:txBody>
          <a:bodyPr wrap="square" lIns="0" tIns="0" rIns="0" bIns="0" rtlCol="0"/>
          <a:lstStyle/>
          <a:p>
            <a:endParaRPr sz="1350"/>
          </a:p>
        </p:txBody>
      </p:sp>
      <p:sp>
        <p:nvSpPr>
          <p:cNvPr id="11" name="object 11"/>
          <p:cNvSpPr/>
          <p:nvPr/>
        </p:nvSpPr>
        <p:spPr>
          <a:xfrm>
            <a:off x="2563749" y="4466843"/>
            <a:ext cx="144018" cy="144018"/>
          </a:xfrm>
          <a:prstGeom prst="rect">
            <a:avLst/>
          </a:prstGeom>
          <a:blipFill>
            <a:blip r:embed="rId2" cstate="print"/>
            <a:stretch>
              <a:fillRect/>
            </a:stretch>
          </a:blipFill>
        </p:spPr>
        <p:txBody>
          <a:bodyPr wrap="square" lIns="0" tIns="0" rIns="0" bIns="0" rtlCol="0"/>
          <a:lstStyle/>
          <a:p>
            <a:endParaRPr sz="1350"/>
          </a:p>
        </p:txBody>
      </p:sp>
      <p:sp>
        <p:nvSpPr>
          <p:cNvPr id="12" name="object 12"/>
          <p:cNvSpPr/>
          <p:nvPr/>
        </p:nvSpPr>
        <p:spPr>
          <a:xfrm>
            <a:off x="2622041" y="3427857"/>
            <a:ext cx="0" cy="1103948"/>
          </a:xfrm>
          <a:custGeom>
            <a:avLst/>
            <a:gdLst/>
            <a:ahLst/>
            <a:cxnLst/>
            <a:rect l="l" t="t" r="r" b="b"/>
            <a:pathLst>
              <a:path h="1471929">
                <a:moveTo>
                  <a:pt x="0" y="0"/>
                </a:moveTo>
                <a:lnTo>
                  <a:pt x="0" y="1471879"/>
                </a:lnTo>
              </a:path>
            </a:pathLst>
          </a:custGeom>
          <a:ln w="57912">
            <a:solidFill>
              <a:srgbClr val="767070"/>
            </a:solidFill>
            <a:prstDash val="dash"/>
          </a:ln>
        </p:spPr>
        <p:txBody>
          <a:bodyPr wrap="square" lIns="0" tIns="0" rIns="0" bIns="0" rtlCol="0"/>
          <a:lstStyle/>
          <a:p>
            <a:endParaRPr sz="1350"/>
          </a:p>
        </p:txBody>
      </p:sp>
      <p:sp>
        <p:nvSpPr>
          <p:cNvPr id="13" name="object 13"/>
          <p:cNvSpPr txBox="1"/>
          <p:nvPr/>
        </p:nvSpPr>
        <p:spPr>
          <a:xfrm>
            <a:off x="3309938" y="1846326"/>
            <a:ext cx="2668905" cy="739464"/>
          </a:xfrm>
          <a:prstGeom prst="rect">
            <a:avLst/>
          </a:prstGeom>
        </p:spPr>
        <p:txBody>
          <a:bodyPr vert="horz" wrap="square" lIns="0" tIns="94773" rIns="0" bIns="0" rtlCol="0">
            <a:spAutoFit/>
          </a:bodyPr>
          <a:lstStyle/>
          <a:p>
            <a:pPr marL="360044" indent="-342900">
              <a:spcBef>
                <a:spcPts val="746"/>
              </a:spcBef>
              <a:buFont typeface="Wingdings"/>
              <a:buChar char=""/>
              <a:tabLst>
                <a:tab pos="359569" algn="l"/>
                <a:tab pos="360044" algn="l"/>
              </a:tabLst>
            </a:pPr>
            <a:r>
              <a:rPr spc="-120" dirty="0">
                <a:latin typeface="Arial"/>
                <a:cs typeface="Arial"/>
              </a:rPr>
              <a:t>Pick </a:t>
            </a:r>
            <a:r>
              <a:rPr spc="-98" dirty="0">
                <a:latin typeface="Arial"/>
                <a:cs typeface="Arial"/>
              </a:rPr>
              <a:t>an </a:t>
            </a:r>
            <a:r>
              <a:rPr spc="-8" dirty="0">
                <a:latin typeface="Arial"/>
                <a:cs typeface="Arial"/>
              </a:rPr>
              <a:t>initial </a:t>
            </a:r>
            <a:r>
              <a:rPr spc="-83" dirty="0">
                <a:latin typeface="Arial"/>
                <a:cs typeface="Arial"/>
              </a:rPr>
              <a:t>value </a:t>
            </a:r>
            <a:r>
              <a:rPr spc="-8" dirty="0">
                <a:latin typeface="Arial"/>
                <a:cs typeface="Arial"/>
              </a:rPr>
              <a:t>for</a:t>
            </a:r>
            <a:r>
              <a:rPr spc="-225" dirty="0">
                <a:latin typeface="Arial"/>
                <a:cs typeface="Arial"/>
              </a:rPr>
              <a:t> </a:t>
            </a:r>
            <a:r>
              <a:rPr spc="-15" dirty="0">
                <a:latin typeface="Arial"/>
                <a:cs typeface="Arial"/>
              </a:rPr>
              <a:t>w</a:t>
            </a:r>
            <a:endParaRPr>
              <a:latin typeface="Arial"/>
              <a:cs typeface="Arial"/>
            </a:endParaRPr>
          </a:p>
          <a:p>
            <a:pPr marL="352425" indent="-342900">
              <a:spcBef>
                <a:spcPts val="671"/>
              </a:spcBef>
              <a:buFont typeface="Wingdings"/>
              <a:buChar char=""/>
              <a:tabLst>
                <a:tab pos="351949" algn="l"/>
                <a:tab pos="352425" algn="l"/>
              </a:tabLst>
            </a:pPr>
            <a:r>
              <a:rPr spc="-90" dirty="0">
                <a:latin typeface="Arial"/>
                <a:cs typeface="Arial"/>
              </a:rPr>
              <a:t>Compute </a:t>
            </a:r>
            <a:r>
              <a:rPr spc="-83" dirty="0">
                <a:latin typeface="DejaVu Sans"/>
                <a:cs typeface="DejaVu Sans"/>
              </a:rPr>
              <a:t>𝜕𝐿</a:t>
            </a:r>
            <a:r>
              <a:rPr sz="2700" spc="-124" baseline="2314" dirty="0">
                <a:latin typeface="DejaVu Sans"/>
                <a:cs typeface="DejaVu Sans"/>
              </a:rPr>
              <a:t> </a:t>
            </a:r>
            <a:r>
              <a:rPr spc="79" dirty="0">
                <a:latin typeface="DejaVu Sans"/>
                <a:cs typeface="DejaVu Sans"/>
              </a:rPr>
              <a:t>𝜕𝑤</a:t>
            </a:r>
            <a:endParaRPr>
              <a:latin typeface="DejaVu Sans"/>
              <a:cs typeface="DejaVu Sans"/>
            </a:endParaRPr>
          </a:p>
        </p:txBody>
      </p:sp>
      <p:sp>
        <p:nvSpPr>
          <p:cNvPr id="14" name="object 14"/>
          <p:cNvSpPr/>
          <p:nvPr/>
        </p:nvSpPr>
        <p:spPr>
          <a:xfrm>
            <a:off x="2097404" y="2955798"/>
            <a:ext cx="1193483" cy="1131094"/>
          </a:xfrm>
          <a:custGeom>
            <a:avLst/>
            <a:gdLst/>
            <a:ahLst/>
            <a:cxnLst/>
            <a:rect l="l" t="t" r="r" b="b"/>
            <a:pathLst>
              <a:path w="1591310" h="1508125">
                <a:moveTo>
                  <a:pt x="0" y="0"/>
                </a:moveTo>
                <a:lnTo>
                  <a:pt x="1591310" y="1507998"/>
                </a:lnTo>
              </a:path>
            </a:pathLst>
          </a:custGeom>
          <a:ln w="57912">
            <a:solidFill>
              <a:srgbClr val="0000FF"/>
            </a:solidFill>
            <a:prstDash val="dash"/>
          </a:ln>
        </p:spPr>
        <p:txBody>
          <a:bodyPr wrap="square" lIns="0" tIns="0" rIns="0" bIns="0" rtlCol="0"/>
          <a:lstStyle/>
          <a:p>
            <a:endParaRPr sz="1350"/>
          </a:p>
        </p:txBody>
      </p:sp>
      <p:sp>
        <p:nvSpPr>
          <p:cNvPr id="15" name="object 15"/>
          <p:cNvSpPr/>
          <p:nvPr/>
        </p:nvSpPr>
        <p:spPr>
          <a:xfrm>
            <a:off x="4472558" y="3097531"/>
            <a:ext cx="1314450" cy="434339"/>
          </a:xfrm>
          <a:prstGeom prst="rect">
            <a:avLst/>
          </a:prstGeom>
          <a:blipFill>
            <a:blip r:embed="rId3" cstate="print"/>
            <a:stretch>
              <a:fillRect/>
            </a:stretch>
          </a:blipFill>
        </p:spPr>
        <p:txBody>
          <a:bodyPr wrap="square" lIns="0" tIns="0" rIns="0" bIns="0" rtlCol="0"/>
          <a:lstStyle/>
          <a:p>
            <a:endParaRPr sz="1350"/>
          </a:p>
        </p:txBody>
      </p:sp>
      <p:sp>
        <p:nvSpPr>
          <p:cNvPr id="16" name="object 16"/>
          <p:cNvSpPr/>
          <p:nvPr/>
        </p:nvSpPr>
        <p:spPr>
          <a:xfrm>
            <a:off x="4588001" y="3062098"/>
            <a:ext cx="1133856" cy="569213"/>
          </a:xfrm>
          <a:prstGeom prst="rect">
            <a:avLst/>
          </a:prstGeom>
          <a:blipFill>
            <a:blip r:embed="rId4" cstate="print"/>
            <a:stretch>
              <a:fillRect/>
            </a:stretch>
          </a:blipFill>
        </p:spPr>
        <p:txBody>
          <a:bodyPr wrap="square" lIns="0" tIns="0" rIns="0" bIns="0" rtlCol="0"/>
          <a:lstStyle/>
          <a:p>
            <a:endParaRPr sz="1350"/>
          </a:p>
        </p:txBody>
      </p:sp>
      <p:sp>
        <p:nvSpPr>
          <p:cNvPr id="17" name="object 17"/>
          <p:cNvSpPr/>
          <p:nvPr/>
        </p:nvSpPr>
        <p:spPr>
          <a:xfrm>
            <a:off x="4517136" y="3127248"/>
            <a:ext cx="1225295" cy="346329"/>
          </a:xfrm>
          <a:prstGeom prst="rect">
            <a:avLst/>
          </a:prstGeom>
          <a:blipFill>
            <a:blip r:embed="rId5" cstate="print"/>
            <a:stretch>
              <a:fillRect/>
            </a:stretch>
          </a:blipFill>
        </p:spPr>
        <p:txBody>
          <a:bodyPr wrap="square" lIns="0" tIns="0" rIns="0" bIns="0" rtlCol="0"/>
          <a:lstStyle/>
          <a:p>
            <a:endParaRPr sz="1350"/>
          </a:p>
        </p:txBody>
      </p:sp>
      <p:sp>
        <p:nvSpPr>
          <p:cNvPr id="18" name="object 18"/>
          <p:cNvSpPr txBox="1"/>
          <p:nvPr/>
        </p:nvSpPr>
        <p:spPr>
          <a:xfrm>
            <a:off x="4761358" y="3137631"/>
            <a:ext cx="737711" cy="286617"/>
          </a:xfrm>
          <a:prstGeom prst="rect">
            <a:avLst/>
          </a:prstGeom>
        </p:spPr>
        <p:txBody>
          <a:bodyPr vert="horz" wrap="square" lIns="0" tIns="9525" rIns="0" bIns="0" rtlCol="0">
            <a:spAutoFit/>
          </a:bodyPr>
          <a:lstStyle/>
          <a:p>
            <a:pPr marL="9525">
              <a:spcBef>
                <a:spcPts val="75"/>
              </a:spcBef>
            </a:pPr>
            <a:r>
              <a:rPr spc="-315" dirty="0">
                <a:solidFill>
                  <a:srgbClr val="FFFFFF"/>
                </a:solidFill>
                <a:latin typeface="Arial"/>
                <a:cs typeface="Arial"/>
              </a:rPr>
              <a:t>P</a:t>
            </a:r>
            <a:r>
              <a:rPr spc="-135" dirty="0">
                <a:solidFill>
                  <a:srgbClr val="FFFFFF"/>
                </a:solidFill>
                <a:latin typeface="Arial"/>
                <a:cs typeface="Arial"/>
              </a:rPr>
              <a:t>o</a:t>
            </a:r>
            <a:r>
              <a:rPr spc="-127" dirty="0">
                <a:solidFill>
                  <a:srgbClr val="FFFFFF"/>
                </a:solidFill>
                <a:latin typeface="Arial"/>
                <a:cs typeface="Arial"/>
              </a:rPr>
              <a:t>s</a:t>
            </a:r>
            <a:r>
              <a:rPr spc="8" dirty="0">
                <a:solidFill>
                  <a:srgbClr val="FFFFFF"/>
                </a:solidFill>
                <a:latin typeface="Arial"/>
                <a:cs typeface="Arial"/>
              </a:rPr>
              <a:t>iti</a:t>
            </a:r>
            <a:r>
              <a:rPr spc="-8" dirty="0">
                <a:solidFill>
                  <a:srgbClr val="FFFFFF"/>
                </a:solidFill>
                <a:latin typeface="Arial"/>
                <a:cs typeface="Arial"/>
              </a:rPr>
              <a:t>v</a:t>
            </a:r>
            <a:r>
              <a:rPr spc="-109" dirty="0">
                <a:solidFill>
                  <a:srgbClr val="FFFFFF"/>
                </a:solidFill>
                <a:latin typeface="Arial"/>
                <a:cs typeface="Arial"/>
              </a:rPr>
              <a:t>e</a:t>
            </a:r>
            <a:endParaRPr>
              <a:latin typeface="Arial"/>
              <a:cs typeface="Arial"/>
            </a:endParaRPr>
          </a:p>
        </p:txBody>
      </p:sp>
      <p:sp>
        <p:nvSpPr>
          <p:cNvPr id="19" name="object 19"/>
          <p:cNvSpPr/>
          <p:nvPr/>
        </p:nvSpPr>
        <p:spPr>
          <a:xfrm>
            <a:off x="4477131" y="2634615"/>
            <a:ext cx="1314450" cy="434340"/>
          </a:xfrm>
          <a:prstGeom prst="rect">
            <a:avLst/>
          </a:prstGeom>
          <a:blipFill>
            <a:blip r:embed="rId3" cstate="print"/>
            <a:stretch>
              <a:fillRect/>
            </a:stretch>
          </a:blipFill>
        </p:spPr>
        <p:txBody>
          <a:bodyPr wrap="square" lIns="0" tIns="0" rIns="0" bIns="0" rtlCol="0"/>
          <a:lstStyle/>
          <a:p>
            <a:endParaRPr sz="1350"/>
          </a:p>
        </p:txBody>
      </p:sp>
      <p:sp>
        <p:nvSpPr>
          <p:cNvPr id="20" name="object 20"/>
          <p:cNvSpPr/>
          <p:nvPr/>
        </p:nvSpPr>
        <p:spPr>
          <a:xfrm>
            <a:off x="4543425" y="2600326"/>
            <a:ext cx="1179576" cy="569213"/>
          </a:xfrm>
          <a:prstGeom prst="rect">
            <a:avLst/>
          </a:prstGeom>
          <a:blipFill>
            <a:blip r:embed="rId6" cstate="print"/>
            <a:stretch>
              <a:fillRect/>
            </a:stretch>
          </a:blipFill>
        </p:spPr>
        <p:txBody>
          <a:bodyPr wrap="square" lIns="0" tIns="0" rIns="0" bIns="0" rtlCol="0"/>
          <a:lstStyle/>
          <a:p>
            <a:endParaRPr sz="1350"/>
          </a:p>
        </p:txBody>
      </p:sp>
      <p:sp>
        <p:nvSpPr>
          <p:cNvPr id="21" name="object 21"/>
          <p:cNvSpPr/>
          <p:nvPr/>
        </p:nvSpPr>
        <p:spPr>
          <a:xfrm>
            <a:off x="4521709" y="2664334"/>
            <a:ext cx="1225295" cy="346328"/>
          </a:xfrm>
          <a:prstGeom prst="rect">
            <a:avLst/>
          </a:prstGeom>
          <a:blipFill>
            <a:blip r:embed="rId7" cstate="print"/>
            <a:stretch>
              <a:fillRect/>
            </a:stretch>
          </a:blipFill>
        </p:spPr>
        <p:txBody>
          <a:bodyPr wrap="square" lIns="0" tIns="0" rIns="0" bIns="0" rtlCol="0"/>
          <a:lstStyle/>
          <a:p>
            <a:endParaRPr sz="1350"/>
          </a:p>
        </p:txBody>
      </p:sp>
      <p:sp>
        <p:nvSpPr>
          <p:cNvPr id="22" name="object 22"/>
          <p:cNvSpPr txBox="1"/>
          <p:nvPr/>
        </p:nvSpPr>
        <p:spPr>
          <a:xfrm>
            <a:off x="4521709" y="2675191"/>
            <a:ext cx="1225391" cy="286617"/>
          </a:xfrm>
          <a:prstGeom prst="rect">
            <a:avLst/>
          </a:prstGeom>
        </p:spPr>
        <p:txBody>
          <a:bodyPr vert="horz" wrap="square" lIns="0" tIns="9525" rIns="0" bIns="0" rtlCol="0">
            <a:spAutoFit/>
          </a:bodyPr>
          <a:lstStyle/>
          <a:p>
            <a:pPr marL="204311">
              <a:spcBef>
                <a:spcPts val="75"/>
              </a:spcBef>
            </a:pPr>
            <a:r>
              <a:rPr spc="-90" dirty="0">
                <a:solidFill>
                  <a:srgbClr val="FFFFFF"/>
                </a:solidFill>
                <a:latin typeface="Arial"/>
                <a:cs typeface="Arial"/>
              </a:rPr>
              <a:t>Negative</a:t>
            </a:r>
            <a:endParaRPr>
              <a:latin typeface="Arial"/>
              <a:cs typeface="Arial"/>
            </a:endParaRPr>
          </a:p>
        </p:txBody>
      </p:sp>
      <p:sp>
        <p:nvSpPr>
          <p:cNvPr id="23" name="object 23"/>
          <p:cNvSpPr/>
          <p:nvPr/>
        </p:nvSpPr>
        <p:spPr>
          <a:xfrm>
            <a:off x="5829301" y="3154680"/>
            <a:ext cx="493871" cy="319088"/>
          </a:xfrm>
          <a:custGeom>
            <a:avLst/>
            <a:gdLst/>
            <a:ahLst/>
            <a:cxnLst/>
            <a:rect l="l" t="t" r="r" b="b"/>
            <a:pathLst>
              <a:path w="658495" h="425450">
                <a:moveTo>
                  <a:pt x="445770" y="0"/>
                </a:moveTo>
                <a:lnTo>
                  <a:pt x="445770" y="106299"/>
                </a:lnTo>
                <a:lnTo>
                  <a:pt x="0" y="106299"/>
                </a:lnTo>
                <a:lnTo>
                  <a:pt x="0" y="318897"/>
                </a:lnTo>
                <a:lnTo>
                  <a:pt x="445770" y="318897"/>
                </a:lnTo>
                <a:lnTo>
                  <a:pt x="445770" y="425196"/>
                </a:lnTo>
                <a:lnTo>
                  <a:pt x="658368" y="212598"/>
                </a:lnTo>
                <a:lnTo>
                  <a:pt x="445770" y="0"/>
                </a:lnTo>
                <a:close/>
              </a:path>
            </a:pathLst>
          </a:custGeom>
          <a:solidFill>
            <a:srgbClr val="000000"/>
          </a:solidFill>
        </p:spPr>
        <p:txBody>
          <a:bodyPr wrap="square" lIns="0" tIns="0" rIns="0" bIns="0" rtlCol="0"/>
          <a:lstStyle/>
          <a:p>
            <a:endParaRPr sz="1350"/>
          </a:p>
        </p:txBody>
      </p:sp>
      <p:sp>
        <p:nvSpPr>
          <p:cNvPr id="24" name="object 24"/>
          <p:cNvSpPr/>
          <p:nvPr/>
        </p:nvSpPr>
        <p:spPr>
          <a:xfrm>
            <a:off x="5829301" y="3154680"/>
            <a:ext cx="493871" cy="319088"/>
          </a:xfrm>
          <a:custGeom>
            <a:avLst/>
            <a:gdLst/>
            <a:ahLst/>
            <a:cxnLst/>
            <a:rect l="l" t="t" r="r" b="b"/>
            <a:pathLst>
              <a:path w="658495" h="425450">
                <a:moveTo>
                  <a:pt x="0" y="106299"/>
                </a:moveTo>
                <a:lnTo>
                  <a:pt x="445770" y="106299"/>
                </a:lnTo>
                <a:lnTo>
                  <a:pt x="445770" y="0"/>
                </a:lnTo>
                <a:lnTo>
                  <a:pt x="658368" y="212598"/>
                </a:lnTo>
                <a:lnTo>
                  <a:pt x="445770" y="425196"/>
                </a:lnTo>
                <a:lnTo>
                  <a:pt x="445770" y="318897"/>
                </a:lnTo>
                <a:lnTo>
                  <a:pt x="0" y="318897"/>
                </a:lnTo>
                <a:lnTo>
                  <a:pt x="0" y="106299"/>
                </a:lnTo>
                <a:close/>
              </a:path>
            </a:pathLst>
          </a:custGeom>
          <a:ln w="12192">
            <a:solidFill>
              <a:srgbClr val="000000"/>
            </a:solidFill>
          </a:ln>
        </p:spPr>
        <p:txBody>
          <a:bodyPr wrap="square" lIns="0" tIns="0" rIns="0" bIns="0" rtlCol="0"/>
          <a:lstStyle/>
          <a:p>
            <a:endParaRPr sz="1350"/>
          </a:p>
        </p:txBody>
      </p:sp>
      <p:sp>
        <p:nvSpPr>
          <p:cNvPr id="25" name="object 25"/>
          <p:cNvSpPr/>
          <p:nvPr/>
        </p:nvSpPr>
        <p:spPr>
          <a:xfrm>
            <a:off x="5837301" y="2667761"/>
            <a:ext cx="492919" cy="319088"/>
          </a:xfrm>
          <a:custGeom>
            <a:avLst/>
            <a:gdLst/>
            <a:ahLst/>
            <a:cxnLst/>
            <a:rect l="l" t="t" r="r" b="b"/>
            <a:pathLst>
              <a:path w="657225" h="425450">
                <a:moveTo>
                  <a:pt x="444246" y="0"/>
                </a:moveTo>
                <a:lnTo>
                  <a:pt x="444246" y="106299"/>
                </a:lnTo>
                <a:lnTo>
                  <a:pt x="0" y="106299"/>
                </a:lnTo>
                <a:lnTo>
                  <a:pt x="0" y="318897"/>
                </a:lnTo>
                <a:lnTo>
                  <a:pt x="444246" y="318897"/>
                </a:lnTo>
                <a:lnTo>
                  <a:pt x="444246" y="425196"/>
                </a:lnTo>
                <a:lnTo>
                  <a:pt x="656843" y="212598"/>
                </a:lnTo>
                <a:lnTo>
                  <a:pt x="444246" y="0"/>
                </a:lnTo>
                <a:close/>
              </a:path>
            </a:pathLst>
          </a:custGeom>
          <a:solidFill>
            <a:srgbClr val="000000"/>
          </a:solidFill>
        </p:spPr>
        <p:txBody>
          <a:bodyPr wrap="square" lIns="0" tIns="0" rIns="0" bIns="0" rtlCol="0"/>
          <a:lstStyle/>
          <a:p>
            <a:endParaRPr sz="1350"/>
          </a:p>
        </p:txBody>
      </p:sp>
      <p:sp>
        <p:nvSpPr>
          <p:cNvPr id="26" name="object 26"/>
          <p:cNvSpPr/>
          <p:nvPr/>
        </p:nvSpPr>
        <p:spPr>
          <a:xfrm>
            <a:off x="5837301" y="2667761"/>
            <a:ext cx="492919" cy="319088"/>
          </a:xfrm>
          <a:custGeom>
            <a:avLst/>
            <a:gdLst/>
            <a:ahLst/>
            <a:cxnLst/>
            <a:rect l="l" t="t" r="r" b="b"/>
            <a:pathLst>
              <a:path w="657225" h="425450">
                <a:moveTo>
                  <a:pt x="0" y="106299"/>
                </a:moveTo>
                <a:lnTo>
                  <a:pt x="444246" y="106299"/>
                </a:lnTo>
                <a:lnTo>
                  <a:pt x="444246" y="0"/>
                </a:lnTo>
                <a:lnTo>
                  <a:pt x="656843" y="212598"/>
                </a:lnTo>
                <a:lnTo>
                  <a:pt x="444246" y="425196"/>
                </a:lnTo>
                <a:lnTo>
                  <a:pt x="444246" y="318897"/>
                </a:lnTo>
                <a:lnTo>
                  <a:pt x="0" y="318897"/>
                </a:lnTo>
                <a:lnTo>
                  <a:pt x="0" y="106299"/>
                </a:lnTo>
                <a:close/>
              </a:path>
            </a:pathLst>
          </a:custGeom>
          <a:ln w="12192">
            <a:solidFill>
              <a:srgbClr val="000000"/>
            </a:solidFill>
          </a:ln>
        </p:spPr>
        <p:txBody>
          <a:bodyPr wrap="square" lIns="0" tIns="0" rIns="0" bIns="0" rtlCol="0"/>
          <a:lstStyle/>
          <a:p>
            <a:endParaRPr sz="1350"/>
          </a:p>
        </p:txBody>
      </p:sp>
      <p:sp>
        <p:nvSpPr>
          <p:cNvPr id="27" name="object 27"/>
          <p:cNvSpPr/>
          <p:nvPr/>
        </p:nvSpPr>
        <p:spPr>
          <a:xfrm>
            <a:off x="6380226" y="3088386"/>
            <a:ext cx="1314450" cy="434339"/>
          </a:xfrm>
          <a:prstGeom prst="rect">
            <a:avLst/>
          </a:prstGeom>
          <a:blipFill>
            <a:blip r:embed="rId3" cstate="print"/>
            <a:stretch>
              <a:fillRect/>
            </a:stretch>
          </a:blipFill>
        </p:spPr>
        <p:txBody>
          <a:bodyPr wrap="square" lIns="0" tIns="0" rIns="0" bIns="0" rtlCol="0"/>
          <a:lstStyle/>
          <a:p>
            <a:endParaRPr sz="1350"/>
          </a:p>
        </p:txBody>
      </p:sp>
      <p:sp>
        <p:nvSpPr>
          <p:cNvPr id="28" name="object 28"/>
          <p:cNvSpPr/>
          <p:nvPr/>
        </p:nvSpPr>
        <p:spPr>
          <a:xfrm>
            <a:off x="6319646" y="3052953"/>
            <a:ext cx="1433322" cy="569213"/>
          </a:xfrm>
          <a:prstGeom prst="rect">
            <a:avLst/>
          </a:prstGeom>
          <a:blipFill>
            <a:blip r:embed="rId8" cstate="print"/>
            <a:stretch>
              <a:fillRect/>
            </a:stretch>
          </a:blipFill>
        </p:spPr>
        <p:txBody>
          <a:bodyPr wrap="square" lIns="0" tIns="0" rIns="0" bIns="0" rtlCol="0"/>
          <a:lstStyle/>
          <a:p>
            <a:endParaRPr sz="1350"/>
          </a:p>
        </p:txBody>
      </p:sp>
      <p:sp>
        <p:nvSpPr>
          <p:cNvPr id="29" name="object 29"/>
          <p:cNvSpPr/>
          <p:nvPr/>
        </p:nvSpPr>
        <p:spPr>
          <a:xfrm>
            <a:off x="6424804" y="3118104"/>
            <a:ext cx="1225295" cy="346328"/>
          </a:xfrm>
          <a:prstGeom prst="rect">
            <a:avLst/>
          </a:prstGeom>
          <a:blipFill>
            <a:blip r:embed="rId9" cstate="print"/>
            <a:stretch>
              <a:fillRect/>
            </a:stretch>
          </a:blipFill>
        </p:spPr>
        <p:txBody>
          <a:bodyPr wrap="square" lIns="0" tIns="0" rIns="0" bIns="0" rtlCol="0"/>
          <a:lstStyle/>
          <a:p>
            <a:endParaRPr sz="1350"/>
          </a:p>
        </p:txBody>
      </p:sp>
      <p:sp>
        <p:nvSpPr>
          <p:cNvPr id="30" name="object 30"/>
          <p:cNvSpPr txBox="1"/>
          <p:nvPr/>
        </p:nvSpPr>
        <p:spPr>
          <a:xfrm>
            <a:off x="6493002" y="3128487"/>
            <a:ext cx="1088231" cy="286617"/>
          </a:xfrm>
          <a:prstGeom prst="rect">
            <a:avLst/>
          </a:prstGeom>
        </p:spPr>
        <p:txBody>
          <a:bodyPr vert="horz" wrap="square" lIns="0" tIns="9525" rIns="0" bIns="0" rtlCol="0">
            <a:spAutoFit/>
          </a:bodyPr>
          <a:lstStyle/>
          <a:p>
            <a:pPr marL="9525">
              <a:spcBef>
                <a:spcPts val="75"/>
              </a:spcBef>
            </a:pPr>
            <a:r>
              <a:rPr spc="-124" dirty="0">
                <a:solidFill>
                  <a:srgbClr val="FFFFFF"/>
                </a:solidFill>
                <a:latin typeface="Arial"/>
                <a:cs typeface="Arial"/>
              </a:rPr>
              <a:t>Decrease</a:t>
            </a:r>
            <a:r>
              <a:rPr spc="-161" dirty="0">
                <a:solidFill>
                  <a:srgbClr val="FFFFFF"/>
                </a:solidFill>
                <a:latin typeface="Arial"/>
                <a:cs typeface="Arial"/>
              </a:rPr>
              <a:t> </a:t>
            </a:r>
            <a:r>
              <a:rPr spc="-15" dirty="0">
                <a:solidFill>
                  <a:srgbClr val="FFFFFF"/>
                </a:solidFill>
                <a:latin typeface="Arial"/>
                <a:cs typeface="Arial"/>
              </a:rPr>
              <a:t>w</a:t>
            </a:r>
            <a:endParaRPr>
              <a:latin typeface="Arial"/>
              <a:cs typeface="Arial"/>
            </a:endParaRPr>
          </a:p>
        </p:txBody>
      </p:sp>
      <p:sp>
        <p:nvSpPr>
          <p:cNvPr id="31" name="object 31"/>
          <p:cNvSpPr/>
          <p:nvPr/>
        </p:nvSpPr>
        <p:spPr>
          <a:xfrm>
            <a:off x="6380226" y="2624327"/>
            <a:ext cx="1314450" cy="434340"/>
          </a:xfrm>
          <a:prstGeom prst="rect">
            <a:avLst/>
          </a:prstGeom>
          <a:blipFill>
            <a:blip r:embed="rId3" cstate="print"/>
            <a:stretch>
              <a:fillRect/>
            </a:stretch>
          </a:blipFill>
        </p:spPr>
        <p:txBody>
          <a:bodyPr wrap="square" lIns="0" tIns="0" rIns="0" bIns="0" rtlCol="0"/>
          <a:lstStyle/>
          <a:p>
            <a:endParaRPr sz="1350"/>
          </a:p>
        </p:txBody>
      </p:sp>
      <p:sp>
        <p:nvSpPr>
          <p:cNvPr id="32" name="object 32"/>
          <p:cNvSpPr/>
          <p:nvPr/>
        </p:nvSpPr>
        <p:spPr>
          <a:xfrm>
            <a:off x="6358509" y="2590039"/>
            <a:ext cx="1355597" cy="569213"/>
          </a:xfrm>
          <a:prstGeom prst="rect">
            <a:avLst/>
          </a:prstGeom>
          <a:blipFill>
            <a:blip r:embed="rId10" cstate="print"/>
            <a:stretch>
              <a:fillRect/>
            </a:stretch>
          </a:blipFill>
        </p:spPr>
        <p:txBody>
          <a:bodyPr wrap="square" lIns="0" tIns="0" rIns="0" bIns="0" rtlCol="0"/>
          <a:lstStyle/>
          <a:p>
            <a:endParaRPr sz="1350"/>
          </a:p>
        </p:txBody>
      </p:sp>
      <p:sp>
        <p:nvSpPr>
          <p:cNvPr id="33" name="object 33"/>
          <p:cNvSpPr/>
          <p:nvPr/>
        </p:nvSpPr>
        <p:spPr>
          <a:xfrm>
            <a:off x="6424804" y="2654046"/>
            <a:ext cx="1225295" cy="346329"/>
          </a:xfrm>
          <a:prstGeom prst="rect">
            <a:avLst/>
          </a:prstGeom>
          <a:blipFill>
            <a:blip r:embed="rId11" cstate="print"/>
            <a:stretch>
              <a:fillRect/>
            </a:stretch>
          </a:blipFill>
        </p:spPr>
        <p:txBody>
          <a:bodyPr wrap="square" lIns="0" tIns="0" rIns="0" bIns="0" rtlCol="0"/>
          <a:lstStyle/>
          <a:p>
            <a:endParaRPr sz="1350"/>
          </a:p>
        </p:txBody>
      </p:sp>
      <p:sp>
        <p:nvSpPr>
          <p:cNvPr id="34" name="object 34"/>
          <p:cNvSpPr txBox="1"/>
          <p:nvPr/>
        </p:nvSpPr>
        <p:spPr>
          <a:xfrm>
            <a:off x="6424804" y="2664904"/>
            <a:ext cx="1225391" cy="286617"/>
          </a:xfrm>
          <a:prstGeom prst="rect">
            <a:avLst/>
          </a:prstGeom>
        </p:spPr>
        <p:txBody>
          <a:bodyPr vert="horz" wrap="square" lIns="0" tIns="9525" rIns="0" bIns="0" rtlCol="0">
            <a:spAutoFit/>
          </a:bodyPr>
          <a:lstStyle/>
          <a:p>
            <a:pPr marL="116205">
              <a:spcBef>
                <a:spcPts val="75"/>
              </a:spcBef>
            </a:pPr>
            <a:r>
              <a:rPr spc="-101" dirty="0">
                <a:solidFill>
                  <a:srgbClr val="FFFFFF"/>
                </a:solidFill>
                <a:latin typeface="Arial"/>
                <a:cs typeface="Arial"/>
              </a:rPr>
              <a:t>Increase</a:t>
            </a:r>
            <a:r>
              <a:rPr spc="-120" dirty="0">
                <a:solidFill>
                  <a:srgbClr val="FFFFFF"/>
                </a:solidFill>
                <a:latin typeface="Arial"/>
                <a:cs typeface="Arial"/>
              </a:rPr>
              <a:t> </a:t>
            </a:r>
            <a:r>
              <a:rPr spc="-15" dirty="0">
                <a:solidFill>
                  <a:srgbClr val="FFFFFF"/>
                </a:solidFill>
                <a:latin typeface="Arial"/>
                <a:cs typeface="Arial"/>
              </a:rPr>
              <a:t>w</a:t>
            </a:r>
            <a:endParaRPr>
              <a:latin typeface="Arial"/>
              <a:cs typeface="Arial"/>
            </a:endParaRPr>
          </a:p>
        </p:txBody>
      </p:sp>
      <p:sp>
        <p:nvSpPr>
          <p:cNvPr id="35" name="object 35"/>
          <p:cNvSpPr/>
          <p:nvPr/>
        </p:nvSpPr>
        <p:spPr>
          <a:xfrm>
            <a:off x="2764917" y="4481702"/>
            <a:ext cx="453866" cy="186690"/>
          </a:xfrm>
          <a:custGeom>
            <a:avLst/>
            <a:gdLst/>
            <a:ahLst/>
            <a:cxnLst/>
            <a:rect l="l" t="t" r="r" b="b"/>
            <a:pathLst>
              <a:path w="605155" h="248920">
                <a:moveTo>
                  <a:pt x="480821" y="0"/>
                </a:moveTo>
                <a:lnTo>
                  <a:pt x="480821" y="62103"/>
                </a:lnTo>
                <a:lnTo>
                  <a:pt x="0" y="62103"/>
                </a:lnTo>
                <a:lnTo>
                  <a:pt x="0" y="186309"/>
                </a:lnTo>
                <a:lnTo>
                  <a:pt x="480821" y="186309"/>
                </a:lnTo>
                <a:lnTo>
                  <a:pt x="480821" y="248412"/>
                </a:lnTo>
                <a:lnTo>
                  <a:pt x="605027" y="124206"/>
                </a:lnTo>
                <a:lnTo>
                  <a:pt x="480821" y="0"/>
                </a:lnTo>
                <a:close/>
              </a:path>
            </a:pathLst>
          </a:custGeom>
          <a:solidFill>
            <a:srgbClr val="EC7C30"/>
          </a:solidFill>
        </p:spPr>
        <p:txBody>
          <a:bodyPr wrap="square" lIns="0" tIns="0" rIns="0" bIns="0" rtlCol="0"/>
          <a:lstStyle/>
          <a:p>
            <a:endParaRPr sz="1350"/>
          </a:p>
        </p:txBody>
      </p:sp>
      <p:sp>
        <p:nvSpPr>
          <p:cNvPr id="36" name="object 36"/>
          <p:cNvSpPr/>
          <p:nvPr/>
        </p:nvSpPr>
        <p:spPr>
          <a:xfrm>
            <a:off x="2764917" y="4481702"/>
            <a:ext cx="453866" cy="186690"/>
          </a:xfrm>
          <a:custGeom>
            <a:avLst/>
            <a:gdLst/>
            <a:ahLst/>
            <a:cxnLst/>
            <a:rect l="l" t="t" r="r" b="b"/>
            <a:pathLst>
              <a:path w="605155" h="248920">
                <a:moveTo>
                  <a:pt x="0" y="62103"/>
                </a:moveTo>
                <a:lnTo>
                  <a:pt x="480821" y="62103"/>
                </a:lnTo>
                <a:lnTo>
                  <a:pt x="480821" y="0"/>
                </a:lnTo>
                <a:lnTo>
                  <a:pt x="605027" y="124206"/>
                </a:lnTo>
                <a:lnTo>
                  <a:pt x="480821" y="248412"/>
                </a:lnTo>
                <a:lnTo>
                  <a:pt x="480821" y="186309"/>
                </a:lnTo>
                <a:lnTo>
                  <a:pt x="0" y="186309"/>
                </a:lnTo>
                <a:lnTo>
                  <a:pt x="0" y="62103"/>
                </a:lnTo>
                <a:close/>
              </a:path>
            </a:pathLst>
          </a:custGeom>
          <a:ln w="12192">
            <a:solidFill>
              <a:srgbClr val="AD5A20"/>
            </a:solidFill>
          </a:ln>
        </p:spPr>
        <p:txBody>
          <a:bodyPr wrap="square" lIns="0" tIns="0" rIns="0" bIns="0" rtlCol="0"/>
          <a:lstStyle/>
          <a:p>
            <a:endParaRPr sz="1350"/>
          </a:p>
        </p:txBody>
      </p:sp>
      <p:sp>
        <p:nvSpPr>
          <p:cNvPr id="37" name="object 37"/>
          <p:cNvSpPr/>
          <p:nvPr/>
        </p:nvSpPr>
        <p:spPr>
          <a:xfrm>
            <a:off x="2635758" y="2496311"/>
            <a:ext cx="1011079" cy="932498"/>
          </a:xfrm>
          <a:custGeom>
            <a:avLst/>
            <a:gdLst/>
            <a:ahLst/>
            <a:cxnLst/>
            <a:rect l="l" t="t" r="r" b="b"/>
            <a:pathLst>
              <a:path w="1348104" h="1243329">
                <a:moveTo>
                  <a:pt x="69087" y="1061466"/>
                </a:moveTo>
                <a:lnTo>
                  <a:pt x="0" y="1242949"/>
                </a:lnTo>
                <a:lnTo>
                  <a:pt x="186689" y="1189355"/>
                </a:lnTo>
                <a:lnTo>
                  <a:pt x="165435" y="1166241"/>
                </a:lnTo>
                <a:lnTo>
                  <a:pt x="126111" y="1166241"/>
                </a:lnTo>
                <a:lnTo>
                  <a:pt x="86994" y="1123696"/>
                </a:lnTo>
                <a:lnTo>
                  <a:pt x="108295" y="1104102"/>
                </a:lnTo>
                <a:lnTo>
                  <a:pt x="69087" y="1061466"/>
                </a:lnTo>
                <a:close/>
              </a:path>
              <a:path w="1348104" h="1243329">
                <a:moveTo>
                  <a:pt x="108295" y="1104102"/>
                </a:moveTo>
                <a:lnTo>
                  <a:pt x="86994" y="1123696"/>
                </a:lnTo>
                <a:lnTo>
                  <a:pt x="126111" y="1166241"/>
                </a:lnTo>
                <a:lnTo>
                  <a:pt x="147417" y="1146646"/>
                </a:lnTo>
                <a:lnTo>
                  <a:pt x="108295" y="1104102"/>
                </a:lnTo>
                <a:close/>
              </a:path>
              <a:path w="1348104" h="1243329">
                <a:moveTo>
                  <a:pt x="147417" y="1146646"/>
                </a:moveTo>
                <a:lnTo>
                  <a:pt x="126111" y="1166241"/>
                </a:lnTo>
                <a:lnTo>
                  <a:pt x="165435" y="1166241"/>
                </a:lnTo>
                <a:lnTo>
                  <a:pt x="147417" y="1146646"/>
                </a:lnTo>
                <a:close/>
              </a:path>
              <a:path w="1348104" h="1243329">
                <a:moveTo>
                  <a:pt x="1308608" y="0"/>
                </a:moveTo>
                <a:lnTo>
                  <a:pt x="108295" y="1104102"/>
                </a:lnTo>
                <a:lnTo>
                  <a:pt x="147417" y="1146646"/>
                </a:lnTo>
                <a:lnTo>
                  <a:pt x="1347851" y="42672"/>
                </a:lnTo>
                <a:lnTo>
                  <a:pt x="1308608" y="0"/>
                </a:lnTo>
                <a:close/>
              </a:path>
            </a:pathLst>
          </a:custGeom>
          <a:solidFill>
            <a:srgbClr val="0000FF"/>
          </a:solidFill>
        </p:spPr>
        <p:txBody>
          <a:bodyPr wrap="square" lIns="0" tIns="0" rIns="0" bIns="0" rtlCol="0"/>
          <a:lstStyle/>
          <a:p>
            <a:endParaRPr sz="1350"/>
          </a:p>
        </p:txBody>
      </p:sp>
      <p:sp>
        <p:nvSpPr>
          <p:cNvPr id="39" name="object 39"/>
          <p:cNvSpPr/>
          <p:nvPr/>
        </p:nvSpPr>
        <p:spPr>
          <a:xfrm>
            <a:off x="2164841" y="2671191"/>
            <a:ext cx="873252" cy="873252"/>
          </a:xfrm>
          <a:prstGeom prst="rect">
            <a:avLst/>
          </a:prstGeom>
          <a:blipFill>
            <a:blip r:embed="rId12" cstate="print"/>
            <a:stretch>
              <a:fillRect/>
            </a:stretch>
          </a:blipFill>
        </p:spPr>
        <p:txBody>
          <a:bodyPr wrap="square" lIns="0" tIns="0" rIns="0" bIns="0" rtlCol="0"/>
          <a:lstStyle/>
          <a:p>
            <a:endParaRPr sz="1350"/>
          </a:p>
        </p:txBody>
      </p:sp>
      <p:sp>
        <p:nvSpPr>
          <p:cNvPr id="40" name="object 40"/>
          <p:cNvSpPr/>
          <p:nvPr/>
        </p:nvSpPr>
        <p:spPr>
          <a:xfrm>
            <a:off x="1378457" y="1419606"/>
            <a:ext cx="6353937" cy="481202"/>
          </a:xfrm>
          <a:prstGeom prst="rect">
            <a:avLst/>
          </a:prstGeom>
          <a:blipFill>
            <a:blip r:embed="rId13" cstate="print"/>
            <a:stretch>
              <a:fillRect/>
            </a:stretch>
          </a:blipFill>
        </p:spPr>
        <p:txBody>
          <a:bodyPr wrap="square" lIns="0" tIns="0" rIns="0" bIns="0" rtlCol="0"/>
          <a:lstStyle/>
          <a:p>
            <a:endParaRPr sz="1350"/>
          </a:p>
        </p:txBody>
      </p:sp>
      <p:sp>
        <p:nvSpPr>
          <p:cNvPr id="41" name="object 41"/>
          <p:cNvSpPr/>
          <p:nvPr/>
        </p:nvSpPr>
        <p:spPr>
          <a:xfrm>
            <a:off x="1287017" y="1375030"/>
            <a:ext cx="6283071" cy="649223"/>
          </a:xfrm>
          <a:prstGeom prst="rect">
            <a:avLst/>
          </a:prstGeom>
          <a:blipFill>
            <a:blip r:embed="rId14" cstate="print"/>
            <a:stretch>
              <a:fillRect/>
            </a:stretch>
          </a:blipFill>
        </p:spPr>
        <p:txBody>
          <a:bodyPr wrap="square" lIns="0" tIns="0" rIns="0" bIns="0" rtlCol="0"/>
          <a:lstStyle/>
          <a:p>
            <a:endParaRPr sz="1350"/>
          </a:p>
        </p:txBody>
      </p:sp>
      <p:sp>
        <p:nvSpPr>
          <p:cNvPr id="42" name="object 42"/>
          <p:cNvSpPr/>
          <p:nvPr/>
        </p:nvSpPr>
        <p:spPr>
          <a:xfrm>
            <a:off x="1423034" y="1449324"/>
            <a:ext cx="6264783" cy="393192"/>
          </a:xfrm>
          <a:prstGeom prst="rect">
            <a:avLst/>
          </a:prstGeom>
          <a:blipFill>
            <a:blip r:embed="rId15" cstate="print"/>
            <a:stretch>
              <a:fillRect/>
            </a:stretch>
          </a:blipFill>
        </p:spPr>
        <p:txBody>
          <a:bodyPr wrap="square" lIns="0" tIns="0" rIns="0" bIns="0" rtlCol="0"/>
          <a:lstStyle/>
          <a:p>
            <a:endParaRPr sz="1350"/>
          </a:p>
        </p:txBody>
      </p:sp>
      <p:sp>
        <p:nvSpPr>
          <p:cNvPr id="43" name="object 43"/>
          <p:cNvSpPr/>
          <p:nvPr/>
        </p:nvSpPr>
        <p:spPr>
          <a:xfrm>
            <a:off x="2015928" y="1800130"/>
            <a:ext cx="2598420" cy="0"/>
          </a:xfrm>
          <a:custGeom>
            <a:avLst/>
            <a:gdLst/>
            <a:ahLst/>
            <a:cxnLst/>
            <a:rect l="l" t="t" r="r" b="b"/>
            <a:pathLst>
              <a:path w="3464560">
                <a:moveTo>
                  <a:pt x="0" y="0"/>
                </a:moveTo>
                <a:lnTo>
                  <a:pt x="3464102" y="0"/>
                </a:lnTo>
              </a:path>
            </a:pathLst>
          </a:custGeom>
          <a:ln w="10668">
            <a:solidFill>
              <a:srgbClr val="FFFFFF"/>
            </a:solidFill>
          </a:ln>
        </p:spPr>
        <p:txBody>
          <a:bodyPr wrap="square" lIns="0" tIns="0" rIns="0" bIns="0" rtlCol="0"/>
          <a:lstStyle/>
          <a:p>
            <a:endParaRPr sz="1350"/>
          </a:p>
        </p:txBody>
      </p:sp>
      <p:sp>
        <p:nvSpPr>
          <p:cNvPr id="44" name="object 44"/>
          <p:cNvSpPr txBox="1"/>
          <p:nvPr/>
        </p:nvSpPr>
        <p:spPr>
          <a:xfrm>
            <a:off x="1423035" y="1459040"/>
            <a:ext cx="6265069" cy="332303"/>
          </a:xfrm>
          <a:prstGeom prst="rect">
            <a:avLst/>
          </a:prstGeom>
        </p:spPr>
        <p:txBody>
          <a:bodyPr vert="horz" wrap="square" lIns="0" tIns="9049" rIns="0" bIns="0" rtlCol="0">
            <a:spAutoFit/>
          </a:bodyPr>
          <a:lstStyle/>
          <a:p>
            <a:pPr marL="68104">
              <a:spcBef>
                <a:spcPts val="71"/>
              </a:spcBef>
            </a:pPr>
            <a:r>
              <a:rPr sz="2100" spc="-116" dirty="0">
                <a:solidFill>
                  <a:srgbClr val="FFFFFF"/>
                </a:solidFill>
                <a:latin typeface="Arial"/>
                <a:cs typeface="Arial"/>
              </a:rPr>
              <a:t>Find </a:t>
            </a:r>
            <a:r>
              <a:rPr sz="2100" b="1" i="1" spc="-116" dirty="0">
                <a:solidFill>
                  <a:srgbClr val="FFFFFF"/>
                </a:solidFill>
                <a:latin typeface="Arial"/>
                <a:cs typeface="Arial"/>
              </a:rPr>
              <a:t>network </a:t>
            </a:r>
            <a:r>
              <a:rPr sz="2100" b="1" i="1" spc="-131" dirty="0">
                <a:solidFill>
                  <a:srgbClr val="FFFFFF"/>
                </a:solidFill>
                <a:latin typeface="Arial"/>
                <a:cs typeface="Arial"/>
              </a:rPr>
              <a:t>parameters </a:t>
            </a:r>
            <a:r>
              <a:rPr sz="2100" spc="-251" dirty="0">
                <a:solidFill>
                  <a:srgbClr val="FFFFFF"/>
                </a:solidFill>
                <a:latin typeface="DejaVu Sans"/>
                <a:cs typeface="DejaVu Sans"/>
              </a:rPr>
              <a:t>𝜽</a:t>
            </a:r>
            <a:r>
              <a:rPr sz="2306" spc="-377" baseline="27100" dirty="0">
                <a:solidFill>
                  <a:srgbClr val="FFFFFF"/>
                </a:solidFill>
                <a:latin typeface="DejaVu Sans"/>
                <a:cs typeface="DejaVu Sans"/>
              </a:rPr>
              <a:t>∗ </a:t>
            </a:r>
            <a:r>
              <a:rPr sz="2100" spc="-4" dirty="0">
                <a:solidFill>
                  <a:srgbClr val="FFFFFF"/>
                </a:solidFill>
                <a:latin typeface="Arial"/>
                <a:cs typeface="Arial"/>
              </a:rPr>
              <a:t>that </a:t>
            </a:r>
            <a:r>
              <a:rPr sz="2100" spc="-75" dirty="0">
                <a:solidFill>
                  <a:srgbClr val="FFFFFF"/>
                </a:solidFill>
                <a:latin typeface="Arial"/>
                <a:cs typeface="Arial"/>
              </a:rPr>
              <a:t>minimize </a:t>
            </a:r>
            <a:r>
              <a:rPr sz="2100" spc="-8" dirty="0">
                <a:solidFill>
                  <a:srgbClr val="FFFFFF"/>
                </a:solidFill>
                <a:latin typeface="Arial"/>
                <a:cs typeface="Arial"/>
              </a:rPr>
              <a:t>total </a:t>
            </a:r>
            <a:r>
              <a:rPr sz="2100" spc="-127" dirty="0">
                <a:solidFill>
                  <a:srgbClr val="FFFFFF"/>
                </a:solidFill>
                <a:latin typeface="Arial"/>
                <a:cs typeface="Arial"/>
              </a:rPr>
              <a:t>loss</a:t>
            </a:r>
            <a:r>
              <a:rPr sz="2100" spc="-363" dirty="0">
                <a:solidFill>
                  <a:srgbClr val="FFFFFF"/>
                </a:solidFill>
                <a:latin typeface="Arial"/>
                <a:cs typeface="Arial"/>
              </a:rPr>
              <a:t> </a:t>
            </a:r>
            <a:r>
              <a:rPr sz="2100" spc="-289" dirty="0">
                <a:solidFill>
                  <a:srgbClr val="FFFFFF"/>
                </a:solidFill>
                <a:latin typeface="Arial"/>
                <a:cs typeface="Arial"/>
              </a:rPr>
              <a:t>L</a:t>
            </a:r>
            <a:endParaRPr sz="210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73657" y="457257"/>
            <a:ext cx="2940844" cy="517930"/>
          </a:xfrm>
          <a:prstGeom prst="rect">
            <a:avLst/>
          </a:prstGeom>
        </p:spPr>
        <p:txBody>
          <a:bodyPr vert="horz" wrap="square" lIns="0" tIns="10001" rIns="0" bIns="0" rtlCol="0">
            <a:spAutoFit/>
          </a:bodyPr>
          <a:lstStyle/>
          <a:p>
            <a:pPr marL="9525">
              <a:spcBef>
                <a:spcPts val="79"/>
              </a:spcBef>
            </a:pPr>
            <a:r>
              <a:rPr sz="3300" spc="-176" dirty="0">
                <a:latin typeface="Trebuchet MS"/>
                <a:cs typeface="Trebuchet MS"/>
              </a:rPr>
              <a:t>Gradient</a:t>
            </a:r>
            <a:r>
              <a:rPr sz="3300" spc="-293" dirty="0">
                <a:latin typeface="Trebuchet MS"/>
                <a:cs typeface="Trebuchet MS"/>
              </a:rPr>
              <a:t> </a:t>
            </a:r>
            <a:r>
              <a:rPr sz="3300" spc="-146" dirty="0">
                <a:latin typeface="Trebuchet MS"/>
                <a:cs typeface="Trebuchet MS"/>
              </a:rPr>
              <a:t>Descent</a:t>
            </a:r>
            <a:endParaRPr sz="3300">
              <a:latin typeface="Trebuchet MS"/>
              <a:cs typeface="Trebuchet MS"/>
            </a:endParaRPr>
          </a:p>
        </p:txBody>
      </p:sp>
      <p:sp>
        <p:nvSpPr>
          <p:cNvPr id="3" name="object 3"/>
          <p:cNvSpPr txBox="1"/>
          <p:nvPr/>
        </p:nvSpPr>
        <p:spPr>
          <a:xfrm>
            <a:off x="1397508" y="2385059"/>
            <a:ext cx="588169" cy="562173"/>
          </a:xfrm>
          <a:prstGeom prst="rect">
            <a:avLst/>
          </a:prstGeom>
        </p:spPr>
        <p:txBody>
          <a:bodyPr vert="horz" wrap="square" lIns="0" tIns="8096" rIns="0" bIns="0" rtlCol="0">
            <a:spAutoFit/>
          </a:bodyPr>
          <a:lstStyle/>
          <a:p>
            <a:pPr marL="9525" marR="3810" indent="62865">
              <a:lnSpc>
                <a:spcPct val="100400"/>
              </a:lnSpc>
              <a:spcBef>
                <a:spcPts val="64"/>
              </a:spcBef>
            </a:pPr>
            <a:r>
              <a:rPr spc="-101" dirty="0">
                <a:latin typeface="Arial"/>
                <a:cs typeface="Arial"/>
              </a:rPr>
              <a:t>Total  </a:t>
            </a:r>
            <a:r>
              <a:rPr spc="-176" dirty="0">
                <a:latin typeface="Arial"/>
                <a:cs typeface="Arial"/>
              </a:rPr>
              <a:t>Loss</a:t>
            </a:r>
            <a:r>
              <a:rPr spc="-158" dirty="0">
                <a:latin typeface="Arial"/>
                <a:cs typeface="Arial"/>
              </a:rPr>
              <a:t> </a:t>
            </a:r>
            <a:r>
              <a:rPr spc="-124" dirty="0">
                <a:latin typeface="DejaVu Sans"/>
                <a:cs typeface="DejaVu Sans"/>
              </a:rPr>
              <a:t>𝐿</a:t>
            </a:r>
            <a:endParaRPr>
              <a:latin typeface="DejaVu Sans"/>
              <a:cs typeface="DejaVu Sans"/>
            </a:endParaRPr>
          </a:p>
        </p:txBody>
      </p:sp>
      <p:sp>
        <p:nvSpPr>
          <p:cNvPr id="4" name="object 4"/>
          <p:cNvSpPr/>
          <p:nvPr/>
        </p:nvSpPr>
        <p:spPr>
          <a:xfrm>
            <a:off x="5081873" y="748284"/>
            <a:ext cx="2354104" cy="248126"/>
          </a:xfrm>
          <a:custGeom>
            <a:avLst/>
            <a:gdLst/>
            <a:ahLst/>
            <a:cxnLst/>
            <a:rect l="l" t="t" r="r" b="b"/>
            <a:pathLst>
              <a:path w="3138804" h="330834">
                <a:moveTo>
                  <a:pt x="3032633" y="0"/>
                </a:moveTo>
                <a:lnTo>
                  <a:pt x="3028188" y="0"/>
                </a:lnTo>
                <a:lnTo>
                  <a:pt x="3028188" y="13208"/>
                </a:lnTo>
                <a:lnTo>
                  <a:pt x="3030728" y="13208"/>
                </a:lnTo>
                <a:lnTo>
                  <a:pt x="3042630" y="14019"/>
                </a:lnTo>
                <a:lnTo>
                  <a:pt x="3076338" y="33912"/>
                </a:lnTo>
                <a:lnTo>
                  <a:pt x="3084322" y="69596"/>
                </a:lnTo>
                <a:lnTo>
                  <a:pt x="3084107" y="75975"/>
                </a:lnTo>
                <a:lnTo>
                  <a:pt x="3083464" y="83105"/>
                </a:lnTo>
                <a:lnTo>
                  <a:pt x="3082393" y="90973"/>
                </a:lnTo>
                <a:lnTo>
                  <a:pt x="3080893" y="99567"/>
                </a:lnTo>
                <a:lnTo>
                  <a:pt x="3079392" y="107805"/>
                </a:lnTo>
                <a:lnTo>
                  <a:pt x="3078321" y="114792"/>
                </a:lnTo>
                <a:lnTo>
                  <a:pt x="3077678" y="120517"/>
                </a:lnTo>
                <a:lnTo>
                  <a:pt x="3077464" y="124967"/>
                </a:lnTo>
                <a:lnTo>
                  <a:pt x="3077991" y="132044"/>
                </a:lnTo>
                <a:lnTo>
                  <a:pt x="3106674" y="163195"/>
                </a:lnTo>
                <a:lnTo>
                  <a:pt x="3106674" y="166242"/>
                </a:lnTo>
                <a:lnTo>
                  <a:pt x="3077991" y="197393"/>
                </a:lnTo>
                <a:lnTo>
                  <a:pt x="3077464" y="204470"/>
                </a:lnTo>
                <a:lnTo>
                  <a:pt x="3077678" y="208920"/>
                </a:lnTo>
                <a:lnTo>
                  <a:pt x="3078321" y="214645"/>
                </a:lnTo>
                <a:lnTo>
                  <a:pt x="3079392" y="221632"/>
                </a:lnTo>
                <a:lnTo>
                  <a:pt x="3080893" y="229870"/>
                </a:lnTo>
                <a:lnTo>
                  <a:pt x="3082393" y="238466"/>
                </a:lnTo>
                <a:lnTo>
                  <a:pt x="3083464" y="246348"/>
                </a:lnTo>
                <a:lnTo>
                  <a:pt x="3084107" y="253515"/>
                </a:lnTo>
                <a:lnTo>
                  <a:pt x="3084322" y="259968"/>
                </a:lnTo>
                <a:lnTo>
                  <a:pt x="3083438" y="274468"/>
                </a:lnTo>
                <a:lnTo>
                  <a:pt x="3062339" y="310106"/>
                </a:lnTo>
                <a:lnTo>
                  <a:pt x="3030728" y="317500"/>
                </a:lnTo>
                <a:lnTo>
                  <a:pt x="3028188" y="317500"/>
                </a:lnTo>
                <a:lnTo>
                  <a:pt x="3028188" y="330708"/>
                </a:lnTo>
                <a:lnTo>
                  <a:pt x="3032633" y="330708"/>
                </a:lnTo>
                <a:lnTo>
                  <a:pt x="3051730" y="329255"/>
                </a:lnTo>
                <a:lnTo>
                  <a:pt x="3093593" y="312038"/>
                </a:lnTo>
                <a:lnTo>
                  <a:pt x="3112523" y="274248"/>
                </a:lnTo>
                <a:lnTo>
                  <a:pt x="3113786" y="256793"/>
                </a:lnTo>
                <a:lnTo>
                  <a:pt x="3113543" y="249316"/>
                </a:lnTo>
                <a:lnTo>
                  <a:pt x="3112801" y="241363"/>
                </a:lnTo>
                <a:lnTo>
                  <a:pt x="3111535" y="232933"/>
                </a:lnTo>
                <a:lnTo>
                  <a:pt x="3109722" y="224027"/>
                </a:lnTo>
                <a:lnTo>
                  <a:pt x="3107054" y="211709"/>
                </a:lnTo>
                <a:lnTo>
                  <a:pt x="3105658" y="203580"/>
                </a:lnTo>
                <a:lnTo>
                  <a:pt x="3105658" y="191388"/>
                </a:lnTo>
                <a:lnTo>
                  <a:pt x="3108452" y="184912"/>
                </a:lnTo>
                <a:lnTo>
                  <a:pt x="3138804" y="171830"/>
                </a:lnTo>
                <a:lnTo>
                  <a:pt x="3138804" y="157607"/>
                </a:lnTo>
                <a:lnTo>
                  <a:pt x="3105658" y="138049"/>
                </a:lnTo>
                <a:lnTo>
                  <a:pt x="3105658" y="125857"/>
                </a:lnTo>
                <a:lnTo>
                  <a:pt x="3107054" y="117728"/>
                </a:lnTo>
                <a:lnTo>
                  <a:pt x="3109722" y="105410"/>
                </a:lnTo>
                <a:lnTo>
                  <a:pt x="3111535" y="96504"/>
                </a:lnTo>
                <a:lnTo>
                  <a:pt x="3112801" y="88074"/>
                </a:lnTo>
                <a:lnTo>
                  <a:pt x="3113543" y="80121"/>
                </a:lnTo>
                <a:lnTo>
                  <a:pt x="3113786" y="72643"/>
                </a:lnTo>
                <a:lnTo>
                  <a:pt x="3112523" y="55762"/>
                </a:lnTo>
                <a:lnTo>
                  <a:pt x="3093593" y="18668"/>
                </a:lnTo>
                <a:lnTo>
                  <a:pt x="3051730" y="1452"/>
                </a:lnTo>
                <a:lnTo>
                  <a:pt x="3032633" y="0"/>
                </a:lnTo>
                <a:close/>
              </a:path>
              <a:path w="3138804" h="330834">
                <a:moveTo>
                  <a:pt x="110617" y="0"/>
                </a:moveTo>
                <a:lnTo>
                  <a:pt x="106045" y="0"/>
                </a:lnTo>
                <a:lnTo>
                  <a:pt x="86947" y="1452"/>
                </a:lnTo>
                <a:lnTo>
                  <a:pt x="45085" y="18668"/>
                </a:lnTo>
                <a:lnTo>
                  <a:pt x="26154" y="55655"/>
                </a:lnTo>
                <a:lnTo>
                  <a:pt x="25007" y="75793"/>
                </a:lnTo>
                <a:lnTo>
                  <a:pt x="25151" y="79922"/>
                </a:lnTo>
                <a:lnTo>
                  <a:pt x="25923" y="87852"/>
                </a:lnTo>
                <a:lnTo>
                  <a:pt x="27195" y="96305"/>
                </a:lnTo>
                <a:lnTo>
                  <a:pt x="28956" y="105283"/>
                </a:lnTo>
                <a:lnTo>
                  <a:pt x="31750" y="117475"/>
                </a:lnTo>
                <a:lnTo>
                  <a:pt x="33020" y="125729"/>
                </a:lnTo>
                <a:lnTo>
                  <a:pt x="33020" y="137795"/>
                </a:lnTo>
                <a:lnTo>
                  <a:pt x="30353" y="144399"/>
                </a:lnTo>
                <a:lnTo>
                  <a:pt x="0" y="157479"/>
                </a:lnTo>
                <a:lnTo>
                  <a:pt x="0" y="171703"/>
                </a:lnTo>
                <a:lnTo>
                  <a:pt x="32900" y="204215"/>
                </a:lnTo>
                <a:lnTo>
                  <a:pt x="31750" y="211582"/>
                </a:lnTo>
                <a:lnTo>
                  <a:pt x="28956" y="223900"/>
                </a:lnTo>
                <a:lnTo>
                  <a:pt x="27195" y="232806"/>
                </a:lnTo>
                <a:lnTo>
                  <a:pt x="25923" y="241236"/>
                </a:lnTo>
                <a:lnTo>
                  <a:pt x="25151" y="249189"/>
                </a:lnTo>
                <a:lnTo>
                  <a:pt x="24892" y="256666"/>
                </a:lnTo>
                <a:lnTo>
                  <a:pt x="26154" y="274141"/>
                </a:lnTo>
                <a:lnTo>
                  <a:pt x="45085" y="312038"/>
                </a:lnTo>
                <a:lnTo>
                  <a:pt x="86947" y="329255"/>
                </a:lnTo>
                <a:lnTo>
                  <a:pt x="106045" y="330708"/>
                </a:lnTo>
                <a:lnTo>
                  <a:pt x="110617" y="330708"/>
                </a:lnTo>
                <a:lnTo>
                  <a:pt x="110617" y="317500"/>
                </a:lnTo>
                <a:lnTo>
                  <a:pt x="107950" y="317500"/>
                </a:lnTo>
                <a:lnTo>
                  <a:pt x="96065" y="316670"/>
                </a:lnTo>
                <a:lnTo>
                  <a:pt x="62392" y="296701"/>
                </a:lnTo>
                <a:lnTo>
                  <a:pt x="54356" y="259714"/>
                </a:lnTo>
                <a:lnTo>
                  <a:pt x="54572" y="253281"/>
                </a:lnTo>
                <a:lnTo>
                  <a:pt x="55229" y="246157"/>
                </a:lnTo>
                <a:lnTo>
                  <a:pt x="56338" y="238319"/>
                </a:lnTo>
                <a:lnTo>
                  <a:pt x="59412" y="221432"/>
                </a:lnTo>
                <a:lnTo>
                  <a:pt x="60483" y="214407"/>
                </a:lnTo>
                <a:lnTo>
                  <a:pt x="61126" y="208668"/>
                </a:lnTo>
                <a:lnTo>
                  <a:pt x="61341" y="204215"/>
                </a:lnTo>
                <a:lnTo>
                  <a:pt x="60795" y="197195"/>
                </a:lnTo>
                <a:lnTo>
                  <a:pt x="32004" y="166115"/>
                </a:lnTo>
                <a:lnTo>
                  <a:pt x="32004" y="162940"/>
                </a:lnTo>
                <a:lnTo>
                  <a:pt x="60795" y="131863"/>
                </a:lnTo>
                <a:lnTo>
                  <a:pt x="61341" y="124840"/>
                </a:lnTo>
                <a:lnTo>
                  <a:pt x="61126" y="120388"/>
                </a:lnTo>
                <a:lnTo>
                  <a:pt x="60483" y="114649"/>
                </a:lnTo>
                <a:lnTo>
                  <a:pt x="59412" y="107624"/>
                </a:lnTo>
                <a:lnTo>
                  <a:pt x="57912" y="99313"/>
                </a:lnTo>
                <a:lnTo>
                  <a:pt x="56338" y="90791"/>
                </a:lnTo>
                <a:lnTo>
                  <a:pt x="55229" y="82946"/>
                </a:lnTo>
                <a:lnTo>
                  <a:pt x="54572" y="75793"/>
                </a:lnTo>
                <a:lnTo>
                  <a:pt x="54356" y="69341"/>
                </a:lnTo>
                <a:lnTo>
                  <a:pt x="55256" y="55435"/>
                </a:lnTo>
                <a:lnTo>
                  <a:pt x="76392" y="20548"/>
                </a:lnTo>
                <a:lnTo>
                  <a:pt x="107950" y="13208"/>
                </a:lnTo>
                <a:lnTo>
                  <a:pt x="110617" y="13208"/>
                </a:lnTo>
                <a:lnTo>
                  <a:pt x="110617" y="0"/>
                </a:lnTo>
                <a:close/>
              </a:path>
            </a:pathLst>
          </a:custGeom>
          <a:solidFill>
            <a:srgbClr val="000000"/>
          </a:solidFill>
        </p:spPr>
        <p:txBody>
          <a:bodyPr wrap="square" lIns="0" tIns="0" rIns="0" bIns="0" rtlCol="0"/>
          <a:lstStyle/>
          <a:p>
            <a:endParaRPr sz="1350"/>
          </a:p>
        </p:txBody>
      </p:sp>
      <p:sp>
        <p:nvSpPr>
          <p:cNvPr id="5" name="object 5"/>
          <p:cNvSpPr txBox="1">
            <a:spLocks noGrp="1"/>
          </p:cNvSpPr>
          <p:nvPr>
            <p:ph type="title"/>
          </p:nvPr>
        </p:nvSpPr>
        <p:spPr>
          <a:xfrm>
            <a:off x="5060632" y="354170"/>
            <a:ext cx="2746058" cy="655468"/>
          </a:xfrm>
          <a:prstGeom prst="rect">
            <a:avLst/>
          </a:prstGeom>
        </p:spPr>
        <p:txBody>
          <a:bodyPr vert="horz" wrap="square" lIns="0" tIns="9049" rIns="0" bIns="0" rtlCol="0" anchor="ctr">
            <a:spAutoFit/>
          </a:bodyPr>
          <a:lstStyle/>
          <a:p>
            <a:pPr marL="9525">
              <a:spcBef>
                <a:spcPts val="71"/>
              </a:spcBef>
            </a:pPr>
            <a:r>
              <a:rPr sz="2100" spc="-53" dirty="0">
                <a:latin typeface="Arial"/>
                <a:cs typeface="Arial"/>
              </a:rPr>
              <a:t>Network </a:t>
            </a:r>
            <a:r>
              <a:rPr sz="2100" spc="-90" dirty="0">
                <a:latin typeface="Arial"/>
                <a:cs typeface="Arial"/>
              </a:rPr>
              <a:t>parameters </a:t>
            </a:r>
            <a:r>
              <a:rPr sz="2100" spc="-83" dirty="0">
                <a:latin typeface="DejaVu Sans"/>
                <a:cs typeface="DejaVu Sans"/>
              </a:rPr>
              <a:t>𝜃</a:t>
            </a:r>
            <a:r>
              <a:rPr sz="2100" spc="-124" dirty="0">
                <a:latin typeface="DejaVu Sans"/>
                <a:cs typeface="DejaVu Sans"/>
              </a:rPr>
              <a:t> </a:t>
            </a:r>
            <a:r>
              <a:rPr sz="2100" spc="-195" dirty="0">
                <a:latin typeface="DejaVu Sans"/>
                <a:cs typeface="DejaVu Sans"/>
              </a:rPr>
              <a:t>=</a:t>
            </a:r>
            <a:endParaRPr sz="2100">
              <a:latin typeface="DejaVu Sans"/>
              <a:cs typeface="DejaVu Sans"/>
            </a:endParaRPr>
          </a:p>
          <a:p>
            <a:pPr marL="112395">
              <a:spcBef>
                <a:spcPts val="4"/>
              </a:spcBef>
            </a:pPr>
            <a:r>
              <a:rPr sz="2100" spc="-26" dirty="0">
                <a:latin typeface="DejaVu Sans"/>
                <a:cs typeface="DejaVu Sans"/>
              </a:rPr>
              <a:t>𝑤</a:t>
            </a:r>
            <a:r>
              <a:rPr sz="2306" spc="-39" baseline="-16260" dirty="0">
                <a:latin typeface="DejaVu Sans"/>
                <a:cs typeface="DejaVu Sans"/>
              </a:rPr>
              <a:t>1</a:t>
            </a:r>
            <a:r>
              <a:rPr sz="2100" spc="-26" dirty="0">
                <a:latin typeface="DejaVu Sans"/>
                <a:cs typeface="DejaVu Sans"/>
              </a:rPr>
              <a:t>,</a:t>
            </a:r>
            <a:r>
              <a:rPr sz="2100" spc="-319" dirty="0">
                <a:latin typeface="DejaVu Sans"/>
                <a:cs typeface="DejaVu Sans"/>
              </a:rPr>
              <a:t> </a:t>
            </a:r>
            <a:r>
              <a:rPr sz="2100" spc="-11" dirty="0">
                <a:latin typeface="DejaVu Sans"/>
                <a:cs typeface="DejaVu Sans"/>
              </a:rPr>
              <a:t>𝑤</a:t>
            </a:r>
            <a:r>
              <a:rPr sz="2306" spc="-17" baseline="-16260" dirty="0">
                <a:latin typeface="DejaVu Sans"/>
                <a:cs typeface="DejaVu Sans"/>
              </a:rPr>
              <a:t>2</a:t>
            </a:r>
            <a:r>
              <a:rPr sz="2100" spc="-11" dirty="0">
                <a:latin typeface="DejaVu Sans"/>
                <a:cs typeface="DejaVu Sans"/>
              </a:rPr>
              <a:t>,</a:t>
            </a:r>
            <a:r>
              <a:rPr sz="2100" spc="-319" dirty="0">
                <a:latin typeface="DejaVu Sans"/>
                <a:cs typeface="DejaVu Sans"/>
              </a:rPr>
              <a:t> </a:t>
            </a:r>
            <a:r>
              <a:rPr sz="2100" spc="-307" dirty="0">
                <a:latin typeface="DejaVu Sans"/>
                <a:cs typeface="DejaVu Sans"/>
              </a:rPr>
              <a:t>⋯</a:t>
            </a:r>
            <a:r>
              <a:rPr sz="2100" spc="-319" dirty="0">
                <a:latin typeface="DejaVu Sans"/>
                <a:cs typeface="DejaVu Sans"/>
              </a:rPr>
              <a:t> </a:t>
            </a:r>
            <a:r>
              <a:rPr sz="2100" spc="-240" dirty="0">
                <a:latin typeface="DejaVu Sans"/>
                <a:cs typeface="DejaVu Sans"/>
              </a:rPr>
              <a:t>,</a:t>
            </a:r>
            <a:r>
              <a:rPr sz="2100" spc="-315" dirty="0">
                <a:latin typeface="DejaVu Sans"/>
                <a:cs typeface="DejaVu Sans"/>
              </a:rPr>
              <a:t> </a:t>
            </a:r>
            <a:r>
              <a:rPr sz="2100" spc="-161" dirty="0">
                <a:latin typeface="DejaVu Sans"/>
                <a:cs typeface="DejaVu Sans"/>
              </a:rPr>
              <a:t>𝑏</a:t>
            </a:r>
            <a:r>
              <a:rPr sz="2306" spc="-242" baseline="-16260" dirty="0">
                <a:latin typeface="DejaVu Sans"/>
                <a:cs typeface="DejaVu Sans"/>
              </a:rPr>
              <a:t>1</a:t>
            </a:r>
            <a:r>
              <a:rPr sz="2100" spc="-161" dirty="0">
                <a:latin typeface="DejaVu Sans"/>
                <a:cs typeface="DejaVu Sans"/>
              </a:rPr>
              <a:t>,</a:t>
            </a:r>
            <a:r>
              <a:rPr sz="2100" spc="-330" dirty="0">
                <a:latin typeface="DejaVu Sans"/>
                <a:cs typeface="DejaVu Sans"/>
              </a:rPr>
              <a:t> </a:t>
            </a:r>
            <a:r>
              <a:rPr sz="2100" spc="-143" dirty="0">
                <a:latin typeface="DejaVu Sans"/>
                <a:cs typeface="DejaVu Sans"/>
              </a:rPr>
              <a:t>𝑏</a:t>
            </a:r>
            <a:r>
              <a:rPr sz="2306" spc="-213" baseline="-16260" dirty="0">
                <a:latin typeface="DejaVu Sans"/>
                <a:cs typeface="DejaVu Sans"/>
              </a:rPr>
              <a:t>2</a:t>
            </a:r>
            <a:r>
              <a:rPr sz="2100" spc="-143" dirty="0">
                <a:latin typeface="DejaVu Sans"/>
                <a:cs typeface="DejaVu Sans"/>
              </a:rPr>
              <a:t>,</a:t>
            </a:r>
            <a:r>
              <a:rPr sz="2100" spc="-330" dirty="0">
                <a:latin typeface="DejaVu Sans"/>
                <a:cs typeface="DejaVu Sans"/>
              </a:rPr>
              <a:t> </a:t>
            </a:r>
            <a:r>
              <a:rPr sz="2100" spc="-307" dirty="0">
                <a:latin typeface="DejaVu Sans"/>
                <a:cs typeface="DejaVu Sans"/>
              </a:rPr>
              <a:t>⋯</a:t>
            </a:r>
            <a:endParaRPr sz="2100">
              <a:latin typeface="DejaVu Sans"/>
              <a:cs typeface="DejaVu Sans"/>
            </a:endParaRPr>
          </a:p>
        </p:txBody>
      </p:sp>
      <p:sp>
        <p:nvSpPr>
          <p:cNvPr id="6" name="object 6"/>
          <p:cNvSpPr/>
          <p:nvPr/>
        </p:nvSpPr>
        <p:spPr>
          <a:xfrm>
            <a:off x="1539049" y="4544567"/>
            <a:ext cx="6211253" cy="85725"/>
          </a:xfrm>
          <a:custGeom>
            <a:avLst/>
            <a:gdLst/>
            <a:ahLst/>
            <a:cxnLst/>
            <a:rect l="l" t="t" r="r" b="b"/>
            <a:pathLst>
              <a:path w="8281670" h="114300">
                <a:moveTo>
                  <a:pt x="8166861" y="0"/>
                </a:moveTo>
                <a:lnTo>
                  <a:pt x="8166861" y="114299"/>
                </a:lnTo>
                <a:lnTo>
                  <a:pt x="8243061" y="76199"/>
                </a:lnTo>
                <a:lnTo>
                  <a:pt x="8185911" y="76199"/>
                </a:lnTo>
                <a:lnTo>
                  <a:pt x="8185911" y="38099"/>
                </a:lnTo>
                <a:lnTo>
                  <a:pt x="8243061" y="38099"/>
                </a:lnTo>
                <a:lnTo>
                  <a:pt x="8166861" y="0"/>
                </a:lnTo>
                <a:close/>
              </a:path>
              <a:path w="8281670" h="114300">
                <a:moveTo>
                  <a:pt x="8166861" y="38099"/>
                </a:moveTo>
                <a:lnTo>
                  <a:pt x="0" y="38099"/>
                </a:lnTo>
                <a:lnTo>
                  <a:pt x="0" y="76199"/>
                </a:lnTo>
                <a:lnTo>
                  <a:pt x="8166861" y="76199"/>
                </a:lnTo>
                <a:lnTo>
                  <a:pt x="8166861" y="38099"/>
                </a:lnTo>
                <a:close/>
              </a:path>
              <a:path w="8281670" h="114300">
                <a:moveTo>
                  <a:pt x="8243061" y="38099"/>
                </a:moveTo>
                <a:lnTo>
                  <a:pt x="8185911" y="38099"/>
                </a:lnTo>
                <a:lnTo>
                  <a:pt x="8185911" y="76199"/>
                </a:lnTo>
                <a:lnTo>
                  <a:pt x="8243061" y="76199"/>
                </a:lnTo>
                <a:lnTo>
                  <a:pt x="8281161" y="57149"/>
                </a:lnTo>
                <a:lnTo>
                  <a:pt x="8243061" y="38099"/>
                </a:lnTo>
                <a:close/>
              </a:path>
            </a:pathLst>
          </a:custGeom>
          <a:solidFill>
            <a:srgbClr val="000000"/>
          </a:solidFill>
        </p:spPr>
        <p:txBody>
          <a:bodyPr wrap="square" lIns="0" tIns="0" rIns="0" bIns="0" rtlCol="0"/>
          <a:lstStyle/>
          <a:p>
            <a:endParaRPr sz="1350"/>
          </a:p>
        </p:txBody>
      </p:sp>
      <p:sp>
        <p:nvSpPr>
          <p:cNvPr id="7" name="object 7"/>
          <p:cNvSpPr txBox="1"/>
          <p:nvPr/>
        </p:nvSpPr>
        <p:spPr>
          <a:xfrm>
            <a:off x="7392165" y="4520183"/>
            <a:ext cx="181928" cy="304956"/>
          </a:xfrm>
          <a:prstGeom prst="rect">
            <a:avLst/>
          </a:prstGeom>
        </p:spPr>
        <p:txBody>
          <a:bodyPr vert="horz" wrap="square" lIns="0" tIns="10478" rIns="0" bIns="0" rtlCol="0">
            <a:spAutoFit/>
          </a:bodyPr>
          <a:lstStyle/>
          <a:p>
            <a:pPr marL="9525">
              <a:spcBef>
                <a:spcPts val="83"/>
              </a:spcBef>
            </a:pPr>
            <a:r>
              <a:rPr sz="1913" i="1" spc="4" dirty="0">
                <a:latin typeface="Times New Roman"/>
                <a:cs typeface="Times New Roman"/>
              </a:rPr>
              <a:t>w</a:t>
            </a:r>
            <a:endParaRPr sz="1913">
              <a:latin typeface="Times New Roman"/>
              <a:cs typeface="Times New Roman"/>
            </a:endParaRPr>
          </a:p>
        </p:txBody>
      </p:sp>
      <p:sp>
        <p:nvSpPr>
          <p:cNvPr id="8" name="object 8"/>
          <p:cNvSpPr/>
          <p:nvPr/>
        </p:nvSpPr>
        <p:spPr>
          <a:xfrm>
            <a:off x="2082545" y="1921383"/>
            <a:ext cx="130493" cy="2907983"/>
          </a:xfrm>
          <a:custGeom>
            <a:avLst/>
            <a:gdLst/>
            <a:ahLst/>
            <a:cxnLst/>
            <a:rect l="l" t="t" r="r" b="b"/>
            <a:pathLst>
              <a:path w="173990" h="3877310">
                <a:moveTo>
                  <a:pt x="115824" y="144779"/>
                </a:moveTo>
                <a:lnTo>
                  <a:pt x="57912" y="144779"/>
                </a:lnTo>
                <a:lnTo>
                  <a:pt x="57912" y="3877170"/>
                </a:lnTo>
                <a:lnTo>
                  <a:pt x="115824" y="3877170"/>
                </a:lnTo>
                <a:lnTo>
                  <a:pt x="115824" y="144779"/>
                </a:lnTo>
                <a:close/>
              </a:path>
              <a:path w="173990" h="3877310">
                <a:moveTo>
                  <a:pt x="86868" y="0"/>
                </a:moveTo>
                <a:lnTo>
                  <a:pt x="0" y="173735"/>
                </a:lnTo>
                <a:lnTo>
                  <a:pt x="57912" y="173735"/>
                </a:lnTo>
                <a:lnTo>
                  <a:pt x="57912" y="144779"/>
                </a:lnTo>
                <a:lnTo>
                  <a:pt x="159258" y="144779"/>
                </a:lnTo>
                <a:lnTo>
                  <a:pt x="86868" y="0"/>
                </a:lnTo>
                <a:close/>
              </a:path>
              <a:path w="173990" h="3877310">
                <a:moveTo>
                  <a:pt x="159258" y="144779"/>
                </a:moveTo>
                <a:lnTo>
                  <a:pt x="115824" y="144779"/>
                </a:lnTo>
                <a:lnTo>
                  <a:pt x="115824" y="173735"/>
                </a:lnTo>
                <a:lnTo>
                  <a:pt x="173735" y="173735"/>
                </a:lnTo>
                <a:lnTo>
                  <a:pt x="159258" y="144779"/>
                </a:lnTo>
                <a:close/>
              </a:path>
            </a:pathLst>
          </a:custGeom>
          <a:solidFill>
            <a:srgbClr val="000000"/>
          </a:solidFill>
        </p:spPr>
        <p:txBody>
          <a:bodyPr wrap="square" lIns="0" tIns="0" rIns="0" bIns="0" rtlCol="0"/>
          <a:lstStyle/>
          <a:p>
            <a:endParaRPr sz="1350"/>
          </a:p>
        </p:txBody>
      </p:sp>
      <p:sp>
        <p:nvSpPr>
          <p:cNvPr id="9" name="object 9"/>
          <p:cNvSpPr/>
          <p:nvPr/>
        </p:nvSpPr>
        <p:spPr>
          <a:xfrm>
            <a:off x="1889379" y="1853946"/>
            <a:ext cx="5011103" cy="3157061"/>
          </a:xfrm>
          <a:custGeom>
            <a:avLst/>
            <a:gdLst/>
            <a:ahLst/>
            <a:cxnLst/>
            <a:rect l="l" t="t" r="r" b="b"/>
            <a:pathLst>
              <a:path w="6681470" h="4209415">
                <a:moveTo>
                  <a:pt x="0" y="0"/>
                </a:moveTo>
                <a:lnTo>
                  <a:pt x="11304" y="55642"/>
                </a:lnTo>
                <a:lnTo>
                  <a:pt x="23084" y="110995"/>
                </a:lnTo>
                <a:lnTo>
                  <a:pt x="35337" y="166048"/>
                </a:lnTo>
                <a:lnTo>
                  <a:pt x="48062" y="220789"/>
                </a:lnTo>
                <a:lnTo>
                  <a:pt x="61255" y="275206"/>
                </a:lnTo>
                <a:lnTo>
                  <a:pt x="74914" y="329288"/>
                </a:lnTo>
                <a:lnTo>
                  <a:pt x="89037" y="383022"/>
                </a:lnTo>
                <a:lnTo>
                  <a:pt x="103621" y="436397"/>
                </a:lnTo>
                <a:lnTo>
                  <a:pt x="118664" y="489402"/>
                </a:lnTo>
                <a:lnTo>
                  <a:pt x="134163" y="542025"/>
                </a:lnTo>
                <a:lnTo>
                  <a:pt x="150117" y="594253"/>
                </a:lnTo>
                <a:lnTo>
                  <a:pt x="166521" y="646076"/>
                </a:lnTo>
                <a:lnTo>
                  <a:pt x="183375" y="697482"/>
                </a:lnTo>
                <a:lnTo>
                  <a:pt x="200676" y="748459"/>
                </a:lnTo>
                <a:lnTo>
                  <a:pt x="218421" y="798995"/>
                </a:lnTo>
                <a:lnTo>
                  <a:pt x="236608" y="849079"/>
                </a:lnTo>
                <a:lnTo>
                  <a:pt x="255234" y="898699"/>
                </a:lnTo>
                <a:lnTo>
                  <a:pt x="274297" y="947843"/>
                </a:lnTo>
                <a:lnTo>
                  <a:pt x="293794" y="996499"/>
                </a:lnTo>
                <a:lnTo>
                  <a:pt x="313724" y="1044657"/>
                </a:lnTo>
                <a:lnTo>
                  <a:pt x="334083" y="1092304"/>
                </a:lnTo>
                <a:lnTo>
                  <a:pt x="354870" y="1139429"/>
                </a:lnTo>
                <a:lnTo>
                  <a:pt x="376081" y="1186019"/>
                </a:lnTo>
                <a:lnTo>
                  <a:pt x="397715" y="1232064"/>
                </a:lnTo>
                <a:lnTo>
                  <a:pt x="419768" y="1277552"/>
                </a:lnTo>
                <a:lnTo>
                  <a:pt x="442239" y="1322470"/>
                </a:lnTo>
                <a:lnTo>
                  <a:pt x="465125" y="1366807"/>
                </a:lnTo>
                <a:lnTo>
                  <a:pt x="488424" y="1410552"/>
                </a:lnTo>
                <a:lnTo>
                  <a:pt x="512133" y="1453693"/>
                </a:lnTo>
                <a:lnTo>
                  <a:pt x="536250" y="1496218"/>
                </a:lnTo>
                <a:lnTo>
                  <a:pt x="560772" y="1538116"/>
                </a:lnTo>
                <a:lnTo>
                  <a:pt x="585697" y="1579375"/>
                </a:lnTo>
                <a:lnTo>
                  <a:pt x="611022" y="1619982"/>
                </a:lnTo>
                <a:lnTo>
                  <a:pt x="636746" y="1659927"/>
                </a:lnTo>
                <a:lnTo>
                  <a:pt x="662865" y="1699198"/>
                </a:lnTo>
                <a:lnTo>
                  <a:pt x="689377" y="1737783"/>
                </a:lnTo>
                <a:lnTo>
                  <a:pt x="716280" y="1775670"/>
                </a:lnTo>
                <a:lnTo>
                  <a:pt x="743571" y="1812848"/>
                </a:lnTo>
                <a:lnTo>
                  <a:pt x="771248" y="1849306"/>
                </a:lnTo>
                <a:lnTo>
                  <a:pt x="799308" y="1885030"/>
                </a:lnTo>
                <a:lnTo>
                  <a:pt x="827750" y="1920011"/>
                </a:lnTo>
                <a:lnTo>
                  <a:pt x="856570" y="1954235"/>
                </a:lnTo>
                <a:lnTo>
                  <a:pt x="885766" y="1987692"/>
                </a:lnTo>
                <a:lnTo>
                  <a:pt x="915336" y="2020369"/>
                </a:lnTo>
                <a:lnTo>
                  <a:pt x="945277" y="2052256"/>
                </a:lnTo>
                <a:lnTo>
                  <a:pt x="975588" y="2083339"/>
                </a:lnTo>
                <a:lnTo>
                  <a:pt x="1006264" y="2113609"/>
                </a:lnTo>
                <a:lnTo>
                  <a:pt x="1037305" y="2143052"/>
                </a:lnTo>
                <a:lnTo>
                  <a:pt x="1068707" y="2171658"/>
                </a:lnTo>
                <a:lnTo>
                  <a:pt x="1100468" y="2199414"/>
                </a:lnTo>
                <a:lnTo>
                  <a:pt x="1132586" y="2226310"/>
                </a:lnTo>
                <a:lnTo>
                  <a:pt x="1168975" y="2255042"/>
                </a:lnTo>
                <a:lnTo>
                  <a:pt x="1206504" y="2282598"/>
                </a:lnTo>
                <a:lnTo>
                  <a:pt x="1245125" y="2309002"/>
                </a:lnTo>
                <a:lnTo>
                  <a:pt x="1284793" y="2334278"/>
                </a:lnTo>
                <a:lnTo>
                  <a:pt x="1325462" y="2358451"/>
                </a:lnTo>
                <a:lnTo>
                  <a:pt x="1367088" y="2381544"/>
                </a:lnTo>
                <a:lnTo>
                  <a:pt x="1409625" y="2403583"/>
                </a:lnTo>
                <a:lnTo>
                  <a:pt x="1453027" y="2424590"/>
                </a:lnTo>
                <a:lnTo>
                  <a:pt x="1497248" y="2444592"/>
                </a:lnTo>
                <a:lnTo>
                  <a:pt x="1542244" y="2463611"/>
                </a:lnTo>
                <a:lnTo>
                  <a:pt x="1587968" y="2481672"/>
                </a:lnTo>
                <a:lnTo>
                  <a:pt x="1634376" y="2498799"/>
                </a:lnTo>
                <a:lnTo>
                  <a:pt x="1681421" y="2515017"/>
                </a:lnTo>
                <a:lnTo>
                  <a:pt x="1729059" y="2530350"/>
                </a:lnTo>
                <a:lnTo>
                  <a:pt x="1777243" y="2544822"/>
                </a:lnTo>
                <a:lnTo>
                  <a:pt x="1825929" y="2558457"/>
                </a:lnTo>
                <a:lnTo>
                  <a:pt x="1875070" y="2571280"/>
                </a:lnTo>
                <a:lnTo>
                  <a:pt x="1924621" y="2583315"/>
                </a:lnTo>
                <a:lnTo>
                  <a:pt x="1974537" y="2594587"/>
                </a:lnTo>
                <a:lnTo>
                  <a:pt x="2024772" y="2605118"/>
                </a:lnTo>
                <a:lnTo>
                  <a:pt x="2075281" y="2614935"/>
                </a:lnTo>
                <a:lnTo>
                  <a:pt x="2126018" y="2624060"/>
                </a:lnTo>
                <a:lnTo>
                  <a:pt x="2176938" y="2632519"/>
                </a:lnTo>
                <a:lnTo>
                  <a:pt x="2227995" y="2640335"/>
                </a:lnTo>
                <a:lnTo>
                  <a:pt x="2279144" y="2647534"/>
                </a:lnTo>
                <a:lnTo>
                  <a:pt x="2330339" y="2654138"/>
                </a:lnTo>
                <a:lnTo>
                  <a:pt x="2381535" y="2660172"/>
                </a:lnTo>
                <a:lnTo>
                  <a:pt x="2432685" y="2665662"/>
                </a:lnTo>
                <a:lnTo>
                  <a:pt x="2483746" y="2670630"/>
                </a:lnTo>
                <a:lnTo>
                  <a:pt x="2534671" y="2675101"/>
                </a:lnTo>
                <a:lnTo>
                  <a:pt x="2585414" y="2679100"/>
                </a:lnTo>
                <a:lnTo>
                  <a:pt x="2635931" y="2682650"/>
                </a:lnTo>
                <a:lnTo>
                  <a:pt x="2686175" y="2685777"/>
                </a:lnTo>
                <a:lnTo>
                  <a:pt x="2736102" y="2688504"/>
                </a:lnTo>
                <a:lnTo>
                  <a:pt x="2785665" y="2690855"/>
                </a:lnTo>
                <a:lnTo>
                  <a:pt x="2834820" y="2692855"/>
                </a:lnTo>
                <a:lnTo>
                  <a:pt x="2883520" y="2694528"/>
                </a:lnTo>
                <a:lnTo>
                  <a:pt x="2931720" y="2695898"/>
                </a:lnTo>
                <a:lnTo>
                  <a:pt x="2979376" y="2696990"/>
                </a:lnTo>
                <a:lnTo>
                  <a:pt x="3026440" y="2697828"/>
                </a:lnTo>
                <a:lnTo>
                  <a:pt x="3072868" y="2698436"/>
                </a:lnTo>
                <a:lnTo>
                  <a:pt x="3118614" y="2698838"/>
                </a:lnTo>
                <a:lnTo>
                  <a:pt x="3163633" y="2699059"/>
                </a:lnTo>
                <a:lnTo>
                  <a:pt x="3207879" y="2699123"/>
                </a:lnTo>
                <a:lnTo>
                  <a:pt x="3251307" y="2699054"/>
                </a:lnTo>
                <a:lnTo>
                  <a:pt x="3293872" y="2698877"/>
                </a:lnTo>
                <a:lnTo>
                  <a:pt x="3342309" y="2700105"/>
                </a:lnTo>
                <a:lnTo>
                  <a:pt x="3390715" y="2704222"/>
                </a:lnTo>
                <a:lnTo>
                  <a:pt x="3439063" y="2711078"/>
                </a:lnTo>
                <a:lnTo>
                  <a:pt x="3487324" y="2720522"/>
                </a:lnTo>
                <a:lnTo>
                  <a:pt x="3535473" y="2732403"/>
                </a:lnTo>
                <a:lnTo>
                  <a:pt x="3583482" y="2746570"/>
                </a:lnTo>
                <a:lnTo>
                  <a:pt x="3631324" y="2762872"/>
                </a:lnTo>
                <a:lnTo>
                  <a:pt x="3678971" y="2781159"/>
                </a:lnTo>
                <a:lnTo>
                  <a:pt x="3726397" y="2801280"/>
                </a:lnTo>
                <a:lnTo>
                  <a:pt x="3773574" y="2823083"/>
                </a:lnTo>
                <a:lnTo>
                  <a:pt x="3820476" y="2846420"/>
                </a:lnTo>
                <a:lnTo>
                  <a:pt x="3867075" y="2871137"/>
                </a:lnTo>
                <a:lnTo>
                  <a:pt x="3913343" y="2897085"/>
                </a:lnTo>
                <a:lnTo>
                  <a:pt x="3959255" y="2924113"/>
                </a:lnTo>
                <a:lnTo>
                  <a:pt x="4004782" y="2952070"/>
                </a:lnTo>
                <a:lnTo>
                  <a:pt x="4049897" y="2980806"/>
                </a:lnTo>
                <a:lnTo>
                  <a:pt x="4094574" y="3010169"/>
                </a:lnTo>
                <a:lnTo>
                  <a:pt x="4138786" y="3040009"/>
                </a:lnTo>
                <a:lnTo>
                  <a:pt x="4182504" y="3070175"/>
                </a:lnTo>
                <a:lnTo>
                  <a:pt x="4225702" y="3100516"/>
                </a:lnTo>
                <a:lnTo>
                  <a:pt x="4268353" y="3130881"/>
                </a:lnTo>
                <a:lnTo>
                  <a:pt x="4310430" y="3161120"/>
                </a:lnTo>
                <a:lnTo>
                  <a:pt x="4351905" y="3191082"/>
                </a:lnTo>
                <a:lnTo>
                  <a:pt x="4392752" y="3220616"/>
                </a:lnTo>
                <a:lnTo>
                  <a:pt x="4432942" y="3249571"/>
                </a:lnTo>
                <a:lnTo>
                  <a:pt x="4472450" y="3277797"/>
                </a:lnTo>
                <a:lnTo>
                  <a:pt x="4511248" y="3305142"/>
                </a:lnTo>
                <a:lnTo>
                  <a:pt x="4549308" y="3331456"/>
                </a:lnTo>
                <a:lnTo>
                  <a:pt x="4586605" y="3356589"/>
                </a:lnTo>
                <a:lnTo>
                  <a:pt x="4623109" y="3380388"/>
                </a:lnTo>
                <a:lnTo>
                  <a:pt x="4658795" y="3402705"/>
                </a:lnTo>
                <a:lnTo>
                  <a:pt x="4693635" y="3423387"/>
                </a:lnTo>
                <a:lnTo>
                  <a:pt x="4727602" y="3442284"/>
                </a:lnTo>
                <a:lnTo>
                  <a:pt x="4792809" y="3474120"/>
                </a:lnTo>
                <a:lnTo>
                  <a:pt x="4854198" y="3497007"/>
                </a:lnTo>
                <a:lnTo>
                  <a:pt x="4911552" y="3509738"/>
                </a:lnTo>
                <a:lnTo>
                  <a:pt x="4938649" y="3511918"/>
                </a:lnTo>
                <a:lnTo>
                  <a:pt x="4982820" y="3509893"/>
                </a:lnTo>
                <a:lnTo>
                  <a:pt x="5023134" y="3501676"/>
                </a:lnTo>
                <a:lnTo>
                  <a:pt x="5059838" y="3487750"/>
                </a:lnTo>
                <a:lnTo>
                  <a:pt x="5093181" y="3468600"/>
                </a:lnTo>
                <a:lnTo>
                  <a:pt x="5123411" y="3444710"/>
                </a:lnTo>
                <a:lnTo>
                  <a:pt x="5150777" y="3416562"/>
                </a:lnTo>
                <a:lnTo>
                  <a:pt x="5175527" y="3384642"/>
                </a:lnTo>
                <a:lnTo>
                  <a:pt x="5197910" y="3349433"/>
                </a:lnTo>
                <a:lnTo>
                  <a:pt x="5218174" y="3311419"/>
                </a:lnTo>
                <a:lnTo>
                  <a:pt x="5236568" y="3271083"/>
                </a:lnTo>
                <a:lnTo>
                  <a:pt x="5253341" y="3228910"/>
                </a:lnTo>
                <a:lnTo>
                  <a:pt x="5268740" y="3185384"/>
                </a:lnTo>
                <a:lnTo>
                  <a:pt x="5283015" y="3140988"/>
                </a:lnTo>
                <a:lnTo>
                  <a:pt x="5296414" y="3096206"/>
                </a:lnTo>
                <a:lnTo>
                  <a:pt x="5309185" y="3051522"/>
                </a:lnTo>
                <a:lnTo>
                  <a:pt x="5321577" y="3007420"/>
                </a:lnTo>
                <a:lnTo>
                  <a:pt x="5333838" y="2964384"/>
                </a:lnTo>
                <a:lnTo>
                  <a:pt x="5346218" y="2922897"/>
                </a:lnTo>
                <a:lnTo>
                  <a:pt x="5358964" y="2883444"/>
                </a:lnTo>
                <a:lnTo>
                  <a:pt x="5372324" y="2846509"/>
                </a:lnTo>
                <a:lnTo>
                  <a:pt x="5401885" y="2782126"/>
                </a:lnTo>
                <a:lnTo>
                  <a:pt x="5440947" y="2720822"/>
                </a:lnTo>
                <a:lnTo>
                  <a:pt x="5461045" y="2682881"/>
                </a:lnTo>
                <a:lnTo>
                  <a:pt x="5479246" y="2642783"/>
                </a:lnTo>
                <a:lnTo>
                  <a:pt x="5495920" y="2601486"/>
                </a:lnTo>
                <a:lnTo>
                  <a:pt x="5511436" y="2559950"/>
                </a:lnTo>
                <a:lnTo>
                  <a:pt x="5526164" y="2519135"/>
                </a:lnTo>
                <a:lnTo>
                  <a:pt x="5540475" y="2479998"/>
                </a:lnTo>
                <a:lnTo>
                  <a:pt x="5554736" y="2443500"/>
                </a:lnTo>
                <a:lnTo>
                  <a:pt x="5584593" y="2382258"/>
                </a:lnTo>
                <a:lnTo>
                  <a:pt x="5618694" y="2343082"/>
                </a:lnTo>
                <a:lnTo>
                  <a:pt x="5659996" y="2333647"/>
                </a:lnTo>
                <a:lnTo>
                  <a:pt x="5684273" y="2342480"/>
                </a:lnTo>
                <a:lnTo>
                  <a:pt x="5741924" y="2392045"/>
                </a:lnTo>
                <a:lnTo>
                  <a:pt x="5775589" y="2435851"/>
                </a:lnTo>
                <a:lnTo>
                  <a:pt x="5813579" y="2495285"/>
                </a:lnTo>
                <a:lnTo>
                  <a:pt x="5834010" y="2530266"/>
                </a:lnTo>
                <a:lnTo>
                  <a:pt x="5855301" y="2568440"/>
                </a:lnTo>
                <a:lnTo>
                  <a:pt x="5877377" y="2609567"/>
                </a:lnTo>
                <a:lnTo>
                  <a:pt x="5900164" y="2653409"/>
                </a:lnTo>
                <a:lnTo>
                  <a:pt x="5923590" y="2699728"/>
                </a:lnTo>
                <a:lnTo>
                  <a:pt x="5947579" y="2748286"/>
                </a:lnTo>
                <a:lnTo>
                  <a:pt x="5972059" y="2798844"/>
                </a:lnTo>
                <a:lnTo>
                  <a:pt x="5996954" y="2851165"/>
                </a:lnTo>
                <a:lnTo>
                  <a:pt x="6022192" y="2905009"/>
                </a:lnTo>
                <a:lnTo>
                  <a:pt x="6047699" y="2960138"/>
                </a:lnTo>
                <a:lnTo>
                  <a:pt x="6073400" y="3016314"/>
                </a:lnTo>
                <a:lnTo>
                  <a:pt x="6099222" y="3073299"/>
                </a:lnTo>
                <a:lnTo>
                  <a:pt x="6125091" y="3130854"/>
                </a:lnTo>
                <a:lnTo>
                  <a:pt x="6150934" y="3188741"/>
                </a:lnTo>
                <a:lnTo>
                  <a:pt x="6176675" y="3246722"/>
                </a:lnTo>
                <a:lnTo>
                  <a:pt x="6202243" y="3304558"/>
                </a:lnTo>
                <a:lnTo>
                  <a:pt x="6227561" y="3362011"/>
                </a:lnTo>
                <a:lnTo>
                  <a:pt x="6252558" y="3418843"/>
                </a:lnTo>
                <a:lnTo>
                  <a:pt x="6277158" y="3474815"/>
                </a:lnTo>
                <a:lnTo>
                  <a:pt x="6301289" y="3529689"/>
                </a:lnTo>
                <a:lnTo>
                  <a:pt x="6324876" y="3583227"/>
                </a:lnTo>
                <a:lnTo>
                  <a:pt x="6347845" y="3635190"/>
                </a:lnTo>
                <a:lnTo>
                  <a:pt x="6370123" y="3685340"/>
                </a:lnTo>
                <a:lnTo>
                  <a:pt x="6391635" y="3733439"/>
                </a:lnTo>
                <a:lnTo>
                  <a:pt x="6412309" y="3779249"/>
                </a:lnTo>
                <a:lnTo>
                  <a:pt x="6432069" y="3822530"/>
                </a:lnTo>
                <a:lnTo>
                  <a:pt x="6450842" y="3863045"/>
                </a:lnTo>
                <a:lnTo>
                  <a:pt x="6468555" y="3900556"/>
                </a:lnTo>
                <a:lnTo>
                  <a:pt x="6500504" y="3965610"/>
                </a:lnTo>
                <a:lnTo>
                  <a:pt x="6561347" y="4077532"/>
                </a:lnTo>
                <a:lnTo>
                  <a:pt x="6598135" y="4138646"/>
                </a:lnTo>
                <a:lnTo>
                  <a:pt x="6626201" y="4178986"/>
                </a:lnTo>
                <a:lnTo>
                  <a:pt x="6661152" y="4209217"/>
                </a:lnTo>
                <a:lnTo>
                  <a:pt x="6670529" y="4205044"/>
                </a:lnTo>
                <a:lnTo>
                  <a:pt x="6676168" y="4191968"/>
                </a:lnTo>
                <a:lnTo>
                  <a:pt x="6679315" y="4172958"/>
                </a:lnTo>
                <a:lnTo>
                  <a:pt x="6681216" y="4150982"/>
                </a:lnTo>
              </a:path>
            </a:pathLst>
          </a:custGeom>
          <a:ln w="64008">
            <a:solidFill>
              <a:srgbClr val="7E5F00"/>
            </a:solidFill>
          </a:ln>
        </p:spPr>
        <p:txBody>
          <a:bodyPr wrap="square" lIns="0" tIns="0" rIns="0" bIns="0" rtlCol="0"/>
          <a:lstStyle/>
          <a:p>
            <a:endParaRPr sz="1350"/>
          </a:p>
        </p:txBody>
      </p:sp>
      <p:sp>
        <p:nvSpPr>
          <p:cNvPr id="10" name="object 10"/>
          <p:cNvSpPr/>
          <p:nvPr/>
        </p:nvSpPr>
        <p:spPr>
          <a:xfrm>
            <a:off x="6888860" y="3607031"/>
            <a:ext cx="1112520" cy="1406366"/>
          </a:xfrm>
          <a:custGeom>
            <a:avLst/>
            <a:gdLst/>
            <a:ahLst/>
            <a:cxnLst/>
            <a:rect l="l" t="t" r="r" b="b"/>
            <a:pathLst>
              <a:path w="1483359" h="1875154">
                <a:moveTo>
                  <a:pt x="1482852" y="1014506"/>
                </a:moveTo>
                <a:lnTo>
                  <a:pt x="1463041" y="977358"/>
                </a:lnTo>
                <a:lnTo>
                  <a:pt x="1444647" y="937039"/>
                </a:lnTo>
                <a:lnTo>
                  <a:pt x="1427874" y="894883"/>
                </a:lnTo>
                <a:lnTo>
                  <a:pt x="1412475" y="851374"/>
                </a:lnTo>
                <a:lnTo>
                  <a:pt x="1398200" y="806994"/>
                </a:lnTo>
                <a:lnTo>
                  <a:pt x="1384801" y="762229"/>
                </a:lnTo>
                <a:lnTo>
                  <a:pt x="1372030" y="717560"/>
                </a:lnTo>
                <a:lnTo>
                  <a:pt x="1359638" y="673473"/>
                </a:lnTo>
                <a:lnTo>
                  <a:pt x="1347377" y="630451"/>
                </a:lnTo>
                <a:lnTo>
                  <a:pt x="1334997" y="588976"/>
                </a:lnTo>
                <a:lnTo>
                  <a:pt x="1322251" y="549534"/>
                </a:lnTo>
                <a:lnTo>
                  <a:pt x="1308891" y="512607"/>
                </a:lnTo>
                <a:lnTo>
                  <a:pt x="1279330" y="448234"/>
                </a:lnTo>
                <a:lnTo>
                  <a:pt x="1240268" y="386954"/>
                </a:lnTo>
                <a:lnTo>
                  <a:pt x="1220170" y="349036"/>
                </a:lnTo>
                <a:lnTo>
                  <a:pt x="1201969" y="308959"/>
                </a:lnTo>
                <a:lnTo>
                  <a:pt x="1185295" y="267684"/>
                </a:lnTo>
                <a:lnTo>
                  <a:pt x="1169779" y="226169"/>
                </a:lnTo>
                <a:lnTo>
                  <a:pt x="1155051" y="185373"/>
                </a:lnTo>
                <a:lnTo>
                  <a:pt x="1140740" y="146256"/>
                </a:lnTo>
                <a:lnTo>
                  <a:pt x="1126479" y="109776"/>
                </a:lnTo>
                <a:lnTo>
                  <a:pt x="1096622" y="48566"/>
                </a:lnTo>
                <a:lnTo>
                  <a:pt x="1062521" y="9416"/>
                </a:lnTo>
                <a:lnTo>
                  <a:pt x="1021219" y="0"/>
                </a:lnTo>
                <a:lnTo>
                  <a:pt x="996942" y="8839"/>
                </a:lnTo>
                <a:lnTo>
                  <a:pt x="939292" y="58408"/>
                </a:lnTo>
                <a:lnTo>
                  <a:pt x="905626" y="102170"/>
                </a:lnTo>
                <a:lnTo>
                  <a:pt x="867636" y="161559"/>
                </a:lnTo>
                <a:lnTo>
                  <a:pt x="847205" y="196518"/>
                </a:lnTo>
                <a:lnTo>
                  <a:pt x="825914" y="234669"/>
                </a:lnTo>
                <a:lnTo>
                  <a:pt x="803838" y="275773"/>
                </a:lnTo>
                <a:lnTo>
                  <a:pt x="781051" y="319592"/>
                </a:lnTo>
                <a:lnTo>
                  <a:pt x="757625" y="365888"/>
                </a:lnTo>
                <a:lnTo>
                  <a:pt x="733636" y="414423"/>
                </a:lnTo>
                <a:lnTo>
                  <a:pt x="709156" y="464958"/>
                </a:lnTo>
                <a:lnTo>
                  <a:pt x="684261" y="517256"/>
                </a:lnTo>
                <a:lnTo>
                  <a:pt x="659023" y="571077"/>
                </a:lnTo>
                <a:lnTo>
                  <a:pt x="633516" y="626183"/>
                </a:lnTo>
                <a:lnTo>
                  <a:pt x="607815" y="682337"/>
                </a:lnTo>
                <a:lnTo>
                  <a:pt x="581993" y="739300"/>
                </a:lnTo>
                <a:lnTo>
                  <a:pt x="556124" y="796833"/>
                </a:lnTo>
                <a:lnTo>
                  <a:pt x="530281" y="854699"/>
                </a:lnTo>
                <a:lnTo>
                  <a:pt x="504540" y="912658"/>
                </a:lnTo>
                <a:lnTo>
                  <a:pt x="478972" y="970474"/>
                </a:lnTo>
                <a:lnTo>
                  <a:pt x="453654" y="1027906"/>
                </a:lnTo>
                <a:lnTo>
                  <a:pt x="428657" y="1084718"/>
                </a:lnTo>
                <a:lnTo>
                  <a:pt x="404057" y="1140671"/>
                </a:lnTo>
                <a:lnTo>
                  <a:pt x="379926" y="1195527"/>
                </a:lnTo>
                <a:lnTo>
                  <a:pt x="356339" y="1249046"/>
                </a:lnTo>
                <a:lnTo>
                  <a:pt x="333370" y="1300992"/>
                </a:lnTo>
                <a:lnTo>
                  <a:pt x="311092" y="1351125"/>
                </a:lnTo>
                <a:lnTo>
                  <a:pt x="289580" y="1399208"/>
                </a:lnTo>
                <a:lnTo>
                  <a:pt x="268906" y="1445002"/>
                </a:lnTo>
                <a:lnTo>
                  <a:pt x="249146" y="1488269"/>
                </a:lnTo>
                <a:lnTo>
                  <a:pt x="230373" y="1528770"/>
                </a:lnTo>
                <a:lnTo>
                  <a:pt x="212660" y="1566267"/>
                </a:lnTo>
                <a:lnTo>
                  <a:pt x="180711" y="1631298"/>
                </a:lnTo>
                <a:lnTo>
                  <a:pt x="119868" y="1743180"/>
                </a:lnTo>
                <a:lnTo>
                  <a:pt x="83080" y="1804273"/>
                </a:lnTo>
                <a:lnTo>
                  <a:pt x="55014" y="1844599"/>
                </a:lnTo>
                <a:lnTo>
                  <a:pt x="20063" y="1874819"/>
                </a:lnTo>
                <a:lnTo>
                  <a:pt x="10686" y="1870647"/>
                </a:lnTo>
                <a:lnTo>
                  <a:pt x="5047" y="1857574"/>
                </a:lnTo>
                <a:lnTo>
                  <a:pt x="1900" y="1838568"/>
                </a:lnTo>
                <a:lnTo>
                  <a:pt x="0" y="1816596"/>
                </a:lnTo>
              </a:path>
            </a:pathLst>
          </a:custGeom>
          <a:ln w="64007">
            <a:solidFill>
              <a:srgbClr val="7E5F00"/>
            </a:solidFill>
          </a:ln>
        </p:spPr>
        <p:txBody>
          <a:bodyPr wrap="square" lIns="0" tIns="0" rIns="0" bIns="0" rtlCol="0"/>
          <a:lstStyle/>
          <a:p>
            <a:endParaRPr sz="1350"/>
          </a:p>
        </p:txBody>
      </p:sp>
      <p:sp>
        <p:nvSpPr>
          <p:cNvPr id="11" name="object 11"/>
          <p:cNvSpPr/>
          <p:nvPr/>
        </p:nvSpPr>
        <p:spPr>
          <a:xfrm>
            <a:off x="2563749" y="4466843"/>
            <a:ext cx="144018" cy="144018"/>
          </a:xfrm>
          <a:prstGeom prst="rect">
            <a:avLst/>
          </a:prstGeom>
          <a:blipFill>
            <a:blip r:embed="rId2" cstate="print"/>
            <a:stretch>
              <a:fillRect/>
            </a:stretch>
          </a:blipFill>
        </p:spPr>
        <p:txBody>
          <a:bodyPr wrap="square" lIns="0" tIns="0" rIns="0" bIns="0" rtlCol="0"/>
          <a:lstStyle/>
          <a:p>
            <a:endParaRPr sz="1350"/>
          </a:p>
        </p:txBody>
      </p:sp>
      <p:sp>
        <p:nvSpPr>
          <p:cNvPr id="12" name="object 12"/>
          <p:cNvSpPr/>
          <p:nvPr/>
        </p:nvSpPr>
        <p:spPr>
          <a:xfrm>
            <a:off x="2622041" y="3427857"/>
            <a:ext cx="0" cy="1103948"/>
          </a:xfrm>
          <a:custGeom>
            <a:avLst/>
            <a:gdLst/>
            <a:ahLst/>
            <a:cxnLst/>
            <a:rect l="l" t="t" r="r" b="b"/>
            <a:pathLst>
              <a:path h="1471929">
                <a:moveTo>
                  <a:pt x="0" y="0"/>
                </a:moveTo>
                <a:lnTo>
                  <a:pt x="0" y="1471879"/>
                </a:lnTo>
              </a:path>
            </a:pathLst>
          </a:custGeom>
          <a:ln w="57912">
            <a:solidFill>
              <a:srgbClr val="767070"/>
            </a:solidFill>
            <a:prstDash val="dash"/>
          </a:ln>
        </p:spPr>
        <p:txBody>
          <a:bodyPr wrap="square" lIns="0" tIns="0" rIns="0" bIns="0" rtlCol="0"/>
          <a:lstStyle/>
          <a:p>
            <a:endParaRPr sz="1350"/>
          </a:p>
        </p:txBody>
      </p:sp>
      <p:sp>
        <p:nvSpPr>
          <p:cNvPr id="13" name="object 13"/>
          <p:cNvSpPr/>
          <p:nvPr/>
        </p:nvSpPr>
        <p:spPr>
          <a:xfrm>
            <a:off x="2097404" y="2955798"/>
            <a:ext cx="1193483" cy="1131094"/>
          </a:xfrm>
          <a:custGeom>
            <a:avLst/>
            <a:gdLst/>
            <a:ahLst/>
            <a:cxnLst/>
            <a:rect l="l" t="t" r="r" b="b"/>
            <a:pathLst>
              <a:path w="1591310" h="1508125">
                <a:moveTo>
                  <a:pt x="0" y="0"/>
                </a:moveTo>
                <a:lnTo>
                  <a:pt x="1591310" y="1507998"/>
                </a:lnTo>
              </a:path>
            </a:pathLst>
          </a:custGeom>
          <a:ln w="57912">
            <a:solidFill>
              <a:srgbClr val="0000FF"/>
            </a:solidFill>
            <a:prstDash val="dash"/>
          </a:ln>
        </p:spPr>
        <p:txBody>
          <a:bodyPr wrap="square" lIns="0" tIns="0" rIns="0" bIns="0" rtlCol="0"/>
          <a:lstStyle/>
          <a:p>
            <a:endParaRPr sz="1350"/>
          </a:p>
        </p:txBody>
      </p:sp>
      <p:sp>
        <p:nvSpPr>
          <p:cNvPr id="14" name="object 14"/>
          <p:cNvSpPr/>
          <p:nvPr/>
        </p:nvSpPr>
        <p:spPr>
          <a:xfrm>
            <a:off x="3794759" y="4505707"/>
            <a:ext cx="144018" cy="144017"/>
          </a:xfrm>
          <a:prstGeom prst="rect">
            <a:avLst/>
          </a:prstGeom>
          <a:blipFill>
            <a:blip r:embed="rId3" cstate="print"/>
            <a:stretch>
              <a:fillRect/>
            </a:stretch>
          </a:blipFill>
        </p:spPr>
        <p:txBody>
          <a:bodyPr wrap="square" lIns="0" tIns="0" rIns="0" bIns="0" rtlCol="0"/>
          <a:lstStyle/>
          <a:p>
            <a:endParaRPr sz="1350"/>
          </a:p>
        </p:txBody>
      </p:sp>
      <p:sp>
        <p:nvSpPr>
          <p:cNvPr id="15" name="object 15"/>
          <p:cNvSpPr txBox="1"/>
          <p:nvPr/>
        </p:nvSpPr>
        <p:spPr>
          <a:xfrm>
            <a:off x="2769298" y="4624883"/>
            <a:ext cx="985838" cy="286617"/>
          </a:xfrm>
          <a:prstGeom prst="rect">
            <a:avLst/>
          </a:prstGeom>
        </p:spPr>
        <p:txBody>
          <a:bodyPr vert="horz" wrap="square" lIns="0" tIns="9525" rIns="0" bIns="0" rtlCol="0">
            <a:spAutoFit/>
          </a:bodyPr>
          <a:lstStyle/>
          <a:p>
            <a:pPr marL="9525">
              <a:spcBef>
                <a:spcPts val="75"/>
              </a:spcBef>
            </a:pPr>
            <a:r>
              <a:rPr spc="-120" dirty="0">
                <a:solidFill>
                  <a:srgbClr val="FF0000"/>
                </a:solidFill>
                <a:latin typeface="DejaVu Sans"/>
                <a:cs typeface="DejaVu Sans"/>
              </a:rPr>
              <a:t>−𝜂𝜕𝐿</a:t>
            </a:r>
            <a:r>
              <a:rPr sz="2700" spc="-124" baseline="2314" dirty="0">
                <a:solidFill>
                  <a:srgbClr val="FF0000"/>
                </a:solidFill>
                <a:latin typeface="DejaVu Sans"/>
                <a:cs typeface="DejaVu Sans"/>
              </a:rPr>
              <a:t> </a:t>
            </a:r>
            <a:r>
              <a:rPr spc="79" dirty="0">
                <a:solidFill>
                  <a:srgbClr val="FF0000"/>
                </a:solidFill>
                <a:latin typeface="DejaVu Sans"/>
                <a:cs typeface="DejaVu Sans"/>
              </a:rPr>
              <a:t>𝜕𝑤</a:t>
            </a:r>
            <a:endParaRPr>
              <a:latin typeface="DejaVu Sans"/>
              <a:cs typeface="DejaVu Sans"/>
            </a:endParaRPr>
          </a:p>
        </p:txBody>
      </p:sp>
      <p:sp>
        <p:nvSpPr>
          <p:cNvPr id="16" name="object 16"/>
          <p:cNvSpPr/>
          <p:nvPr/>
        </p:nvSpPr>
        <p:spPr>
          <a:xfrm>
            <a:off x="4146804" y="4144517"/>
            <a:ext cx="1873376" cy="803529"/>
          </a:xfrm>
          <a:prstGeom prst="rect">
            <a:avLst/>
          </a:prstGeom>
          <a:blipFill>
            <a:blip r:embed="rId4" cstate="print"/>
            <a:stretch>
              <a:fillRect/>
            </a:stretch>
          </a:blipFill>
        </p:spPr>
        <p:txBody>
          <a:bodyPr wrap="square" lIns="0" tIns="0" rIns="0" bIns="0" rtlCol="0"/>
          <a:lstStyle/>
          <a:p>
            <a:endParaRPr sz="1350"/>
          </a:p>
        </p:txBody>
      </p:sp>
      <p:sp>
        <p:nvSpPr>
          <p:cNvPr id="17" name="object 17"/>
          <p:cNvSpPr/>
          <p:nvPr/>
        </p:nvSpPr>
        <p:spPr>
          <a:xfrm>
            <a:off x="4055364" y="4098797"/>
            <a:ext cx="2067687" cy="969264"/>
          </a:xfrm>
          <a:prstGeom prst="rect">
            <a:avLst/>
          </a:prstGeom>
          <a:blipFill>
            <a:blip r:embed="rId5" cstate="print"/>
            <a:stretch>
              <a:fillRect/>
            </a:stretch>
          </a:blipFill>
        </p:spPr>
        <p:txBody>
          <a:bodyPr wrap="square" lIns="0" tIns="0" rIns="0" bIns="0" rtlCol="0"/>
          <a:lstStyle/>
          <a:p>
            <a:endParaRPr sz="1350"/>
          </a:p>
        </p:txBody>
      </p:sp>
      <p:sp>
        <p:nvSpPr>
          <p:cNvPr id="18" name="object 18"/>
          <p:cNvSpPr/>
          <p:nvPr/>
        </p:nvSpPr>
        <p:spPr>
          <a:xfrm>
            <a:off x="4191381" y="4174235"/>
            <a:ext cx="1784223" cy="715518"/>
          </a:xfrm>
          <a:prstGeom prst="rect">
            <a:avLst/>
          </a:prstGeom>
          <a:blipFill>
            <a:blip r:embed="rId6" cstate="print"/>
            <a:stretch>
              <a:fillRect/>
            </a:stretch>
          </a:blipFill>
        </p:spPr>
        <p:txBody>
          <a:bodyPr wrap="square" lIns="0" tIns="0" rIns="0" bIns="0" rtlCol="0"/>
          <a:lstStyle/>
          <a:p>
            <a:endParaRPr sz="1350"/>
          </a:p>
        </p:txBody>
      </p:sp>
      <p:sp>
        <p:nvSpPr>
          <p:cNvPr id="19" name="object 19"/>
          <p:cNvSpPr txBox="1"/>
          <p:nvPr/>
        </p:nvSpPr>
        <p:spPr>
          <a:xfrm>
            <a:off x="4191381" y="4183227"/>
            <a:ext cx="1784509" cy="655468"/>
          </a:xfrm>
          <a:prstGeom prst="rect">
            <a:avLst/>
          </a:prstGeom>
        </p:spPr>
        <p:txBody>
          <a:bodyPr vert="horz" wrap="square" lIns="0" tIns="9049" rIns="0" bIns="0" rtlCol="0">
            <a:spAutoFit/>
          </a:bodyPr>
          <a:lstStyle/>
          <a:p>
            <a:pPr marL="69056" marR="52388">
              <a:spcBef>
                <a:spcPts val="71"/>
              </a:spcBef>
            </a:pPr>
            <a:r>
              <a:rPr sz="2100" spc="-45" dirty="0">
                <a:solidFill>
                  <a:srgbClr val="FFFFFF"/>
                </a:solidFill>
                <a:latin typeface="Arial"/>
                <a:cs typeface="Arial"/>
              </a:rPr>
              <a:t>η </a:t>
            </a:r>
            <a:r>
              <a:rPr sz="2100" spc="-109" dirty="0">
                <a:solidFill>
                  <a:srgbClr val="FFFFFF"/>
                </a:solidFill>
                <a:latin typeface="Arial"/>
                <a:cs typeface="Arial"/>
              </a:rPr>
              <a:t>is </a:t>
            </a:r>
            <a:r>
              <a:rPr sz="2100" spc="-86" dirty="0">
                <a:solidFill>
                  <a:srgbClr val="FFFFFF"/>
                </a:solidFill>
                <a:latin typeface="Arial"/>
                <a:cs typeface="Arial"/>
              </a:rPr>
              <a:t>called  “</a:t>
            </a:r>
            <a:r>
              <a:rPr sz="2100" b="1" i="1" spc="-86" dirty="0">
                <a:solidFill>
                  <a:srgbClr val="FFFFFF"/>
                </a:solidFill>
                <a:latin typeface="Arial"/>
                <a:cs typeface="Arial"/>
              </a:rPr>
              <a:t>learning</a:t>
            </a:r>
            <a:r>
              <a:rPr sz="2100" b="1" i="1" spc="-161" dirty="0">
                <a:solidFill>
                  <a:srgbClr val="FFFFFF"/>
                </a:solidFill>
                <a:latin typeface="Arial"/>
                <a:cs typeface="Arial"/>
              </a:rPr>
              <a:t> </a:t>
            </a:r>
            <a:r>
              <a:rPr sz="2100" b="1" i="1" spc="-23" dirty="0">
                <a:solidFill>
                  <a:srgbClr val="FFFFFF"/>
                </a:solidFill>
                <a:latin typeface="Arial"/>
                <a:cs typeface="Arial"/>
              </a:rPr>
              <a:t>rate</a:t>
            </a:r>
            <a:r>
              <a:rPr sz="2100" spc="-23" dirty="0">
                <a:solidFill>
                  <a:srgbClr val="FFFFFF"/>
                </a:solidFill>
                <a:latin typeface="Arial"/>
                <a:cs typeface="Arial"/>
              </a:rPr>
              <a:t>”</a:t>
            </a:r>
            <a:endParaRPr sz="2100">
              <a:latin typeface="Arial"/>
              <a:cs typeface="Arial"/>
            </a:endParaRPr>
          </a:p>
        </p:txBody>
      </p:sp>
      <p:sp>
        <p:nvSpPr>
          <p:cNvPr id="20" name="object 20"/>
          <p:cNvSpPr/>
          <p:nvPr/>
        </p:nvSpPr>
        <p:spPr>
          <a:xfrm>
            <a:off x="2622613" y="4278821"/>
            <a:ext cx="1247298" cy="234315"/>
          </a:xfrm>
          <a:custGeom>
            <a:avLst/>
            <a:gdLst/>
            <a:ahLst/>
            <a:cxnLst/>
            <a:rect l="l" t="t" r="r" b="b"/>
            <a:pathLst>
              <a:path w="1663064" h="312420">
                <a:moveTo>
                  <a:pt x="0" y="312419"/>
                </a:moveTo>
                <a:lnTo>
                  <a:pt x="21118" y="257913"/>
                </a:lnTo>
                <a:lnTo>
                  <a:pt x="79390" y="211776"/>
                </a:lnTo>
                <a:lnTo>
                  <a:pt x="120075" y="192949"/>
                </a:lnTo>
                <a:lnTo>
                  <a:pt x="167188" y="177537"/>
                </a:lnTo>
                <a:lnTo>
                  <a:pt x="219776" y="165983"/>
                </a:lnTo>
                <a:lnTo>
                  <a:pt x="276887" y="158726"/>
                </a:lnTo>
                <a:lnTo>
                  <a:pt x="337565" y="156209"/>
                </a:lnTo>
                <a:lnTo>
                  <a:pt x="493775" y="156209"/>
                </a:lnTo>
                <a:lnTo>
                  <a:pt x="554454" y="153693"/>
                </a:lnTo>
                <a:lnTo>
                  <a:pt x="611565" y="146436"/>
                </a:lnTo>
                <a:lnTo>
                  <a:pt x="664153" y="134882"/>
                </a:lnTo>
                <a:lnTo>
                  <a:pt x="711266" y="119470"/>
                </a:lnTo>
                <a:lnTo>
                  <a:pt x="751951" y="100643"/>
                </a:lnTo>
                <a:lnTo>
                  <a:pt x="785255" y="78841"/>
                </a:lnTo>
                <a:lnTo>
                  <a:pt x="825903" y="28078"/>
                </a:lnTo>
                <a:lnTo>
                  <a:pt x="831342" y="0"/>
                </a:lnTo>
                <a:lnTo>
                  <a:pt x="836780" y="28078"/>
                </a:lnTo>
                <a:lnTo>
                  <a:pt x="877428" y="78841"/>
                </a:lnTo>
                <a:lnTo>
                  <a:pt x="910732" y="100643"/>
                </a:lnTo>
                <a:lnTo>
                  <a:pt x="951417" y="119470"/>
                </a:lnTo>
                <a:lnTo>
                  <a:pt x="998530" y="134882"/>
                </a:lnTo>
                <a:lnTo>
                  <a:pt x="1051118" y="146436"/>
                </a:lnTo>
                <a:lnTo>
                  <a:pt x="1108229" y="153693"/>
                </a:lnTo>
                <a:lnTo>
                  <a:pt x="1168908" y="156209"/>
                </a:lnTo>
                <a:lnTo>
                  <a:pt x="1325118" y="156209"/>
                </a:lnTo>
                <a:lnTo>
                  <a:pt x="1385796" y="158726"/>
                </a:lnTo>
                <a:lnTo>
                  <a:pt x="1442907" y="165983"/>
                </a:lnTo>
                <a:lnTo>
                  <a:pt x="1495495" y="177537"/>
                </a:lnTo>
                <a:lnTo>
                  <a:pt x="1542608" y="192949"/>
                </a:lnTo>
                <a:lnTo>
                  <a:pt x="1583293" y="211776"/>
                </a:lnTo>
                <a:lnTo>
                  <a:pt x="1616597" y="233578"/>
                </a:lnTo>
                <a:lnTo>
                  <a:pt x="1657245" y="284341"/>
                </a:lnTo>
                <a:lnTo>
                  <a:pt x="1662683" y="312419"/>
                </a:lnTo>
              </a:path>
            </a:pathLst>
          </a:custGeom>
          <a:ln w="28956">
            <a:solidFill>
              <a:srgbClr val="FF0000"/>
            </a:solidFill>
          </a:ln>
        </p:spPr>
        <p:txBody>
          <a:bodyPr wrap="square" lIns="0" tIns="0" rIns="0" bIns="0" rtlCol="0"/>
          <a:lstStyle/>
          <a:p>
            <a:endParaRPr sz="1350"/>
          </a:p>
        </p:txBody>
      </p:sp>
      <p:sp>
        <p:nvSpPr>
          <p:cNvPr id="21" name="object 21"/>
          <p:cNvSpPr txBox="1"/>
          <p:nvPr/>
        </p:nvSpPr>
        <p:spPr>
          <a:xfrm>
            <a:off x="3250692" y="2280284"/>
            <a:ext cx="3113722" cy="625973"/>
          </a:xfrm>
          <a:prstGeom prst="rect">
            <a:avLst/>
          </a:prstGeom>
          <a:ln w="57911">
            <a:solidFill>
              <a:srgbClr val="0000FF"/>
            </a:solidFill>
          </a:ln>
        </p:spPr>
        <p:txBody>
          <a:bodyPr vert="horz" wrap="square" lIns="0" tIns="20479" rIns="0" bIns="0" rtlCol="0">
            <a:spAutoFit/>
          </a:bodyPr>
          <a:lstStyle/>
          <a:p>
            <a:pPr marL="411480" indent="-342900">
              <a:spcBef>
                <a:spcPts val="161"/>
              </a:spcBef>
              <a:buFont typeface="Wingdings"/>
              <a:buChar char=""/>
              <a:tabLst>
                <a:tab pos="411480" algn="l"/>
                <a:tab pos="411956" algn="l"/>
              </a:tabLst>
            </a:pPr>
            <a:r>
              <a:rPr spc="-90" dirty="0">
                <a:latin typeface="Arial"/>
                <a:cs typeface="Arial"/>
              </a:rPr>
              <a:t>Compute </a:t>
            </a:r>
            <a:r>
              <a:rPr spc="-83" dirty="0">
                <a:latin typeface="DejaVu Sans"/>
                <a:cs typeface="DejaVu Sans"/>
              </a:rPr>
              <a:t>𝜕𝐿</a:t>
            </a:r>
            <a:r>
              <a:rPr sz="2700" spc="-118" baseline="2314" dirty="0">
                <a:latin typeface="DejaVu Sans"/>
                <a:cs typeface="DejaVu Sans"/>
              </a:rPr>
              <a:t> </a:t>
            </a:r>
            <a:r>
              <a:rPr spc="79" dirty="0">
                <a:latin typeface="DejaVu Sans"/>
                <a:cs typeface="DejaVu Sans"/>
              </a:rPr>
              <a:t>𝜕𝑤</a:t>
            </a:r>
            <a:endParaRPr>
              <a:latin typeface="DejaVu Sans"/>
              <a:cs typeface="DejaVu Sans"/>
            </a:endParaRPr>
          </a:p>
          <a:p>
            <a:pPr marL="1213009">
              <a:spcBef>
                <a:spcPts val="439"/>
              </a:spcBef>
            </a:pPr>
            <a:r>
              <a:rPr spc="248" dirty="0">
                <a:latin typeface="DejaVu Sans"/>
                <a:cs typeface="DejaVu Sans"/>
              </a:rPr>
              <a:t>𝑤</a:t>
            </a:r>
            <a:r>
              <a:rPr spc="-229" dirty="0">
                <a:latin typeface="DejaVu Sans"/>
                <a:cs typeface="DejaVu Sans"/>
              </a:rPr>
              <a:t> </a:t>
            </a:r>
            <a:r>
              <a:rPr dirty="0">
                <a:latin typeface="DejaVu Sans"/>
                <a:cs typeface="DejaVu Sans"/>
              </a:rPr>
              <a:t>←</a:t>
            </a:r>
            <a:r>
              <a:rPr spc="-83" dirty="0">
                <a:latin typeface="DejaVu Sans"/>
                <a:cs typeface="DejaVu Sans"/>
              </a:rPr>
              <a:t> </a:t>
            </a:r>
            <a:r>
              <a:rPr spc="248" dirty="0">
                <a:latin typeface="DejaVu Sans"/>
                <a:cs typeface="DejaVu Sans"/>
              </a:rPr>
              <a:t>𝑤</a:t>
            </a:r>
            <a:r>
              <a:rPr spc="-116" dirty="0">
                <a:latin typeface="DejaVu Sans"/>
                <a:cs typeface="DejaVu Sans"/>
              </a:rPr>
              <a:t> </a:t>
            </a:r>
            <a:r>
              <a:rPr spc="-165" dirty="0">
                <a:latin typeface="DejaVu Sans"/>
                <a:cs typeface="DejaVu Sans"/>
              </a:rPr>
              <a:t>−</a:t>
            </a:r>
            <a:r>
              <a:rPr spc="-188" dirty="0">
                <a:latin typeface="DejaVu Sans"/>
                <a:cs typeface="DejaVu Sans"/>
              </a:rPr>
              <a:t> </a:t>
            </a:r>
            <a:r>
              <a:rPr spc="-101" dirty="0">
                <a:latin typeface="DejaVu Sans"/>
                <a:cs typeface="DejaVu Sans"/>
              </a:rPr>
              <a:t>𝜂𝜕𝐿</a:t>
            </a:r>
            <a:r>
              <a:rPr sz="2700" spc="-90" baseline="2314" dirty="0">
                <a:latin typeface="DejaVu Sans"/>
                <a:cs typeface="DejaVu Sans"/>
              </a:rPr>
              <a:t> </a:t>
            </a:r>
            <a:r>
              <a:rPr spc="83" dirty="0">
                <a:latin typeface="DejaVu Sans"/>
                <a:cs typeface="DejaVu Sans"/>
              </a:rPr>
              <a:t>𝜕𝑤</a:t>
            </a:r>
            <a:endParaRPr>
              <a:latin typeface="DejaVu Sans"/>
              <a:cs typeface="DejaVu Sans"/>
            </a:endParaRPr>
          </a:p>
        </p:txBody>
      </p:sp>
      <p:sp>
        <p:nvSpPr>
          <p:cNvPr id="22" name="object 22"/>
          <p:cNvSpPr txBox="1"/>
          <p:nvPr/>
        </p:nvSpPr>
        <p:spPr>
          <a:xfrm>
            <a:off x="3700653" y="3039046"/>
            <a:ext cx="672941" cy="286617"/>
          </a:xfrm>
          <a:prstGeom prst="rect">
            <a:avLst/>
          </a:prstGeom>
        </p:spPr>
        <p:txBody>
          <a:bodyPr vert="horz" wrap="square" lIns="0" tIns="9525" rIns="0" bIns="0" rtlCol="0">
            <a:spAutoFit/>
          </a:bodyPr>
          <a:lstStyle/>
          <a:p>
            <a:pPr marL="9525">
              <a:spcBef>
                <a:spcPts val="75"/>
              </a:spcBef>
            </a:pPr>
            <a:r>
              <a:rPr spc="-353" dirty="0">
                <a:solidFill>
                  <a:srgbClr val="0000FF"/>
                </a:solidFill>
                <a:latin typeface="Arial"/>
                <a:cs typeface="Arial"/>
              </a:rPr>
              <a:t>R</a:t>
            </a:r>
            <a:r>
              <a:rPr spc="-90" dirty="0">
                <a:solidFill>
                  <a:srgbClr val="0000FF"/>
                </a:solidFill>
                <a:latin typeface="Arial"/>
                <a:cs typeface="Arial"/>
              </a:rPr>
              <a:t>ep</a:t>
            </a:r>
            <a:r>
              <a:rPr spc="-86" dirty="0">
                <a:solidFill>
                  <a:srgbClr val="0000FF"/>
                </a:solidFill>
                <a:latin typeface="Arial"/>
                <a:cs typeface="Arial"/>
              </a:rPr>
              <a:t>e</a:t>
            </a:r>
            <a:r>
              <a:rPr spc="-161" dirty="0">
                <a:solidFill>
                  <a:srgbClr val="0000FF"/>
                </a:solidFill>
                <a:latin typeface="Arial"/>
                <a:cs typeface="Arial"/>
              </a:rPr>
              <a:t>a</a:t>
            </a:r>
            <a:r>
              <a:rPr spc="101" dirty="0">
                <a:solidFill>
                  <a:srgbClr val="0000FF"/>
                </a:solidFill>
                <a:latin typeface="Arial"/>
                <a:cs typeface="Arial"/>
              </a:rPr>
              <a:t>t</a:t>
            </a:r>
            <a:endParaRPr>
              <a:latin typeface="Arial"/>
              <a:cs typeface="Arial"/>
            </a:endParaRPr>
          </a:p>
        </p:txBody>
      </p:sp>
      <p:sp>
        <p:nvSpPr>
          <p:cNvPr id="23" name="object 23"/>
          <p:cNvSpPr/>
          <p:nvPr/>
        </p:nvSpPr>
        <p:spPr>
          <a:xfrm>
            <a:off x="3122676" y="4958333"/>
            <a:ext cx="671989" cy="0"/>
          </a:xfrm>
          <a:custGeom>
            <a:avLst/>
            <a:gdLst/>
            <a:ahLst/>
            <a:cxnLst/>
            <a:rect l="l" t="t" r="r" b="b"/>
            <a:pathLst>
              <a:path w="895985">
                <a:moveTo>
                  <a:pt x="0" y="0"/>
                </a:moveTo>
                <a:lnTo>
                  <a:pt x="895604" y="0"/>
                </a:lnTo>
              </a:path>
            </a:pathLst>
          </a:custGeom>
          <a:ln w="57912">
            <a:solidFill>
              <a:srgbClr val="00AF50"/>
            </a:solidFill>
          </a:ln>
        </p:spPr>
        <p:txBody>
          <a:bodyPr wrap="square" lIns="0" tIns="0" rIns="0" bIns="0" rtlCol="0"/>
          <a:lstStyle/>
          <a:p>
            <a:endParaRPr sz="1350"/>
          </a:p>
        </p:txBody>
      </p:sp>
      <p:sp>
        <p:nvSpPr>
          <p:cNvPr id="24" name="object 24"/>
          <p:cNvSpPr/>
          <p:nvPr/>
        </p:nvSpPr>
        <p:spPr>
          <a:xfrm>
            <a:off x="2930651" y="4948046"/>
            <a:ext cx="153828" cy="0"/>
          </a:xfrm>
          <a:custGeom>
            <a:avLst/>
            <a:gdLst/>
            <a:ahLst/>
            <a:cxnLst/>
            <a:rect l="l" t="t" r="r" b="b"/>
            <a:pathLst>
              <a:path w="205105">
                <a:moveTo>
                  <a:pt x="0" y="0"/>
                </a:moveTo>
                <a:lnTo>
                  <a:pt x="205105" y="0"/>
                </a:lnTo>
              </a:path>
            </a:pathLst>
          </a:custGeom>
          <a:ln w="57912">
            <a:solidFill>
              <a:srgbClr val="00AF50"/>
            </a:solidFill>
          </a:ln>
        </p:spPr>
        <p:txBody>
          <a:bodyPr wrap="square" lIns="0" tIns="0" rIns="0" bIns="0" rtlCol="0"/>
          <a:lstStyle/>
          <a:p>
            <a:endParaRPr sz="1350"/>
          </a:p>
        </p:txBody>
      </p:sp>
      <p:sp>
        <p:nvSpPr>
          <p:cNvPr id="25" name="object 25"/>
          <p:cNvSpPr/>
          <p:nvPr/>
        </p:nvSpPr>
        <p:spPr>
          <a:xfrm>
            <a:off x="1378457" y="1419606"/>
            <a:ext cx="6353937" cy="481202"/>
          </a:xfrm>
          <a:prstGeom prst="rect">
            <a:avLst/>
          </a:prstGeom>
          <a:blipFill>
            <a:blip r:embed="rId7" cstate="print"/>
            <a:stretch>
              <a:fillRect/>
            </a:stretch>
          </a:blipFill>
        </p:spPr>
        <p:txBody>
          <a:bodyPr wrap="square" lIns="0" tIns="0" rIns="0" bIns="0" rtlCol="0"/>
          <a:lstStyle/>
          <a:p>
            <a:endParaRPr sz="1350"/>
          </a:p>
        </p:txBody>
      </p:sp>
      <p:sp>
        <p:nvSpPr>
          <p:cNvPr id="26" name="object 26"/>
          <p:cNvSpPr/>
          <p:nvPr/>
        </p:nvSpPr>
        <p:spPr>
          <a:xfrm>
            <a:off x="1287017" y="1375030"/>
            <a:ext cx="6283071" cy="649223"/>
          </a:xfrm>
          <a:prstGeom prst="rect">
            <a:avLst/>
          </a:prstGeom>
          <a:blipFill>
            <a:blip r:embed="rId8" cstate="print"/>
            <a:stretch>
              <a:fillRect/>
            </a:stretch>
          </a:blipFill>
        </p:spPr>
        <p:txBody>
          <a:bodyPr wrap="square" lIns="0" tIns="0" rIns="0" bIns="0" rtlCol="0"/>
          <a:lstStyle/>
          <a:p>
            <a:endParaRPr sz="1350"/>
          </a:p>
        </p:txBody>
      </p:sp>
      <p:sp>
        <p:nvSpPr>
          <p:cNvPr id="27" name="object 27"/>
          <p:cNvSpPr/>
          <p:nvPr/>
        </p:nvSpPr>
        <p:spPr>
          <a:xfrm>
            <a:off x="1423034" y="1449324"/>
            <a:ext cx="6264783" cy="393192"/>
          </a:xfrm>
          <a:prstGeom prst="rect">
            <a:avLst/>
          </a:prstGeom>
          <a:blipFill>
            <a:blip r:embed="rId9" cstate="print"/>
            <a:stretch>
              <a:fillRect/>
            </a:stretch>
          </a:blipFill>
        </p:spPr>
        <p:txBody>
          <a:bodyPr wrap="square" lIns="0" tIns="0" rIns="0" bIns="0" rtlCol="0"/>
          <a:lstStyle/>
          <a:p>
            <a:endParaRPr sz="1350"/>
          </a:p>
        </p:txBody>
      </p:sp>
      <p:sp>
        <p:nvSpPr>
          <p:cNvPr id="28" name="object 28"/>
          <p:cNvSpPr/>
          <p:nvPr/>
        </p:nvSpPr>
        <p:spPr>
          <a:xfrm>
            <a:off x="2015928" y="1800130"/>
            <a:ext cx="2598420" cy="0"/>
          </a:xfrm>
          <a:custGeom>
            <a:avLst/>
            <a:gdLst/>
            <a:ahLst/>
            <a:cxnLst/>
            <a:rect l="l" t="t" r="r" b="b"/>
            <a:pathLst>
              <a:path w="3464560">
                <a:moveTo>
                  <a:pt x="0" y="0"/>
                </a:moveTo>
                <a:lnTo>
                  <a:pt x="3464102" y="0"/>
                </a:lnTo>
              </a:path>
            </a:pathLst>
          </a:custGeom>
          <a:ln w="10668">
            <a:solidFill>
              <a:srgbClr val="FFFFFF"/>
            </a:solidFill>
          </a:ln>
        </p:spPr>
        <p:txBody>
          <a:bodyPr wrap="square" lIns="0" tIns="0" rIns="0" bIns="0" rtlCol="0"/>
          <a:lstStyle/>
          <a:p>
            <a:endParaRPr sz="1350"/>
          </a:p>
        </p:txBody>
      </p:sp>
      <p:sp>
        <p:nvSpPr>
          <p:cNvPr id="29" name="object 29"/>
          <p:cNvSpPr txBox="1"/>
          <p:nvPr/>
        </p:nvSpPr>
        <p:spPr>
          <a:xfrm>
            <a:off x="1423035" y="1280628"/>
            <a:ext cx="6265069" cy="943528"/>
          </a:xfrm>
          <a:prstGeom prst="rect">
            <a:avLst/>
          </a:prstGeom>
        </p:spPr>
        <p:txBody>
          <a:bodyPr vert="horz" wrap="square" lIns="0" tIns="187643" rIns="0" bIns="0" rtlCol="0">
            <a:spAutoFit/>
          </a:bodyPr>
          <a:lstStyle/>
          <a:p>
            <a:pPr marL="68104">
              <a:spcBef>
                <a:spcPts val="1478"/>
              </a:spcBef>
            </a:pPr>
            <a:r>
              <a:rPr sz="2100" spc="-116" dirty="0">
                <a:solidFill>
                  <a:srgbClr val="FFFFFF"/>
                </a:solidFill>
                <a:latin typeface="Arial"/>
                <a:cs typeface="Arial"/>
              </a:rPr>
              <a:t>Find </a:t>
            </a:r>
            <a:r>
              <a:rPr sz="2100" b="1" i="1" spc="-116" dirty="0">
                <a:solidFill>
                  <a:srgbClr val="FFFFFF"/>
                </a:solidFill>
                <a:latin typeface="Arial"/>
                <a:cs typeface="Arial"/>
              </a:rPr>
              <a:t>network </a:t>
            </a:r>
            <a:r>
              <a:rPr sz="2100" b="1" i="1" spc="-131" dirty="0">
                <a:solidFill>
                  <a:srgbClr val="FFFFFF"/>
                </a:solidFill>
                <a:latin typeface="Arial"/>
                <a:cs typeface="Arial"/>
              </a:rPr>
              <a:t>parameters </a:t>
            </a:r>
            <a:r>
              <a:rPr sz="2100" spc="-251" dirty="0">
                <a:solidFill>
                  <a:srgbClr val="FFFFFF"/>
                </a:solidFill>
                <a:latin typeface="DejaVu Sans"/>
                <a:cs typeface="DejaVu Sans"/>
              </a:rPr>
              <a:t>𝜽</a:t>
            </a:r>
            <a:r>
              <a:rPr sz="2306" spc="-377" baseline="27100" dirty="0">
                <a:solidFill>
                  <a:srgbClr val="FFFFFF"/>
                </a:solidFill>
                <a:latin typeface="DejaVu Sans"/>
                <a:cs typeface="DejaVu Sans"/>
              </a:rPr>
              <a:t>∗ </a:t>
            </a:r>
            <a:r>
              <a:rPr sz="2100" spc="-4" dirty="0">
                <a:solidFill>
                  <a:srgbClr val="FFFFFF"/>
                </a:solidFill>
                <a:latin typeface="Arial"/>
                <a:cs typeface="Arial"/>
              </a:rPr>
              <a:t>that </a:t>
            </a:r>
            <a:r>
              <a:rPr sz="2100" spc="-75" dirty="0">
                <a:solidFill>
                  <a:srgbClr val="FFFFFF"/>
                </a:solidFill>
                <a:latin typeface="Arial"/>
                <a:cs typeface="Arial"/>
              </a:rPr>
              <a:t>minimize </a:t>
            </a:r>
            <a:r>
              <a:rPr sz="2100" spc="-8" dirty="0">
                <a:solidFill>
                  <a:srgbClr val="FFFFFF"/>
                </a:solidFill>
                <a:latin typeface="Arial"/>
                <a:cs typeface="Arial"/>
              </a:rPr>
              <a:t>total </a:t>
            </a:r>
            <a:r>
              <a:rPr sz="2100" spc="-127" dirty="0">
                <a:solidFill>
                  <a:srgbClr val="FFFFFF"/>
                </a:solidFill>
                <a:latin typeface="Arial"/>
                <a:cs typeface="Arial"/>
              </a:rPr>
              <a:t>loss</a:t>
            </a:r>
            <a:r>
              <a:rPr sz="2100" spc="-363" dirty="0">
                <a:solidFill>
                  <a:srgbClr val="FFFFFF"/>
                </a:solidFill>
                <a:latin typeface="Arial"/>
                <a:cs typeface="Arial"/>
              </a:rPr>
              <a:t> </a:t>
            </a:r>
            <a:r>
              <a:rPr sz="2100" spc="-289" dirty="0">
                <a:solidFill>
                  <a:srgbClr val="FFFFFF"/>
                </a:solidFill>
                <a:latin typeface="Arial"/>
                <a:cs typeface="Arial"/>
              </a:rPr>
              <a:t>L</a:t>
            </a:r>
            <a:endParaRPr sz="2100">
              <a:latin typeface="Arial"/>
              <a:cs typeface="Arial"/>
            </a:endParaRPr>
          </a:p>
          <a:p>
            <a:pPr marL="2246948" indent="-342900">
              <a:spcBef>
                <a:spcPts val="1204"/>
              </a:spcBef>
              <a:buFont typeface="Wingdings"/>
              <a:buChar char=""/>
              <a:tabLst>
                <a:tab pos="2246471" algn="l"/>
                <a:tab pos="2246948" algn="l"/>
              </a:tabLst>
            </a:pPr>
            <a:r>
              <a:rPr spc="-120" dirty="0">
                <a:latin typeface="Arial"/>
                <a:cs typeface="Arial"/>
              </a:rPr>
              <a:t>Pick </a:t>
            </a:r>
            <a:r>
              <a:rPr spc="-98" dirty="0">
                <a:latin typeface="Arial"/>
                <a:cs typeface="Arial"/>
              </a:rPr>
              <a:t>an </a:t>
            </a:r>
            <a:r>
              <a:rPr spc="-8" dirty="0">
                <a:latin typeface="Arial"/>
                <a:cs typeface="Arial"/>
              </a:rPr>
              <a:t>initial </a:t>
            </a:r>
            <a:r>
              <a:rPr spc="-83" dirty="0">
                <a:latin typeface="Arial"/>
                <a:cs typeface="Arial"/>
              </a:rPr>
              <a:t>value </a:t>
            </a:r>
            <a:r>
              <a:rPr spc="-8" dirty="0">
                <a:latin typeface="Arial"/>
                <a:cs typeface="Arial"/>
              </a:rPr>
              <a:t>for</a:t>
            </a:r>
            <a:r>
              <a:rPr spc="-191" dirty="0">
                <a:latin typeface="Arial"/>
                <a:cs typeface="Arial"/>
              </a:rPr>
              <a:t> </a:t>
            </a:r>
            <a:r>
              <a:rPr spc="-15" dirty="0">
                <a:latin typeface="Arial"/>
                <a:cs typeface="Arial"/>
              </a:rPr>
              <a:t>w</a:t>
            </a:r>
            <a:endParaRPr>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73657" y="457257"/>
            <a:ext cx="2940844" cy="517930"/>
          </a:xfrm>
          <a:prstGeom prst="rect">
            <a:avLst/>
          </a:prstGeom>
        </p:spPr>
        <p:txBody>
          <a:bodyPr vert="horz" wrap="square" lIns="0" tIns="10001" rIns="0" bIns="0" rtlCol="0">
            <a:spAutoFit/>
          </a:bodyPr>
          <a:lstStyle/>
          <a:p>
            <a:pPr marL="9525">
              <a:spcBef>
                <a:spcPts val="79"/>
              </a:spcBef>
            </a:pPr>
            <a:r>
              <a:rPr sz="3300" spc="-176" dirty="0">
                <a:latin typeface="Trebuchet MS"/>
                <a:cs typeface="Trebuchet MS"/>
              </a:rPr>
              <a:t>Gradient</a:t>
            </a:r>
            <a:r>
              <a:rPr sz="3300" spc="-293" dirty="0">
                <a:latin typeface="Trebuchet MS"/>
                <a:cs typeface="Trebuchet MS"/>
              </a:rPr>
              <a:t> </a:t>
            </a:r>
            <a:r>
              <a:rPr sz="3300" spc="-146" dirty="0">
                <a:latin typeface="Trebuchet MS"/>
                <a:cs typeface="Trebuchet MS"/>
              </a:rPr>
              <a:t>Descent</a:t>
            </a:r>
            <a:endParaRPr sz="3300">
              <a:latin typeface="Trebuchet MS"/>
              <a:cs typeface="Trebuchet MS"/>
            </a:endParaRPr>
          </a:p>
        </p:txBody>
      </p:sp>
      <p:sp>
        <p:nvSpPr>
          <p:cNvPr id="3" name="object 3"/>
          <p:cNvSpPr txBox="1"/>
          <p:nvPr/>
        </p:nvSpPr>
        <p:spPr>
          <a:xfrm>
            <a:off x="1397508" y="2385059"/>
            <a:ext cx="588169" cy="562173"/>
          </a:xfrm>
          <a:prstGeom prst="rect">
            <a:avLst/>
          </a:prstGeom>
        </p:spPr>
        <p:txBody>
          <a:bodyPr vert="horz" wrap="square" lIns="0" tIns="8096" rIns="0" bIns="0" rtlCol="0">
            <a:spAutoFit/>
          </a:bodyPr>
          <a:lstStyle/>
          <a:p>
            <a:pPr marL="9525" marR="3810" indent="62865">
              <a:lnSpc>
                <a:spcPct val="100400"/>
              </a:lnSpc>
              <a:spcBef>
                <a:spcPts val="64"/>
              </a:spcBef>
            </a:pPr>
            <a:r>
              <a:rPr spc="-101" dirty="0">
                <a:latin typeface="Arial"/>
                <a:cs typeface="Arial"/>
              </a:rPr>
              <a:t>Total  </a:t>
            </a:r>
            <a:r>
              <a:rPr spc="-176" dirty="0">
                <a:latin typeface="Arial"/>
                <a:cs typeface="Arial"/>
              </a:rPr>
              <a:t>Loss</a:t>
            </a:r>
            <a:r>
              <a:rPr spc="-158" dirty="0">
                <a:latin typeface="Arial"/>
                <a:cs typeface="Arial"/>
              </a:rPr>
              <a:t> </a:t>
            </a:r>
            <a:r>
              <a:rPr spc="-124" dirty="0">
                <a:latin typeface="DejaVu Sans"/>
                <a:cs typeface="DejaVu Sans"/>
              </a:rPr>
              <a:t>𝐿</a:t>
            </a:r>
            <a:endParaRPr>
              <a:latin typeface="DejaVu Sans"/>
              <a:cs typeface="DejaVu Sans"/>
            </a:endParaRPr>
          </a:p>
        </p:txBody>
      </p:sp>
      <p:sp>
        <p:nvSpPr>
          <p:cNvPr id="4" name="object 4"/>
          <p:cNvSpPr/>
          <p:nvPr/>
        </p:nvSpPr>
        <p:spPr>
          <a:xfrm>
            <a:off x="5081873" y="748284"/>
            <a:ext cx="2354104" cy="248126"/>
          </a:xfrm>
          <a:custGeom>
            <a:avLst/>
            <a:gdLst/>
            <a:ahLst/>
            <a:cxnLst/>
            <a:rect l="l" t="t" r="r" b="b"/>
            <a:pathLst>
              <a:path w="3138804" h="330834">
                <a:moveTo>
                  <a:pt x="3032633" y="0"/>
                </a:moveTo>
                <a:lnTo>
                  <a:pt x="3028188" y="0"/>
                </a:lnTo>
                <a:lnTo>
                  <a:pt x="3028188" y="13208"/>
                </a:lnTo>
                <a:lnTo>
                  <a:pt x="3030728" y="13208"/>
                </a:lnTo>
                <a:lnTo>
                  <a:pt x="3042630" y="14019"/>
                </a:lnTo>
                <a:lnTo>
                  <a:pt x="3076338" y="33912"/>
                </a:lnTo>
                <a:lnTo>
                  <a:pt x="3084322" y="69596"/>
                </a:lnTo>
                <a:lnTo>
                  <a:pt x="3084107" y="75975"/>
                </a:lnTo>
                <a:lnTo>
                  <a:pt x="3083464" y="83105"/>
                </a:lnTo>
                <a:lnTo>
                  <a:pt x="3082393" y="90973"/>
                </a:lnTo>
                <a:lnTo>
                  <a:pt x="3080893" y="99567"/>
                </a:lnTo>
                <a:lnTo>
                  <a:pt x="3079392" y="107805"/>
                </a:lnTo>
                <a:lnTo>
                  <a:pt x="3078321" y="114792"/>
                </a:lnTo>
                <a:lnTo>
                  <a:pt x="3077678" y="120517"/>
                </a:lnTo>
                <a:lnTo>
                  <a:pt x="3077464" y="124967"/>
                </a:lnTo>
                <a:lnTo>
                  <a:pt x="3077991" y="132044"/>
                </a:lnTo>
                <a:lnTo>
                  <a:pt x="3106674" y="163195"/>
                </a:lnTo>
                <a:lnTo>
                  <a:pt x="3106674" y="166242"/>
                </a:lnTo>
                <a:lnTo>
                  <a:pt x="3077991" y="197393"/>
                </a:lnTo>
                <a:lnTo>
                  <a:pt x="3077464" y="204470"/>
                </a:lnTo>
                <a:lnTo>
                  <a:pt x="3077678" y="208920"/>
                </a:lnTo>
                <a:lnTo>
                  <a:pt x="3078321" y="214645"/>
                </a:lnTo>
                <a:lnTo>
                  <a:pt x="3079392" y="221632"/>
                </a:lnTo>
                <a:lnTo>
                  <a:pt x="3080893" y="229870"/>
                </a:lnTo>
                <a:lnTo>
                  <a:pt x="3082393" y="238466"/>
                </a:lnTo>
                <a:lnTo>
                  <a:pt x="3083464" y="246348"/>
                </a:lnTo>
                <a:lnTo>
                  <a:pt x="3084107" y="253515"/>
                </a:lnTo>
                <a:lnTo>
                  <a:pt x="3084322" y="259968"/>
                </a:lnTo>
                <a:lnTo>
                  <a:pt x="3083438" y="274468"/>
                </a:lnTo>
                <a:lnTo>
                  <a:pt x="3062339" y="310106"/>
                </a:lnTo>
                <a:lnTo>
                  <a:pt x="3030728" y="317500"/>
                </a:lnTo>
                <a:lnTo>
                  <a:pt x="3028188" y="317500"/>
                </a:lnTo>
                <a:lnTo>
                  <a:pt x="3028188" y="330708"/>
                </a:lnTo>
                <a:lnTo>
                  <a:pt x="3032633" y="330708"/>
                </a:lnTo>
                <a:lnTo>
                  <a:pt x="3051730" y="329255"/>
                </a:lnTo>
                <a:lnTo>
                  <a:pt x="3093593" y="312038"/>
                </a:lnTo>
                <a:lnTo>
                  <a:pt x="3112523" y="274248"/>
                </a:lnTo>
                <a:lnTo>
                  <a:pt x="3113786" y="256793"/>
                </a:lnTo>
                <a:lnTo>
                  <a:pt x="3113543" y="249316"/>
                </a:lnTo>
                <a:lnTo>
                  <a:pt x="3112801" y="241363"/>
                </a:lnTo>
                <a:lnTo>
                  <a:pt x="3111535" y="232933"/>
                </a:lnTo>
                <a:lnTo>
                  <a:pt x="3109722" y="224027"/>
                </a:lnTo>
                <a:lnTo>
                  <a:pt x="3107054" y="211709"/>
                </a:lnTo>
                <a:lnTo>
                  <a:pt x="3105658" y="203580"/>
                </a:lnTo>
                <a:lnTo>
                  <a:pt x="3105658" y="191388"/>
                </a:lnTo>
                <a:lnTo>
                  <a:pt x="3108452" y="184912"/>
                </a:lnTo>
                <a:lnTo>
                  <a:pt x="3138804" y="171830"/>
                </a:lnTo>
                <a:lnTo>
                  <a:pt x="3138804" y="157607"/>
                </a:lnTo>
                <a:lnTo>
                  <a:pt x="3105658" y="138049"/>
                </a:lnTo>
                <a:lnTo>
                  <a:pt x="3105658" y="125857"/>
                </a:lnTo>
                <a:lnTo>
                  <a:pt x="3107054" y="117728"/>
                </a:lnTo>
                <a:lnTo>
                  <a:pt x="3109722" y="105410"/>
                </a:lnTo>
                <a:lnTo>
                  <a:pt x="3111535" y="96504"/>
                </a:lnTo>
                <a:lnTo>
                  <a:pt x="3112801" y="88074"/>
                </a:lnTo>
                <a:lnTo>
                  <a:pt x="3113543" y="80121"/>
                </a:lnTo>
                <a:lnTo>
                  <a:pt x="3113786" y="72643"/>
                </a:lnTo>
                <a:lnTo>
                  <a:pt x="3112523" y="55762"/>
                </a:lnTo>
                <a:lnTo>
                  <a:pt x="3093593" y="18668"/>
                </a:lnTo>
                <a:lnTo>
                  <a:pt x="3051730" y="1452"/>
                </a:lnTo>
                <a:lnTo>
                  <a:pt x="3032633" y="0"/>
                </a:lnTo>
                <a:close/>
              </a:path>
              <a:path w="3138804" h="330834">
                <a:moveTo>
                  <a:pt x="110617" y="0"/>
                </a:moveTo>
                <a:lnTo>
                  <a:pt x="106045" y="0"/>
                </a:lnTo>
                <a:lnTo>
                  <a:pt x="86947" y="1452"/>
                </a:lnTo>
                <a:lnTo>
                  <a:pt x="45085" y="18668"/>
                </a:lnTo>
                <a:lnTo>
                  <a:pt x="26154" y="55655"/>
                </a:lnTo>
                <a:lnTo>
                  <a:pt x="25007" y="75793"/>
                </a:lnTo>
                <a:lnTo>
                  <a:pt x="25151" y="79922"/>
                </a:lnTo>
                <a:lnTo>
                  <a:pt x="25923" y="87852"/>
                </a:lnTo>
                <a:lnTo>
                  <a:pt x="27195" y="96305"/>
                </a:lnTo>
                <a:lnTo>
                  <a:pt x="28956" y="105283"/>
                </a:lnTo>
                <a:lnTo>
                  <a:pt x="31750" y="117475"/>
                </a:lnTo>
                <a:lnTo>
                  <a:pt x="33020" y="125729"/>
                </a:lnTo>
                <a:lnTo>
                  <a:pt x="33020" y="137795"/>
                </a:lnTo>
                <a:lnTo>
                  <a:pt x="30353" y="144399"/>
                </a:lnTo>
                <a:lnTo>
                  <a:pt x="0" y="157479"/>
                </a:lnTo>
                <a:lnTo>
                  <a:pt x="0" y="171703"/>
                </a:lnTo>
                <a:lnTo>
                  <a:pt x="32900" y="204215"/>
                </a:lnTo>
                <a:lnTo>
                  <a:pt x="31750" y="211582"/>
                </a:lnTo>
                <a:lnTo>
                  <a:pt x="28956" y="223900"/>
                </a:lnTo>
                <a:lnTo>
                  <a:pt x="27195" y="232806"/>
                </a:lnTo>
                <a:lnTo>
                  <a:pt x="25923" y="241236"/>
                </a:lnTo>
                <a:lnTo>
                  <a:pt x="25151" y="249189"/>
                </a:lnTo>
                <a:lnTo>
                  <a:pt x="24892" y="256666"/>
                </a:lnTo>
                <a:lnTo>
                  <a:pt x="26154" y="274141"/>
                </a:lnTo>
                <a:lnTo>
                  <a:pt x="45085" y="312038"/>
                </a:lnTo>
                <a:lnTo>
                  <a:pt x="86947" y="329255"/>
                </a:lnTo>
                <a:lnTo>
                  <a:pt x="106045" y="330708"/>
                </a:lnTo>
                <a:lnTo>
                  <a:pt x="110617" y="330708"/>
                </a:lnTo>
                <a:lnTo>
                  <a:pt x="110617" y="317500"/>
                </a:lnTo>
                <a:lnTo>
                  <a:pt x="107950" y="317500"/>
                </a:lnTo>
                <a:lnTo>
                  <a:pt x="96065" y="316670"/>
                </a:lnTo>
                <a:lnTo>
                  <a:pt x="62392" y="296701"/>
                </a:lnTo>
                <a:lnTo>
                  <a:pt x="54356" y="259714"/>
                </a:lnTo>
                <a:lnTo>
                  <a:pt x="54572" y="253281"/>
                </a:lnTo>
                <a:lnTo>
                  <a:pt x="55229" y="246157"/>
                </a:lnTo>
                <a:lnTo>
                  <a:pt x="56338" y="238319"/>
                </a:lnTo>
                <a:lnTo>
                  <a:pt x="59412" y="221432"/>
                </a:lnTo>
                <a:lnTo>
                  <a:pt x="60483" y="214407"/>
                </a:lnTo>
                <a:lnTo>
                  <a:pt x="61126" y="208668"/>
                </a:lnTo>
                <a:lnTo>
                  <a:pt x="61341" y="204215"/>
                </a:lnTo>
                <a:lnTo>
                  <a:pt x="60795" y="197195"/>
                </a:lnTo>
                <a:lnTo>
                  <a:pt x="32004" y="166115"/>
                </a:lnTo>
                <a:lnTo>
                  <a:pt x="32004" y="162940"/>
                </a:lnTo>
                <a:lnTo>
                  <a:pt x="60795" y="131863"/>
                </a:lnTo>
                <a:lnTo>
                  <a:pt x="61341" y="124840"/>
                </a:lnTo>
                <a:lnTo>
                  <a:pt x="61126" y="120388"/>
                </a:lnTo>
                <a:lnTo>
                  <a:pt x="60483" y="114649"/>
                </a:lnTo>
                <a:lnTo>
                  <a:pt x="59412" y="107624"/>
                </a:lnTo>
                <a:lnTo>
                  <a:pt x="57912" y="99313"/>
                </a:lnTo>
                <a:lnTo>
                  <a:pt x="56338" y="90791"/>
                </a:lnTo>
                <a:lnTo>
                  <a:pt x="55229" y="82946"/>
                </a:lnTo>
                <a:lnTo>
                  <a:pt x="54572" y="75793"/>
                </a:lnTo>
                <a:lnTo>
                  <a:pt x="54356" y="69341"/>
                </a:lnTo>
                <a:lnTo>
                  <a:pt x="55256" y="55435"/>
                </a:lnTo>
                <a:lnTo>
                  <a:pt x="76392" y="20548"/>
                </a:lnTo>
                <a:lnTo>
                  <a:pt x="107950" y="13208"/>
                </a:lnTo>
                <a:lnTo>
                  <a:pt x="110617" y="13208"/>
                </a:lnTo>
                <a:lnTo>
                  <a:pt x="110617" y="0"/>
                </a:lnTo>
                <a:close/>
              </a:path>
            </a:pathLst>
          </a:custGeom>
          <a:solidFill>
            <a:srgbClr val="000000"/>
          </a:solidFill>
        </p:spPr>
        <p:txBody>
          <a:bodyPr wrap="square" lIns="0" tIns="0" rIns="0" bIns="0" rtlCol="0"/>
          <a:lstStyle/>
          <a:p>
            <a:endParaRPr sz="1350"/>
          </a:p>
        </p:txBody>
      </p:sp>
      <p:sp>
        <p:nvSpPr>
          <p:cNvPr id="5" name="object 5"/>
          <p:cNvSpPr txBox="1">
            <a:spLocks noGrp="1"/>
          </p:cNvSpPr>
          <p:nvPr>
            <p:ph type="title"/>
          </p:nvPr>
        </p:nvSpPr>
        <p:spPr>
          <a:xfrm>
            <a:off x="5060632" y="354170"/>
            <a:ext cx="2746058" cy="655468"/>
          </a:xfrm>
          <a:prstGeom prst="rect">
            <a:avLst/>
          </a:prstGeom>
        </p:spPr>
        <p:txBody>
          <a:bodyPr vert="horz" wrap="square" lIns="0" tIns="9049" rIns="0" bIns="0" rtlCol="0" anchor="ctr">
            <a:spAutoFit/>
          </a:bodyPr>
          <a:lstStyle/>
          <a:p>
            <a:pPr marL="9525">
              <a:spcBef>
                <a:spcPts val="71"/>
              </a:spcBef>
            </a:pPr>
            <a:r>
              <a:rPr sz="2100" spc="-53" dirty="0">
                <a:latin typeface="Arial"/>
                <a:cs typeface="Arial"/>
              </a:rPr>
              <a:t>Network </a:t>
            </a:r>
            <a:r>
              <a:rPr sz="2100" spc="-90" dirty="0">
                <a:latin typeface="Arial"/>
                <a:cs typeface="Arial"/>
              </a:rPr>
              <a:t>parameters </a:t>
            </a:r>
            <a:r>
              <a:rPr sz="2100" spc="-83" dirty="0">
                <a:latin typeface="DejaVu Sans"/>
                <a:cs typeface="DejaVu Sans"/>
              </a:rPr>
              <a:t>𝜃</a:t>
            </a:r>
            <a:r>
              <a:rPr sz="2100" spc="-124" dirty="0">
                <a:latin typeface="DejaVu Sans"/>
                <a:cs typeface="DejaVu Sans"/>
              </a:rPr>
              <a:t> </a:t>
            </a:r>
            <a:r>
              <a:rPr sz="2100" spc="-195" dirty="0">
                <a:latin typeface="DejaVu Sans"/>
                <a:cs typeface="DejaVu Sans"/>
              </a:rPr>
              <a:t>=</a:t>
            </a:r>
            <a:endParaRPr sz="2100">
              <a:latin typeface="DejaVu Sans"/>
              <a:cs typeface="DejaVu Sans"/>
            </a:endParaRPr>
          </a:p>
          <a:p>
            <a:pPr marL="112395">
              <a:spcBef>
                <a:spcPts val="4"/>
              </a:spcBef>
            </a:pPr>
            <a:r>
              <a:rPr sz="2100" spc="-26" dirty="0">
                <a:latin typeface="DejaVu Sans"/>
                <a:cs typeface="DejaVu Sans"/>
              </a:rPr>
              <a:t>𝑤</a:t>
            </a:r>
            <a:r>
              <a:rPr sz="2306" spc="-39" baseline="-16260" dirty="0">
                <a:latin typeface="DejaVu Sans"/>
                <a:cs typeface="DejaVu Sans"/>
              </a:rPr>
              <a:t>1</a:t>
            </a:r>
            <a:r>
              <a:rPr sz="2100" spc="-26" dirty="0">
                <a:latin typeface="DejaVu Sans"/>
                <a:cs typeface="DejaVu Sans"/>
              </a:rPr>
              <a:t>,</a:t>
            </a:r>
            <a:r>
              <a:rPr sz="2100" spc="-319" dirty="0">
                <a:latin typeface="DejaVu Sans"/>
                <a:cs typeface="DejaVu Sans"/>
              </a:rPr>
              <a:t> </a:t>
            </a:r>
            <a:r>
              <a:rPr sz="2100" spc="-11" dirty="0">
                <a:latin typeface="DejaVu Sans"/>
                <a:cs typeface="DejaVu Sans"/>
              </a:rPr>
              <a:t>𝑤</a:t>
            </a:r>
            <a:r>
              <a:rPr sz="2306" spc="-17" baseline="-16260" dirty="0">
                <a:latin typeface="DejaVu Sans"/>
                <a:cs typeface="DejaVu Sans"/>
              </a:rPr>
              <a:t>2</a:t>
            </a:r>
            <a:r>
              <a:rPr sz="2100" spc="-11" dirty="0">
                <a:latin typeface="DejaVu Sans"/>
                <a:cs typeface="DejaVu Sans"/>
              </a:rPr>
              <a:t>,</a:t>
            </a:r>
            <a:r>
              <a:rPr sz="2100" spc="-319" dirty="0">
                <a:latin typeface="DejaVu Sans"/>
                <a:cs typeface="DejaVu Sans"/>
              </a:rPr>
              <a:t> </a:t>
            </a:r>
            <a:r>
              <a:rPr sz="2100" spc="-307" dirty="0">
                <a:latin typeface="DejaVu Sans"/>
                <a:cs typeface="DejaVu Sans"/>
              </a:rPr>
              <a:t>⋯</a:t>
            </a:r>
            <a:r>
              <a:rPr sz="2100" spc="-319" dirty="0">
                <a:latin typeface="DejaVu Sans"/>
                <a:cs typeface="DejaVu Sans"/>
              </a:rPr>
              <a:t> </a:t>
            </a:r>
            <a:r>
              <a:rPr sz="2100" spc="-240" dirty="0">
                <a:latin typeface="DejaVu Sans"/>
                <a:cs typeface="DejaVu Sans"/>
              </a:rPr>
              <a:t>,</a:t>
            </a:r>
            <a:r>
              <a:rPr sz="2100" spc="-315" dirty="0">
                <a:latin typeface="DejaVu Sans"/>
                <a:cs typeface="DejaVu Sans"/>
              </a:rPr>
              <a:t> </a:t>
            </a:r>
            <a:r>
              <a:rPr sz="2100" spc="-161" dirty="0">
                <a:latin typeface="DejaVu Sans"/>
                <a:cs typeface="DejaVu Sans"/>
              </a:rPr>
              <a:t>𝑏</a:t>
            </a:r>
            <a:r>
              <a:rPr sz="2306" spc="-242" baseline="-16260" dirty="0">
                <a:latin typeface="DejaVu Sans"/>
                <a:cs typeface="DejaVu Sans"/>
              </a:rPr>
              <a:t>1</a:t>
            </a:r>
            <a:r>
              <a:rPr sz="2100" spc="-161" dirty="0">
                <a:latin typeface="DejaVu Sans"/>
                <a:cs typeface="DejaVu Sans"/>
              </a:rPr>
              <a:t>,</a:t>
            </a:r>
            <a:r>
              <a:rPr sz="2100" spc="-330" dirty="0">
                <a:latin typeface="DejaVu Sans"/>
                <a:cs typeface="DejaVu Sans"/>
              </a:rPr>
              <a:t> </a:t>
            </a:r>
            <a:r>
              <a:rPr sz="2100" spc="-143" dirty="0">
                <a:latin typeface="DejaVu Sans"/>
                <a:cs typeface="DejaVu Sans"/>
              </a:rPr>
              <a:t>𝑏</a:t>
            </a:r>
            <a:r>
              <a:rPr sz="2306" spc="-213" baseline="-16260" dirty="0">
                <a:latin typeface="DejaVu Sans"/>
                <a:cs typeface="DejaVu Sans"/>
              </a:rPr>
              <a:t>2</a:t>
            </a:r>
            <a:r>
              <a:rPr sz="2100" spc="-143" dirty="0">
                <a:latin typeface="DejaVu Sans"/>
                <a:cs typeface="DejaVu Sans"/>
              </a:rPr>
              <a:t>,</a:t>
            </a:r>
            <a:r>
              <a:rPr sz="2100" spc="-330" dirty="0">
                <a:latin typeface="DejaVu Sans"/>
                <a:cs typeface="DejaVu Sans"/>
              </a:rPr>
              <a:t> </a:t>
            </a:r>
            <a:r>
              <a:rPr sz="2100" spc="-307" dirty="0">
                <a:latin typeface="DejaVu Sans"/>
                <a:cs typeface="DejaVu Sans"/>
              </a:rPr>
              <a:t>⋯</a:t>
            </a:r>
            <a:endParaRPr sz="2100">
              <a:latin typeface="DejaVu Sans"/>
              <a:cs typeface="DejaVu Sans"/>
            </a:endParaRPr>
          </a:p>
        </p:txBody>
      </p:sp>
      <p:sp>
        <p:nvSpPr>
          <p:cNvPr id="6" name="object 6"/>
          <p:cNvSpPr/>
          <p:nvPr/>
        </p:nvSpPr>
        <p:spPr>
          <a:xfrm>
            <a:off x="1539049" y="4544567"/>
            <a:ext cx="6211253" cy="85725"/>
          </a:xfrm>
          <a:custGeom>
            <a:avLst/>
            <a:gdLst/>
            <a:ahLst/>
            <a:cxnLst/>
            <a:rect l="l" t="t" r="r" b="b"/>
            <a:pathLst>
              <a:path w="8281670" h="114300">
                <a:moveTo>
                  <a:pt x="8166861" y="0"/>
                </a:moveTo>
                <a:lnTo>
                  <a:pt x="8166861" y="114299"/>
                </a:lnTo>
                <a:lnTo>
                  <a:pt x="8243061" y="76199"/>
                </a:lnTo>
                <a:lnTo>
                  <a:pt x="8185911" y="76199"/>
                </a:lnTo>
                <a:lnTo>
                  <a:pt x="8185911" y="38099"/>
                </a:lnTo>
                <a:lnTo>
                  <a:pt x="8243061" y="38099"/>
                </a:lnTo>
                <a:lnTo>
                  <a:pt x="8166861" y="0"/>
                </a:lnTo>
                <a:close/>
              </a:path>
              <a:path w="8281670" h="114300">
                <a:moveTo>
                  <a:pt x="8166861" y="38099"/>
                </a:moveTo>
                <a:lnTo>
                  <a:pt x="0" y="38099"/>
                </a:lnTo>
                <a:lnTo>
                  <a:pt x="0" y="76199"/>
                </a:lnTo>
                <a:lnTo>
                  <a:pt x="8166861" y="76199"/>
                </a:lnTo>
                <a:lnTo>
                  <a:pt x="8166861" y="38099"/>
                </a:lnTo>
                <a:close/>
              </a:path>
              <a:path w="8281670" h="114300">
                <a:moveTo>
                  <a:pt x="8243061" y="38099"/>
                </a:moveTo>
                <a:lnTo>
                  <a:pt x="8185911" y="38099"/>
                </a:lnTo>
                <a:lnTo>
                  <a:pt x="8185911" y="76199"/>
                </a:lnTo>
                <a:lnTo>
                  <a:pt x="8243061" y="76199"/>
                </a:lnTo>
                <a:lnTo>
                  <a:pt x="8281161" y="57149"/>
                </a:lnTo>
                <a:lnTo>
                  <a:pt x="8243061" y="38099"/>
                </a:lnTo>
                <a:close/>
              </a:path>
            </a:pathLst>
          </a:custGeom>
          <a:solidFill>
            <a:srgbClr val="000000"/>
          </a:solidFill>
        </p:spPr>
        <p:txBody>
          <a:bodyPr wrap="square" lIns="0" tIns="0" rIns="0" bIns="0" rtlCol="0"/>
          <a:lstStyle/>
          <a:p>
            <a:endParaRPr sz="1350"/>
          </a:p>
        </p:txBody>
      </p:sp>
      <p:sp>
        <p:nvSpPr>
          <p:cNvPr id="7" name="object 7"/>
          <p:cNvSpPr txBox="1"/>
          <p:nvPr/>
        </p:nvSpPr>
        <p:spPr>
          <a:xfrm>
            <a:off x="7392165" y="4520183"/>
            <a:ext cx="181928" cy="304956"/>
          </a:xfrm>
          <a:prstGeom prst="rect">
            <a:avLst/>
          </a:prstGeom>
        </p:spPr>
        <p:txBody>
          <a:bodyPr vert="horz" wrap="square" lIns="0" tIns="10478" rIns="0" bIns="0" rtlCol="0">
            <a:spAutoFit/>
          </a:bodyPr>
          <a:lstStyle/>
          <a:p>
            <a:pPr marL="9525">
              <a:spcBef>
                <a:spcPts val="83"/>
              </a:spcBef>
            </a:pPr>
            <a:r>
              <a:rPr sz="1913" i="1" spc="4" dirty="0">
                <a:latin typeface="Times New Roman"/>
                <a:cs typeface="Times New Roman"/>
              </a:rPr>
              <a:t>w</a:t>
            </a:r>
            <a:endParaRPr sz="1913">
              <a:latin typeface="Times New Roman"/>
              <a:cs typeface="Times New Roman"/>
            </a:endParaRPr>
          </a:p>
        </p:txBody>
      </p:sp>
      <p:sp>
        <p:nvSpPr>
          <p:cNvPr id="8" name="object 8"/>
          <p:cNvSpPr/>
          <p:nvPr/>
        </p:nvSpPr>
        <p:spPr>
          <a:xfrm>
            <a:off x="2082545" y="1921383"/>
            <a:ext cx="130493" cy="2907983"/>
          </a:xfrm>
          <a:custGeom>
            <a:avLst/>
            <a:gdLst/>
            <a:ahLst/>
            <a:cxnLst/>
            <a:rect l="l" t="t" r="r" b="b"/>
            <a:pathLst>
              <a:path w="173990" h="3877310">
                <a:moveTo>
                  <a:pt x="115824" y="144779"/>
                </a:moveTo>
                <a:lnTo>
                  <a:pt x="57912" y="144779"/>
                </a:lnTo>
                <a:lnTo>
                  <a:pt x="57912" y="3877170"/>
                </a:lnTo>
                <a:lnTo>
                  <a:pt x="115824" y="3877170"/>
                </a:lnTo>
                <a:lnTo>
                  <a:pt x="115824" y="144779"/>
                </a:lnTo>
                <a:close/>
              </a:path>
              <a:path w="173990" h="3877310">
                <a:moveTo>
                  <a:pt x="86868" y="0"/>
                </a:moveTo>
                <a:lnTo>
                  <a:pt x="0" y="173735"/>
                </a:lnTo>
                <a:lnTo>
                  <a:pt x="57912" y="173735"/>
                </a:lnTo>
                <a:lnTo>
                  <a:pt x="57912" y="144779"/>
                </a:lnTo>
                <a:lnTo>
                  <a:pt x="159258" y="144779"/>
                </a:lnTo>
                <a:lnTo>
                  <a:pt x="86868" y="0"/>
                </a:lnTo>
                <a:close/>
              </a:path>
              <a:path w="173990" h="3877310">
                <a:moveTo>
                  <a:pt x="159258" y="144779"/>
                </a:moveTo>
                <a:lnTo>
                  <a:pt x="115824" y="144779"/>
                </a:lnTo>
                <a:lnTo>
                  <a:pt x="115824" y="173735"/>
                </a:lnTo>
                <a:lnTo>
                  <a:pt x="173735" y="173735"/>
                </a:lnTo>
                <a:lnTo>
                  <a:pt x="159258" y="144779"/>
                </a:lnTo>
                <a:close/>
              </a:path>
            </a:pathLst>
          </a:custGeom>
          <a:solidFill>
            <a:srgbClr val="000000"/>
          </a:solidFill>
        </p:spPr>
        <p:txBody>
          <a:bodyPr wrap="square" lIns="0" tIns="0" rIns="0" bIns="0" rtlCol="0"/>
          <a:lstStyle/>
          <a:p>
            <a:endParaRPr sz="1350"/>
          </a:p>
        </p:txBody>
      </p:sp>
      <p:sp>
        <p:nvSpPr>
          <p:cNvPr id="9" name="object 9"/>
          <p:cNvSpPr/>
          <p:nvPr/>
        </p:nvSpPr>
        <p:spPr>
          <a:xfrm>
            <a:off x="1889379" y="1853946"/>
            <a:ext cx="5011103" cy="3157061"/>
          </a:xfrm>
          <a:custGeom>
            <a:avLst/>
            <a:gdLst/>
            <a:ahLst/>
            <a:cxnLst/>
            <a:rect l="l" t="t" r="r" b="b"/>
            <a:pathLst>
              <a:path w="6681470" h="4209415">
                <a:moveTo>
                  <a:pt x="0" y="0"/>
                </a:moveTo>
                <a:lnTo>
                  <a:pt x="11304" y="55642"/>
                </a:lnTo>
                <a:lnTo>
                  <a:pt x="23084" y="110995"/>
                </a:lnTo>
                <a:lnTo>
                  <a:pt x="35337" y="166048"/>
                </a:lnTo>
                <a:lnTo>
                  <a:pt x="48062" y="220789"/>
                </a:lnTo>
                <a:lnTo>
                  <a:pt x="61255" y="275206"/>
                </a:lnTo>
                <a:lnTo>
                  <a:pt x="74914" y="329288"/>
                </a:lnTo>
                <a:lnTo>
                  <a:pt x="89037" y="383022"/>
                </a:lnTo>
                <a:lnTo>
                  <a:pt x="103621" y="436397"/>
                </a:lnTo>
                <a:lnTo>
                  <a:pt x="118664" y="489402"/>
                </a:lnTo>
                <a:lnTo>
                  <a:pt x="134163" y="542025"/>
                </a:lnTo>
                <a:lnTo>
                  <a:pt x="150117" y="594253"/>
                </a:lnTo>
                <a:lnTo>
                  <a:pt x="166521" y="646076"/>
                </a:lnTo>
                <a:lnTo>
                  <a:pt x="183375" y="697482"/>
                </a:lnTo>
                <a:lnTo>
                  <a:pt x="200676" y="748459"/>
                </a:lnTo>
                <a:lnTo>
                  <a:pt x="218421" y="798995"/>
                </a:lnTo>
                <a:lnTo>
                  <a:pt x="236608" y="849079"/>
                </a:lnTo>
                <a:lnTo>
                  <a:pt x="255234" y="898699"/>
                </a:lnTo>
                <a:lnTo>
                  <a:pt x="274297" y="947843"/>
                </a:lnTo>
                <a:lnTo>
                  <a:pt x="293794" y="996499"/>
                </a:lnTo>
                <a:lnTo>
                  <a:pt x="313724" y="1044657"/>
                </a:lnTo>
                <a:lnTo>
                  <a:pt x="334083" y="1092304"/>
                </a:lnTo>
                <a:lnTo>
                  <a:pt x="354870" y="1139429"/>
                </a:lnTo>
                <a:lnTo>
                  <a:pt x="376081" y="1186019"/>
                </a:lnTo>
                <a:lnTo>
                  <a:pt x="397715" y="1232064"/>
                </a:lnTo>
                <a:lnTo>
                  <a:pt x="419768" y="1277552"/>
                </a:lnTo>
                <a:lnTo>
                  <a:pt x="442239" y="1322470"/>
                </a:lnTo>
                <a:lnTo>
                  <a:pt x="465125" y="1366807"/>
                </a:lnTo>
                <a:lnTo>
                  <a:pt x="488424" y="1410552"/>
                </a:lnTo>
                <a:lnTo>
                  <a:pt x="512133" y="1453693"/>
                </a:lnTo>
                <a:lnTo>
                  <a:pt x="536250" y="1496218"/>
                </a:lnTo>
                <a:lnTo>
                  <a:pt x="560772" y="1538116"/>
                </a:lnTo>
                <a:lnTo>
                  <a:pt x="585697" y="1579375"/>
                </a:lnTo>
                <a:lnTo>
                  <a:pt x="611022" y="1619982"/>
                </a:lnTo>
                <a:lnTo>
                  <a:pt x="636746" y="1659927"/>
                </a:lnTo>
                <a:lnTo>
                  <a:pt x="662865" y="1699198"/>
                </a:lnTo>
                <a:lnTo>
                  <a:pt x="689377" y="1737783"/>
                </a:lnTo>
                <a:lnTo>
                  <a:pt x="716280" y="1775670"/>
                </a:lnTo>
                <a:lnTo>
                  <a:pt x="743571" y="1812848"/>
                </a:lnTo>
                <a:lnTo>
                  <a:pt x="771248" y="1849306"/>
                </a:lnTo>
                <a:lnTo>
                  <a:pt x="799308" y="1885030"/>
                </a:lnTo>
                <a:lnTo>
                  <a:pt x="827750" y="1920011"/>
                </a:lnTo>
                <a:lnTo>
                  <a:pt x="856570" y="1954235"/>
                </a:lnTo>
                <a:lnTo>
                  <a:pt x="885766" y="1987692"/>
                </a:lnTo>
                <a:lnTo>
                  <a:pt x="915336" y="2020369"/>
                </a:lnTo>
                <a:lnTo>
                  <a:pt x="945277" y="2052256"/>
                </a:lnTo>
                <a:lnTo>
                  <a:pt x="975588" y="2083339"/>
                </a:lnTo>
                <a:lnTo>
                  <a:pt x="1006264" y="2113609"/>
                </a:lnTo>
                <a:lnTo>
                  <a:pt x="1037305" y="2143052"/>
                </a:lnTo>
                <a:lnTo>
                  <a:pt x="1068707" y="2171658"/>
                </a:lnTo>
                <a:lnTo>
                  <a:pt x="1100468" y="2199414"/>
                </a:lnTo>
                <a:lnTo>
                  <a:pt x="1132586" y="2226310"/>
                </a:lnTo>
                <a:lnTo>
                  <a:pt x="1168975" y="2255042"/>
                </a:lnTo>
                <a:lnTo>
                  <a:pt x="1206504" y="2282598"/>
                </a:lnTo>
                <a:lnTo>
                  <a:pt x="1245125" y="2309002"/>
                </a:lnTo>
                <a:lnTo>
                  <a:pt x="1284793" y="2334278"/>
                </a:lnTo>
                <a:lnTo>
                  <a:pt x="1325462" y="2358451"/>
                </a:lnTo>
                <a:lnTo>
                  <a:pt x="1367088" y="2381544"/>
                </a:lnTo>
                <a:lnTo>
                  <a:pt x="1409625" y="2403583"/>
                </a:lnTo>
                <a:lnTo>
                  <a:pt x="1453027" y="2424590"/>
                </a:lnTo>
                <a:lnTo>
                  <a:pt x="1497248" y="2444592"/>
                </a:lnTo>
                <a:lnTo>
                  <a:pt x="1542244" y="2463611"/>
                </a:lnTo>
                <a:lnTo>
                  <a:pt x="1587968" y="2481672"/>
                </a:lnTo>
                <a:lnTo>
                  <a:pt x="1634376" y="2498799"/>
                </a:lnTo>
                <a:lnTo>
                  <a:pt x="1681421" y="2515017"/>
                </a:lnTo>
                <a:lnTo>
                  <a:pt x="1729059" y="2530350"/>
                </a:lnTo>
                <a:lnTo>
                  <a:pt x="1777243" y="2544822"/>
                </a:lnTo>
                <a:lnTo>
                  <a:pt x="1825929" y="2558457"/>
                </a:lnTo>
                <a:lnTo>
                  <a:pt x="1875070" y="2571280"/>
                </a:lnTo>
                <a:lnTo>
                  <a:pt x="1924621" y="2583315"/>
                </a:lnTo>
                <a:lnTo>
                  <a:pt x="1974537" y="2594587"/>
                </a:lnTo>
                <a:lnTo>
                  <a:pt x="2024772" y="2605118"/>
                </a:lnTo>
                <a:lnTo>
                  <a:pt x="2075281" y="2614935"/>
                </a:lnTo>
                <a:lnTo>
                  <a:pt x="2126018" y="2624060"/>
                </a:lnTo>
                <a:lnTo>
                  <a:pt x="2176938" y="2632519"/>
                </a:lnTo>
                <a:lnTo>
                  <a:pt x="2227995" y="2640335"/>
                </a:lnTo>
                <a:lnTo>
                  <a:pt x="2279144" y="2647534"/>
                </a:lnTo>
                <a:lnTo>
                  <a:pt x="2330339" y="2654138"/>
                </a:lnTo>
                <a:lnTo>
                  <a:pt x="2381535" y="2660172"/>
                </a:lnTo>
                <a:lnTo>
                  <a:pt x="2432685" y="2665662"/>
                </a:lnTo>
                <a:lnTo>
                  <a:pt x="2483746" y="2670630"/>
                </a:lnTo>
                <a:lnTo>
                  <a:pt x="2534671" y="2675101"/>
                </a:lnTo>
                <a:lnTo>
                  <a:pt x="2585414" y="2679100"/>
                </a:lnTo>
                <a:lnTo>
                  <a:pt x="2635931" y="2682650"/>
                </a:lnTo>
                <a:lnTo>
                  <a:pt x="2686175" y="2685777"/>
                </a:lnTo>
                <a:lnTo>
                  <a:pt x="2736102" y="2688504"/>
                </a:lnTo>
                <a:lnTo>
                  <a:pt x="2785665" y="2690855"/>
                </a:lnTo>
                <a:lnTo>
                  <a:pt x="2834820" y="2692855"/>
                </a:lnTo>
                <a:lnTo>
                  <a:pt x="2883520" y="2694528"/>
                </a:lnTo>
                <a:lnTo>
                  <a:pt x="2931720" y="2695898"/>
                </a:lnTo>
                <a:lnTo>
                  <a:pt x="2979376" y="2696990"/>
                </a:lnTo>
                <a:lnTo>
                  <a:pt x="3026440" y="2697828"/>
                </a:lnTo>
                <a:lnTo>
                  <a:pt x="3072868" y="2698436"/>
                </a:lnTo>
                <a:lnTo>
                  <a:pt x="3118614" y="2698838"/>
                </a:lnTo>
                <a:lnTo>
                  <a:pt x="3163633" y="2699059"/>
                </a:lnTo>
                <a:lnTo>
                  <a:pt x="3207879" y="2699123"/>
                </a:lnTo>
                <a:lnTo>
                  <a:pt x="3251307" y="2699054"/>
                </a:lnTo>
                <a:lnTo>
                  <a:pt x="3293872" y="2698877"/>
                </a:lnTo>
                <a:lnTo>
                  <a:pt x="3342309" y="2700105"/>
                </a:lnTo>
                <a:lnTo>
                  <a:pt x="3390715" y="2704222"/>
                </a:lnTo>
                <a:lnTo>
                  <a:pt x="3439063" y="2711078"/>
                </a:lnTo>
                <a:lnTo>
                  <a:pt x="3487324" y="2720522"/>
                </a:lnTo>
                <a:lnTo>
                  <a:pt x="3535473" y="2732403"/>
                </a:lnTo>
                <a:lnTo>
                  <a:pt x="3583482" y="2746570"/>
                </a:lnTo>
                <a:lnTo>
                  <a:pt x="3631324" y="2762872"/>
                </a:lnTo>
                <a:lnTo>
                  <a:pt x="3678971" y="2781159"/>
                </a:lnTo>
                <a:lnTo>
                  <a:pt x="3726397" y="2801280"/>
                </a:lnTo>
                <a:lnTo>
                  <a:pt x="3773574" y="2823083"/>
                </a:lnTo>
                <a:lnTo>
                  <a:pt x="3820476" y="2846420"/>
                </a:lnTo>
                <a:lnTo>
                  <a:pt x="3867075" y="2871137"/>
                </a:lnTo>
                <a:lnTo>
                  <a:pt x="3913343" y="2897085"/>
                </a:lnTo>
                <a:lnTo>
                  <a:pt x="3959255" y="2924113"/>
                </a:lnTo>
                <a:lnTo>
                  <a:pt x="4004782" y="2952070"/>
                </a:lnTo>
                <a:lnTo>
                  <a:pt x="4049897" y="2980806"/>
                </a:lnTo>
                <a:lnTo>
                  <a:pt x="4094574" y="3010169"/>
                </a:lnTo>
                <a:lnTo>
                  <a:pt x="4138786" y="3040009"/>
                </a:lnTo>
                <a:lnTo>
                  <a:pt x="4182504" y="3070175"/>
                </a:lnTo>
                <a:lnTo>
                  <a:pt x="4225702" y="3100516"/>
                </a:lnTo>
                <a:lnTo>
                  <a:pt x="4268353" y="3130881"/>
                </a:lnTo>
                <a:lnTo>
                  <a:pt x="4310430" y="3161120"/>
                </a:lnTo>
                <a:lnTo>
                  <a:pt x="4351905" y="3191082"/>
                </a:lnTo>
                <a:lnTo>
                  <a:pt x="4392752" y="3220616"/>
                </a:lnTo>
                <a:lnTo>
                  <a:pt x="4432942" y="3249571"/>
                </a:lnTo>
                <a:lnTo>
                  <a:pt x="4472450" y="3277797"/>
                </a:lnTo>
                <a:lnTo>
                  <a:pt x="4511248" y="3305142"/>
                </a:lnTo>
                <a:lnTo>
                  <a:pt x="4549308" y="3331456"/>
                </a:lnTo>
                <a:lnTo>
                  <a:pt x="4586605" y="3356589"/>
                </a:lnTo>
                <a:lnTo>
                  <a:pt x="4623109" y="3380388"/>
                </a:lnTo>
                <a:lnTo>
                  <a:pt x="4658795" y="3402705"/>
                </a:lnTo>
                <a:lnTo>
                  <a:pt x="4693635" y="3423387"/>
                </a:lnTo>
                <a:lnTo>
                  <a:pt x="4727602" y="3442284"/>
                </a:lnTo>
                <a:lnTo>
                  <a:pt x="4792809" y="3474120"/>
                </a:lnTo>
                <a:lnTo>
                  <a:pt x="4854198" y="3497007"/>
                </a:lnTo>
                <a:lnTo>
                  <a:pt x="4911552" y="3509738"/>
                </a:lnTo>
                <a:lnTo>
                  <a:pt x="4938649" y="3511918"/>
                </a:lnTo>
                <a:lnTo>
                  <a:pt x="4982820" y="3509893"/>
                </a:lnTo>
                <a:lnTo>
                  <a:pt x="5023134" y="3501676"/>
                </a:lnTo>
                <a:lnTo>
                  <a:pt x="5059838" y="3487750"/>
                </a:lnTo>
                <a:lnTo>
                  <a:pt x="5093181" y="3468600"/>
                </a:lnTo>
                <a:lnTo>
                  <a:pt x="5123411" y="3444710"/>
                </a:lnTo>
                <a:lnTo>
                  <a:pt x="5150777" y="3416562"/>
                </a:lnTo>
                <a:lnTo>
                  <a:pt x="5175527" y="3384642"/>
                </a:lnTo>
                <a:lnTo>
                  <a:pt x="5197910" y="3349433"/>
                </a:lnTo>
                <a:lnTo>
                  <a:pt x="5218174" y="3311419"/>
                </a:lnTo>
                <a:lnTo>
                  <a:pt x="5236568" y="3271083"/>
                </a:lnTo>
                <a:lnTo>
                  <a:pt x="5253341" y="3228910"/>
                </a:lnTo>
                <a:lnTo>
                  <a:pt x="5268740" y="3185384"/>
                </a:lnTo>
                <a:lnTo>
                  <a:pt x="5283015" y="3140988"/>
                </a:lnTo>
                <a:lnTo>
                  <a:pt x="5296414" y="3096206"/>
                </a:lnTo>
                <a:lnTo>
                  <a:pt x="5309185" y="3051522"/>
                </a:lnTo>
                <a:lnTo>
                  <a:pt x="5321577" y="3007420"/>
                </a:lnTo>
                <a:lnTo>
                  <a:pt x="5333838" y="2964384"/>
                </a:lnTo>
                <a:lnTo>
                  <a:pt x="5346218" y="2922897"/>
                </a:lnTo>
                <a:lnTo>
                  <a:pt x="5358964" y="2883444"/>
                </a:lnTo>
                <a:lnTo>
                  <a:pt x="5372324" y="2846509"/>
                </a:lnTo>
                <a:lnTo>
                  <a:pt x="5401885" y="2782126"/>
                </a:lnTo>
                <a:lnTo>
                  <a:pt x="5440947" y="2720822"/>
                </a:lnTo>
                <a:lnTo>
                  <a:pt x="5461045" y="2682881"/>
                </a:lnTo>
                <a:lnTo>
                  <a:pt x="5479246" y="2642783"/>
                </a:lnTo>
                <a:lnTo>
                  <a:pt x="5495920" y="2601486"/>
                </a:lnTo>
                <a:lnTo>
                  <a:pt x="5511436" y="2559950"/>
                </a:lnTo>
                <a:lnTo>
                  <a:pt x="5526164" y="2519135"/>
                </a:lnTo>
                <a:lnTo>
                  <a:pt x="5540475" y="2479998"/>
                </a:lnTo>
                <a:lnTo>
                  <a:pt x="5554736" y="2443500"/>
                </a:lnTo>
                <a:lnTo>
                  <a:pt x="5584593" y="2382258"/>
                </a:lnTo>
                <a:lnTo>
                  <a:pt x="5618694" y="2343082"/>
                </a:lnTo>
                <a:lnTo>
                  <a:pt x="5659996" y="2333647"/>
                </a:lnTo>
                <a:lnTo>
                  <a:pt x="5684273" y="2342480"/>
                </a:lnTo>
                <a:lnTo>
                  <a:pt x="5741924" y="2392045"/>
                </a:lnTo>
                <a:lnTo>
                  <a:pt x="5775589" y="2435851"/>
                </a:lnTo>
                <a:lnTo>
                  <a:pt x="5813579" y="2495285"/>
                </a:lnTo>
                <a:lnTo>
                  <a:pt x="5834010" y="2530266"/>
                </a:lnTo>
                <a:lnTo>
                  <a:pt x="5855301" y="2568440"/>
                </a:lnTo>
                <a:lnTo>
                  <a:pt x="5877377" y="2609567"/>
                </a:lnTo>
                <a:lnTo>
                  <a:pt x="5900164" y="2653409"/>
                </a:lnTo>
                <a:lnTo>
                  <a:pt x="5923590" y="2699728"/>
                </a:lnTo>
                <a:lnTo>
                  <a:pt x="5947579" y="2748286"/>
                </a:lnTo>
                <a:lnTo>
                  <a:pt x="5972059" y="2798844"/>
                </a:lnTo>
                <a:lnTo>
                  <a:pt x="5996954" y="2851165"/>
                </a:lnTo>
                <a:lnTo>
                  <a:pt x="6022192" y="2905009"/>
                </a:lnTo>
                <a:lnTo>
                  <a:pt x="6047699" y="2960138"/>
                </a:lnTo>
                <a:lnTo>
                  <a:pt x="6073400" y="3016314"/>
                </a:lnTo>
                <a:lnTo>
                  <a:pt x="6099222" y="3073299"/>
                </a:lnTo>
                <a:lnTo>
                  <a:pt x="6125091" y="3130854"/>
                </a:lnTo>
                <a:lnTo>
                  <a:pt x="6150934" y="3188741"/>
                </a:lnTo>
                <a:lnTo>
                  <a:pt x="6176675" y="3246722"/>
                </a:lnTo>
                <a:lnTo>
                  <a:pt x="6202243" y="3304558"/>
                </a:lnTo>
                <a:lnTo>
                  <a:pt x="6227561" y="3362011"/>
                </a:lnTo>
                <a:lnTo>
                  <a:pt x="6252558" y="3418843"/>
                </a:lnTo>
                <a:lnTo>
                  <a:pt x="6277158" y="3474815"/>
                </a:lnTo>
                <a:lnTo>
                  <a:pt x="6301289" y="3529689"/>
                </a:lnTo>
                <a:lnTo>
                  <a:pt x="6324876" y="3583227"/>
                </a:lnTo>
                <a:lnTo>
                  <a:pt x="6347845" y="3635190"/>
                </a:lnTo>
                <a:lnTo>
                  <a:pt x="6370123" y="3685340"/>
                </a:lnTo>
                <a:lnTo>
                  <a:pt x="6391635" y="3733439"/>
                </a:lnTo>
                <a:lnTo>
                  <a:pt x="6412309" y="3779249"/>
                </a:lnTo>
                <a:lnTo>
                  <a:pt x="6432069" y="3822530"/>
                </a:lnTo>
                <a:lnTo>
                  <a:pt x="6450842" y="3863045"/>
                </a:lnTo>
                <a:lnTo>
                  <a:pt x="6468555" y="3900556"/>
                </a:lnTo>
                <a:lnTo>
                  <a:pt x="6500504" y="3965610"/>
                </a:lnTo>
                <a:lnTo>
                  <a:pt x="6561347" y="4077532"/>
                </a:lnTo>
                <a:lnTo>
                  <a:pt x="6598135" y="4138646"/>
                </a:lnTo>
                <a:lnTo>
                  <a:pt x="6626201" y="4178986"/>
                </a:lnTo>
                <a:lnTo>
                  <a:pt x="6661152" y="4209217"/>
                </a:lnTo>
                <a:lnTo>
                  <a:pt x="6670529" y="4205044"/>
                </a:lnTo>
                <a:lnTo>
                  <a:pt x="6676168" y="4191968"/>
                </a:lnTo>
                <a:lnTo>
                  <a:pt x="6679315" y="4172958"/>
                </a:lnTo>
                <a:lnTo>
                  <a:pt x="6681216" y="4150982"/>
                </a:lnTo>
              </a:path>
            </a:pathLst>
          </a:custGeom>
          <a:ln w="64008">
            <a:solidFill>
              <a:srgbClr val="7E5F00"/>
            </a:solidFill>
          </a:ln>
        </p:spPr>
        <p:txBody>
          <a:bodyPr wrap="square" lIns="0" tIns="0" rIns="0" bIns="0" rtlCol="0"/>
          <a:lstStyle/>
          <a:p>
            <a:endParaRPr sz="1350"/>
          </a:p>
        </p:txBody>
      </p:sp>
      <p:sp>
        <p:nvSpPr>
          <p:cNvPr id="10" name="object 10"/>
          <p:cNvSpPr/>
          <p:nvPr/>
        </p:nvSpPr>
        <p:spPr>
          <a:xfrm>
            <a:off x="6888860" y="3607031"/>
            <a:ext cx="1112520" cy="1406366"/>
          </a:xfrm>
          <a:custGeom>
            <a:avLst/>
            <a:gdLst/>
            <a:ahLst/>
            <a:cxnLst/>
            <a:rect l="l" t="t" r="r" b="b"/>
            <a:pathLst>
              <a:path w="1483359" h="1875154">
                <a:moveTo>
                  <a:pt x="1482852" y="1014506"/>
                </a:moveTo>
                <a:lnTo>
                  <a:pt x="1463041" y="977358"/>
                </a:lnTo>
                <a:lnTo>
                  <a:pt x="1444647" y="937039"/>
                </a:lnTo>
                <a:lnTo>
                  <a:pt x="1427874" y="894883"/>
                </a:lnTo>
                <a:lnTo>
                  <a:pt x="1412475" y="851374"/>
                </a:lnTo>
                <a:lnTo>
                  <a:pt x="1398200" y="806994"/>
                </a:lnTo>
                <a:lnTo>
                  <a:pt x="1384801" y="762229"/>
                </a:lnTo>
                <a:lnTo>
                  <a:pt x="1372030" y="717560"/>
                </a:lnTo>
                <a:lnTo>
                  <a:pt x="1359638" y="673473"/>
                </a:lnTo>
                <a:lnTo>
                  <a:pt x="1347377" y="630451"/>
                </a:lnTo>
                <a:lnTo>
                  <a:pt x="1334997" y="588976"/>
                </a:lnTo>
                <a:lnTo>
                  <a:pt x="1322251" y="549534"/>
                </a:lnTo>
                <a:lnTo>
                  <a:pt x="1308891" y="512607"/>
                </a:lnTo>
                <a:lnTo>
                  <a:pt x="1279330" y="448234"/>
                </a:lnTo>
                <a:lnTo>
                  <a:pt x="1240268" y="386954"/>
                </a:lnTo>
                <a:lnTo>
                  <a:pt x="1220170" y="349036"/>
                </a:lnTo>
                <a:lnTo>
                  <a:pt x="1201969" y="308959"/>
                </a:lnTo>
                <a:lnTo>
                  <a:pt x="1185295" y="267684"/>
                </a:lnTo>
                <a:lnTo>
                  <a:pt x="1169779" y="226169"/>
                </a:lnTo>
                <a:lnTo>
                  <a:pt x="1155051" y="185373"/>
                </a:lnTo>
                <a:lnTo>
                  <a:pt x="1140740" y="146256"/>
                </a:lnTo>
                <a:lnTo>
                  <a:pt x="1126479" y="109776"/>
                </a:lnTo>
                <a:lnTo>
                  <a:pt x="1096622" y="48566"/>
                </a:lnTo>
                <a:lnTo>
                  <a:pt x="1062521" y="9416"/>
                </a:lnTo>
                <a:lnTo>
                  <a:pt x="1021219" y="0"/>
                </a:lnTo>
                <a:lnTo>
                  <a:pt x="996942" y="8839"/>
                </a:lnTo>
                <a:lnTo>
                  <a:pt x="939292" y="58408"/>
                </a:lnTo>
                <a:lnTo>
                  <a:pt x="905626" y="102170"/>
                </a:lnTo>
                <a:lnTo>
                  <a:pt x="867636" y="161559"/>
                </a:lnTo>
                <a:lnTo>
                  <a:pt x="847205" y="196518"/>
                </a:lnTo>
                <a:lnTo>
                  <a:pt x="825914" y="234669"/>
                </a:lnTo>
                <a:lnTo>
                  <a:pt x="803838" y="275773"/>
                </a:lnTo>
                <a:lnTo>
                  <a:pt x="781051" y="319592"/>
                </a:lnTo>
                <a:lnTo>
                  <a:pt x="757625" y="365888"/>
                </a:lnTo>
                <a:lnTo>
                  <a:pt x="733636" y="414423"/>
                </a:lnTo>
                <a:lnTo>
                  <a:pt x="709156" y="464958"/>
                </a:lnTo>
                <a:lnTo>
                  <a:pt x="684261" y="517256"/>
                </a:lnTo>
                <a:lnTo>
                  <a:pt x="659023" y="571077"/>
                </a:lnTo>
                <a:lnTo>
                  <a:pt x="633516" y="626183"/>
                </a:lnTo>
                <a:lnTo>
                  <a:pt x="607815" y="682337"/>
                </a:lnTo>
                <a:lnTo>
                  <a:pt x="581993" y="739300"/>
                </a:lnTo>
                <a:lnTo>
                  <a:pt x="556124" y="796833"/>
                </a:lnTo>
                <a:lnTo>
                  <a:pt x="530281" y="854699"/>
                </a:lnTo>
                <a:lnTo>
                  <a:pt x="504540" y="912658"/>
                </a:lnTo>
                <a:lnTo>
                  <a:pt x="478972" y="970474"/>
                </a:lnTo>
                <a:lnTo>
                  <a:pt x="453654" y="1027906"/>
                </a:lnTo>
                <a:lnTo>
                  <a:pt x="428657" y="1084718"/>
                </a:lnTo>
                <a:lnTo>
                  <a:pt x="404057" y="1140671"/>
                </a:lnTo>
                <a:lnTo>
                  <a:pt x="379926" y="1195527"/>
                </a:lnTo>
                <a:lnTo>
                  <a:pt x="356339" y="1249046"/>
                </a:lnTo>
                <a:lnTo>
                  <a:pt x="333370" y="1300992"/>
                </a:lnTo>
                <a:lnTo>
                  <a:pt x="311092" y="1351125"/>
                </a:lnTo>
                <a:lnTo>
                  <a:pt x="289580" y="1399208"/>
                </a:lnTo>
                <a:lnTo>
                  <a:pt x="268906" y="1445002"/>
                </a:lnTo>
                <a:lnTo>
                  <a:pt x="249146" y="1488269"/>
                </a:lnTo>
                <a:lnTo>
                  <a:pt x="230373" y="1528770"/>
                </a:lnTo>
                <a:lnTo>
                  <a:pt x="212660" y="1566267"/>
                </a:lnTo>
                <a:lnTo>
                  <a:pt x="180711" y="1631298"/>
                </a:lnTo>
                <a:lnTo>
                  <a:pt x="119868" y="1743180"/>
                </a:lnTo>
                <a:lnTo>
                  <a:pt x="83080" y="1804273"/>
                </a:lnTo>
                <a:lnTo>
                  <a:pt x="55014" y="1844599"/>
                </a:lnTo>
                <a:lnTo>
                  <a:pt x="20063" y="1874819"/>
                </a:lnTo>
                <a:lnTo>
                  <a:pt x="10686" y="1870647"/>
                </a:lnTo>
                <a:lnTo>
                  <a:pt x="5047" y="1857574"/>
                </a:lnTo>
                <a:lnTo>
                  <a:pt x="1900" y="1838568"/>
                </a:lnTo>
                <a:lnTo>
                  <a:pt x="0" y="1816596"/>
                </a:lnTo>
              </a:path>
            </a:pathLst>
          </a:custGeom>
          <a:ln w="64007">
            <a:solidFill>
              <a:srgbClr val="7E5F00"/>
            </a:solidFill>
          </a:ln>
        </p:spPr>
        <p:txBody>
          <a:bodyPr wrap="square" lIns="0" tIns="0" rIns="0" bIns="0" rtlCol="0"/>
          <a:lstStyle/>
          <a:p>
            <a:endParaRPr sz="1350"/>
          </a:p>
        </p:txBody>
      </p:sp>
      <p:sp>
        <p:nvSpPr>
          <p:cNvPr id="11" name="object 11"/>
          <p:cNvSpPr/>
          <p:nvPr/>
        </p:nvSpPr>
        <p:spPr>
          <a:xfrm>
            <a:off x="2563749" y="4466843"/>
            <a:ext cx="144018" cy="144018"/>
          </a:xfrm>
          <a:prstGeom prst="rect">
            <a:avLst/>
          </a:prstGeom>
          <a:blipFill>
            <a:blip r:embed="rId2" cstate="print"/>
            <a:stretch>
              <a:fillRect/>
            </a:stretch>
          </a:blipFill>
        </p:spPr>
        <p:txBody>
          <a:bodyPr wrap="square" lIns="0" tIns="0" rIns="0" bIns="0" rtlCol="0"/>
          <a:lstStyle/>
          <a:p>
            <a:endParaRPr sz="1350"/>
          </a:p>
        </p:txBody>
      </p:sp>
      <p:sp>
        <p:nvSpPr>
          <p:cNvPr id="12" name="object 12"/>
          <p:cNvSpPr/>
          <p:nvPr/>
        </p:nvSpPr>
        <p:spPr>
          <a:xfrm>
            <a:off x="2622041" y="3427857"/>
            <a:ext cx="0" cy="1103948"/>
          </a:xfrm>
          <a:custGeom>
            <a:avLst/>
            <a:gdLst/>
            <a:ahLst/>
            <a:cxnLst/>
            <a:rect l="l" t="t" r="r" b="b"/>
            <a:pathLst>
              <a:path h="1471929">
                <a:moveTo>
                  <a:pt x="0" y="0"/>
                </a:moveTo>
                <a:lnTo>
                  <a:pt x="0" y="1471879"/>
                </a:lnTo>
              </a:path>
            </a:pathLst>
          </a:custGeom>
          <a:ln w="57912">
            <a:solidFill>
              <a:srgbClr val="767070"/>
            </a:solidFill>
            <a:prstDash val="dash"/>
          </a:ln>
        </p:spPr>
        <p:txBody>
          <a:bodyPr wrap="square" lIns="0" tIns="0" rIns="0" bIns="0" rtlCol="0"/>
          <a:lstStyle/>
          <a:p>
            <a:endParaRPr sz="1350"/>
          </a:p>
        </p:txBody>
      </p:sp>
      <p:sp>
        <p:nvSpPr>
          <p:cNvPr id="13" name="object 13"/>
          <p:cNvSpPr/>
          <p:nvPr/>
        </p:nvSpPr>
        <p:spPr>
          <a:xfrm>
            <a:off x="2097404" y="2955798"/>
            <a:ext cx="1193483" cy="1131094"/>
          </a:xfrm>
          <a:custGeom>
            <a:avLst/>
            <a:gdLst/>
            <a:ahLst/>
            <a:cxnLst/>
            <a:rect l="l" t="t" r="r" b="b"/>
            <a:pathLst>
              <a:path w="1591310" h="1508125">
                <a:moveTo>
                  <a:pt x="0" y="0"/>
                </a:moveTo>
                <a:lnTo>
                  <a:pt x="1591310" y="1507998"/>
                </a:lnTo>
              </a:path>
            </a:pathLst>
          </a:custGeom>
          <a:ln w="57912">
            <a:solidFill>
              <a:srgbClr val="0000FF"/>
            </a:solidFill>
            <a:prstDash val="dash"/>
          </a:ln>
        </p:spPr>
        <p:txBody>
          <a:bodyPr wrap="square" lIns="0" tIns="0" rIns="0" bIns="0" rtlCol="0"/>
          <a:lstStyle/>
          <a:p>
            <a:endParaRPr sz="1350"/>
          </a:p>
        </p:txBody>
      </p:sp>
      <p:sp>
        <p:nvSpPr>
          <p:cNvPr id="14" name="object 14"/>
          <p:cNvSpPr/>
          <p:nvPr/>
        </p:nvSpPr>
        <p:spPr>
          <a:xfrm>
            <a:off x="3794759" y="4505707"/>
            <a:ext cx="144018" cy="144017"/>
          </a:xfrm>
          <a:prstGeom prst="rect">
            <a:avLst/>
          </a:prstGeom>
          <a:blipFill>
            <a:blip r:embed="rId3" cstate="print"/>
            <a:stretch>
              <a:fillRect/>
            </a:stretch>
          </a:blipFill>
        </p:spPr>
        <p:txBody>
          <a:bodyPr wrap="square" lIns="0" tIns="0" rIns="0" bIns="0" rtlCol="0"/>
          <a:lstStyle/>
          <a:p>
            <a:endParaRPr sz="1350"/>
          </a:p>
        </p:txBody>
      </p:sp>
      <p:sp>
        <p:nvSpPr>
          <p:cNvPr id="15" name="object 15"/>
          <p:cNvSpPr/>
          <p:nvPr/>
        </p:nvSpPr>
        <p:spPr>
          <a:xfrm>
            <a:off x="2622613" y="4278821"/>
            <a:ext cx="1247298" cy="234315"/>
          </a:xfrm>
          <a:custGeom>
            <a:avLst/>
            <a:gdLst/>
            <a:ahLst/>
            <a:cxnLst/>
            <a:rect l="l" t="t" r="r" b="b"/>
            <a:pathLst>
              <a:path w="1663064" h="312420">
                <a:moveTo>
                  <a:pt x="0" y="312419"/>
                </a:moveTo>
                <a:lnTo>
                  <a:pt x="21118" y="257913"/>
                </a:lnTo>
                <a:lnTo>
                  <a:pt x="79390" y="211776"/>
                </a:lnTo>
                <a:lnTo>
                  <a:pt x="120075" y="192949"/>
                </a:lnTo>
                <a:lnTo>
                  <a:pt x="167188" y="177537"/>
                </a:lnTo>
                <a:lnTo>
                  <a:pt x="219776" y="165983"/>
                </a:lnTo>
                <a:lnTo>
                  <a:pt x="276887" y="158726"/>
                </a:lnTo>
                <a:lnTo>
                  <a:pt x="337565" y="156209"/>
                </a:lnTo>
                <a:lnTo>
                  <a:pt x="493775" y="156209"/>
                </a:lnTo>
                <a:lnTo>
                  <a:pt x="554454" y="153693"/>
                </a:lnTo>
                <a:lnTo>
                  <a:pt x="611565" y="146436"/>
                </a:lnTo>
                <a:lnTo>
                  <a:pt x="664153" y="134882"/>
                </a:lnTo>
                <a:lnTo>
                  <a:pt x="711266" y="119470"/>
                </a:lnTo>
                <a:lnTo>
                  <a:pt x="751951" y="100643"/>
                </a:lnTo>
                <a:lnTo>
                  <a:pt x="785255" y="78841"/>
                </a:lnTo>
                <a:lnTo>
                  <a:pt x="825903" y="28078"/>
                </a:lnTo>
                <a:lnTo>
                  <a:pt x="831342" y="0"/>
                </a:lnTo>
                <a:lnTo>
                  <a:pt x="836780" y="28078"/>
                </a:lnTo>
                <a:lnTo>
                  <a:pt x="877428" y="78841"/>
                </a:lnTo>
                <a:lnTo>
                  <a:pt x="910732" y="100643"/>
                </a:lnTo>
                <a:lnTo>
                  <a:pt x="951417" y="119470"/>
                </a:lnTo>
                <a:lnTo>
                  <a:pt x="998530" y="134882"/>
                </a:lnTo>
                <a:lnTo>
                  <a:pt x="1051118" y="146436"/>
                </a:lnTo>
                <a:lnTo>
                  <a:pt x="1108229" y="153693"/>
                </a:lnTo>
                <a:lnTo>
                  <a:pt x="1168908" y="156209"/>
                </a:lnTo>
                <a:lnTo>
                  <a:pt x="1325118" y="156209"/>
                </a:lnTo>
                <a:lnTo>
                  <a:pt x="1385796" y="158726"/>
                </a:lnTo>
                <a:lnTo>
                  <a:pt x="1442907" y="165983"/>
                </a:lnTo>
                <a:lnTo>
                  <a:pt x="1495495" y="177537"/>
                </a:lnTo>
                <a:lnTo>
                  <a:pt x="1542608" y="192949"/>
                </a:lnTo>
                <a:lnTo>
                  <a:pt x="1583293" y="211776"/>
                </a:lnTo>
                <a:lnTo>
                  <a:pt x="1616597" y="233578"/>
                </a:lnTo>
                <a:lnTo>
                  <a:pt x="1657245" y="284341"/>
                </a:lnTo>
                <a:lnTo>
                  <a:pt x="1662683" y="312419"/>
                </a:lnTo>
              </a:path>
            </a:pathLst>
          </a:custGeom>
          <a:ln w="28956">
            <a:solidFill>
              <a:srgbClr val="FF0000"/>
            </a:solidFill>
          </a:ln>
        </p:spPr>
        <p:txBody>
          <a:bodyPr wrap="square" lIns="0" tIns="0" rIns="0" bIns="0" rtlCol="0"/>
          <a:lstStyle/>
          <a:p>
            <a:endParaRPr sz="1350"/>
          </a:p>
        </p:txBody>
      </p:sp>
      <p:sp>
        <p:nvSpPr>
          <p:cNvPr id="16" name="object 16"/>
          <p:cNvSpPr/>
          <p:nvPr/>
        </p:nvSpPr>
        <p:spPr>
          <a:xfrm>
            <a:off x="3869055" y="3831336"/>
            <a:ext cx="0" cy="732949"/>
          </a:xfrm>
          <a:custGeom>
            <a:avLst/>
            <a:gdLst/>
            <a:ahLst/>
            <a:cxnLst/>
            <a:rect l="l" t="t" r="r" b="b"/>
            <a:pathLst>
              <a:path h="977264">
                <a:moveTo>
                  <a:pt x="0" y="0"/>
                </a:moveTo>
                <a:lnTo>
                  <a:pt x="0" y="976668"/>
                </a:lnTo>
              </a:path>
            </a:pathLst>
          </a:custGeom>
          <a:ln w="57912">
            <a:solidFill>
              <a:srgbClr val="767070"/>
            </a:solidFill>
            <a:prstDash val="dash"/>
          </a:ln>
        </p:spPr>
        <p:txBody>
          <a:bodyPr wrap="square" lIns="0" tIns="0" rIns="0" bIns="0" rtlCol="0"/>
          <a:lstStyle/>
          <a:p>
            <a:endParaRPr sz="1350"/>
          </a:p>
        </p:txBody>
      </p:sp>
      <p:sp>
        <p:nvSpPr>
          <p:cNvPr id="17" name="object 17"/>
          <p:cNvSpPr txBox="1"/>
          <p:nvPr/>
        </p:nvSpPr>
        <p:spPr>
          <a:xfrm>
            <a:off x="3250692" y="2280284"/>
            <a:ext cx="3113722" cy="625973"/>
          </a:xfrm>
          <a:prstGeom prst="rect">
            <a:avLst/>
          </a:prstGeom>
          <a:ln w="57911">
            <a:solidFill>
              <a:srgbClr val="0000FF"/>
            </a:solidFill>
          </a:ln>
        </p:spPr>
        <p:txBody>
          <a:bodyPr vert="horz" wrap="square" lIns="0" tIns="20479" rIns="0" bIns="0" rtlCol="0">
            <a:spAutoFit/>
          </a:bodyPr>
          <a:lstStyle/>
          <a:p>
            <a:pPr marL="411480" indent="-342900">
              <a:spcBef>
                <a:spcPts val="161"/>
              </a:spcBef>
              <a:buFont typeface="Wingdings"/>
              <a:buChar char=""/>
              <a:tabLst>
                <a:tab pos="411480" algn="l"/>
                <a:tab pos="411956" algn="l"/>
              </a:tabLst>
            </a:pPr>
            <a:r>
              <a:rPr spc="-90" dirty="0">
                <a:latin typeface="Arial"/>
                <a:cs typeface="Arial"/>
              </a:rPr>
              <a:t>Compute </a:t>
            </a:r>
            <a:r>
              <a:rPr spc="-83" dirty="0">
                <a:latin typeface="DejaVu Sans"/>
                <a:cs typeface="DejaVu Sans"/>
              </a:rPr>
              <a:t>𝜕𝐿</a:t>
            </a:r>
            <a:r>
              <a:rPr sz="2700" spc="-118" baseline="2314" dirty="0">
                <a:latin typeface="DejaVu Sans"/>
                <a:cs typeface="DejaVu Sans"/>
              </a:rPr>
              <a:t> </a:t>
            </a:r>
            <a:r>
              <a:rPr spc="79" dirty="0">
                <a:latin typeface="DejaVu Sans"/>
                <a:cs typeface="DejaVu Sans"/>
              </a:rPr>
              <a:t>𝜕𝑤</a:t>
            </a:r>
            <a:endParaRPr>
              <a:latin typeface="DejaVu Sans"/>
              <a:cs typeface="DejaVu Sans"/>
            </a:endParaRPr>
          </a:p>
          <a:p>
            <a:pPr marL="1213009">
              <a:spcBef>
                <a:spcPts val="439"/>
              </a:spcBef>
            </a:pPr>
            <a:r>
              <a:rPr spc="248" dirty="0">
                <a:latin typeface="DejaVu Sans"/>
                <a:cs typeface="DejaVu Sans"/>
              </a:rPr>
              <a:t>𝑤</a:t>
            </a:r>
            <a:r>
              <a:rPr spc="-229" dirty="0">
                <a:latin typeface="DejaVu Sans"/>
                <a:cs typeface="DejaVu Sans"/>
              </a:rPr>
              <a:t> </a:t>
            </a:r>
            <a:r>
              <a:rPr dirty="0">
                <a:latin typeface="DejaVu Sans"/>
                <a:cs typeface="DejaVu Sans"/>
              </a:rPr>
              <a:t>←</a:t>
            </a:r>
            <a:r>
              <a:rPr spc="-83" dirty="0">
                <a:latin typeface="DejaVu Sans"/>
                <a:cs typeface="DejaVu Sans"/>
              </a:rPr>
              <a:t> </a:t>
            </a:r>
            <a:r>
              <a:rPr spc="248" dirty="0">
                <a:latin typeface="DejaVu Sans"/>
                <a:cs typeface="DejaVu Sans"/>
              </a:rPr>
              <a:t>𝑤</a:t>
            </a:r>
            <a:r>
              <a:rPr spc="-116" dirty="0">
                <a:latin typeface="DejaVu Sans"/>
                <a:cs typeface="DejaVu Sans"/>
              </a:rPr>
              <a:t> </a:t>
            </a:r>
            <a:r>
              <a:rPr spc="-165" dirty="0">
                <a:latin typeface="DejaVu Sans"/>
                <a:cs typeface="DejaVu Sans"/>
              </a:rPr>
              <a:t>−</a:t>
            </a:r>
            <a:r>
              <a:rPr spc="-188" dirty="0">
                <a:latin typeface="DejaVu Sans"/>
                <a:cs typeface="DejaVu Sans"/>
              </a:rPr>
              <a:t> </a:t>
            </a:r>
            <a:r>
              <a:rPr spc="-101" dirty="0">
                <a:latin typeface="DejaVu Sans"/>
                <a:cs typeface="DejaVu Sans"/>
              </a:rPr>
              <a:t>𝜂𝜕𝐿</a:t>
            </a:r>
            <a:r>
              <a:rPr sz="2700" spc="-90" baseline="2314" dirty="0">
                <a:latin typeface="DejaVu Sans"/>
                <a:cs typeface="DejaVu Sans"/>
              </a:rPr>
              <a:t> </a:t>
            </a:r>
            <a:r>
              <a:rPr spc="83" dirty="0">
                <a:latin typeface="DejaVu Sans"/>
                <a:cs typeface="DejaVu Sans"/>
              </a:rPr>
              <a:t>𝜕𝑤</a:t>
            </a:r>
            <a:endParaRPr>
              <a:latin typeface="DejaVu Sans"/>
              <a:cs typeface="DejaVu Sans"/>
            </a:endParaRPr>
          </a:p>
        </p:txBody>
      </p:sp>
      <p:sp>
        <p:nvSpPr>
          <p:cNvPr id="18" name="object 18"/>
          <p:cNvSpPr/>
          <p:nvPr/>
        </p:nvSpPr>
        <p:spPr>
          <a:xfrm>
            <a:off x="3347847" y="3827907"/>
            <a:ext cx="973931" cy="152400"/>
          </a:xfrm>
          <a:custGeom>
            <a:avLst/>
            <a:gdLst/>
            <a:ahLst/>
            <a:cxnLst/>
            <a:rect l="l" t="t" r="r" b="b"/>
            <a:pathLst>
              <a:path w="1298575" h="203200">
                <a:moveTo>
                  <a:pt x="0" y="0"/>
                </a:moveTo>
                <a:lnTo>
                  <a:pt x="1298194" y="202819"/>
                </a:lnTo>
              </a:path>
            </a:pathLst>
          </a:custGeom>
          <a:ln w="57912">
            <a:solidFill>
              <a:srgbClr val="0000FF"/>
            </a:solidFill>
            <a:prstDash val="dash"/>
          </a:ln>
        </p:spPr>
        <p:txBody>
          <a:bodyPr wrap="square" lIns="0" tIns="0" rIns="0" bIns="0" rtlCol="0"/>
          <a:lstStyle/>
          <a:p>
            <a:endParaRPr sz="1350"/>
          </a:p>
        </p:txBody>
      </p:sp>
      <p:sp>
        <p:nvSpPr>
          <p:cNvPr id="19" name="object 19"/>
          <p:cNvSpPr/>
          <p:nvPr/>
        </p:nvSpPr>
        <p:spPr>
          <a:xfrm>
            <a:off x="4405122" y="4491990"/>
            <a:ext cx="144018" cy="144018"/>
          </a:xfrm>
          <a:prstGeom prst="rect">
            <a:avLst/>
          </a:prstGeom>
          <a:blipFill>
            <a:blip r:embed="rId4" cstate="print"/>
            <a:stretch>
              <a:fillRect/>
            </a:stretch>
          </a:blipFill>
        </p:spPr>
        <p:txBody>
          <a:bodyPr wrap="square" lIns="0" tIns="0" rIns="0" bIns="0" rtlCol="0"/>
          <a:lstStyle/>
          <a:p>
            <a:endParaRPr sz="1350"/>
          </a:p>
        </p:txBody>
      </p:sp>
      <p:sp>
        <p:nvSpPr>
          <p:cNvPr id="20" name="object 20"/>
          <p:cNvSpPr/>
          <p:nvPr/>
        </p:nvSpPr>
        <p:spPr>
          <a:xfrm>
            <a:off x="4479416" y="3873627"/>
            <a:ext cx="0" cy="732949"/>
          </a:xfrm>
          <a:custGeom>
            <a:avLst/>
            <a:gdLst/>
            <a:ahLst/>
            <a:cxnLst/>
            <a:rect l="l" t="t" r="r" b="b"/>
            <a:pathLst>
              <a:path h="977264">
                <a:moveTo>
                  <a:pt x="0" y="0"/>
                </a:moveTo>
                <a:lnTo>
                  <a:pt x="0" y="976668"/>
                </a:lnTo>
              </a:path>
            </a:pathLst>
          </a:custGeom>
          <a:ln w="57912">
            <a:solidFill>
              <a:srgbClr val="767070"/>
            </a:solidFill>
            <a:prstDash val="dash"/>
          </a:ln>
        </p:spPr>
        <p:txBody>
          <a:bodyPr wrap="square" lIns="0" tIns="0" rIns="0" bIns="0" rtlCol="0"/>
          <a:lstStyle/>
          <a:p>
            <a:endParaRPr sz="1350"/>
          </a:p>
        </p:txBody>
      </p:sp>
      <p:sp>
        <p:nvSpPr>
          <p:cNvPr id="21" name="object 21"/>
          <p:cNvSpPr/>
          <p:nvPr/>
        </p:nvSpPr>
        <p:spPr>
          <a:xfrm>
            <a:off x="3865054" y="4289107"/>
            <a:ext cx="615314" cy="234315"/>
          </a:xfrm>
          <a:custGeom>
            <a:avLst/>
            <a:gdLst/>
            <a:ahLst/>
            <a:cxnLst/>
            <a:rect l="l" t="t" r="r" b="b"/>
            <a:pathLst>
              <a:path w="820420" h="312420">
                <a:moveTo>
                  <a:pt x="0" y="312419"/>
                </a:moveTo>
                <a:lnTo>
                  <a:pt x="7325" y="270893"/>
                </a:lnTo>
                <a:lnTo>
                  <a:pt x="27996" y="233578"/>
                </a:lnTo>
                <a:lnTo>
                  <a:pt x="60055" y="201963"/>
                </a:lnTo>
                <a:lnTo>
                  <a:pt x="101543" y="177537"/>
                </a:lnTo>
                <a:lnTo>
                  <a:pt x="150503" y="161790"/>
                </a:lnTo>
                <a:lnTo>
                  <a:pt x="204978" y="156209"/>
                </a:lnTo>
                <a:lnTo>
                  <a:pt x="259452" y="150629"/>
                </a:lnTo>
                <a:lnTo>
                  <a:pt x="308412" y="134882"/>
                </a:lnTo>
                <a:lnTo>
                  <a:pt x="349900" y="110456"/>
                </a:lnTo>
                <a:lnTo>
                  <a:pt x="381959" y="78841"/>
                </a:lnTo>
                <a:lnTo>
                  <a:pt x="402630" y="41526"/>
                </a:lnTo>
                <a:lnTo>
                  <a:pt x="409956" y="0"/>
                </a:lnTo>
                <a:lnTo>
                  <a:pt x="417281" y="41526"/>
                </a:lnTo>
                <a:lnTo>
                  <a:pt x="437952" y="78841"/>
                </a:lnTo>
                <a:lnTo>
                  <a:pt x="470011" y="110456"/>
                </a:lnTo>
                <a:lnTo>
                  <a:pt x="511499" y="134882"/>
                </a:lnTo>
                <a:lnTo>
                  <a:pt x="560459" y="150629"/>
                </a:lnTo>
                <a:lnTo>
                  <a:pt x="614934" y="156209"/>
                </a:lnTo>
                <a:lnTo>
                  <a:pt x="669408" y="161790"/>
                </a:lnTo>
                <a:lnTo>
                  <a:pt x="718368" y="177537"/>
                </a:lnTo>
                <a:lnTo>
                  <a:pt x="759856" y="201963"/>
                </a:lnTo>
                <a:lnTo>
                  <a:pt x="791915" y="233578"/>
                </a:lnTo>
                <a:lnTo>
                  <a:pt x="812586" y="270893"/>
                </a:lnTo>
                <a:lnTo>
                  <a:pt x="819912" y="312419"/>
                </a:lnTo>
              </a:path>
            </a:pathLst>
          </a:custGeom>
          <a:ln w="28956">
            <a:solidFill>
              <a:srgbClr val="FF0000"/>
            </a:solidFill>
          </a:ln>
        </p:spPr>
        <p:txBody>
          <a:bodyPr wrap="square" lIns="0" tIns="0" rIns="0" bIns="0" rtlCol="0"/>
          <a:lstStyle/>
          <a:p>
            <a:endParaRPr sz="1350"/>
          </a:p>
        </p:txBody>
      </p:sp>
      <p:sp>
        <p:nvSpPr>
          <p:cNvPr id="22" name="object 22"/>
          <p:cNvSpPr txBox="1"/>
          <p:nvPr/>
        </p:nvSpPr>
        <p:spPr>
          <a:xfrm>
            <a:off x="3700653" y="3039046"/>
            <a:ext cx="4166711" cy="548227"/>
          </a:xfrm>
          <a:prstGeom prst="rect">
            <a:avLst/>
          </a:prstGeom>
        </p:spPr>
        <p:txBody>
          <a:bodyPr vert="horz" wrap="square" lIns="0" tIns="9525" rIns="0" bIns="0" rtlCol="0">
            <a:spAutoFit/>
          </a:bodyPr>
          <a:lstStyle/>
          <a:p>
            <a:pPr marL="9525">
              <a:lnSpc>
                <a:spcPts val="2123"/>
              </a:lnSpc>
              <a:spcBef>
                <a:spcPts val="75"/>
              </a:spcBef>
              <a:tabLst>
                <a:tab pos="819626" algn="l"/>
              </a:tabLst>
            </a:pPr>
            <a:r>
              <a:rPr spc="-113" dirty="0">
                <a:solidFill>
                  <a:srgbClr val="0000FF"/>
                </a:solidFill>
                <a:latin typeface="Arial"/>
                <a:cs typeface="Arial"/>
              </a:rPr>
              <a:t>Repeat	</a:t>
            </a:r>
            <a:r>
              <a:rPr spc="-19" dirty="0">
                <a:latin typeface="Arial"/>
                <a:cs typeface="Arial"/>
              </a:rPr>
              <a:t>Until </a:t>
            </a:r>
            <a:r>
              <a:rPr spc="-83" dirty="0">
                <a:latin typeface="DejaVu Sans"/>
                <a:cs typeface="DejaVu Sans"/>
              </a:rPr>
              <a:t>𝜕𝐿</a:t>
            </a:r>
            <a:r>
              <a:rPr sz="2700" spc="-124" baseline="2314" dirty="0">
                <a:latin typeface="DejaVu Sans"/>
                <a:cs typeface="DejaVu Sans"/>
              </a:rPr>
              <a:t> </a:t>
            </a:r>
            <a:r>
              <a:rPr spc="83" dirty="0">
                <a:latin typeface="DejaVu Sans"/>
                <a:cs typeface="DejaVu Sans"/>
              </a:rPr>
              <a:t>𝜕𝑤</a:t>
            </a:r>
            <a:r>
              <a:rPr spc="-270" dirty="0">
                <a:latin typeface="DejaVu Sans"/>
                <a:cs typeface="DejaVu Sans"/>
              </a:rPr>
              <a:t> </a:t>
            </a:r>
            <a:r>
              <a:rPr spc="-94" dirty="0">
                <a:latin typeface="Arial"/>
                <a:cs typeface="Arial"/>
              </a:rPr>
              <a:t>is </a:t>
            </a:r>
            <a:r>
              <a:rPr spc="-60" dirty="0">
                <a:latin typeface="Arial"/>
                <a:cs typeface="Arial"/>
              </a:rPr>
              <a:t>approximately </a:t>
            </a:r>
            <a:r>
              <a:rPr spc="-79" dirty="0">
                <a:latin typeface="Arial"/>
                <a:cs typeface="Arial"/>
              </a:rPr>
              <a:t>small</a:t>
            </a:r>
            <a:endParaRPr>
              <a:latin typeface="Arial"/>
              <a:cs typeface="Arial"/>
            </a:endParaRPr>
          </a:p>
          <a:p>
            <a:pPr marL="2127409">
              <a:lnSpc>
                <a:spcPts val="2123"/>
              </a:lnSpc>
            </a:pPr>
            <a:r>
              <a:rPr spc="-60" dirty="0">
                <a:latin typeface="Arial"/>
                <a:cs typeface="Arial"/>
              </a:rPr>
              <a:t>(when update </a:t>
            </a:r>
            <a:r>
              <a:rPr spc="-94" dirty="0">
                <a:latin typeface="Arial"/>
                <a:cs typeface="Arial"/>
              </a:rPr>
              <a:t>is</a:t>
            </a:r>
            <a:r>
              <a:rPr spc="-225" dirty="0">
                <a:latin typeface="Arial"/>
                <a:cs typeface="Arial"/>
              </a:rPr>
              <a:t> </a:t>
            </a:r>
            <a:r>
              <a:rPr spc="8" dirty="0">
                <a:latin typeface="Arial"/>
                <a:cs typeface="Arial"/>
              </a:rPr>
              <a:t>little)</a:t>
            </a:r>
            <a:endParaRPr>
              <a:latin typeface="Arial"/>
              <a:cs typeface="Arial"/>
            </a:endParaRPr>
          </a:p>
        </p:txBody>
      </p:sp>
      <p:sp>
        <p:nvSpPr>
          <p:cNvPr id="23" name="object 23"/>
          <p:cNvSpPr/>
          <p:nvPr/>
        </p:nvSpPr>
        <p:spPr>
          <a:xfrm>
            <a:off x="1378457" y="1419606"/>
            <a:ext cx="6353937" cy="481202"/>
          </a:xfrm>
          <a:prstGeom prst="rect">
            <a:avLst/>
          </a:prstGeom>
          <a:blipFill>
            <a:blip r:embed="rId5" cstate="print"/>
            <a:stretch>
              <a:fillRect/>
            </a:stretch>
          </a:blipFill>
        </p:spPr>
        <p:txBody>
          <a:bodyPr wrap="square" lIns="0" tIns="0" rIns="0" bIns="0" rtlCol="0"/>
          <a:lstStyle/>
          <a:p>
            <a:endParaRPr sz="1350"/>
          </a:p>
        </p:txBody>
      </p:sp>
      <p:sp>
        <p:nvSpPr>
          <p:cNvPr id="24" name="object 24"/>
          <p:cNvSpPr/>
          <p:nvPr/>
        </p:nvSpPr>
        <p:spPr>
          <a:xfrm>
            <a:off x="1287017" y="1375030"/>
            <a:ext cx="6283071" cy="649223"/>
          </a:xfrm>
          <a:prstGeom prst="rect">
            <a:avLst/>
          </a:prstGeom>
          <a:blipFill>
            <a:blip r:embed="rId6" cstate="print"/>
            <a:stretch>
              <a:fillRect/>
            </a:stretch>
          </a:blipFill>
        </p:spPr>
        <p:txBody>
          <a:bodyPr wrap="square" lIns="0" tIns="0" rIns="0" bIns="0" rtlCol="0"/>
          <a:lstStyle/>
          <a:p>
            <a:endParaRPr sz="1350"/>
          </a:p>
        </p:txBody>
      </p:sp>
      <p:sp>
        <p:nvSpPr>
          <p:cNvPr id="25" name="object 25"/>
          <p:cNvSpPr/>
          <p:nvPr/>
        </p:nvSpPr>
        <p:spPr>
          <a:xfrm>
            <a:off x="1423034" y="1449324"/>
            <a:ext cx="6264783" cy="393192"/>
          </a:xfrm>
          <a:prstGeom prst="rect">
            <a:avLst/>
          </a:prstGeom>
          <a:blipFill>
            <a:blip r:embed="rId7" cstate="print"/>
            <a:stretch>
              <a:fillRect/>
            </a:stretch>
          </a:blipFill>
        </p:spPr>
        <p:txBody>
          <a:bodyPr wrap="square" lIns="0" tIns="0" rIns="0" bIns="0" rtlCol="0"/>
          <a:lstStyle/>
          <a:p>
            <a:endParaRPr sz="1350"/>
          </a:p>
        </p:txBody>
      </p:sp>
      <p:sp>
        <p:nvSpPr>
          <p:cNvPr id="26" name="object 26"/>
          <p:cNvSpPr/>
          <p:nvPr/>
        </p:nvSpPr>
        <p:spPr>
          <a:xfrm>
            <a:off x="2015928" y="1800130"/>
            <a:ext cx="2598420" cy="0"/>
          </a:xfrm>
          <a:custGeom>
            <a:avLst/>
            <a:gdLst/>
            <a:ahLst/>
            <a:cxnLst/>
            <a:rect l="l" t="t" r="r" b="b"/>
            <a:pathLst>
              <a:path w="3464560">
                <a:moveTo>
                  <a:pt x="0" y="0"/>
                </a:moveTo>
                <a:lnTo>
                  <a:pt x="3464102" y="0"/>
                </a:lnTo>
              </a:path>
            </a:pathLst>
          </a:custGeom>
          <a:ln w="10668">
            <a:solidFill>
              <a:srgbClr val="FFFFFF"/>
            </a:solidFill>
          </a:ln>
        </p:spPr>
        <p:txBody>
          <a:bodyPr wrap="square" lIns="0" tIns="0" rIns="0" bIns="0" rtlCol="0"/>
          <a:lstStyle/>
          <a:p>
            <a:endParaRPr sz="1350"/>
          </a:p>
        </p:txBody>
      </p:sp>
      <p:sp>
        <p:nvSpPr>
          <p:cNvPr id="27" name="object 27"/>
          <p:cNvSpPr txBox="1"/>
          <p:nvPr/>
        </p:nvSpPr>
        <p:spPr>
          <a:xfrm>
            <a:off x="1423035" y="1280628"/>
            <a:ext cx="6265069" cy="943528"/>
          </a:xfrm>
          <a:prstGeom prst="rect">
            <a:avLst/>
          </a:prstGeom>
        </p:spPr>
        <p:txBody>
          <a:bodyPr vert="horz" wrap="square" lIns="0" tIns="187643" rIns="0" bIns="0" rtlCol="0">
            <a:spAutoFit/>
          </a:bodyPr>
          <a:lstStyle/>
          <a:p>
            <a:pPr marL="68104">
              <a:spcBef>
                <a:spcPts val="1478"/>
              </a:spcBef>
            </a:pPr>
            <a:r>
              <a:rPr sz="2100" spc="-116" dirty="0">
                <a:solidFill>
                  <a:srgbClr val="FFFFFF"/>
                </a:solidFill>
                <a:latin typeface="Arial"/>
                <a:cs typeface="Arial"/>
              </a:rPr>
              <a:t>Find </a:t>
            </a:r>
            <a:r>
              <a:rPr sz="2100" b="1" i="1" spc="-116" dirty="0">
                <a:solidFill>
                  <a:srgbClr val="FFFFFF"/>
                </a:solidFill>
                <a:latin typeface="Arial"/>
                <a:cs typeface="Arial"/>
              </a:rPr>
              <a:t>network </a:t>
            </a:r>
            <a:r>
              <a:rPr sz="2100" b="1" i="1" spc="-131" dirty="0">
                <a:solidFill>
                  <a:srgbClr val="FFFFFF"/>
                </a:solidFill>
                <a:latin typeface="Arial"/>
                <a:cs typeface="Arial"/>
              </a:rPr>
              <a:t>parameters </a:t>
            </a:r>
            <a:r>
              <a:rPr sz="2100" spc="-251" dirty="0">
                <a:solidFill>
                  <a:srgbClr val="FFFFFF"/>
                </a:solidFill>
                <a:latin typeface="DejaVu Sans"/>
                <a:cs typeface="DejaVu Sans"/>
              </a:rPr>
              <a:t>𝜽</a:t>
            </a:r>
            <a:r>
              <a:rPr sz="2306" spc="-377" baseline="27100" dirty="0">
                <a:solidFill>
                  <a:srgbClr val="FFFFFF"/>
                </a:solidFill>
                <a:latin typeface="DejaVu Sans"/>
                <a:cs typeface="DejaVu Sans"/>
              </a:rPr>
              <a:t>∗ </a:t>
            </a:r>
            <a:r>
              <a:rPr sz="2100" spc="-4" dirty="0">
                <a:solidFill>
                  <a:srgbClr val="FFFFFF"/>
                </a:solidFill>
                <a:latin typeface="Arial"/>
                <a:cs typeface="Arial"/>
              </a:rPr>
              <a:t>that </a:t>
            </a:r>
            <a:r>
              <a:rPr sz="2100" spc="-75" dirty="0">
                <a:solidFill>
                  <a:srgbClr val="FFFFFF"/>
                </a:solidFill>
                <a:latin typeface="Arial"/>
                <a:cs typeface="Arial"/>
              </a:rPr>
              <a:t>minimize </a:t>
            </a:r>
            <a:r>
              <a:rPr sz="2100" spc="-8" dirty="0">
                <a:solidFill>
                  <a:srgbClr val="FFFFFF"/>
                </a:solidFill>
                <a:latin typeface="Arial"/>
                <a:cs typeface="Arial"/>
              </a:rPr>
              <a:t>total </a:t>
            </a:r>
            <a:r>
              <a:rPr sz="2100" spc="-127" dirty="0">
                <a:solidFill>
                  <a:srgbClr val="FFFFFF"/>
                </a:solidFill>
                <a:latin typeface="Arial"/>
                <a:cs typeface="Arial"/>
              </a:rPr>
              <a:t>loss</a:t>
            </a:r>
            <a:r>
              <a:rPr sz="2100" spc="-363" dirty="0">
                <a:solidFill>
                  <a:srgbClr val="FFFFFF"/>
                </a:solidFill>
                <a:latin typeface="Arial"/>
                <a:cs typeface="Arial"/>
              </a:rPr>
              <a:t> </a:t>
            </a:r>
            <a:r>
              <a:rPr sz="2100" spc="-289" dirty="0">
                <a:solidFill>
                  <a:srgbClr val="FFFFFF"/>
                </a:solidFill>
                <a:latin typeface="Arial"/>
                <a:cs typeface="Arial"/>
              </a:rPr>
              <a:t>L</a:t>
            </a:r>
            <a:endParaRPr sz="2100">
              <a:latin typeface="Arial"/>
              <a:cs typeface="Arial"/>
            </a:endParaRPr>
          </a:p>
          <a:p>
            <a:pPr marL="2246948" indent="-342900">
              <a:spcBef>
                <a:spcPts val="1204"/>
              </a:spcBef>
              <a:buFont typeface="Wingdings"/>
              <a:buChar char=""/>
              <a:tabLst>
                <a:tab pos="2246471" algn="l"/>
                <a:tab pos="2246948" algn="l"/>
              </a:tabLst>
            </a:pPr>
            <a:r>
              <a:rPr spc="-120" dirty="0">
                <a:latin typeface="Arial"/>
                <a:cs typeface="Arial"/>
              </a:rPr>
              <a:t>Pick </a:t>
            </a:r>
            <a:r>
              <a:rPr spc="-98" dirty="0">
                <a:latin typeface="Arial"/>
                <a:cs typeface="Arial"/>
              </a:rPr>
              <a:t>an </a:t>
            </a:r>
            <a:r>
              <a:rPr spc="-8" dirty="0">
                <a:latin typeface="Arial"/>
                <a:cs typeface="Arial"/>
              </a:rPr>
              <a:t>initial </a:t>
            </a:r>
            <a:r>
              <a:rPr spc="-83" dirty="0">
                <a:latin typeface="Arial"/>
                <a:cs typeface="Arial"/>
              </a:rPr>
              <a:t>value </a:t>
            </a:r>
            <a:r>
              <a:rPr spc="-8" dirty="0">
                <a:latin typeface="Arial"/>
                <a:cs typeface="Arial"/>
              </a:rPr>
              <a:t>for</a:t>
            </a:r>
            <a:r>
              <a:rPr spc="-191" dirty="0">
                <a:latin typeface="Arial"/>
                <a:cs typeface="Arial"/>
              </a:rPr>
              <a:t> </a:t>
            </a:r>
            <a:r>
              <a:rPr spc="-15" dirty="0">
                <a:latin typeface="Arial"/>
                <a:cs typeface="Arial"/>
              </a:rPr>
              <a:t>w</a:t>
            </a:r>
            <a:endParaRPr>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5" y="459745"/>
            <a:ext cx="2282666" cy="517930"/>
          </a:xfrm>
          <a:prstGeom prst="rect">
            <a:avLst/>
          </a:prstGeom>
        </p:spPr>
        <p:txBody>
          <a:bodyPr vert="horz" wrap="square" lIns="0" tIns="10001" rIns="0" bIns="0" rtlCol="0" anchor="ctr">
            <a:spAutoFit/>
          </a:bodyPr>
          <a:lstStyle/>
          <a:p>
            <a:pPr marL="9525">
              <a:spcBef>
                <a:spcPts val="79"/>
              </a:spcBef>
            </a:pPr>
            <a:r>
              <a:rPr spc="-203" dirty="0"/>
              <a:t>Learning</a:t>
            </a:r>
            <a:r>
              <a:rPr spc="-296" dirty="0"/>
              <a:t> </a:t>
            </a:r>
            <a:r>
              <a:rPr spc="-270" dirty="0"/>
              <a:t>Rate</a:t>
            </a:r>
            <a:endParaRPr/>
          </a:p>
        </p:txBody>
      </p:sp>
      <p:sp>
        <p:nvSpPr>
          <p:cNvPr id="3" name="object 3"/>
          <p:cNvSpPr txBox="1"/>
          <p:nvPr/>
        </p:nvSpPr>
        <p:spPr>
          <a:xfrm>
            <a:off x="687705" y="1066124"/>
            <a:ext cx="6474619" cy="1305550"/>
          </a:xfrm>
          <a:prstGeom prst="rect">
            <a:avLst/>
          </a:prstGeom>
        </p:spPr>
        <p:txBody>
          <a:bodyPr vert="horz" wrap="square" lIns="0" tIns="36195" rIns="0" bIns="0" rtlCol="0">
            <a:spAutoFit/>
          </a:bodyPr>
          <a:lstStyle/>
          <a:p>
            <a:pPr marL="180975" indent="-171450">
              <a:spcBef>
                <a:spcPts val="285"/>
              </a:spcBef>
              <a:buFont typeface="Arial"/>
              <a:buChar char="•"/>
              <a:tabLst>
                <a:tab pos="181451" algn="l"/>
              </a:tabLst>
            </a:pPr>
            <a:r>
              <a:rPr sz="2100" b="1" spc="-135" dirty="0">
                <a:latin typeface="Times New Roman" panose="02020603050405020304" pitchFamily="18" charset="0"/>
                <a:cs typeface="Times New Roman" panose="02020603050405020304" pitchFamily="18" charset="0"/>
              </a:rPr>
              <a:t>Learning </a:t>
            </a:r>
            <a:r>
              <a:rPr sz="2100" b="1" spc="-146" dirty="0">
                <a:latin typeface="Times New Roman" panose="02020603050405020304" pitchFamily="18" charset="0"/>
                <a:cs typeface="Times New Roman" panose="02020603050405020304" pitchFamily="18" charset="0"/>
              </a:rPr>
              <a:t>rate</a:t>
            </a:r>
            <a:r>
              <a:rPr sz="2100" b="1" spc="-161" dirty="0">
                <a:latin typeface="Times New Roman" panose="02020603050405020304" pitchFamily="18" charset="0"/>
                <a:cs typeface="Times New Roman" panose="02020603050405020304" pitchFamily="18" charset="0"/>
              </a:rPr>
              <a:t> </a:t>
            </a:r>
            <a:r>
              <a:rPr sz="2100" b="1" spc="-124" dirty="0">
                <a:latin typeface="Times New Roman" panose="02020603050405020304" pitchFamily="18" charset="0"/>
                <a:cs typeface="Times New Roman" panose="02020603050405020304" pitchFamily="18" charset="0"/>
              </a:rPr>
              <a:t>definition:</a:t>
            </a:r>
            <a:endParaRPr sz="2100" dirty="0">
              <a:latin typeface="Times New Roman" panose="02020603050405020304" pitchFamily="18" charset="0"/>
              <a:cs typeface="Times New Roman" panose="02020603050405020304" pitchFamily="18" charset="0"/>
            </a:endParaRPr>
          </a:p>
          <a:p>
            <a:pPr marL="523875" lvl="1" indent="-171450">
              <a:spcBef>
                <a:spcPts val="184"/>
              </a:spcBef>
              <a:buFont typeface="Arial"/>
              <a:buChar char="•"/>
              <a:tabLst>
                <a:tab pos="524351" algn="l"/>
              </a:tabLst>
            </a:pPr>
            <a:r>
              <a:rPr lang="en-US" dirty="0">
                <a:latin typeface="Times New Roman" panose="02020603050405020304" pitchFamily="18" charset="0"/>
                <a:cs typeface="Times New Roman" panose="02020603050405020304" pitchFamily="18" charset="0"/>
              </a:rPr>
              <a:t>learning rate determines </a:t>
            </a:r>
            <a:r>
              <a:rPr lang="en-US" b="1" dirty="0">
                <a:latin typeface="Times New Roman" panose="02020603050405020304" pitchFamily="18" charset="0"/>
                <a:cs typeface="Times New Roman" panose="02020603050405020304" pitchFamily="18" charset="0"/>
              </a:rPr>
              <a:t>how fast </a:t>
            </a:r>
            <a:r>
              <a:rPr lang="en-US" dirty="0">
                <a:latin typeface="Times New Roman" panose="02020603050405020304" pitchFamily="18" charset="0"/>
                <a:cs typeface="Times New Roman" panose="02020603050405020304" pitchFamily="18" charset="0"/>
              </a:rPr>
              <a:t>weights change.</a:t>
            </a:r>
          </a:p>
          <a:p>
            <a:pPr marL="523875" lvl="1" indent="-171450">
              <a:spcBef>
                <a:spcPts val="184"/>
              </a:spcBef>
              <a:buFont typeface="Arial"/>
              <a:buChar char="•"/>
              <a:tabLst>
                <a:tab pos="524351" algn="l"/>
              </a:tabLst>
            </a:pPr>
            <a:endParaRPr sz="1913" dirty="0">
              <a:latin typeface="Times New Roman" panose="02020603050405020304" pitchFamily="18" charset="0"/>
              <a:cs typeface="Times New Roman" panose="02020603050405020304" pitchFamily="18" charset="0"/>
            </a:endParaRPr>
          </a:p>
          <a:p>
            <a:pPr marL="180975" indent="-171450">
              <a:buFont typeface="Arial"/>
              <a:buChar char="•"/>
              <a:tabLst>
                <a:tab pos="181451" algn="l"/>
              </a:tabLst>
            </a:pPr>
            <a:r>
              <a:rPr sz="2100" spc="-98" dirty="0">
                <a:latin typeface="Times New Roman" panose="02020603050405020304" pitchFamily="18" charset="0"/>
                <a:cs typeface="Times New Roman" panose="02020603050405020304" pitchFamily="18" charset="0"/>
              </a:rPr>
              <a:t>Learning </a:t>
            </a:r>
            <a:r>
              <a:rPr sz="2100" spc="-127" dirty="0">
                <a:latin typeface="Times New Roman" panose="02020603050405020304" pitchFamily="18" charset="0"/>
                <a:cs typeface="Times New Roman" panose="02020603050405020304" pitchFamily="18" charset="0"/>
              </a:rPr>
              <a:t>rate </a:t>
            </a:r>
            <a:r>
              <a:rPr sz="2100" spc="-60" dirty="0">
                <a:latin typeface="Times New Roman" panose="02020603050405020304" pitchFamily="18" charset="0"/>
                <a:cs typeface="Times New Roman" panose="02020603050405020304" pitchFamily="18" charset="0"/>
              </a:rPr>
              <a:t>=</a:t>
            </a:r>
            <a:r>
              <a:rPr sz="2100" spc="-236" dirty="0">
                <a:latin typeface="Times New Roman" panose="02020603050405020304" pitchFamily="18" charset="0"/>
                <a:cs typeface="Times New Roman" panose="02020603050405020304" pitchFamily="18" charset="0"/>
              </a:rPr>
              <a:t> </a:t>
            </a:r>
            <a:r>
              <a:rPr sz="2100" spc="-135" dirty="0">
                <a:solidFill>
                  <a:srgbClr val="EC7C30"/>
                </a:solidFill>
                <a:latin typeface="Times New Roman" panose="02020603050405020304" pitchFamily="18" charset="0"/>
                <a:cs typeface="Times New Roman" panose="02020603050405020304" pitchFamily="18" charset="0"/>
              </a:rPr>
              <a:t>Trade-Off</a:t>
            </a:r>
            <a:endParaRPr sz="21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1030796" y="2692108"/>
            <a:ext cx="2129790" cy="608500"/>
          </a:xfrm>
          <a:prstGeom prst="rect">
            <a:avLst/>
          </a:prstGeom>
        </p:spPr>
        <p:txBody>
          <a:bodyPr vert="horz" wrap="square" lIns="0" tIns="28575" rIns="0" bIns="0" rtlCol="0">
            <a:spAutoFit/>
          </a:bodyPr>
          <a:lstStyle/>
          <a:p>
            <a:pPr marL="180975" indent="-171450">
              <a:spcBef>
                <a:spcPts val="225"/>
              </a:spcBef>
              <a:buFont typeface="Arial"/>
              <a:buChar char="•"/>
              <a:tabLst>
                <a:tab pos="180975" algn="l"/>
              </a:tabLst>
            </a:pPr>
            <a:r>
              <a:rPr spc="-105" dirty="0">
                <a:latin typeface="Times New Roman" panose="02020603050405020304" pitchFamily="18" charset="0"/>
                <a:cs typeface="Times New Roman" panose="02020603050405020304" pitchFamily="18" charset="0"/>
              </a:rPr>
              <a:t>Large </a:t>
            </a:r>
            <a:r>
              <a:rPr spc="-75" dirty="0">
                <a:latin typeface="Times New Roman" panose="02020603050405020304" pitchFamily="18" charset="0"/>
                <a:cs typeface="Times New Roman" panose="02020603050405020304" pitchFamily="18" charset="0"/>
              </a:rPr>
              <a:t>values </a:t>
            </a:r>
            <a:r>
              <a:rPr spc="-83" dirty="0">
                <a:latin typeface="Times New Roman" panose="02020603050405020304" pitchFamily="18" charset="0"/>
                <a:cs typeface="Times New Roman" panose="02020603050405020304" pitchFamily="18" charset="0"/>
              </a:rPr>
              <a:t>for</a:t>
            </a:r>
            <a:r>
              <a:rPr lang="en-US" spc="-83" dirty="0">
                <a:latin typeface="Times New Roman" panose="02020603050405020304" pitchFamily="18" charset="0"/>
                <a:cs typeface="Times New Roman" panose="02020603050405020304" pitchFamily="18" charset="0"/>
              </a:rPr>
              <a:t> </a:t>
            </a:r>
            <a:r>
              <a:rPr spc="-266" dirty="0">
                <a:latin typeface="Times New Roman" panose="02020603050405020304" pitchFamily="18" charset="0"/>
                <a:cs typeface="Times New Roman" panose="02020603050405020304" pitchFamily="18" charset="0"/>
              </a:rPr>
              <a:t> </a:t>
            </a:r>
            <a:r>
              <a:rPr spc="-90" dirty="0">
                <a:latin typeface="Times New Roman" panose="02020603050405020304" pitchFamily="18" charset="0"/>
                <a:cs typeface="Times New Roman" panose="02020603050405020304" pitchFamily="18" charset="0"/>
              </a:rPr>
              <a:t>ratio</a:t>
            </a:r>
            <a:endParaRPr dirty="0">
              <a:latin typeface="Times New Roman" panose="02020603050405020304" pitchFamily="18" charset="0"/>
              <a:cs typeface="Times New Roman" panose="02020603050405020304" pitchFamily="18" charset="0"/>
            </a:endParaRPr>
          </a:p>
          <a:p>
            <a:pPr marL="180975" indent="-171450">
              <a:spcBef>
                <a:spcPts val="153"/>
              </a:spcBef>
              <a:buFont typeface="Arial"/>
              <a:buChar char="•"/>
              <a:tabLst>
                <a:tab pos="180975" algn="l"/>
              </a:tabLst>
            </a:pPr>
            <a:r>
              <a:rPr spc="-86" dirty="0">
                <a:latin typeface="Times New Roman" panose="02020603050405020304" pitchFamily="18" charset="0"/>
                <a:cs typeface="Times New Roman" panose="02020603050405020304" pitchFamily="18" charset="0"/>
              </a:rPr>
              <a:t>Lower</a:t>
            </a:r>
            <a:r>
              <a:rPr spc="-139" dirty="0">
                <a:latin typeface="Times New Roman" panose="02020603050405020304" pitchFamily="18" charset="0"/>
                <a:cs typeface="Times New Roman" panose="02020603050405020304" pitchFamily="18" charset="0"/>
              </a:rPr>
              <a:t> </a:t>
            </a:r>
            <a:r>
              <a:rPr spc="-79" dirty="0">
                <a:latin typeface="Times New Roman" panose="02020603050405020304" pitchFamily="18" charset="0"/>
                <a:cs typeface="Times New Roman" panose="02020603050405020304" pitchFamily="18" charset="0"/>
              </a:rPr>
              <a:t>ratios</a:t>
            </a:r>
            <a:endParaRPr dirty="0">
              <a:latin typeface="Times New Roman" panose="02020603050405020304" pitchFamily="18" charset="0"/>
              <a:cs typeface="Times New Roman" panose="02020603050405020304" pitchFamily="18" charset="0"/>
            </a:endParaRPr>
          </a:p>
        </p:txBody>
      </p:sp>
      <p:sp>
        <p:nvSpPr>
          <p:cNvPr id="5" name="object 5"/>
          <p:cNvSpPr txBox="1"/>
          <p:nvPr/>
        </p:nvSpPr>
        <p:spPr>
          <a:xfrm>
            <a:off x="3431382" y="2692108"/>
            <a:ext cx="1880711" cy="608500"/>
          </a:xfrm>
          <a:prstGeom prst="rect">
            <a:avLst/>
          </a:prstGeom>
        </p:spPr>
        <p:txBody>
          <a:bodyPr vert="horz" wrap="square" lIns="0" tIns="28575" rIns="0" bIns="0" rtlCol="0">
            <a:spAutoFit/>
          </a:bodyPr>
          <a:lstStyle/>
          <a:p>
            <a:pPr marL="9525">
              <a:spcBef>
                <a:spcPts val="225"/>
              </a:spcBef>
            </a:pPr>
            <a:r>
              <a:rPr spc="-53" dirty="0">
                <a:latin typeface="Times New Roman" panose="02020603050405020304" pitchFamily="18" charset="0"/>
                <a:cs typeface="Times New Roman" panose="02020603050405020304" pitchFamily="18" charset="0"/>
              </a:rPr>
              <a:t>=&gt; </a:t>
            </a:r>
            <a:r>
              <a:rPr spc="-101" dirty="0">
                <a:latin typeface="Times New Roman" panose="02020603050405020304" pitchFamily="18" charset="0"/>
                <a:cs typeface="Times New Roman" panose="02020603050405020304" pitchFamily="18" charset="0"/>
              </a:rPr>
              <a:t>Fast</a:t>
            </a:r>
            <a:r>
              <a:rPr spc="-248" dirty="0">
                <a:latin typeface="Times New Roman" panose="02020603050405020304" pitchFamily="18" charset="0"/>
                <a:cs typeface="Times New Roman" panose="02020603050405020304" pitchFamily="18" charset="0"/>
              </a:rPr>
              <a:t> </a:t>
            </a:r>
            <a:r>
              <a:rPr spc="-83" dirty="0">
                <a:latin typeface="Times New Roman" panose="02020603050405020304" pitchFamily="18" charset="0"/>
                <a:cs typeface="Times New Roman" panose="02020603050405020304" pitchFamily="18" charset="0"/>
              </a:rPr>
              <a:t>training</a:t>
            </a:r>
            <a:endParaRPr dirty="0">
              <a:latin typeface="Times New Roman" panose="02020603050405020304" pitchFamily="18" charset="0"/>
              <a:cs typeface="Times New Roman" panose="02020603050405020304" pitchFamily="18" charset="0"/>
            </a:endParaRPr>
          </a:p>
          <a:p>
            <a:pPr marL="9525">
              <a:spcBef>
                <a:spcPts val="153"/>
              </a:spcBef>
            </a:pPr>
            <a:r>
              <a:rPr spc="-49" dirty="0">
                <a:latin typeface="Times New Roman" panose="02020603050405020304" pitchFamily="18" charset="0"/>
                <a:cs typeface="Times New Roman" panose="02020603050405020304" pitchFamily="18" charset="0"/>
              </a:rPr>
              <a:t>=&gt; </a:t>
            </a:r>
            <a:r>
              <a:rPr spc="-94" dirty="0">
                <a:latin typeface="Times New Roman" panose="02020603050405020304" pitchFamily="18" charset="0"/>
                <a:cs typeface="Times New Roman" panose="02020603050405020304" pitchFamily="18" charset="0"/>
              </a:rPr>
              <a:t>Accurate</a:t>
            </a:r>
            <a:r>
              <a:rPr spc="-278" dirty="0">
                <a:latin typeface="Times New Roman" panose="02020603050405020304" pitchFamily="18" charset="0"/>
                <a:cs typeface="Times New Roman" panose="02020603050405020304" pitchFamily="18" charset="0"/>
              </a:rPr>
              <a:t> </a:t>
            </a:r>
            <a:r>
              <a:rPr spc="-83" dirty="0">
                <a:latin typeface="Times New Roman" panose="02020603050405020304" pitchFamily="18" charset="0"/>
                <a:cs typeface="Times New Roman" panose="02020603050405020304" pitchFamily="18" charset="0"/>
              </a:rPr>
              <a:t>training</a:t>
            </a:r>
            <a:endParaRPr dirty="0">
              <a:latin typeface="Times New Roman" panose="02020603050405020304" pitchFamily="18" charset="0"/>
              <a:cs typeface="Times New Roman" panose="02020603050405020304" pitchFamily="18" charset="0"/>
            </a:endParaRPr>
          </a:p>
        </p:txBody>
      </p:sp>
      <p:sp>
        <p:nvSpPr>
          <p:cNvPr id="6" name="object 6"/>
          <p:cNvSpPr txBox="1"/>
          <p:nvPr/>
        </p:nvSpPr>
        <p:spPr>
          <a:xfrm>
            <a:off x="687705" y="3635026"/>
            <a:ext cx="5413057" cy="332303"/>
          </a:xfrm>
          <a:prstGeom prst="rect">
            <a:avLst/>
          </a:prstGeom>
        </p:spPr>
        <p:txBody>
          <a:bodyPr vert="horz" wrap="square" lIns="0" tIns="9049" rIns="0" bIns="0" rtlCol="0">
            <a:spAutoFit/>
          </a:bodyPr>
          <a:lstStyle/>
          <a:p>
            <a:pPr marL="180975" indent="-171450">
              <a:spcBef>
                <a:spcPts val="71"/>
              </a:spcBef>
              <a:buFont typeface="Arial"/>
              <a:buChar char="•"/>
              <a:tabLst>
                <a:tab pos="181451" algn="l"/>
              </a:tabLst>
            </a:pPr>
            <a:r>
              <a:rPr sz="2100" spc="-86" dirty="0">
                <a:solidFill>
                  <a:srgbClr val="EC7C30"/>
                </a:solidFill>
                <a:latin typeface="Times New Roman" panose="02020603050405020304" pitchFamily="18" charset="0"/>
                <a:cs typeface="Times New Roman" panose="02020603050405020304" pitchFamily="18" charset="0"/>
              </a:rPr>
              <a:t>Question:</a:t>
            </a:r>
            <a:r>
              <a:rPr sz="2100" spc="-131" dirty="0">
                <a:solidFill>
                  <a:srgbClr val="EC7C30"/>
                </a:solidFill>
                <a:latin typeface="Times New Roman" panose="02020603050405020304" pitchFamily="18" charset="0"/>
                <a:cs typeface="Times New Roman" panose="02020603050405020304" pitchFamily="18" charset="0"/>
              </a:rPr>
              <a:t> </a:t>
            </a:r>
            <a:r>
              <a:rPr sz="2100" spc="-56" dirty="0">
                <a:latin typeface="Times New Roman" panose="02020603050405020304" pitchFamily="18" charset="0"/>
                <a:cs typeface="Times New Roman" panose="02020603050405020304" pitchFamily="18" charset="0"/>
              </a:rPr>
              <a:t>How</a:t>
            </a:r>
            <a:r>
              <a:rPr sz="2100" spc="-158" dirty="0">
                <a:latin typeface="Times New Roman" panose="02020603050405020304" pitchFamily="18" charset="0"/>
                <a:cs typeface="Times New Roman" panose="02020603050405020304" pitchFamily="18" charset="0"/>
              </a:rPr>
              <a:t> </a:t>
            </a:r>
            <a:r>
              <a:rPr sz="2100" spc="-49" dirty="0">
                <a:latin typeface="Times New Roman" panose="02020603050405020304" pitchFamily="18" charset="0"/>
                <a:cs typeface="Times New Roman" panose="02020603050405020304" pitchFamily="18" charset="0"/>
              </a:rPr>
              <a:t>do</a:t>
            </a:r>
            <a:r>
              <a:rPr sz="2100" spc="-146" dirty="0">
                <a:latin typeface="Times New Roman" panose="02020603050405020304" pitchFamily="18" charset="0"/>
                <a:cs typeface="Times New Roman" panose="02020603050405020304" pitchFamily="18" charset="0"/>
              </a:rPr>
              <a:t> </a:t>
            </a:r>
            <a:r>
              <a:rPr sz="2100" i="1" spc="-101" dirty="0">
                <a:latin typeface="Times New Roman" panose="02020603050405020304" pitchFamily="18" charset="0"/>
                <a:cs typeface="Times New Roman" panose="02020603050405020304" pitchFamily="18" charset="0"/>
              </a:rPr>
              <a:t>you</a:t>
            </a:r>
            <a:r>
              <a:rPr sz="2100" i="1" spc="-105" dirty="0">
                <a:latin typeface="Times New Roman" panose="02020603050405020304" pitchFamily="18" charset="0"/>
                <a:cs typeface="Times New Roman" panose="02020603050405020304" pitchFamily="18" charset="0"/>
              </a:rPr>
              <a:t> </a:t>
            </a:r>
            <a:r>
              <a:rPr sz="2100" spc="-64" dirty="0">
                <a:latin typeface="Times New Roman" panose="02020603050405020304" pitchFamily="18" charset="0"/>
                <a:cs typeface="Times New Roman" panose="02020603050405020304" pitchFamily="18" charset="0"/>
              </a:rPr>
              <a:t>choose</a:t>
            </a:r>
            <a:r>
              <a:rPr sz="2100" spc="-146" dirty="0">
                <a:latin typeface="Times New Roman" panose="02020603050405020304" pitchFamily="18" charset="0"/>
                <a:cs typeface="Times New Roman" panose="02020603050405020304" pitchFamily="18" charset="0"/>
              </a:rPr>
              <a:t> </a:t>
            </a:r>
            <a:r>
              <a:rPr sz="2100" spc="-94" dirty="0">
                <a:latin typeface="Times New Roman" panose="02020603050405020304" pitchFamily="18" charset="0"/>
                <a:cs typeface="Times New Roman" panose="02020603050405020304" pitchFamily="18" charset="0"/>
              </a:rPr>
              <a:t>the</a:t>
            </a:r>
            <a:r>
              <a:rPr sz="2100" spc="-153" dirty="0">
                <a:latin typeface="Times New Roman" panose="02020603050405020304" pitchFamily="18" charset="0"/>
                <a:cs typeface="Times New Roman" panose="02020603050405020304" pitchFamily="18" charset="0"/>
              </a:rPr>
              <a:t> </a:t>
            </a:r>
            <a:r>
              <a:rPr sz="2100" spc="-90" dirty="0">
                <a:latin typeface="Times New Roman" panose="02020603050405020304" pitchFamily="18" charset="0"/>
                <a:cs typeface="Times New Roman" panose="02020603050405020304" pitchFamily="18" charset="0"/>
              </a:rPr>
              <a:t>learning</a:t>
            </a:r>
            <a:r>
              <a:rPr sz="2100" spc="-146" dirty="0">
                <a:latin typeface="Times New Roman" panose="02020603050405020304" pitchFamily="18" charset="0"/>
                <a:cs typeface="Times New Roman" panose="02020603050405020304" pitchFamily="18" charset="0"/>
              </a:rPr>
              <a:t> </a:t>
            </a:r>
            <a:r>
              <a:rPr sz="2100" spc="-64" dirty="0">
                <a:latin typeface="Times New Roman" panose="02020603050405020304" pitchFamily="18" charset="0"/>
                <a:cs typeface="Times New Roman" panose="02020603050405020304" pitchFamily="18" charset="0"/>
              </a:rPr>
              <a:t>rate?</a:t>
            </a:r>
            <a:endParaRP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1966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0" y="0"/>
            <a:ext cx="0" cy="397545"/>
          </a:xfrm>
          <a:prstGeom prst="rect">
            <a:avLst/>
          </a:prstGeom>
        </p:spPr>
        <p:txBody>
          <a:bodyPr vert="horz" wrap="square" lIns="0" tIns="0" rIns="0" bIns="0" rtlCol="0">
            <a:spAutoFit/>
          </a:bodyPr>
          <a:lstStyle/>
          <a:p>
            <a:pPr marL="25400">
              <a:lnSpc>
                <a:spcPts val="1535"/>
              </a:lnSpc>
            </a:pPr>
            <a:fld id="{81D60167-4931-47E6-BA6A-407CBD079E47}" type="slidenum">
              <a:rPr lang="en-US" smtClean="0">
                <a:solidFill>
                  <a:schemeClr val="bg1"/>
                </a:solidFill>
              </a:rPr>
              <a:t>58</a:t>
            </a:fld>
            <a:endParaRPr dirty="0">
              <a:solidFill>
                <a:schemeClr val="bg1"/>
              </a:solidFill>
            </a:endParaRPr>
          </a:p>
        </p:txBody>
      </p:sp>
      <p:sp>
        <p:nvSpPr>
          <p:cNvPr id="2" name="object 2"/>
          <p:cNvSpPr txBox="1">
            <a:spLocks noGrp="1"/>
          </p:cNvSpPr>
          <p:nvPr>
            <p:ph type="title"/>
          </p:nvPr>
        </p:nvSpPr>
        <p:spPr>
          <a:xfrm>
            <a:off x="530223" y="420905"/>
            <a:ext cx="7790815" cy="520655"/>
          </a:xfrm>
          <a:prstGeom prst="rect">
            <a:avLst/>
          </a:prstGeom>
        </p:spPr>
        <p:txBody>
          <a:bodyPr vert="horz" wrap="square" lIns="0" tIns="12700" rIns="0" bIns="0" rtlCol="0">
            <a:spAutoFit/>
          </a:bodyPr>
          <a:lstStyle/>
          <a:p>
            <a:pPr marL="12700">
              <a:lnSpc>
                <a:spcPct val="100000"/>
              </a:lnSpc>
              <a:spcBef>
                <a:spcPts val="100"/>
              </a:spcBef>
            </a:pPr>
            <a:r>
              <a:rPr spc="-5" dirty="0">
                <a:latin typeface="Helvetica" panose="020B0604020202020204" pitchFamily="34" charset="0"/>
                <a:cs typeface="Helvetica" panose="020B0604020202020204" pitchFamily="34" charset="0"/>
              </a:rPr>
              <a:t>Common types of </a:t>
            </a:r>
            <a:r>
              <a:rPr spc="-10" dirty="0">
                <a:latin typeface="Helvetica" panose="020B0604020202020204" pitchFamily="34" charset="0"/>
                <a:cs typeface="Helvetica" panose="020B0604020202020204" pitchFamily="34" charset="0"/>
              </a:rPr>
              <a:t>loss </a:t>
            </a:r>
            <a:r>
              <a:rPr spc="-5" dirty="0">
                <a:latin typeface="Helvetica" panose="020B0604020202020204" pitchFamily="34" charset="0"/>
                <a:cs typeface="Helvetica" panose="020B0604020202020204" pitchFamily="34" charset="0"/>
              </a:rPr>
              <a:t>functions</a:t>
            </a:r>
            <a:r>
              <a:rPr spc="-85" dirty="0">
                <a:latin typeface="Helvetica" panose="020B0604020202020204" pitchFamily="34" charset="0"/>
                <a:cs typeface="Helvetica" panose="020B0604020202020204" pitchFamily="34" charset="0"/>
              </a:rPr>
              <a:t> </a:t>
            </a:r>
            <a:r>
              <a:rPr dirty="0">
                <a:latin typeface="Helvetica" panose="020B0604020202020204" pitchFamily="34" charset="0"/>
                <a:cs typeface="Helvetica" panose="020B0604020202020204" pitchFamily="34" charset="0"/>
              </a:rPr>
              <a:t>(1)</a:t>
            </a:r>
          </a:p>
        </p:txBody>
      </p:sp>
      <p:sp>
        <p:nvSpPr>
          <p:cNvPr id="3" name="object 3"/>
          <p:cNvSpPr txBox="1"/>
          <p:nvPr/>
        </p:nvSpPr>
        <p:spPr>
          <a:xfrm>
            <a:off x="528698" y="1334132"/>
            <a:ext cx="7700902" cy="2150397"/>
          </a:xfrm>
          <a:prstGeom prst="rect">
            <a:avLst/>
          </a:prstGeom>
        </p:spPr>
        <p:txBody>
          <a:bodyPr vert="horz" wrap="square" lIns="0" tIns="12700" rIns="0" bIns="0" rtlCol="0">
            <a:spAutoFit/>
          </a:bodyPr>
          <a:lstStyle/>
          <a:p>
            <a:pPr marL="471170" indent="-458470">
              <a:lnSpc>
                <a:spcPct val="100000"/>
              </a:lnSpc>
              <a:spcBef>
                <a:spcPts val="100"/>
              </a:spcBef>
              <a:buChar char="●"/>
              <a:tabLst>
                <a:tab pos="471170" algn="l"/>
                <a:tab pos="471805" algn="l"/>
              </a:tabLst>
            </a:pPr>
            <a:r>
              <a:rPr sz="2000" spc="-5" dirty="0">
                <a:latin typeface="Times New Roman" panose="02020603050405020304" pitchFamily="18" charset="0"/>
                <a:cs typeface="Times New Roman" panose="02020603050405020304" pitchFamily="18" charset="0"/>
              </a:rPr>
              <a:t>Loss functions depen</a:t>
            </a:r>
            <a:r>
              <a:rPr lang="en-US" sz="2000" spc="-5" dirty="0">
                <a:latin typeface="Times New Roman" panose="02020603050405020304" pitchFamily="18" charset="0"/>
                <a:cs typeface="Times New Roman" panose="02020603050405020304" pitchFamily="18" charset="0"/>
              </a:rPr>
              <a:t>d</a:t>
            </a:r>
            <a:r>
              <a:rPr sz="2000" spc="-5" dirty="0">
                <a:latin typeface="Times New Roman" panose="02020603050405020304" pitchFamily="18" charset="0"/>
                <a:cs typeface="Times New Roman" panose="02020603050405020304" pitchFamily="18" charset="0"/>
              </a:rPr>
              <a:t> on the type of</a:t>
            </a:r>
            <a:r>
              <a:rPr sz="2000" spc="-8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task:</a:t>
            </a:r>
            <a:endParaRPr sz="2000" dirty="0">
              <a:latin typeface="Times New Roman" panose="02020603050405020304" pitchFamily="18" charset="0"/>
              <a:cs typeface="Times New Roman" panose="02020603050405020304" pitchFamily="18" charset="0"/>
            </a:endParaRPr>
          </a:p>
          <a:p>
            <a:pPr marL="928369" marR="207645" lvl="1" indent="-412750">
              <a:lnSpc>
                <a:spcPts val="2850"/>
              </a:lnSpc>
              <a:spcBef>
                <a:spcPts val="140"/>
              </a:spcBef>
              <a:buChar char="○"/>
              <a:tabLst>
                <a:tab pos="928369" algn="l"/>
                <a:tab pos="929005" algn="l"/>
              </a:tabLst>
            </a:pPr>
            <a:r>
              <a:rPr sz="2000" spc="-5" dirty="0">
                <a:solidFill>
                  <a:srgbClr val="C00000"/>
                </a:solidFill>
                <a:latin typeface="Times New Roman" panose="02020603050405020304" pitchFamily="18" charset="0"/>
                <a:cs typeface="Times New Roman" panose="02020603050405020304" pitchFamily="18" charset="0"/>
              </a:rPr>
              <a:t>Regression</a:t>
            </a:r>
            <a:r>
              <a:rPr sz="2000" spc="-5" dirty="0">
                <a:latin typeface="Times New Roman" panose="02020603050405020304" pitchFamily="18" charset="0"/>
                <a:cs typeface="Times New Roman" panose="02020603050405020304" pitchFamily="18" charset="0"/>
              </a:rPr>
              <a:t>: the network predicts </a:t>
            </a:r>
            <a:r>
              <a:rPr sz="2000" b="1" spc="-5" dirty="0">
                <a:latin typeface="Times New Roman" panose="02020603050405020304" pitchFamily="18" charset="0"/>
                <a:cs typeface="Times New Roman" panose="02020603050405020304" pitchFamily="18" charset="0"/>
              </a:rPr>
              <a:t>continuous</a:t>
            </a:r>
            <a:r>
              <a:rPr sz="2000" spc="-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numeric</a:t>
            </a:r>
            <a:r>
              <a:rPr sz="2000" b="1"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variables</a:t>
            </a:r>
          </a:p>
          <a:p>
            <a:pPr marL="1385570" marR="1030605" lvl="2" indent="-412750">
              <a:lnSpc>
                <a:spcPts val="2850"/>
              </a:lnSpc>
              <a:buChar char="■"/>
              <a:tabLst>
                <a:tab pos="1385570" algn="l"/>
                <a:tab pos="1386205" algn="l"/>
              </a:tabLst>
            </a:pPr>
            <a:r>
              <a:rPr sz="2000" spc="-5" dirty="0">
                <a:latin typeface="Times New Roman" panose="02020603050405020304" pitchFamily="18" charset="0"/>
                <a:cs typeface="Times New Roman" panose="02020603050405020304" pitchFamily="18" charset="0"/>
              </a:rPr>
              <a:t>Example: Length of fishes in images,  temperature from</a:t>
            </a:r>
            <a:r>
              <a:rPr sz="2000" spc="-4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latitude/longitud</a:t>
            </a:r>
            <a:r>
              <a:rPr lang="en-US" sz="2000" spc="-5" dirty="0">
                <a:latin typeface="Times New Roman" panose="02020603050405020304" pitchFamily="18" charset="0"/>
                <a:cs typeface="Times New Roman" panose="02020603050405020304" pitchFamily="18" charset="0"/>
              </a:rPr>
              <a:t>e or housing prices</a:t>
            </a:r>
            <a:endParaRPr sz="2000" dirty="0">
              <a:latin typeface="Times New Roman" panose="02020603050405020304" pitchFamily="18" charset="0"/>
              <a:cs typeface="Times New Roman" panose="02020603050405020304" pitchFamily="18" charset="0"/>
            </a:endParaRPr>
          </a:p>
          <a:p>
            <a:pPr marL="1385570" lvl="2" indent="-412750">
              <a:lnSpc>
                <a:spcPts val="2760"/>
              </a:lnSpc>
              <a:buChar char="■"/>
              <a:tabLst>
                <a:tab pos="1385570" algn="l"/>
                <a:tab pos="1386205" algn="l"/>
              </a:tabLst>
            </a:pPr>
            <a:r>
              <a:rPr sz="2000" spc="-5" dirty="0">
                <a:latin typeface="Times New Roman" panose="02020603050405020304" pitchFamily="18" charset="0"/>
                <a:cs typeface="Times New Roman" panose="02020603050405020304" pitchFamily="18" charset="0"/>
              </a:rPr>
              <a:t>Absolute </a:t>
            </a:r>
            <a:r>
              <a:rPr sz="2000" dirty="0">
                <a:latin typeface="Times New Roman" panose="02020603050405020304" pitchFamily="18" charset="0"/>
                <a:cs typeface="Times New Roman" panose="02020603050405020304" pitchFamily="18" charset="0"/>
              </a:rPr>
              <a:t>value, square</a:t>
            </a:r>
            <a:r>
              <a:rPr sz="2000" spc="-2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error</a:t>
            </a:r>
            <a:endParaRPr sz="2000" dirty="0">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B9383FD4-2B1E-4EFA-BB53-15B064B4D47D}"/>
              </a:ext>
            </a:extLst>
          </p:cNvPr>
          <p:cNvSpPr/>
          <p:nvPr/>
        </p:nvSpPr>
        <p:spPr>
          <a:xfrm>
            <a:off x="5867400" y="3486150"/>
            <a:ext cx="2895600" cy="74812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0" y="0"/>
            <a:ext cx="0" cy="397545"/>
          </a:xfrm>
          <a:prstGeom prst="rect">
            <a:avLst/>
          </a:prstGeom>
        </p:spPr>
        <p:txBody>
          <a:bodyPr vert="horz" wrap="square" lIns="0" tIns="0" rIns="0" bIns="0" rtlCol="0">
            <a:spAutoFit/>
          </a:bodyPr>
          <a:lstStyle/>
          <a:p>
            <a:pPr marL="25400">
              <a:lnSpc>
                <a:spcPts val="1535"/>
              </a:lnSpc>
            </a:pPr>
            <a:fld id="{81D60167-4931-47E6-BA6A-407CBD079E47}" type="slidenum">
              <a:rPr lang="en-US" smtClean="0">
                <a:solidFill>
                  <a:schemeClr val="bg1"/>
                </a:solidFill>
              </a:rPr>
              <a:t>59</a:t>
            </a:fld>
            <a:endParaRPr lang="en-US" dirty="0">
              <a:solidFill>
                <a:schemeClr val="bg1"/>
              </a:solidFill>
            </a:endParaRPr>
          </a:p>
        </p:txBody>
      </p:sp>
      <p:sp>
        <p:nvSpPr>
          <p:cNvPr id="2" name="object 2"/>
          <p:cNvSpPr txBox="1">
            <a:spLocks noGrp="1"/>
          </p:cNvSpPr>
          <p:nvPr>
            <p:ph type="title"/>
          </p:nvPr>
        </p:nvSpPr>
        <p:spPr>
          <a:xfrm>
            <a:off x="530223" y="420905"/>
            <a:ext cx="7790815" cy="520655"/>
          </a:xfrm>
          <a:prstGeom prst="rect">
            <a:avLst/>
          </a:prstGeom>
        </p:spPr>
        <p:txBody>
          <a:bodyPr vert="horz" wrap="square" lIns="0" tIns="12700" rIns="0" bIns="0" rtlCol="0">
            <a:spAutoFit/>
          </a:bodyPr>
          <a:lstStyle/>
          <a:p>
            <a:pPr marL="12700">
              <a:lnSpc>
                <a:spcPct val="100000"/>
              </a:lnSpc>
              <a:spcBef>
                <a:spcPts val="100"/>
              </a:spcBef>
            </a:pPr>
            <a:r>
              <a:rPr spc="-5" dirty="0">
                <a:latin typeface="Helvetica" panose="020B0604020202020204" pitchFamily="34" charset="0"/>
                <a:cs typeface="Helvetica" panose="020B0604020202020204" pitchFamily="34" charset="0"/>
              </a:rPr>
              <a:t>Common types of </a:t>
            </a:r>
            <a:r>
              <a:rPr spc="-10" dirty="0">
                <a:latin typeface="Helvetica" panose="020B0604020202020204" pitchFamily="34" charset="0"/>
                <a:cs typeface="Helvetica" panose="020B0604020202020204" pitchFamily="34" charset="0"/>
              </a:rPr>
              <a:t>loss </a:t>
            </a:r>
            <a:r>
              <a:rPr spc="-5" dirty="0">
                <a:latin typeface="Helvetica" panose="020B0604020202020204" pitchFamily="34" charset="0"/>
                <a:cs typeface="Helvetica" panose="020B0604020202020204" pitchFamily="34" charset="0"/>
              </a:rPr>
              <a:t>functions</a:t>
            </a:r>
            <a:r>
              <a:rPr spc="-85" dirty="0">
                <a:latin typeface="Helvetica" panose="020B0604020202020204" pitchFamily="34" charset="0"/>
                <a:cs typeface="Helvetica" panose="020B0604020202020204" pitchFamily="34" charset="0"/>
              </a:rPr>
              <a:t> </a:t>
            </a:r>
            <a:r>
              <a:rPr dirty="0">
                <a:latin typeface="Helvetica" panose="020B0604020202020204" pitchFamily="34" charset="0"/>
                <a:cs typeface="Helvetica" panose="020B0604020202020204" pitchFamily="34" charset="0"/>
              </a:rPr>
              <a:t>(2)</a:t>
            </a:r>
          </a:p>
        </p:txBody>
      </p:sp>
      <p:sp>
        <p:nvSpPr>
          <p:cNvPr id="3" name="object 3"/>
          <p:cNvSpPr txBox="1"/>
          <p:nvPr/>
        </p:nvSpPr>
        <p:spPr>
          <a:xfrm>
            <a:off x="528698" y="1334132"/>
            <a:ext cx="7964170" cy="2150397"/>
          </a:xfrm>
          <a:prstGeom prst="rect">
            <a:avLst/>
          </a:prstGeom>
        </p:spPr>
        <p:txBody>
          <a:bodyPr vert="horz" wrap="square" lIns="0" tIns="12700" rIns="0" bIns="0" rtlCol="0">
            <a:spAutoFit/>
          </a:bodyPr>
          <a:lstStyle/>
          <a:p>
            <a:pPr marL="471170" indent="-458470">
              <a:lnSpc>
                <a:spcPct val="100000"/>
              </a:lnSpc>
              <a:spcBef>
                <a:spcPts val="100"/>
              </a:spcBef>
              <a:buChar char="●"/>
              <a:tabLst>
                <a:tab pos="471170" algn="l"/>
                <a:tab pos="471805" algn="l"/>
              </a:tabLst>
            </a:pPr>
            <a:r>
              <a:rPr sz="2000" spc="-5" dirty="0">
                <a:latin typeface="Times New Roman" panose="02020603050405020304" pitchFamily="18" charset="0"/>
                <a:cs typeface="Times New Roman" panose="02020603050405020304" pitchFamily="18" charset="0"/>
              </a:rPr>
              <a:t>Loss functions depen</a:t>
            </a:r>
            <a:r>
              <a:rPr lang="en-US" sz="2000" spc="-5" dirty="0">
                <a:latin typeface="Times New Roman" panose="02020603050405020304" pitchFamily="18" charset="0"/>
                <a:cs typeface="Times New Roman" panose="02020603050405020304" pitchFamily="18" charset="0"/>
              </a:rPr>
              <a:t>d</a:t>
            </a:r>
            <a:r>
              <a:rPr sz="2000" spc="-5" dirty="0">
                <a:latin typeface="Times New Roman" panose="02020603050405020304" pitchFamily="18" charset="0"/>
                <a:cs typeface="Times New Roman" panose="02020603050405020304" pitchFamily="18" charset="0"/>
              </a:rPr>
              <a:t> on the type of</a:t>
            </a:r>
            <a:r>
              <a:rPr sz="2000" spc="-6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task:</a:t>
            </a:r>
            <a:endParaRPr sz="2000" dirty="0">
              <a:latin typeface="Times New Roman" panose="02020603050405020304" pitchFamily="18" charset="0"/>
              <a:cs typeface="Times New Roman" panose="02020603050405020304" pitchFamily="18" charset="0"/>
            </a:endParaRPr>
          </a:p>
          <a:p>
            <a:pPr marL="928369" lvl="1" indent="-412750">
              <a:lnSpc>
                <a:spcPts val="2865"/>
              </a:lnSpc>
              <a:spcBef>
                <a:spcPts val="20"/>
              </a:spcBef>
              <a:buChar char="○"/>
              <a:tabLst>
                <a:tab pos="928369" algn="l"/>
                <a:tab pos="929005" algn="l"/>
              </a:tabLst>
            </a:pPr>
            <a:r>
              <a:rPr sz="2000" spc="-5" dirty="0">
                <a:solidFill>
                  <a:srgbClr val="C00000"/>
                </a:solidFill>
                <a:latin typeface="Times New Roman" panose="02020603050405020304" pitchFamily="18" charset="0"/>
                <a:cs typeface="Times New Roman" panose="02020603050405020304" pitchFamily="18" charset="0"/>
              </a:rPr>
              <a:t>Classification</a:t>
            </a:r>
            <a:r>
              <a:rPr sz="2000" spc="-5" dirty="0">
                <a:latin typeface="Times New Roman" panose="02020603050405020304" pitchFamily="18" charset="0"/>
                <a:cs typeface="Times New Roman" panose="02020603050405020304" pitchFamily="18" charset="0"/>
              </a:rPr>
              <a:t>: the network predicts</a:t>
            </a:r>
            <a:r>
              <a:rPr sz="2000" spc="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categorical</a:t>
            </a:r>
            <a:endParaRPr sz="2000" dirty="0">
              <a:latin typeface="Times New Roman" panose="02020603050405020304" pitchFamily="18" charset="0"/>
              <a:cs typeface="Times New Roman" panose="02020603050405020304" pitchFamily="18" charset="0"/>
            </a:endParaRPr>
          </a:p>
          <a:p>
            <a:pPr marL="928369">
              <a:lnSpc>
                <a:spcPts val="2850"/>
              </a:lnSpc>
            </a:pPr>
            <a:r>
              <a:rPr sz="2000" dirty="0">
                <a:latin typeface="Times New Roman" panose="02020603050405020304" pitchFamily="18" charset="0"/>
                <a:cs typeface="Times New Roman" panose="02020603050405020304" pitchFamily="18" charset="0"/>
              </a:rPr>
              <a:t>variables (fixed </a:t>
            </a:r>
            <a:r>
              <a:rPr sz="2000" spc="-5" dirty="0">
                <a:latin typeface="Times New Roman" panose="02020603050405020304" pitchFamily="18" charset="0"/>
                <a:cs typeface="Times New Roman" panose="02020603050405020304" pitchFamily="18" charset="0"/>
              </a:rPr>
              <a:t>number of</a:t>
            </a:r>
            <a:r>
              <a:rPr sz="2000" spc="-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classes)</a:t>
            </a:r>
          </a:p>
          <a:p>
            <a:pPr marL="1385570" marR="5080" lvl="2" indent="-412750">
              <a:lnSpc>
                <a:spcPts val="2850"/>
              </a:lnSpc>
              <a:spcBef>
                <a:spcPts val="105"/>
              </a:spcBef>
              <a:buChar char="■"/>
              <a:tabLst>
                <a:tab pos="1385570" algn="l"/>
                <a:tab pos="1386205" algn="l"/>
              </a:tabLst>
            </a:pPr>
            <a:r>
              <a:rPr sz="2000" spc="-5" dirty="0">
                <a:latin typeface="Times New Roman" panose="02020603050405020304" pitchFamily="18" charset="0"/>
                <a:cs typeface="Times New Roman" panose="02020603050405020304" pitchFamily="18" charset="0"/>
              </a:rPr>
              <a:t>Example: </a:t>
            </a:r>
            <a:r>
              <a:rPr sz="2000" dirty="0">
                <a:latin typeface="Times New Roman" panose="02020603050405020304" pitchFamily="18" charset="0"/>
                <a:cs typeface="Times New Roman" panose="02020603050405020304" pitchFamily="18" charset="0"/>
              </a:rPr>
              <a:t>classify </a:t>
            </a:r>
            <a:r>
              <a:rPr sz="2000" spc="-5" dirty="0">
                <a:latin typeface="Times New Roman" panose="02020603050405020304" pitchFamily="18" charset="0"/>
                <a:cs typeface="Times New Roman" panose="02020603050405020304" pitchFamily="18" charset="0"/>
              </a:rPr>
              <a:t>email as </a:t>
            </a:r>
            <a:r>
              <a:rPr sz="2000" dirty="0">
                <a:latin typeface="Times New Roman" panose="02020603050405020304" pitchFamily="18" charset="0"/>
                <a:cs typeface="Times New Roman" panose="02020603050405020304" pitchFamily="18" charset="0"/>
              </a:rPr>
              <a:t>spam, </a:t>
            </a:r>
            <a:r>
              <a:rPr sz="2000" spc="-5" dirty="0">
                <a:latin typeface="Times New Roman" panose="02020603050405020304" pitchFamily="18" charset="0"/>
                <a:cs typeface="Times New Roman" panose="02020603050405020304" pitchFamily="18" charset="0"/>
              </a:rPr>
              <a:t>predict</a:t>
            </a:r>
            <a:r>
              <a:rPr sz="2000" spc="-1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student  </a:t>
            </a:r>
            <a:r>
              <a:rPr sz="2000" spc="-5" dirty="0">
                <a:latin typeface="Times New Roman" panose="02020603050405020304" pitchFamily="18" charset="0"/>
                <a:cs typeface="Times New Roman" panose="02020603050405020304" pitchFamily="18" charset="0"/>
              </a:rPr>
              <a:t>grades from</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essays.</a:t>
            </a:r>
            <a:endParaRPr sz="2000" dirty="0">
              <a:latin typeface="Times New Roman" panose="02020603050405020304" pitchFamily="18" charset="0"/>
              <a:cs typeface="Times New Roman" panose="02020603050405020304" pitchFamily="18" charset="0"/>
            </a:endParaRPr>
          </a:p>
          <a:p>
            <a:pPr marL="1385570" lvl="2" indent="-412750">
              <a:lnSpc>
                <a:spcPts val="2760"/>
              </a:lnSpc>
              <a:buChar char="■"/>
              <a:tabLst>
                <a:tab pos="1385570" algn="l"/>
                <a:tab pos="1386205" algn="l"/>
              </a:tabLst>
            </a:pPr>
            <a:r>
              <a:rPr sz="2000" spc="-5" dirty="0">
                <a:latin typeface="Times New Roman" panose="02020603050405020304" pitchFamily="18" charset="0"/>
                <a:cs typeface="Times New Roman" panose="02020603050405020304" pitchFamily="18" charset="0"/>
              </a:rPr>
              <a:t>hinge loss, Cross-entropy</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loss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4" name="object 4"/>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5" name="object 5"/>
          <p:cNvSpPr txBox="1"/>
          <p:nvPr/>
        </p:nvSpPr>
        <p:spPr>
          <a:xfrm>
            <a:off x="3552015"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6" name="object 6"/>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7" name="object 7"/>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8" name="object 8"/>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9" name="object 9"/>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10" name="object 10"/>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1" name="object 11"/>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2" name="object 12"/>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 name="object 13"/>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4" name="object 14"/>
          <p:cNvSpPr txBox="1"/>
          <p:nvPr/>
        </p:nvSpPr>
        <p:spPr>
          <a:xfrm>
            <a:off x="3507185"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5" name="object 15"/>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6" name="object 16"/>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7" name="object 17"/>
          <p:cNvSpPr txBox="1"/>
          <p:nvPr/>
        </p:nvSpPr>
        <p:spPr>
          <a:xfrm>
            <a:off x="4958753"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8" name="object 18"/>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19" name="object 19"/>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20" name="object 20"/>
          <p:cNvSpPr txBox="1"/>
          <p:nvPr/>
        </p:nvSpPr>
        <p:spPr>
          <a:xfrm>
            <a:off x="4958753"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1" name="object 21"/>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22" name="object 22"/>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3" name="object 23"/>
          <p:cNvSpPr txBox="1"/>
          <p:nvPr/>
        </p:nvSpPr>
        <p:spPr>
          <a:xfrm>
            <a:off x="4958753"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4" name="object 24"/>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25" name="object 25"/>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6" name="object 26"/>
          <p:cNvSpPr txBox="1"/>
          <p:nvPr/>
        </p:nvSpPr>
        <p:spPr>
          <a:xfrm>
            <a:off x="4913922"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27" name="object 27"/>
          <p:cNvSpPr/>
          <p:nvPr/>
        </p:nvSpPr>
        <p:spPr>
          <a:xfrm>
            <a:off x="2454428" y="1454399"/>
            <a:ext cx="873443" cy="32766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sz="1350"/>
          </a:p>
        </p:txBody>
      </p:sp>
      <p:sp>
        <p:nvSpPr>
          <p:cNvPr id="28" name="object 28"/>
          <p:cNvSpPr/>
          <p:nvPr/>
        </p:nvSpPr>
        <p:spPr>
          <a:xfrm>
            <a:off x="3323434" y="1443017"/>
            <a:ext cx="34766" cy="2286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sz="1350"/>
          </a:p>
        </p:txBody>
      </p:sp>
      <p:sp>
        <p:nvSpPr>
          <p:cNvPr id="29" name="object 29"/>
          <p:cNvSpPr/>
          <p:nvPr/>
        </p:nvSpPr>
        <p:spPr>
          <a:xfrm>
            <a:off x="3323434" y="1443017"/>
            <a:ext cx="34766" cy="2286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sz="1350"/>
          </a:p>
        </p:txBody>
      </p:sp>
      <p:sp>
        <p:nvSpPr>
          <p:cNvPr id="30" name="object 30"/>
          <p:cNvSpPr/>
          <p:nvPr/>
        </p:nvSpPr>
        <p:spPr>
          <a:xfrm>
            <a:off x="2454428" y="1781799"/>
            <a:ext cx="873443" cy="334328"/>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sz="1350"/>
          </a:p>
        </p:txBody>
      </p:sp>
      <p:sp>
        <p:nvSpPr>
          <p:cNvPr id="31" name="object 31"/>
          <p:cNvSpPr/>
          <p:nvPr/>
        </p:nvSpPr>
        <p:spPr>
          <a:xfrm>
            <a:off x="3323452" y="2104664"/>
            <a:ext cx="34766" cy="2286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32" name="object 32"/>
          <p:cNvSpPr/>
          <p:nvPr/>
        </p:nvSpPr>
        <p:spPr>
          <a:xfrm>
            <a:off x="3323452" y="2104664"/>
            <a:ext cx="34766" cy="2286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33" name="object 33"/>
          <p:cNvSpPr/>
          <p:nvPr/>
        </p:nvSpPr>
        <p:spPr>
          <a:xfrm>
            <a:off x="2454429" y="1781799"/>
            <a:ext cx="885349" cy="1008698"/>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sz="1350"/>
          </a:p>
        </p:txBody>
      </p:sp>
      <p:sp>
        <p:nvSpPr>
          <p:cNvPr id="34" name="object 34"/>
          <p:cNvSpPr/>
          <p:nvPr/>
        </p:nvSpPr>
        <p:spPr>
          <a:xfrm>
            <a:off x="3330558" y="2782644"/>
            <a:ext cx="30480" cy="32385"/>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sz="1350"/>
          </a:p>
        </p:txBody>
      </p:sp>
      <p:sp>
        <p:nvSpPr>
          <p:cNvPr id="35" name="object 35"/>
          <p:cNvSpPr/>
          <p:nvPr/>
        </p:nvSpPr>
        <p:spPr>
          <a:xfrm>
            <a:off x="3330558" y="2782644"/>
            <a:ext cx="30480" cy="32385"/>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sz="1350"/>
          </a:p>
        </p:txBody>
      </p:sp>
      <p:sp>
        <p:nvSpPr>
          <p:cNvPr id="36" name="object 36"/>
          <p:cNvSpPr/>
          <p:nvPr/>
        </p:nvSpPr>
        <p:spPr>
          <a:xfrm>
            <a:off x="2454429" y="1471476"/>
            <a:ext cx="885349" cy="100203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sz="1350"/>
          </a:p>
        </p:txBody>
      </p:sp>
      <p:sp>
        <p:nvSpPr>
          <p:cNvPr id="37" name="object 37"/>
          <p:cNvSpPr/>
          <p:nvPr/>
        </p:nvSpPr>
        <p:spPr>
          <a:xfrm>
            <a:off x="3330483" y="1447178"/>
            <a:ext cx="30480" cy="32385"/>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sz="1350"/>
          </a:p>
        </p:txBody>
      </p:sp>
      <p:sp>
        <p:nvSpPr>
          <p:cNvPr id="38" name="object 38"/>
          <p:cNvSpPr/>
          <p:nvPr/>
        </p:nvSpPr>
        <p:spPr>
          <a:xfrm>
            <a:off x="3330483" y="1447178"/>
            <a:ext cx="30480" cy="32385"/>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sz="1350"/>
          </a:p>
        </p:txBody>
      </p:sp>
      <p:sp>
        <p:nvSpPr>
          <p:cNvPr id="39" name="object 39"/>
          <p:cNvSpPr/>
          <p:nvPr/>
        </p:nvSpPr>
        <p:spPr>
          <a:xfrm>
            <a:off x="2454428" y="2146046"/>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0" name="object 40"/>
          <p:cNvSpPr/>
          <p:nvPr/>
        </p:nvSpPr>
        <p:spPr>
          <a:xfrm>
            <a:off x="3323434" y="2134664"/>
            <a:ext cx="34766" cy="2286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1" name="object 41"/>
          <p:cNvSpPr/>
          <p:nvPr/>
        </p:nvSpPr>
        <p:spPr>
          <a:xfrm>
            <a:off x="3323434" y="2134664"/>
            <a:ext cx="34766" cy="2286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2" name="object 42"/>
          <p:cNvSpPr/>
          <p:nvPr/>
        </p:nvSpPr>
        <p:spPr>
          <a:xfrm>
            <a:off x="2454428" y="2473457"/>
            <a:ext cx="873443" cy="334328"/>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sz="1350"/>
          </a:p>
        </p:txBody>
      </p:sp>
      <p:sp>
        <p:nvSpPr>
          <p:cNvPr id="43" name="object 43"/>
          <p:cNvSpPr/>
          <p:nvPr/>
        </p:nvSpPr>
        <p:spPr>
          <a:xfrm>
            <a:off x="3323452" y="2796313"/>
            <a:ext cx="34766" cy="2286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44" name="object 44"/>
          <p:cNvSpPr/>
          <p:nvPr/>
        </p:nvSpPr>
        <p:spPr>
          <a:xfrm>
            <a:off x="3323452" y="2796313"/>
            <a:ext cx="34766" cy="2286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45" name="object 45"/>
          <p:cNvSpPr/>
          <p:nvPr/>
        </p:nvSpPr>
        <p:spPr>
          <a:xfrm>
            <a:off x="2454428" y="2837694"/>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6" name="object 46"/>
          <p:cNvSpPr/>
          <p:nvPr/>
        </p:nvSpPr>
        <p:spPr>
          <a:xfrm>
            <a:off x="3323434" y="2826313"/>
            <a:ext cx="34766" cy="2286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7" name="object 47"/>
          <p:cNvSpPr/>
          <p:nvPr/>
        </p:nvSpPr>
        <p:spPr>
          <a:xfrm>
            <a:off x="3323434" y="2826313"/>
            <a:ext cx="34766" cy="2286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8" name="object 48"/>
          <p:cNvSpPr/>
          <p:nvPr/>
        </p:nvSpPr>
        <p:spPr>
          <a:xfrm>
            <a:off x="2454429" y="2163127"/>
            <a:ext cx="885349" cy="100203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sz="1350"/>
          </a:p>
        </p:txBody>
      </p:sp>
      <p:sp>
        <p:nvSpPr>
          <p:cNvPr id="49" name="object 49"/>
          <p:cNvSpPr/>
          <p:nvPr/>
        </p:nvSpPr>
        <p:spPr>
          <a:xfrm>
            <a:off x="3330483" y="2138827"/>
            <a:ext cx="30480" cy="32385"/>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sz="1350"/>
          </a:p>
        </p:txBody>
      </p:sp>
      <p:sp>
        <p:nvSpPr>
          <p:cNvPr id="50" name="object 50"/>
          <p:cNvSpPr/>
          <p:nvPr/>
        </p:nvSpPr>
        <p:spPr>
          <a:xfrm>
            <a:off x="3330483" y="2138827"/>
            <a:ext cx="30480" cy="32385"/>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sz="1350"/>
          </a:p>
        </p:txBody>
      </p:sp>
      <p:sp>
        <p:nvSpPr>
          <p:cNvPr id="51" name="object 51"/>
          <p:cNvSpPr/>
          <p:nvPr/>
        </p:nvSpPr>
        <p:spPr>
          <a:xfrm>
            <a:off x="2454428" y="1477235"/>
            <a:ext cx="893445" cy="1688306"/>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sz="1350"/>
          </a:p>
        </p:txBody>
      </p:sp>
      <p:sp>
        <p:nvSpPr>
          <p:cNvPr id="52" name="object 52"/>
          <p:cNvSpPr/>
          <p:nvPr/>
        </p:nvSpPr>
        <p:spPr>
          <a:xfrm>
            <a:off x="3337233" y="1448581"/>
            <a:ext cx="25718" cy="3429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sz="1350"/>
          </a:p>
        </p:txBody>
      </p:sp>
      <p:sp>
        <p:nvSpPr>
          <p:cNvPr id="53" name="object 53"/>
          <p:cNvSpPr/>
          <p:nvPr/>
        </p:nvSpPr>
        <p:spPr>
          <a:xfrm>
            <a:off x="3337233" y="1448581"/>
            <a:ext cx="25718" cy="3429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sz="1350"/>
          </a:p>
        </p:txBody>
      </p:sp>
      <p:sp>
        <p:nvSpPr>
          <p:cNvPr id="54" name="object 54"/>
          <p:cNvSpPr/>
          <p:nvPr/>
        </p:nvSpPr>
        <p:spPr>
          <a:xfrm>
            <a:off x="3861163" y="143923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55" name="object 55"/>
          <p:cNvSpPr/>
          <p:nvPr/>
        </p:nvSpPr>
        <p:spPr>
          <a:xfrm>
            <a:off x="4731574" y="1427438"/>
            <a:ext cx="32861" cy="23813"/>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56" name="object 56"/>
          <p:cNvSpPr/>
          <p:nvPr/>
        </p:nvSpPr>
        <p:spPr>
          <a:xfrm>
            <a:off x="4731574" y="1427438"/>
            <a:ext cx="32861" cy="23813"/>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57" name="object 57"/>
          <p:cNvSpPr/>
          <p:nvPr/>
        </p:nvSpPr>
        <p:spPr>
          <a:xfrm>
            <a:off x="3861163" y="1439237"/>
            <a:ext cx="879158" cy="665798"/>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sz="1350"/>
          </a:p>
        </p:txBody>
      </p:sp>
      <p:sp>
        <p:nvSpPr>
          <p:cNvPr id="58" name="object 58"/>
          <p:cNvSpPr/>
          <p:nvPr/>
        </p:nvSpPr>
        <p:spPr>
          <a:xfrm>
            <a:off x="4733149" y="2095609"/>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59" name="object 59"/>
          <p:cNvSpPr/>
          <p:nvPr/>
        </p:nvSpPr>
        <p:spPr>
          <a:xfrm>
            <a:off x="4733149" y="2095609"/>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60" name="object 60"/>
          <p:cNvSpPr/>
          <p:nvPr/>
        </p:nvSpPr>
        <p:spPr>
          <a:xfrm>
            <a:off x="3861163" y="1439237"/>
            <a:ext cx="890111" cy="1347788"/>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sz="1350"/>
          </a:p>
        </p:txBody>
      </p:sp>
      <p:sp>
        <p:nvSpPr>
          <p:cNvPr id="61" name="object 61"/>
          <p:cNvSpPr/>
          <p:nvPr/>
        </p:nvSpPr>
        <p:spPr>
          <a:xfrm>
            <a:off x="4740968" y="2780263"/>
            <a:ext cx="28099" cy="33814"/>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sz="1350"/>
          </a:p>
        </p:txBody>
      </p:sp>
      <p:sp>
        <p:nvSpPr>
          <p:cNvPr id="62" name="object 62"/>
          <p:cNvSpPr/>
          <p:nvPr/>
        </p:nvSpPr>
        <p:spPr>
          <a:xfrm>
            <a:off x="4740968" y="2780263"/>
            <a:ext cx="28099" cy="33814"/>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sz="1350"/>
          </a:p>
        </p:txBody>
      </p:sp>
      <p:sp>
        <p:nvSpPr>
          <p:cNvPr id="63" name="object 63"/>
          <p:cNvSpPr/>
          <p:nvPr/>
        </p:nvSpPr>
        <p:spPr>
          <a:xfrm>
            <a:off x="3861163" y="1465114"/>
            <a:ext cx="879158" cy="665798"/>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sz="1350"/>
          </a:p>
        </p:txBody>
      </p:sp>
      <p:sp>
        <p:nvSpPr>
          <p:cNvPr id="64" name="object 64"/>
          <p:cNvSpPr/>
          <p:nvPr/>
        </p:nvSpPr>
        <p:spPr>
          <a:xfrm>
            <a:off x="4733149" y="1445544"/>
            <a:ext cx="33338" cy="29051"/>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sz="1350"/>
          </a:p>
        </p:txBody>
      </p:sp>
      <p:sp>
        <p:nvSpPr>
          <p:cNvPr id="65" name="object 65"/>
          <p:cNvSpPr/>
          <p:nvPr/>
        </p:nvSpPr>
        <p:spPr>
          <a:xfrm>
            <a:off x="4733149" y="1445544"/>
            <a:ext cx="33338" cy="29051"/>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sz="1350"/>
          </a:p>
        </p:txBody>
      </p:sp>
      <p:sp>
        <p:nvSpPr>
          <p:cNvPr id="66" name="object 66"/>
          <p:cNvSpPr/>
          <p:nvPr/>
        </p:nvSpPr>
        <p:spPr>
          <a:xfrm>
            <a:off x="3861163" y="213087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67" name="object 67"/>
          <p:cNvSpPr/>
          <p:nvPr/>
        </p:nvSpPr>
        <p:spPr>
          <a:xfrm>
            <a:off x="4731574" y="2119083"/>
            <a:ext cx="32861" cy="23813"/>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68" name="object 68"/>
          <p:cNvSpPr/>
          <p:nvPr/>
        </p:nvSpPr>
        <p:spPr>
          <a:xfrm>
            <a:off x="4731574" y="2119083"/>
            <a:ext cx="32861" cy="23813"/>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69" name="object 69"/>
          <p:cNvSpPr/>
          <p:nvPr/>
        </p:nvSpPr>
        <p:spPr>
          <a:xfrm>
            <a:off x="3861163" y="2130877"/>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70" name="object 70"/>
          <p:cNvSpPr/>
          <p:nvPr/>
        </p:nvSpPr>
        <p:spPr>
          <a:xfrm>
            <a:off x="4733149" y="2787257"/>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71" name="object 71"/>
          <p:cNvSpPr/>
          <p:nvPr/>
        </p:nvSpPr>
        <p:spPr>
          <a:xfrm>
            <a:off x="4733149" y="2787257"/>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72" name="object 72"/>
          <p:cNvSpPr/>
          <p:nvPr/>
        </p:nvSpPr>
        <p:spPr>
          <a:xfrm>
            <a:off x="3861163" y="1475007"/>
            <a:ext cx="890111" cy="1347788"/>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sz="1350"/>
          </a:p>
        </p:txBody>
      </p:sp>
      <p:sp>
        <p:nvSpPr>
          <p:cNvPr id="73" name="object 73"/>
          <p:cNvSpPr/>
          <p:nvPr/>
        </p:nvSpPr>
        <p:spPr>
          <a:xfrm>
            <a:off x="4740968" y="1447953"/>
            <a:ext cx="28099" cy="33814"/>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sz="1350"/>
          </a:p>
        </p:txBody>
      </p:sp>
      <p:sp>
        <p:nvSpPr>
          <p:cNvPr id="74" name="object 74"/>
          <p:cNvSpPr/>
          <p:nvPr/>
        </p:nvSpPr>
        <p:spPr>
          <a:xfrm>
            <a:off x="4740968" y="1447953"/>
            <a:ext cx="28099" cy="33814"/>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sz="1350"/>
          </a:p>
        </p:txBody>
      </p:sp>
      <p:sp>
        <p:nvSpPr>
          <p:cNvPr id="75" name="object 75"/>
          <p:cNvSpPr/>
          <p:nvPr/>
        </p:nvSpPr>
        <p:spPr>
          <a:xfrm>
            <a:off x="3861163" y="2156770"/>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76" name="object 76"/>
          <p:cNvSpPr/>
          <p:nvPr/>
        </p:nvSpPr>
        <p:spPr>
          <a:xfrm>
            <a:off x="4733149" y="2137196"/>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77" name="object 77"/>
          <p:cNvSpPr/>
          <p:nvPr/>
        </p:nvSpPr>
        <p:spPr>
          <a:xfrm>
            <a:off x="4733149" y="2137196"/>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78" name="object 78"/>
          <p:cNvSpPr/>
          <p:nvPr/>
        </p:nvSpPr>
        <p:spPr>
          <a:xfrm>
            <a:off x="3861163" y="282254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79" name="object 79"/>
          <p:cNvSpPr/>
          <p:nvPr/>
        </p:nvSpPr>
        <p:spPr>
          <a:xfrm>
            <a:off x="4731574" y="2810731"/>
            <a:ext cx="32861" cy="23813"/>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80" name="object 80"/>
          <p:cNvSpPr/>
          <p:nvPr/>
        </p:nvSpPr>
        <p:spPr>
          <a:xfrm>
            <a:off x="4731574" y="2810731"/>
            <a:ext cx="32861" cy="23813"/>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81" name="object 81"/>
          <p:cNvSpPr/>
          <p:nvPr/>
        </p:nvSpPr>
        <p:spPr>
          <a:xfrm>
            <a:off x="3861163" y="2848419"/>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82" name="object 82"/>
          <p:cNvSpPr/>
          <p:nvPr/>
        </p:nvSpPr>
        <p:spPr>
          <a:xfrm>
            <a:off x="4733149" y="2828845"/>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83" name="object 83"/>
          <p:cNvSpPr/>
          <p:nvPr/>
        </p:nvSpPr>
        <p:spPr>
          <a:xfrm>
            <a:off x="4733149" y="2828845"/>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84" name="object 84"/>
          <p:cNvSpPr/>
          <p:nvPr/>
        </p:nvSpPr>
        <p:spPr>
          <a:xfrm>
            <a:off x="3861163" y="2166652"/>
            <a:ext cx="890111" cy="1347788"/>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sz="1350"/>
          </a:p>
        </p:txBody>
      </p:sp>
      <p:sp>
        <p:nvSpPr>
          <p:cNvPr id="85" name="object 85"/>
          <p:cNvSpPr/>
          <p:nvPr/>
        </p:nvSpPr>
        <p:spPr>
          <a:xfrm>
            <a:off x="4740968" y="2139596"/>
            <a:ext cx="28099" cy="33814"/>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sz="1350"/>
          </a:p>
        </p:txBody>
      </p:sp>
      <p:sp>
        <p:nvSpPr>
          <p:cNvPr id="86" name="object 86"/>
          <p:cNvSpPr/>
          <p:nvPr/>
        </p:nvSpPr>
        <p:spPr>
          <a:xfrm>
            <a:off x="4740968" y="2139596"/>
            <a:ext cx="28099" cy="33814"/>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sz="1350"/>
          </a:p>
        </p:txBody>
      </p:sp>
      <p:sp>
        <p:nvSpPr>
          <p:cNvPr id="87" name="object 87"/>
          <p:cNvSpPr/>
          <p:nvPr/>
        </p:nvSpPr>
        <p:spPr>
          <a:xfrm>
            <a:off x="3861163" y="1478469"/>
            <a:ext cx="896303" cy="2035969"/>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sz="1350"/>
          </a:p>
        </p:txBody>
      </p:sp>
      <p:sp>
        <p:nvSpPr>
          <p:cNvPr id="88" name="object 88"/>
          <p:cNvSpPr/>
          <p:nvPr/>
        </p:nvSpPr>
        <p:spPr>
          <a:xfrm>
            <a:off x="4746368" y="1448797"/>
            <a:ext cx="24288" cy="34766"/>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sz="1350"/>
          </a:p>
        </p:txBody>
      </p:sp>
      <p:sp>
        <p:nvSpPr>
          <p:cNvPr id="89" name="object 89"/>
          <p:cNvSpPr/>
          <p:nvPr/>
        </p:nvSpPr>
        <p:spPr>
          <a:xfrm>
            <a:off x="4746368" y="1448797"/>
            <a:ext cx="24288" cy="34766"/>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sz="1350"/>
          </a:p>
        </p:txBody>
      </p:sp>
      <p:sp>
        <p:nvSpPr>
          <p:cNvPr id="90" name="object 90"/>
          <p:cNvSpPr/>
          <p:nvPr/>
        </p:nvSpPr>
        <p:spPr>
          <a:xfrm>
            <a:off x="5267897" y="1439237"/>
            <a:ext cx="873443" cy="32766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sz="1350"/>
          </a:p>
        </p:txBody>
      </p:sp>
      <p:sp>
        <p:nvSpPr>
          <p:cNvPr id="91" name="object 91"/>
          <p:cNvSpPr/>
          <p:nvPr/>
        </p:nvSpPr>
        <p:spPr>
          <a:xfrm>
            <a:off x="6136903" y="1755806"/>
            <a:ext cx="34766" cy="2286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sz="1350"/>
          </a:p>
        </p:txBody>
      </p:sp>
      <p:sp>
        <p:nvSpPr>
          <p:cNvPr id="92" name="object 92"/>
          <p:cNvSpPr/>
          <p:nvPr/>
        </p:nvSpPr>
        <p:spPr>
          <a:xfrm>
            <a:off x="6136903" y="1755806"/>
            <a:ext cx="34766" cy="2286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sz="1350"/>
          </a:p>
        </p:txBody>
      </p:sp>
      <p:sp>
        <p:nvSpPr>
          <p:cNvPr id="93" name="object 93"/>
          <p:cNvSpPr/>
          <p:nvPr/>
        </p:nvSpPr>
        <p:spPr>
          <a:xfrm>
            <a:off x="5267898" y="1439238"/>
            <a:ext cx="885349" cy="1002506"/>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sz="1350"/>
          </a:p>
        </p:txBody>
      </p:sp>
      <p:sp>
        <p:nvSpPr>
          <p:cNvPr id="94" name="object 94"/>
          <p:cNvSpPr/>
          <p:nvPr/>
        </p:nvSpPr>
        <p:spPr>
          <a:xfrm>
            <a:off x="6143952" y="2433614"/>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95" name="object 95"/>
          <p:cNvSpPr/>
          <p:nvPr/>
        </p:nvSpPr>
        <p:spPr>
          <a:xfrm>
            <a:off x="6143952" y="2433614"/>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96" name="object 96"/>
          <p:cNvSpPr/>
          <p:nvPr/>
        </p:nvSpPr>
        <p:spPr>
          <a:xfrm>
            <a:off x="5267897" y="1439238"/>
            <a:ext cx="893445" cy="1688306"/>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sz="1350"/>
          </a:p>
        </p:txBody>
      </p:sp>
      <p:sp>
        <p:nvSpPr>
          <p:cNvPr id="97" name="object 97"/>
          <p:cNvSpPr/>
          <p:nvPr/>
        </p:nvSpPr>
        <p:spPr>
          <a:xfrm>
            <a:off x="6150702" y="3121812"/>
            <a:ext cx="25718" cy="3429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sz="1350"/>
          </a:p>
        </p:txBody>
      </p:sp>
      <p:sp>
        <p:nvSpPr>
          <p:cNvPr id="98" name="object 98"/>
          <p:cNvSpPr/>
          <p:nvPr/>
        </p:nvSpPr>
        <p:spPr>
          <a:xfrm>
            <a:off x="6150702" y="3121812"/>
            <a:ext cx="25718" cy="3429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sz="1350"/>
          </a:p>
        </p:txBody>
      </p:sp>
      <p:sp>
        <p:nvSpPr>
          <p:cNvPr id="99" name="object 99"/>
          <p:cNvSpPr/>
          <p:nvPr/>
        </p:nvSpPr>
        <p:spPr>
          <a:xfrm>
            <a:off x="5267897" y="1797211"/>
            <a:ext cx="873443" cy="333851"/>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sz="1350"/>
          </a:p>
        </p:txBody>
      </p:sp>
      <p:sp>
        <p:nvSpPr>
          <p:cNvPr id="100" name="object 100"/>
          <p:cNvSpPr/>
          <p:nvPr/>
        </p:nvSpPr>
        <p:spPr>
          <a:xfrm>
            <a:off x="6136921" y="1785639"/>
            <a:ext cx="34766" cy="2286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sz="1350"/>
          </a:p>
        </p:txBody>
      </p:sp>
      <p:sp>
        <p:nvSpPr>
          <p:cNvPr id="101" name="object 101"/>
          <p:cNvSpPr/>
          <p:nvPr/>
        </p:nvSpPr>
        <p:spPr>
          <a:xfrm>
            <a:off x="6136921" y="1785639"/>
            <a:ext cx="34766" cy="2286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sz="1350"/>
          </a:p>
        </p:txBody>
      </p:sp>
      <p:sp>
        <p:nvSpPr>
          <p:cNvPr id="102" name="object 102"/>
          <p:cNvSpPr/>
          <p:nvPr/>
        </p:nvSpPr>
        <p:spPr>
          <a:xfrm>
            <a:off x="5267897" y="2130877"/>
            <a:ext cx="873443" cy="32766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sz="1350"/>
          </a:p>
        </p:txBody>
      </p:sp>
      <p:sp>
        <p:nvSpPr>
          <p:cNvPr id="103" name="object 103"/>
          <p:cNvSpPr/>
          <p:nvPr/>
        </p:nvSpPr>
        <p:spPr>
          <a:xfrm>
            <a:off x="6136903" y="2447451"/>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04" name="object 104"/>
          <p:cNvSpPr/>
          <p:nvPr/>
        </p:nvSpPr>
        <p:spPr>
          <a:xfrm>
            <a:off x="6136903" y="2447451"/>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05" name="object 105"/>
          <p:cNvSpPr/>
          <p:nvPr/>
        </p:nvSpPr>
        <p:spPr>
          <a:xfrm>
            <a:off x="5267898" y="2130877"/>
            <a:ext cx="885349" cy="1002506"/>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sz="1350"/>
          </a:p>
        </p:txBody>
      </p:sp>
      <p:sp>
        <p:nvSpPr>
          <p:cNvPr id="106" name="object 106"/>
          <p:cNvSpPr/>
          <p:nvPr/>
        </p:nvSpPr>
        <p:spPr>
          <a:xfrm>
            <a:off x="6143952" y="3125262"/>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107" name="object 107"/>
          <p:cNvSpPr/>
          <p:nvPr/>
        </p:nvSpPr>
        <p:spPr>
          <a:xfrm>
            <a:off x="6143952" y="3125262"/>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108" name="object 108"/>
          <p:cNvSpPr/>
          <p:nvPr/>
        </p:nvSpPr>
        <p:spPr>
          <a:xfrm>
            <a:off x="5267898" y="1814128"/>
            <a:ext cx="885349" cy="1008698"/>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sz="1350"/>
          </a:p>
        </p:txBody>
      </p:sp>
      <p:sp>
        <p:nvSpPr>
          <p:cNvPr id="109" name="object 109"/>
          <p:cNvSpPr/>
          <p:nvPr/>
        </p:nvSpPr>
        <p:spPr>
          <a:xfrm>
            <a:off x="6144027" y="1789760"/>
            <a:ext cx="30480" cy="32385"/>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sz="1350"/>
          </a:p>
        </p:txBody>
      </p:sp>
      <p:sp>
        <p:nvSpPr>
          <p:cNvPr id="110" name="object 110"/>
          <p:cNvSpPr/>
          <p:nvPr/>
        </p:nvSpPr>
        <p:spPr>
          <a:xfrm>
            <a:off x="6144027" y="1789760"/>
            <a:ext cx="30480" cy="32385"/>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sz="1350"/>
          </a:p>
        </p:txBody>
      </p:sp>
      <p:sp>
        <p:nvSpPr>
          <p:cNvPr id="111" name="object 111"/>
          <p:cNvSpPr/>
          <p:nvPr/>
        </p:nvSpPr>
        <p:spPr>
          <a:xfrm>
            <a:off x="5267897" y="2488851"/>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12" name="object 112"/>
          <p:cNvSpPr/>
          <p:nvPr/>
        </p:nvSpPr>
        <p:spPr>
          <a:xfrm>
            <a:off x="6136921" y="2477282"/>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13" name="object 113"/>
          <p:cNvSpPr/>
          <p:nvPr/>
        </p:nvSpPr>
        <p:spPr>
          <a:xfrm>
            <a:off x="6136921" y="2477282"/>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14" name="object 114"/>
          <p:cNvSpPr/>
          <p:nvPr/>
        </p:nvSpPr>
        <p:spPr>
          <a:xfrm>
            <a:off x="5267897" y="2822544"/>
            <a:ext cx="873443" cy="32766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sz="1350"/>
          </a:p>
        </p:txBody>
      </p:sp>
      <p:sp>
        <p:nvSpPr>
          <p:cNvPr id="115" name="object 115"/>
          <p:cNvSpPr/>
          <p:nvPr/>
        </p:nvSpPr>
        <p:spPr>
          <a:xfrm>
            <a:off x="6136903" y="3139100"/>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16" name="object 116"/>
          <p:cNvSpPr/>
          <p:nvPr/>
        </p:nvSpPr>
        <p:spPr>
          <a:xfrm>
            <a:off x="6136903" y="3139100"/>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17" name="object 117"/>
          <p:cNvSpPr/>
          <p:nvPr/>
        </p:nvSpPr>
        <p:spPr>
          <a:xfrm>
            <a:off x="5267897" y="3180499"/>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18" name="object 118"/>
          <p:cNvSpPr/>
          <p:nvPr/>
        </p:nvSpPr>
        <p:spPr>
          <a:xfrm>
            <a:off x="6136921" y="3168931"/>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19" name="object 119"/>
          <p:cNvSpPr/>
          <p:nvPr/>
        </p:nvSpPr>
        <p:spPr>
          <a:xfrm>
            <a:off x="6136921" y="3168931"/>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20" name="object 120"/>
          <p:cNvSpPr/>
          <p:nvPr/>
        </p:nvSpPr>
        <p:spPr>
          <a:xfrm>
            <a:off x="5267898" y="2505782"/>
            <a:ext cx="885349" cy="1008698"/>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sz="1350"/>
          </a:p>
        </p:txBody>
      </p:sp>
      <p:sp>
        <p:nvSpPr>
          <p:cNvPr id="121" name="object 121"/>
          <p:cNvSpPr/>
          <p:nvPr/>
        </p:nvSpPr>
        <p:spPr>
          <a:xfrm>
            <a:off x="6144027" y="2481407"/>
            <a:ext cx="30480" cy="32385"/>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sz="1350"/>
          </a:p>
        </p:txBody>
      </p:sp>
      <p:sp>
        <p:nvSpPr>
          <p:cNvPr id="122" name="object 122"/>
          <p:cNvSpPr/>
          <p:nvPr/>
        </p:nvSpPr>
        <p:spPr>
          <a:xfrm>
            <a:off x="6144027" y="2481407"/>
            <a:ext cx="30480" cy="32385"/>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sz="1350"/>
          </a:p>
        </p:txBody>
      </p:sp>
      <p:sp>
        <p:nvSpPr>
          <p:cNvPr id="123" name="object 123"/>
          <p:cNvSpPr/>
          <p:nvPr/>
        </p:nvSpPr>
        <p:spPr>
          <a:xfrm>
            <a:off x="5267897" y="1819828"/>
            <a:ext cx="893445" cy="1694498"/>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sz="1350"/>
          </a:p>
        </p:txBody>
      </p:sp>
      <p:sp>
        <p:nvSpPr>
          <p:cNvPr id="124" name="object 124"/>
          <p:cNvSpPr/>
          <p:nvPr/>
        </p:nvSpPr>
        <p:spPr>
          <a:xfrm>
            <a:off x="6150740" y="1791150"/>
            <a:ext cx="25718" cy="3429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sz="1350"/>
          </a:p>
        </p:txBody>
      </p:sp>
      <p:sp>
        <p:nvSpPr>
          <p:cNvPr id="125" name="object 125"/>
          <p:cNvSpPr/>
          <p:nvPr/>
        </p:nvSpPr>
        <p:spPr>
          <a:xfrm>
            <a:off x="6150739" y="1791150"/>
            <a:ext cx="25718" cy="3429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sz="1350"/>
          </a:p>
        </p:txBody>
      </p:sp>
      <p:sp>
        <p:nvSpPr>
          <p:cNvPr id="126" name="object 126"/>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sz="1350"/>
          </a:p>
        </p:txBody>
      </p:sp>
      <p:sp>
        <p:nvSpPr>
          <p:cNvPr id="127" name="object 127"/>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28" name="object 128"/>
          <p:cNvSpPr txBox="1"/>
          <p:nvPr/>
        </p:nvSpPr>
        <p:spPr>
          <a:xfrm>
            <a:off x="6308240" y="168835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29" name="object 129"/>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sz="1350"/>
          </a:p>
        </p:txBody>
      </p:sp>
      <p:sp>
        <p:nvSpPr>
          <p:cNvPr id="130" name="object 130"/>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31" name="object 131"/>
          <p:cNvSpPr txBox="1"/>
          <p:nvPr/>
        </p:nvSpPr>
        <p:spPr>
          <a:xfrm>
            <a:off x="6308240" y="238000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32" name="object 132"/>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sz="1350"/>
          </a:p>
        </p:txBody>
      </p:sp>
      <p:sp>
        <p:nvSpPr>
          <p:cNvPr id="133" name="object 133"/>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34" name="object 134"/>
          <p:cNvSpPr txBox="1"/>
          <p:nvPr/>
        </p:nvSpPr>
        <p:spPr>
          <a:xfrm>
            <a:off x="6308240" y="3071658"/>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35" name="object 135"/>
          <p:cNvSpPr/>
          <p:nvPr/>
        </p:nvSpPr>
        <p:spPr>
          <a:xfrm>
            <a:off x="6674633" y="1781799"/>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36" name="object 136"/>
          <p:cNvSpPr/>
          <p:nvPr/>
        </p:nvSpPr>
        <p:spPr>
          <a:xfrm>
            <a:off x="6999645" y="1770000"/>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37" name="object 137"/>
          <p:cNvSpPr/>
          <p:nvPr/>
        </p:nvSpPr>
        <p:spPr>
          <a:xfrm>
            <a:off x="6999645" y="1770000"/>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38" name="object 138"/>
          <p:cNvSpPr/>
          <p:nvPr/>
        </p:nvSpPr>
        <p:spPr>
          <a:xfrm>
            <a:off x="6674670" y="2476720"/>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39" name="object 139"/>
          <p:cNvSpPr/>
          <p:nvPr/>
        </p:nvSpPr>
        <p:spPr>
          <a:xfrm>
            <a:off x="6999682" y="2464907"/>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40" name="object 140"/>
          <p:cNvSpPr/>
          <p:nvPr/>
        </p:nvSpPr>
        <p:spPr>
          <a:xfrm>
            <a:off x="6999682" y="2464907"/>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41" name="object 141"/>
          <p:cNvSpPr/>
          <p:nvPr/>
        </p:nvSpPr>
        <p:spPr>
          <a:xfrm>
            <a:off x="6674670" y="3165106"/>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42" name="object 142"/>
          <p:cNvSpPr/>
          <p:nvPr/>
        </p:nvSpPr>
        <p:spPr>
          <a:xfrm>
            <a:off x="6999682" y="3153293"/>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43" name="object 143"/>
          <p:cNvSpPr/>
          <p:nvPr/>
        </p:nvSpPr>
        <p:spPr>
          <a:xfrm>
            <a:off x="6999682" y="3153293"/>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44" name="object 144"/>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145" name="object 145"/>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46" name="object 146"/>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47" name="object 147"/>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148" name="object 148"/>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49" name="object 149"/>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50" name="object 150"/>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51" name="object 151"/>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52" name="object 152"/>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53" name="object 153"/>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54" name="object 154"/>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55" name="object 155"/>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56" name="object 156"/>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57" name="object 157"/>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58" name="object 158"/>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59" name="object 159"/>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166" name="object 166"/>
          <p:cNvSpPr txBox="1"/>
          <p:nvPr/>
        </p:nvSpPr>
        <p:spPr>
          <a:xfrm>
            <a:off x="6191240" y="4307204"/>
            <a:ext cx="226695" cy="318036"/>
          </a:xfrm>
          <a:prstGeom prst="rect">
            <a:avLst/>
          </a:prstGeom>
        </p:spPr>
        <p:txBody>
          <a:bodyPr vert="horz" wrap="square" lIns="0" tIns="0" rIns="0" bIns="0" rtlCol="0">
            <a:spAutoFit/>
          </a:bodyPr>
          <a:lstStyle/>
          <a:p>
            <a:pPr marL="9525">
              <a:lnSpc>
                <a:spcPts val="799"/>
              </a:lnSpc>
            </a:pPr>
            <a:r>
              <a:rPr sz="1350" baseline="-20833" dirty="0">
                <a:solidFill>
                  <a:srgbClr val="424242"/>
                </a:solidFill>
                <a:latin typeface="Arial"/>
                <a:cs typeface="Arial"/>
              </a:rPr>
              <a:t>W</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a:p>
            <a:pPr marL="9525">
              <a:spcBef>
                <a:spcPts val="551"/>
              </a:spcBef>
            </a:pPr>
            <a:r>
              <a:rPr sz="1350" spc="-5" baseline="-20833" dirty="0">
                <a:solidFill>
                  <a:srgbClr val="424242"/>
                </a:solidFill>
                <a:latin typeface="Arial"/>
                <a:cs typeface="Arial"/>
              </a:rPr>
              <a:t>z</a:t>
            </a:r>
            <a:r>
              <a:rPr sz="600" spc="-4" dirty="0">
                <a:solidFill>
                  <a:srgbClr val="424242"/>
                </a:solidFill>
                <a:latin typeface="Arial"/>
                <a:cs typeface="Arial"/>
              </a:rPr>
              <a:t>(l)</a:t>
            </a:r>
            <a:r>
              <a:rPr sz="1350" spc="-5" baseline="-20833" dirty="0">
                <a:solidFill>
                  <a:srgbClr val="424242"/>
                </a:solidFill>
                <a:latin typeface="Arial"/>
                <a:cs typeface="Arial"/>
              </a:rPr>
              <a:t>:</a:t>
            </a:r>
            <a:endParaRPr sz="1350" baseline="-20833">
              <a:latin typeface="Arial"/>
              <a:cs typeface="Arial"/>
            </a:endParaRPr>
          </a:p>
        </p:txBody>
      </p:sp>
      <p:sp>
        <p:nvSpPr>
          <p:cNvPr id="167" name="object 167"/>
          <p:cNvSpPr txBox="1"/>
          <p:nvPr/>
        </p:nvSpPr>
        <p:spPr>
          <a:xfrm>
            <a:off x="1647824" y="4315575"/>
            <a:ext cx="803910" cy="141064"/>
          </a:xfrm>
          <a:prstGeom prst="rect">
            <a:avLst/>
          </a:prstGeom>
        </p:spPr>
        <p:txBody>
          <a:bodyPr vert="horz" wrap="square" lIns="0" tIns="0" rIns="0" bIns="0" rtlCol="0">
            <a:spAutoFit/>
          </a:bodyPr>
          <a:lstStyle/>
          <a:p>
            <a:pPr marL="9525">
              <a:lnSpc>
                <a:spcPts val="1069"/>
              </a:lnSpc>
              <a:tabLst>
                <a:tab pos="241459" algn="l"/>
              </a:tabLst>
            </a:pPr>
            <a:r>
              <a:rPr sz="900" spc="-4" dirty="0">
                <a:solidFill>
                  <a:srgbClr val="424242"/>
                </a:solidFill>
                <a:latin typeface="Arial"/>
                <a:cs typeface="Arial"/>
              </a:rPr>
              <a:t>x</a:t>
            </a:r>
            <a:r>
              <a:rPr sz="900" spc="-5" baseline="-31250" dirty="0">
                <a:solidFill>
                  <a:srgbClr val="424242"/>
                </a:solidFill>
                <a:latin typeface="Arial"/>
                <a:cs typeface="Arial"/>
              </a:rPr>
              <a:t>i</a:t>
            </a:r>
            <a:r>
              <a:rPr sz="900" spc="-4" dirty="0">
                <a:solidFill>
                  <a:srgbClr val="424242"/>
                </a:solidFill>
                <a:latin typeface="Arial"/>
                <a:cs typeface="Arial"/>
              </a:rPr>
              <a:t>:	input</a:t>
            </a:r>
            <a:r>
              <a:rPr sz="900" spc="-56" dirty="0">
                <a:solidFill>
                  <a:srgbClr val="424242"/>
                </a:solidFill>
                <a:latin typeface="Arial"/>
                <a:cs typeface="Arial"/>
              </a:rPr>
              <a:t> </a:t>
            </a:r>
            <a:r>
              <a:rPr sz="900" dirty="0">
                <a:solidFill>
                  <a:srgbClr val="424242"/>
                </a:solidFill>
                <a:latin typeface="Arial"/>
                <a:cs typeface="Arial"/>
              </a:rPr>
              <a:t>value</a:t>
            </a:r>
            <a:endParaRPr sz="900" dirty="0">
              <a:latin typeface="Arial"/>
              <a:cs typeface="Arial"/>
            </a:endParaRPr>
          </a:p>
        </p:txBody>
      </p:sp>
      <p:sp>
        <p:nvSpPr>
          <p:cNvPr id="168" name="object 168"/>
          <p:cNvSpPr txBox="1"/>
          <p:nvPr/>
        </p:nvSpPr>
        <p:spPr>
          <a:xfrm>
            <a:off x="2701518" y="4315575"/>
            <a:ext cx="121444"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σ:</a:t>
            </a:r>
            <a:endParaRPr sz="900" dirty="0">
              <a:latin typeface="Arial"/>
              <a:cs typeface="Arial"/>
            </a:endParaRPr>
          </a:p>
        </p:txBody>
      </p:sp>
      <p:sp>
        <p:nvSpPr>
          <p:cNvPr id="169" name="object 169"/>
          <p:cNvSpPr txBox="1"/>
          <p:nvPr/>
        </p:nvSpPr>
        <p:spPr>
          <a:xfrm>
            <a:off x="2930377" y="4315575"/>
            <a:ext cx="1301591"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sigmoid </a:t>
            </a:r>
            <a:r>
              <a:rPr sz="900" spc="-4" dirty="0">
                <a:solidFill>
                  <a:srgbClr val="424242"/>
                </a:solidFill>
                <a:latin typeface="Arial"/>
                <a:cs typeface="Arial"/>
              </a:rPr>
              <a:t>(logistic)</a:t>
            </a:r>
            <a:r>
              <a:rPr sz="900" spc="-64" dirty="0">
                <a:solidFill>
                  <a:srgbClr val="424242"/>
                </a:solidFill>
                <a:latin typeface="Arial"/>
                <a:cs typeface="Arial"/>
              </a:rPr>
              <a:t> </a:t>
            </a:r>
            <a:r>
              <a:rPr sz="900" spc="-4" dirty="0">
                <a:solidFill>
                  <a:srgbClr val="424242"/>
                </a:solidFill>
                <a:latin typeface="Arial"/>
                <a:cs typeface="Arial"/>
              </a:rPr>
              <a:t>function</a:t>
            </a:r>
            <a:endParaRPr sz="900" dirty="0">
              <a:latin typeface="Arial"/>
              <a:cs typeface="Arial"/>
            </a:endParaRPr>
          </a:p>
        </p:txBody>
      </p:sp>
      <p:sp>
        <p:nvSpPr>
          <p:cNvPr id="170" name="object 170"/>
          <p:cNvSpPr txBox="1"/>
          <p:nvPr/>
        </p:nvSpPr>
        <p:spPr>
          <a:xfrm>
            <a:off x="4425665" y="4315575"/>
            <a:ext cx="182403" cy="305212"/>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+1:</a:t>
            </a:r>
            <a:endParaRPr sz="900">
              <a:latin typeface="Arial"/>
              <a:cs typeface="Arial"/>
            </a:endParaRPr>
          </a:p>
          <a:p>
            <a:pPr marL="9525">
              <a:spcBef>
                <a:spcPts val="213"/>
              </a:spcBef>
            </a:pPr>
            <a:r>
              <a:rPr sz="1350" baseline="-20833" dirty="0">
                <a:solidFill>
                  <a:srgbClr val="424242"/>
                </a:solidFill>
                <a:latin typeface="Arial"/>
                <a:cs typeface="Arial"/>
              </a:rPr>
              <a:t>a</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p:txBody>
      </p:sp>
      <p:sp>
        <p:nvSpPr>
          <p:cNvPr id="171" name="object 171"/>
          <p:cNvSpPr txBox="1"/>
          <p:nvPr/>
        </p:nvSpPr>
        <p:spPr>
          <a:xfrm>
            <a:off x="4650386" y="4315575"/>
            <a:ext cx="1346835" cy="356508"/>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bias (constant)</a:t>
            </a:r>
            <a:r>
              <a:rPr sz="900" spc="-15" dirty="0">
                <a:solidFill>
                  <a:srgbClr val="424242"/>
                </a:solidFill>
                <a:latin typeface="Arial"/>
                <a:cs typeface="Arial"/>
              </a:rPr>
              <a:t> </a:t>
            </a:r>
            <a:r>
              <a:rPr sz="900" spc="-4" dirty="0">
                <a:solidFill>
                  <a:srgbClr val="424242"/>
                </a:solidFill>
                <a:latin typeface="Arial"/>
                <a:cs typeface="Arial"/>
              </a:rPr>
              <a:t>unit</a:t>
            </a:r>
            <a:endParaRPr sz="900">
              <a:latin typeface="Arial"/>
              <a:cs typeface="Arial"/>
            </a:endParaRPr>
          </a:p>
          <a:p>
            <a:pPr marL="10478">
              <a:spcBef>
                <a:spcPts val="551"/>
              </a:spcBef>
            </a:pPr>
            <a:r>
              <a:rPr sz="900" spc="-4" dirty="0">
                <a:solidFill>
                  <a:srgbClr val="424242"/>
                </a:solidFill>
                <a:latin typeface="Arial"/>
                <a:cs typeface="Arial"/>
              </a:rPr>
              <a:t>activation </a:t>
            </a:r>
            <a:r>
              <a:rPr sz="900" dirty="0">
                <a:solidFill>
                  <a:srgbClr val="424242"/>
                </a:solidFill>
                <a:latin typeface="Arial"/>
                <a:cs typeface="Arial"/>
              </a:rPr>
              <a:t>vector </a:t>
            </a:r>
            <a:r>
              <a:rPr sz="900" spc="-4" dirty="0">
                <a:solidFill>
                  <a:srgbClr val="424242"/>
                </a:solidFill>
                <a:latin typeface="Arial"/>
                <a:cs typeface="Arial"/>
              </a:rPr>
              <a:t>for layer</a:t>
            </a:r>
            <a:r>
              <a:rPr sz="900" spc="-64"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72" name="object 172"/>
          <p:cNvSpPr txBox="1"/>
          <p:nvPr/>
        </p:nvSpPr>
        <p:spPr>
          <a:xfrm>
            <a:off x="6442552" y="4315575"/>
            <a:ext cx="1212056" cy="356508"/>
          </a:xfrm>
          <a:prstGeom prst="rect">
            <a:avLst/>
          </a:prstGeom>
        </p:spPr>
        <p:txBody>
          <a:bodyPr vert="horz" wrap="square" lIns="0" tIns="0" rIns="0" bIns="0" rtlCol="0">
            <a:spAutoFit/>
          </a:bodyPr>
          <a:lstStyle/>
          <a:p>
            <a:pPr marL="28575">
              <a:lnSpc>
                <a:spcPts val="1069"/>
              </a:lnSpc>
            </a:pPr>
            <a:r>
              <a:rPr sz="900" spc="-4" dirty="0">
                <a:solidFill>
                  <a:srgbClr val="424242"/>
                </a:solidFill>
                <a:latin typeface="Arial"/>
                <a:cs typeface="Arial"/>
              </a:rPr>
              <a:t>weight matrix for layer</a:t>
            </a:r>
            <a:r>
              <a:rPr sz="900" spc="-56"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a:p>
            <a:pPr marL="9525">
              <a:spcBef>
                <a:spcPts val="551"/>
              </a:spcBef>
            </a:pPr>
            <a:r>
              <a:rPr sz="900" spc="-4" dirty="0">
                <a:solidFill>
                  <a:srgbClr val="424242"/>
                </a:solidFill>
                <a:latin typeface="Arial"/>
                <a:cs typeface="Arial"/>
              </a:rPr>
              <a:t>input into layer</a:t>
            </a:r>
            <a:r>
              <a:rPr sz="900" spc="-19"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73" name="object 173"/>
          <p:cNvSpPr txBox="1"/>
          <p:nvPr/>
        </p:nvSpPr>
        <p:spPr>
          <a:xfrm>
            <a:off x="1647824" y="4522744"/>
            <a:ext cx="108109"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ŷ:</a:t>
            </a:r>
            <a:endParaRPr sz="900">
              <a:latin typeface="Arial"/>
              <a:cs typeface="Arial"/>
            </a:endParaRPr>
          </a:p>
        </p:txBody>
      </p:sp>
      <p:sp>
        <p:nvSpPr>
          <p:cNvPr id="174" name="object 174"/>
          <p:cNvSpPr txBox="1"/>
          <p:nvPr/>
        </p:nvSpPr>
        <p:spPr>
          <a:xfrm>
            <a:off x="1863374" y="4522744"/>
            <a:ext cx="679608"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output</a:t>
            </a:r>
            <a:r>
              <a:rPr sz="900" spc="-56" dirty="0">
                <a:solidFill>
                  <a:srgbClr val="424242"/>
                </a:solidFill>
                <a:latin typeface="Arial"/>
                <a:cs typeface="Arial"/>
              </a:rPr>
              <a:t> </a:t>
            </a:r>
            <a:r>
              <a:rPr sz="900" dirty="0">
                <a:solidFill>
                  <a:srgbClr val="424242"/>
                </a:solidFill>
                <a:latin typeface="Arial"/>
                <a:cs typeface="Arial"/>
              </a:rPr>
              <a:t>vector</a:t>
            </a:r>
            <a:endParaRPr sz="900">
              <a:latin typeface="Arial"/>
              <a:cs typeface="Arial"/>
            </a:endParaRPr>
          </a:p>
        </p:txBody>
      </p:sp>
      <p:sp>
        <p:nvSpPr>
          <p:cNvPr id="175" name="object 175"/>
          <p:cNvSpPr txBox="1"/>
          <p:nvPr/>
        </p:nvSpPr>
        <p:spPr>
          <a:xfrm>
            <a:off x="2701518" y="4522744"/>
            <a:ext cx="1102519"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SM: Softmax</a:t>
            </a:r>
            <a:r>
              <a:rPr sz="900" spc="-60"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
        <p:nvSpPr>
          <p:cNvPr id="160" name="object 160"/>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(2)</a:t>
            </a:r>
            <a:endParaRPr sz="900">
              <a:latin typeface="Arial"/>
              <a:cs typeface="Arial"/>
            </a:endParaRPr>
          </a:p>
        </p:txBody>
      </p:sp>
      <p:sp>
        <p:nvSpPr>
          <p:cNvPr id="161" name="object 161"/>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(3)</a:t>
            </a:r>
            <a:endParaRPr sz="900">
              <a:latin typeface="Arial"/>
              <a:cs typeface="Arial"/>
            </a:endParaRPr>
          </a:p>
        </p:txBody>
      </p:sp>
      <p:sp>
        <p:nvSpPr>
          <p:cNvPr id="162" name="object 162"/>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(2)</a:t>
            </a:r>
            <a:endParaRPr sz="900">
              <a:latin typeface="Arial"/>
              <a:cs typeface="Arial"/>
            </a:endParaRPr>
          </a:p>
        </p:txBody>
      </p:sp>
      <p:sp>
        <p:nvSpPr>
          <p:cNvPr id="163" name="object 163"/>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(3)</a:t>
            </a:r>
            <a:endParaRPr sz="900">
              <a:latin typeface="Arial"/>
              <a:cs typeface="Arial"/>
            </a:endParaRPr>
          </a:p>
        </p:txBody>
      </p:sp>
      <p:sp>
        <p:nvSpPr>
          <p:cNvPr id="164" name="object 164"/>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latin typeface="Arial"/>
                <a:cs typeface="Arial"/>
              </a:rPr>
              <a:t>a</a:t>
            </a:r>
            <a:r>
              <a:rPr sz="900" dirty="0">
                <a:latin typeface="Arial"/>
                <a:cs typeface="Arial"/>
              </a:rPr>
              <a:t>(4)</a:t>
            </a:r>
            <a:endParaRPr sz="900">
              <a:latin typeface="Arial"/>
              <a:cs typeface="Arial"/>
            </a:endParaRPr>
          </a:p>
        </p:txBody>
      </p:sp>
      <p:sp>
        <p:nvSpPr>
          <p:cNvPr id="165" name="object 165"/>
          <p:cNvSpPr txBox="1"/>
          <p:nvPr/>
        </p:nvSpPr>
        <p:spPr>
          <a:xfrm>
            <a:off x="7228413" y="1601012"/>
            <a:ext cx="278606" cy="103304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025">
              <a:latin typeface="Times New Roman"/>
              <a:cs typeface="Times New Roman"/>
            </a:endParaRPr>
          </a:p>
          <a:p>
            <a:pPr>
              <a:spcBef>
                <a:spcPts val="30"/>
              </a:spcBef>
            </a:pPr>
            <a:endParaRPr sz="2888">
              <a:latin typeface="Times New Roman"/>
              <a:cs typeface="Times New Roman"/>
            </a:endParaRPr>
          </a:p>
          <a:p>
            <a:pPr marL="81915"/>
            <a:r>
              <a:rPr dirty="0">
                <a:latin typeface="Arial"/>
                <a:cs typeface="Arial"/>
              </a:rPr>
              <a:t>ŷ</a:t>
            </a:r>
            <a:endParaRPr>
              <a:latin typeface="Arial"/>
              <a:cs typeface="Arial"/>
            </a:endParaRPr>
          </a:p>
        </p:txBody>
      </p:sp>
    </p:spTree>
    <p:extLst>
      <p:ext uri="{BB962C8B-B14F-4D97-AF65-F5344CB8AC3E}">
        <p14:creationId xmlns:p14="http://schemas.microsoft.com/office/powerpoint/2010/main" val="14028779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A97E1-D5A7-4CED-B812-FA7382398C5A}"/>
              </a:ext>
            </a:extLst>
          </p:cNvPr>
          <p:cNvSpPr>
            <a:spLocks noGrp="1"/>
          </p:cNvSpPr>
          <p:nvPr>
            <p:ph type="title"/>
          </p:nvPr>
        </p:nvSpPr>
        <p:spPr/>
        <p:txBody>
          <a:bodyPr/>
          <a:lstStyle/>
          <a:p>
            <a:r>
              <a:rPr lang="en-US" dirty="0"/>
              <a:t>Activation function</a:t>
            </a:r>
          </a:p>
        </p:txBody>
      </p:sp>
      <p:pic>
        <p:nvPicPr>
          <p:cNvPr id="5" name="Content Placeholder 4" descr="A picture containing object, watch&#10;&#10;Description generated with high confidence">
            <a:extLst>
              <a:ext uri="{FF2B5EF4-FFF2-40B4-BE49-F238E27FC236}">
                <a16:creationId xmlns:a16="http://schemas.microsoft.com/office/drawing/2014/main" id="{64DF70E4-C92F-48EC-AB05-E847C6C240C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31951" y="1200150"/>
            <a:ext cx="6880098" cy="3394075"/>
          </a:xfrm>
        </p:spPr>
      </p:pic>
    </p:spTree>
    <p:extLst>
      <p:ext uri="{BB962C8B-B14F-4D97-AF65-F5344CB8AC3E}">
        <p14:creationId xmlns:p14="http://schemas.microsoft.com/office/powerpoint/2010/main" val="14754887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37619"/>
            <a:ext cx="8229600" cy="793968"/>
          </a:xfrm>
          <a:prstGeom prst="rect">
            <a:avLst/>
          </a:prstGeom>
        </p:spPr>
        <p:txBody>
          <a:bodyPr vert="horz" wrap="square" lIns="0" tIns="9049" rIns="0" bIns="0" rtlCol="0" anchor="ctr">
            <a:spAutoFit/>
          </a:bodyPr>
          <a:lstStyle/>
          <a:p>
            <a:pPr marL="9525">
              <a:spcBef>
                <a:spcPts val="71"/>
              </a:spcBef>
            </a:pPr>
            <a:r>
              <a:rPr spc="-116" dirty="0"/>
              <a:t>Activation</a:t>
            </a:r>
            <a:r>
              <a:rPr spc="-255" dirty="0"/>
              <a:t> </a:t>
            </a:r>
            <a:r>
              <a:rPr spc="-143" dirty="0"/>
              <a:t>Function</a:t>
            </a:r>
            <a:br>
              <a:rPr lang="en-US" spc="-143" dirty="0"/>
            </a:br>
            <a:r>
              <a:rPr lang="en-US" sz="1800" spc="-143" dirty="0">
                <a:hlinkClick r:id="rId2"/>
              </a:rPr>
              <a:t>https://keras.io/activations/</a:t>
            </a:r>
            <a:endParaRPr spc="-143" dirty="0"/>
          </a:p>
        </p:txBody>
      </p:sp>
      <p:sp>
        <p:nvSpPr>
          <p:cNvPr id="5" name="Content Placeholder 4">
            <a:extLst>
              <a:ext uri="{FF2B5EF4-FFF2-40B4-BE49-F238E27FC236}">
                <a16:creationId xmlns:a16="http://schemas.microsoft.com/office/drawing/2014/main" id="{E588D426-1A5C-43A8-B30C-A9A22940402A}"/>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They define the output of that node given an input or set of inputs</a:t>
            </a:r>
          </a:p>
          <a:p>
            <a:r>
              <a:rPr lang="en-US" sz="2000" dirty="0">
                <a:latin typeface="Times New Roman" panose="02020603050405020304" pitchFamily="18" charset="0"/>
                <a:cs typeface="Times New Roman" panose="02020603050405020304" pitchFamily="18" charset="0"/>
              </a:rPr>
              <a:t>They decide whether a neuron should be activated or not</a:t>
            </a:r>
          </a:p>
          <a:p>
            <a:r>
              <a:rPr lang="en-US" sz="2000" dirty="0">
                <a:latin typeface="Times New Roman" panose="02020603050405020304" pitchFamily="18" charset="0"/>
                <a:cs typeface="Times New Roman" panose="02020603050405020304" pitchFamily="18" charset="0"/>
              </a:rPr>
              <a:t>The activation function can be divided in two types:</a:t>
            </a:r>
          </a:p>
          <a:p>
            <a:pPr lvl="1"/>
            <a:r>
              <a:rPr lang="en-US" sz="2000" dirty="0">
                <a:latin typeface="Times New Roman" panose="02020603050405020304" pitchFamily="18" charset="0"/>
                <a:cs typeface="Times New Roman" panose="02020603050405020304" pitchFamily="18" charset="0"/>
              </a:rPr>
              <a:t>Linear activation function</a:t>
            </a:r>
          </a:p>
          <a:p>
            <a:pPr lvl="1"/>
            <a:r>
              <a:rPr lang="en-US" sz="2000" dirty="0">
                <a:latin typeface="Times New Roman" panose="02020603050405020304" pitchFamily="18" charset="0"/>
                <a:cs typeface="Times New Roman" panose="02020603050405020304" pitchFamily="18" charset="0"/>
              </a:rPr>
              <a:t>Non-Linear Activation Function</a:t>
            </a:r>
          </a:p>
          <a:p>
            <a:pPr lvl="2"/>
            <a:r>
              <a:rPr lang="en-US" sz="2000" dirty="0">
                <a:latin typeface="Times New Roman" panose="02020603050405020304" pitchFamily="18" charset="0"/>
                <a:cs typeface="Times New Roman" panose="02020603050405020304" pitchFamily="18" charset="0"/>
              </a:rPr>
              <a:t>Sigmoid</a:t>
            </a:r>
          </a:p>
          <a:p>
            <a:pPr lvl="2"/>
            <a:r>
              <a:rPr lang="en-US" sz="2000" dirty="0">
                <a:latin typeface="Times New Roman" panose="02020603050405020304" pitchFamily="18" charset="0"/>
                <a:cs typeface="Times New Roman" panose="02020603050405020304" pitchFamily="18" charset="0"/>
              </a:rPr>
              <a:t>Tanh</a:t>
            </a:r>
          </a:p>
          <a:p>
            <a:pPr lvl="2"/>
            <a:r>
              <a:rPr lang="en-US" sz="2000" dirty="0" err="1">
                <a:latin typeface="Times New Roman" panose="02020603050405020304" pitchFamily="18" charset="0"/>
                <a:cs typeface="Times New Roman" panose="02020603050405020304" pitchFamily="18" charset="0"/>
              </a:rPr>
              <a:t>Relu</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53237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926" y="400454"/>
            <a:ext cx="7160997" cy="520655"/>
          </a:xfrm>
          <a:prstGeom prst="rect">
            <a:avLst/>
          </a:prstGeom>
        </p:spPr>
        <p:txBody>
          <a:bodyPr vert="horz" wrap="square" lIns="0" tIns="12700" rIns="0" bIns="0" rtlCol="0">
            <a:spAutoFit/>
          </a:bodyPr>
          <a:lstStyle/>
          <a:p>
            <a:pPr marL="12700">
              <a:lnSpc>
                <a:spcPct val="100000"/>
              </a:lnSpc>
              <a:spcBef>
                <a:spcPts val="100"/>
              </a:spcBef>
            </a:pPr>
            <a:r>
              <a:rPr b="0" spc="-5" dirty="0">
                <a:latin typeface="Helvetica" panose="020B0604020202020204" pitchFamily="34" charset="0"/>
                <a:cs typeface="Helvetica" panose="020B0604020202020204" pitchFamily="34" charset="0"/>
              </a:rPr>
              <a:t>Non-Linear Activation Function </a:t>
            </a:r>
            <a:r>
              <a:rPr b="0" dirty="0">
                <a:latin typeface="Helvetica" panose="020B0604020202020204" pitchFamily="34" charset="0"/>
                <a:cs typeface="Helvetica" panose="020B0604020202020204" pitchFamily="34" charset="0"/>
              </a:rPr>
              <a:t>-</a:t>
            </a:r>
            <a:r>
              <a:rPr b="0" spc="70" dirty="0">
                <a:latin typeface="Helvetica" panose="020B0604020202020204" pitchFamily="34" charset="0"/>
                <a:cs typeface="Helvetica" panose="020B0604020202020204" pitchFamily="34" charset="0"/>
              </a:rPr>
              <a:t> </a:t>
            </a:r>
            <a:r>
              <a:rPr sz="2000" b="0" dirty="0">
                <a:latin typeface="Helvetica" panose="020B0604020202020204" pitchFamily="34" charset="0"/>
                <a:cs typeface="Helvetica" panose="020B0604020202020204" pitchFamily="34" charset="0"/>
              </a:rPr>
              <a:t>Sigmoid</a:t>
            </a:r>
            <a:endParaRPr sz="2000" dirty="0">
              <a:latin typeface="Helvetica" panose="020B0604020202020204" pitchFamily="34" charset="0"/>
              <a:cs typeface="Helvetica" panose="020B0604020202020204" pitchFamily="34" charset="0"/>
            </a:endParaRPr>
          </a:p>
        </p:txBody>
      </p:sp>
      <p:sp>
        <p:nvSpPr>
          <p:cNvPr id="3" name="object 3"/>
          <p:cNvSpPr txBox="1"/>
          <p:nvPr/>
        </p:nvSpPr>
        <p:spPr>
          <a:xfrm>
            <a:off x="152400" y="1657350"/>
            <a:ext cx="4267200" cy="2690737"/>
          </a:xfrm>
          <a:prstGeom prst="rect">
            <a:avLst/>
          </a:prstGeom>
        </p:spPr>
        <p:txBody>
          <a:bodyPr vert="horz" wrap="square" lIns="0" tIns="50165" rIns="0" bIns="0" rtlCol="0">
            <a:spAutoFit/>
          </a:bodyPr>
          <a:lstStyle/>
          <a:p>
            <a:pPr marL="349250" indent="-336550">
              <a:lnSpc>
                <a:spcPct val="100000"/>
              </a:lnSpc>
              <a:spcBef>
                <a:spcPts val="395"/>
              </a:spcBef>
              <a:buChar char="●"/>
              <a:tabLst>
                <a:tab pos="349250" algn="l"/>
                <a:tab pos="349885" algn="l"/>
              </a:tabLst>
            </a:pPr>
            <a:r>
              <a:rPr lang="en-US" sz="1600" spc="-5" dirty="0">
                <a:latin typeface="Times New Roman" panose="02020603050405020304" pitchFamily="18" charset="0"/>
                <a:cs typeface="Times New Roman" panose="02020603050405020304" pitchFamily="18" charset="0"/>
              </a:rPr>
              <a:t>An activation function where it scales the values between 0 and 1 by applying threshold.</a:t>
            </a:r>
          </a:p>
          <a:p>
            <a:pPr marL="349250" indent="-336550">
              <a:lnSpc>
                <a:spcPct val="100000"/>
              </a:lnSpc>
              <a:spcBef>
                <a:spcPts val="395"/>
              </a:spcBef>
              <a:buChar char="●"/>
              <a:tabLst>
                <a:tab pos="349250" algn="l"/>
                <a:tab pos="349885" algn="l"/>
              </a:tabLst>
            </a:pPr>
            <a:r>
              <a:rPr lang="en-US" sz="1600" spc="-5" dirty="0">
                <a:latin typeface="Times New Roman" panose="02020603050405020304" pitchFamily="18" charset="0"/>
                <a:cs typeface="Times New Roman" panose="02020603050405020304" pitchFamily="18" charset="0"/>
              </a:rPr>
              <a:t>Large negative numbers scaled toward 0 and large positive numbers scaled toward 1.</a:t>
            </a:r>
            <a:endParaRPr sz="1600" dirty="0">
              <a:latin typeface="Times New Roman" panose="02020603050405020304" pitchFamily="18" charset="0"/>
              <a:cs typeface="Times New Roman" panose="02020603050405020304" pitchFamily="18" charset="0"/>
            </a:endParaRPr>
          </a:p>
          <a:p>
            <a:pPr marL="349250" indent="-336550">
              <a:lnSpc>
                <a:spcPct val="100000"/>
              </a:lnSpc>
              <a:spcBef>
                <a:spcPts val="300"/>
              </a:spcBef>
              <a:buChar char="●"/>
              <a:tabLst>
                <a:tab pos="349250" algn="l"/>
                <a:tab pos="349885" algn="l"/>
              </a:tabLst>
            </a:pPr>
            <a:r>
              <a:rPr sz="1600" dirty="0">
                <a:latin typeface="Times New Roman" panose="02020603050405020304" pitchFamily="18" charset="0"/>
                <a:cs typeface="Times New Roman" panose="02020603050405020304" pitchFamily="18" charset="0"/>
              </a:rPr>
              <a:t>Used </a:t>
            </a:r>
            <a:r>
              <a:rPr sz="1600" spc="-5" dirty="0">
                <a:latin typeface="Times New Roman" panose="02020603050405020304" pitchFamily="18" charset="0"/>
                <a:cs typeface="Times New Roman" panose="02020603050405020304" pitchFamily="18" charset="0"/>
              </a:rPr>
              <a:t>for </a:t>
            </a:r>
            <a:r>
              <a:rPr sz="1600" dirty="0">
                <a:latin typeface="Times New Roman" panose="02020603050405020304" pitchFamily="18" charset="0"/>
                <a:cs typeface="Times New Roman" panose="02020603050405020304" pitchFamily="18" charset="0"/>
              </a:rPr>
              <a:t>models </a:t>
            </a:r>
            <a:r>
              <a:rPr sz="1600" spc="-5" dirty="0">
                <a:latin typeface="Times New Roman" panose="02020603050405020304" pitchFamily="18" charset="0"/>
                <a:cs typeface="Times New Roman" panose="02020603050405020304" pitchFamily="18" charset="0"/>
              </a:rPr>
              <a:t>where </a:t>
            </a:r>
            <a:r>
              <a:rPr sz="1600" spc="-10" dirty="0">
                <a:latin typeface="Times New Roman" panose="02020603050405020304" pitchFamily="18" charset="0"/>
                <a:cs typeface="Times New Roman" panose="02020603050405020304" pitchFamily="18" charset="0"/>
              </a:rPr>
              <a:t>we</a:t>
            </a:r>
            <a:r>
              <a:rPr sz="1600" spc="1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have</a:t>
            </a:r>
            <a:r>
              <a:rPr lang="en-US"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to </a:t>
            </a:r>
            <a:r>
              <a:rPr sz="1600" dirty="0">
                <a:latin typeface="Times New Roman" panose="02020603050405020304" pitchFamily="18" charset="0"/>
                <a:cs typeface="Times New Roman" panose="02020603050405020304" pitchFamily="18" charset="0"/>
              </a:rPr>
              <a:t>predict the probability as an  output, sigmoid is </a:t>
            </a:r>
            <a:r>
              <a:rPr sz="1600" spc="-5" dirty="0">
                <a:latin typeface="Times New Roman" panose="02020603050405020304" pitchFamily="18" charset="0"/>
                <a:cs typeface="Times New Roman" panose="02020603050405020304" pitchFamily="18" charset="0"/>
              </a:rPr>
              <a:t>the </a:t>
            </a:r>
            <a:r>
              <a:rPr sz="1600" dirty="0">
                <a:latin typeface="Times New Roman" panose="02020603050405020304" pitchFamily="18" charset="0"/>
                <a:cs typeface="Times New Roman" panose="02020603050405020304" pitchFamily="18" charset="0"/>
              </a:rPr>
              <a:t>right</a:t>
            </a:r>
            <a:r>
              <a:rPr sz="1600" spc="-4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choice.</a:t>
            </a:r>
          </a:p>
          <a:p>
            <a:pPr marL="349250" marR="170815" indent="-336550" algn="just">
              <a:lnSpc>
                <a:spcPct val="114999"/>
              </a:lnSpc>
              <a:spcBef>
                <a:spcPts val="5"/>
              </a:spcBef>
              <a:buChar char="●"/>
              <a:tabLst>
                <a:tab pos="349885" algn="l"/>
              </a:tabLst>
            </a:pPr>
            <a:r>
              <a:rPr sz="1600" spc="5" dirty="0">
                <a:latin typeface="Times New Roman" panose="02020603050405020304" pitchFamily="18" charset="0"/>
                <a:cs typeface="Times New Roman" panose="02020603050405020304" pitchFamily="18" charset="0"/>
              </a:rPr>
              <a:t>The </a:t>
            </a:r>
            <a:r>
              <a:rPr sz="1600" dirty="0">
                <a:latin typeface="Times New Roman" panose="02020603050405020304" pitchFamily="18" charset="0"/>
                <a:cs typeface="Times New Roman" panose="02020603050405020304" pitchFamily="18" charset="0"/>
              </a:rPr>
              <a:t>function is differentiable,</a:t>
            </a:r>
            <a:r>
              <a:rPr sz="1600" spc="-95"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we  </a:t>
            </a:r>
            <a:r>
              <a:rPr sz="1600" dirty="0">
                <a:latin typeface="Times New Roman" panose="02020603050405020304" pitchFamily="18" charset="0"/>
                <a:cs typeface="Times New Roman" panose="02020603050405020304" pitchFamily="18" charset="0"/>
              </a:rPr>
              <a:t>can </a:t>
            </a:r>
            <a:r>
              <a:rPr sz="1600" spc="-5" dirty="0">
                <a:latin typeface="Times New Roman" panose="02020603050405020304" pitchFamily="18" charset="0"/>
                <a:cs typeface="Times New Roman" panose="02020603050405020304" pitchFamily="18" charset="0"/>
              </a:rPr>
              <a:t>find the </a:t>
            </a:r>
            <a:r>
              <a:rPr sz="1600" dirty="0">
                <a:latin typeface="Times New Roman" panose="02020603050405020304" pitchFamily="18" charset="0"/>
                <a:cs typeface="Times New Roman" panose="02020603050405020304" pitchFamily="18" charset="0"/>
              </a:rPr>
              <a:t>slope of </a:t>
            </a:r>
            <a:r>
              <a:rPr sz="1600" spc="-5" dirty="0">
                <a:latin typeface="Times New Roman" panose="02020603050405020304" pitchFamily="18" charset="0"/>
                <a:cs typeface="Times New Roman" panose="02020603050405020304" pitchFamily="18" charset="0"/>
              </a:rPr>
              <a:t>the </a:t>
            </a:r>
            <a:r>
              <a:rPr sz="1600" dirty="0">
                <a:latin typeface="Times New Roman" panose="02020603050405020304" pitchFamily="18" charset="0"/>
                <a:cs typeface="Times New Roman" panose="02020603050405020304" pitchFamily="18" charset="0"/>
              </a:rPr>
              <a:t>sigmoid  curve at any </a:t>
            </a:r>
            <a:r>
              <a:rPr sz="1600" spc="-10" dirty="0">
                <a:latin typeface="Times New Roman" panose="02020603050405020304" pitchFamily="18" charset="0"/>
                <a:cs typeface="Times New Roman" panose="02020603050405020304" pitchFamily="18" charset="0"/>
              </a:rPr>
              <a:t>two</a:t>
            </a:r>
            <a:r>
              <a:rPr sz="1600" dirty="0">
                <a:latin typeface="Times New Roman" panose="02020603050405020304" pitchFamily="18" charset="0"/>
                <a:cs typeface="Times New Roman" panose="02020603050405020304" pitchFamily="18" charset="0"/>
              </a:rPr>
              <a:t> points.</a:t>
            </a:r>
          </a:p>
        </p:txBody>
      </p:sp>
      <p:sp>
        <p:nvSpPr>
          <p:cNvPr id="4" name="object 4"/>
          <p:cNvSpPr/>
          <p:nvPr/>
        </p:nvSpPr>
        <p:spPr>
          <a:xfrm>
            <a:off x="4366259" y="1729739"/>
            <a:ext cx="4389120" cy="285597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297804" y="4672990"/>
            <a:ext cx="252793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3F3F3"/>
                </a:solidFill>
                <a:latin typeface="Arial"/>
                <a:cs typeface="Arial"/>
              </a:rPr>
              <a:t>Sigmoid Activation</a:t>
            </a:r>
            <a:r>
              <a:rPr sz="1600" spc="-40" dirty="0">
                <a:solidFill>
                  <a:srgbClr val="F3F3F3"/>
                </a:solidFill>
                <a:latin typeface="Arial"/>
                <a:cs typeface="Arial"/>
              </a:rPr>
              <a:t> </a:t>
            </a:r>
            <a:r>
              <a:rPr sz="1600" spc="-5" dirty="0">
                <a:solidFill>
                  <a:srgbClr val="F3F3F3"/>
                </a:solidFill>
                <a:latin typeface="Arial"/>
                <a:cs typeface="Arial"/>
              </a:rPr>
              <a:t>Function</a:t>
            </a:r>
            <a:endParaRPr sz="1600">
              <a:latin typeface="Arial"/>
              <a:cs typeface="Arial"/>
            </a:endParaRPr>
          </a:p>
        </p:txBody>
      </p:sp>
      <p:sp>
        <p:nvSpPr>
          <p:cNvPr id="6" name="Rectangle 5">
            <a:extLst>
              <a:ext uri="{FF2B5EF4-FFF2-40B4-BE49-F238E27FC236}">
                <a16:creationId xmlns:a16="http://schemas.microsoft.com/office/drawing/2014/main" id="{937B3EE6-1ECA-487F-A58C-B3F32F200D4E}"/>
              </a:ext>
            </a:extLst>
          </p:cNvPr>
          <p:cNvSpPr/>
          <p:nvPr/>
        </p:nvSpPr>
        <p:spPr>
          <a:xfrm>
            <a:off x="76200" y="4672990"/>
            <a:ext cx="2515753" cy="338554"/>
          </a:xfrm>
          <a:prstGeom prst="rect">
            <a:avLst/>
          </a:prstGeom>
        </p:spPr>
        <p:txBody>
          <a:bodyPr wrap="none">
            <a:spAutoFit/>
          </a:bodyPr>
          <a:lstStyle/>
          <a:p>
            <a:r>
              <a:rPr lang="en-US" sz="1600" dirty="0">
                <a:hlinkClick r:id="rId3"/>
              </a:rPr>
              <a:t>https://keras.io/activations/</a:t>
            </a:r>
            <a:endParaRPr lang="en-US" sz="16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1" y="400454"/>
            <a:ext cx="6884796" cy="520655"/>
          </a:xfrm>
          <a:prstGeom prst="rect">
            <a:avLst/>
          </a:prstGeom>
        </p:spPr>
        <p:txBody>
          <a:bodyPr vert="horz" wrap="square" lIns="0" tIns="12700" rIns="0" bIns="0" rtlCol="0">
            <a:spAutoFit/>
          </a:bodyPr>
          <a:lstStyle/>
          <a:p>
            <a:pPr marL="12700">
              <a:lnSpc>
                <a:spcPct val="100000"/>
              </a:lnSpc>
              <a:spcBef>
                <a:spcPts val="100"/>
              </a:spcBef>
            </a:pPr>
            <a:r>
              <a:rPr b="0" spc="-5" dirty="0">
                <a:latin typeface="Helvetica" panose="020B0604020202020204" pitchFamily="34" charset="0"/>
                <a:cs typeface="Helvetica" panose="020B0604020202020204" pitchFamily="34" charset="0"/>
              </a:rPr>
              <a:t>Non-Linear Activation Function </a:t>
            </a:r>
            <a:r>
              <a:rPr b="0" dirty="0">
                <a:latin typeface="Helvetica" panose="020B0604020202020204" pitchFamily="34" charset="0"/>
                <a:cs typeface="Helvetica" panose="020B0604020202020204" pitchFamily="34" charset="0"/>
              </a:rPr>
              <a:t>-</a:t>
            </a:r>
            <a:r>
              <a:rPr b="0" spc="65" dirty="0">
                <a:latin typeface="Helvetica" panose="020B0604020202020204" pitchFamily="34" charset="0"/>
                <a:cs typeface="Helvetica" panose="020B0604020202020204" pitchFamily="34" charset="0"/>
              </a:rPr>
              <a:t> </a:t>
            </a:r>
            <a:r>
              <a:rPr sz="2000" b="0" dirty="0">
                <a:latin typeface="Helvetica" panose="020B0604020202020204" pitchFamily="34" charset="0"/>
                <a:cs typeface="Helvetica" panose="020B0604020202020204" pitchFamily="34" charset="0"/>
              </a:rPr>
              <a:t>Tanh</a:t>
            </a:r>
            <a:endParaRPr sz="2000" dirty="0">
              <a:latin typeface="Helvetica" panose="020B0604020202020204" pitchFamily="34" charset="0"/>
              <a:cs typeface="Helvetica" panose="020B0604020202020204" pitchFamily="34" charset="0"/>
            </a:endParaRPr>
          </a:p>
        </p:txBody>
      </p:sp>
      <p:sp>
        <p:nvSpPr>
          <p:cNvPr id="3" name="object 3"/>
          <p:cNvSpPr txBox="1"/>
          <p:nvPr/>
        </p:nvSpPr>
        <p:spPr>
          <a:xfrm>
            <a:off x="306119" y="1553362"/>
            <a:ext cx="4477843" cy="2245743"/>
          </a:xfrm>
          <a:prstGeom prst="rect">
            <a:avLst/>
          </a:prstGeom>
        </p:spPr>
        <p:txBody>
          <a:bodyPr vert="horz" wrap="square" lIns="0" tIns="12700" rIns="0" bIns="0" rtlCol="0">
            <a:spAutoFit/>
          </a:bodyPr>
          <a:lstStyle/>
          <a:p>
            <a:pPr marL="342900" marR="5080" indent="-330200">
              <a:lnSpc>
                <a:spcPct val="114999"/>
              </a:lnSpc>
              <a:spcBef>
                <a:spcPts val="100"/>
              </a:spcBef>
              <a:buChar char="●"/>
              <a:tabLst>
                <a:tab pos="342900" algn="l"/>
                <a:tab pos="343535" algn="l"/>
              </a:tabLst>
            </a:pPr>
            <a:r>
              <a:rPr sz="1600" spc="-5" dirty="0">
                <a:latin typeface="Times New Roman" panose="02020603050405020304" pitchFamily="18" charset="0"/>
                <a:cs typeface="Times New Roman" panose="02020603050405020304" pitchFamily="18" charset="0"/>
              </a:rPr>
              <a:t>The range of the tanh function </a:t>
            </a:r>
            <a:r>
              <a:rPr sz="1600" dirty="0">
                <a:latin typeface="Times New Roman" panose="02020603050405020304" pitchFamily="18" charset="0"/>
                <a:cs typeface="Times New Roman" panose="02020603050405020304" pitchFamily="18" charset="0"/>
              </a:rPr>
              <a:t>is  </a:t>
            </a:r>
            <a:r>
              <a:rPr sz="1600" spc="-5" dirty="0">
                <a:latin typeface="Times New Roman" panose="02020603050405020304" pitchFamily="18" charset="0"/>
                <a:cs typeface="Times New Roman" panose="02020603050405020304" pitchFamily="18" charset="0"/>
              </a:rPr>
              <a:t>from </a:t>
            </a:r>
            <a:r>
              <a:rPr sz="1600" spc="-10" dirty="0">
                <a:latin typeface="Times New Roman" panose="02020603050405020304" pitchFamily="18" charset="0"/>
                <a:cs typeface="Times New Roman" panose="02020603050405020304" pitchFamily="18" charset="0"/>
              </a:rPr>
              <a:t>(-1 </a:t>
            </a:r>
            <a:r>
              <a:rPr sz="1600" spc="-5" dirty="0">
                <a:latin typeface="Times New Roman" panose="02020603050405020304" pitchFamily="18" charset="0"/>
                <a:cs typeface="Times New Roman" panose="02020603050405020304" pitchFamily="18" charset="0"/>
              </a:rPr>
              <a:t>to 1). Tanh is also</a:t>
            </a:r>
            <a:r>
              <a:rPr sz="1600" spc="8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sigmoidal</a:t>
            </a:r>
            <a:endParaRPr sz="1600" dirty="0">
              <a:latin typeface="Times New Roman" panose="02020603050405020304" pitchFamily="18" charset="0"/>
              <a:cs typeface="Times New Roman" panose="02020603050405020304" pitchFamily="18" charset="0"/>
            </a:endParaRPr>
          </a:p>
          <a:p>
            <a:pPr marL="342900" indent="-330200">
              <a:lnSpc>
                <a:spcPct val="100000"/>
              </a:lnSpc>
              <a:spcBef>
                <a:spcPts val="285"/>
              </a:spcBef>
              <a:buChar char="●"/>
              <a:tabLst>
                <a:tab pos="342900" algn="l"/>
                <a:tab pos="343535" algn="l"/>
              </a:tabLst>
            </a:pPr>
            <a:r>
              <a:rPr sz="1600" spc="-5" dirty="0">
                <a:latin typeface="Times New Roman" panose="02020603050405020304" pitchFamily="18" charset="0"/>
                <a:cs typeface="Times New Roman" panose="02020603050405020304" pitchFamily="18" charset="0"/>
              </a:rPr>
              <a:t>Negative inputs will be</a:t>
            </a:r>
            <a:r>
              <a:rPr sz="1600" spc="-2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mapped</a:t>
            </a:r>
            <a:endParaRPr sz="1600" dirty="0">
              <a:latin typeface="Times New Roman" panose="02020603050405020304" pitchFamily="18" charset="0"/>
              <a:cs typeface="Times New Roman" panose="02020603050405020304" pitchFamily="18" charset="0"/>
            </a:endParaRPr>
          </a:p>
          <a:p>
            <a:pPr marL="342900" marR="224790">
              <a:lnSpc>
                <a:spcPct val="114999"/>
              </a:lnSpc>
              <a:spcBef>
                <a:spcPts val="5"/>
              </a:spcBef>
            </a:pPr>
            <a:r>
              <a:rPr sz="1600" spc="-5" dirty="0">
                <a:latin typeface="Times New Roman" panose="02020603050405020304" pitchFamily="18" charset="0"/>
                <a:cs typeface="Times New Roman" panose="02020603050405020304" pitchFamily="18" charset="0"/>
              </a:rPr>
              <a:t>strongly negative and the zero  inputs </a:t>
            </a:r>
            <a:r>
              <a:rPr sz="1600" spc="-10" dirty="0">
                <a:latin typeface="Times New Roman" panose="02020603050405020304" pitchFamily="18" charset="0"/>
                <a:cs typeface="Times New Roman" panose="02020603050405020304" pitchFamily="18" charset="0"/>
              </a:rPr>
              <a:t>will </a:t>
            </a:r>
            <a:r>
              <a:rPr sz="1600" spc="-5" dirty="0">
                <a:latin typeface="Times New Roman" panose="02020603050405020304" pitchFamily="18" charset="0"/>
                <a:cs typeface="Times New Roman" panose="02020603050405020304" pitchFamily="18" charset="0"/>
              </a:rPr>
              <a:t>be mapped near zero in  the tanh</a:t>
            </a:r>
            <a:r>
              <a:rPr sz="1600" spc="2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graph.</a:t>
            </a:r>
            <a:endParaRPr sz="1600" dirty="0">
              <a:latin typeface="Times New Roman" panose="02020603050405020304" pitchFamily="18" charset="0"/>
              <a:cs typeface="Times New Roman" panose="02020603050405020304" pitchFamily="18" charset="0"/>
            </a:endParaRPr>
          </a:p>
          <a:p>
            <a:pPr marL="342900" indent="-330200">
              <a:lnSpc>
                <a:spcPct val="100000"/>
              </a:lnSpc>
              <a:spcBef>
                <a:spcPts val="285"/>
              </a:spcBef>
              <a:buChar char="●"/>
              <a:tabLst>
                <a:tab pos="342900" algn="l"/>
                <a:tab pos="343535" algn="l"/>
              </a:tabLst>
            </a:pPr>
            <a:r>
              <a:rPr sz="1600" spc="-5" dirty="0">
                <a:latin typeface="Times New Roman" panose="02020603050405020304" pitchFamily="18" charset="0"/>
                <a:cs typeface="Times New Roman" panose="02020603050405020304" pitchFamily="18" charset="0"/>
              </a:rPr>
              <a:t>It is differentiable </a:t>
            </a:r>
            <a:endParaRPr lang="en-US" sz="1600" spc="-5" dirty="0">
              <a:latin typeface="Times New Roman" panose="02020603050405020304" pitchFamily="18" charset="0"/>
              <a:cs typeface="Times New Roman" panose="02020603050405020304" pitchFamily="18" charset="0"/>
            </a:endParaRPr>
          </a:p>
          <a:p>
            <a:pPr marL="342900" indent="-330200">
              <a:lnSpc>
                <a:spcPct val="100000"/>
              </a:lnSpc>
              <a:spcBef>
                <a:spcPts val="285"/>
              </a:spcBef>
              <a:buChar char="●"/>
              <a:tabLst>
                <a:tab pos="342900" algn="l"/>
                <a:tab pos="343535" algn="l"/>
              </a:tabLst>
            </a:pPr>
            <a:r>
              <a:rPr sz="1600" spc="-5" dirty="0">
                <a:latin typeface="Times New Roman" panose="02020603050405020304" pitchFamily="18" charset="0"/>
                <a:cs typeface="Times New Roman" panose="02020603050405020304" pitchFamily="18" charset="0"/>
              </a:rPr>
              <a:t>The tanh function </a:t>
            </a:r>
            <a:r>
              <a:rPr sz="1600" dirty="0">
                <a:latin typeface="Times New Roman" panose="02020603050405020304" pitchFamily="18" charset="0"/>
                <a:cs typeface="Times New Roman" panose="02020603050405020304" pitchFamily="18" charset="0"/>
              </a:rPr>
              <a:t>is </a:t>
            </a:r>
            <a:r>
              <a:rPr sz="1600" spc="-5" dirty="0">
                <a:latin typeface="Times New Roman" panose="02020603050405020304" pitchFamily="18" charset="0"/>
                <a:cs typeface="Times New Roman" panose="02020603050405020304" pitchFamily="18" charset="0"/>
              </a:rPr>
              <a:t>mainly used  classification between </a:t>
            </a:r>
            <a:r>
              <a:rPr sz="1600" spc="-10" dirty="0">
                <a:latin typeface="Times New Roman" panose="02020603050405020304" pitchFamily="18" charset="0"/>
                <a:cs typeface="Times New Roman" panose="02020603050405020304" pitchFamily="18" charset="0"/>
              </a:rPr>
              <a:t>two </a:t>
            </a:r>
            <a:r>
              <a:rPr sz="1600" spc="-5" dirty="0">
                <a:latin typeface="Times New Roman" panose="02020603050405020304" pitchFamily="18" charset="0"/>
                <a:cs typeface="Times New Roman" panose="02020603050405020304" pitchFamily="18" charset="0"/>
              </a:rPr>
              <a:t>classes</a:t>
            </a:r>
            <a:endParaRPr sz="1600" dirty="0">
              <a:latin typeface="Times New Roman" panose="02020603050405020304" pitchFamily="18" charset="0"/>
              <a:cs typeface="Times New Roman" panose="02020603050405020304" pitchFamily="18" charset="0"/>
            </a:endParaRPr>
          </a:p>
        </p:txBody>
      </p:sp>
      <p:sp>
        <p:nvSpPr>
          <p:cNvPr id="4" name="object 4"/>
          <p:cNvSpPr/>
          <p:nvPr/>
        </p:nvSpPr>
        <p:spPr>
          <a:xfrm>
            <a:off x="4783963" y="1729739"/>
            <a:ext cx="3971416" cy="285597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783963" y="4672990"/>
            <a:ext cx="355536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3F3F3"/>
                </a:solidFill>
                <a:latin typeface="Arial"/>
                <a:cs typeface="Arial"/>
              </a:rPr>
              <a:t>Hyperbolic Tangent Activation</a:t>
            </a:r>
            <a:r>
              <a:rPr sz="1600" spc="5" dirty="0">
                <a:solidFill>
                  <a:srgbClr val="F3F3F3"/>
                </a:solidFill>
                <a:latin typeface="Arial"/>
                <a:cs typeface="Arial"/>
              </a:rPr>
              <a:t> </a:t>
            </a:r>
            <a:r>
              <a:rPr sz="1600" spc="-5" dirty="0">
                <a:solidFill>
                  <a:srgbClr val="F3F3F3"/>
                </a:solidFill>
                <a:latin typeface="Arial"/>
                <a:cs typeface="Arial"/>
              </a:rPr>
              <a:t>Function</a:t>
            </a:r>
            <a:endParaRPr sz="1600">
              <a:latin typeface="Arial"/>
              <a:cs typeface="Arial"/>
            </a:endParaRPr>
          </a:p>
        </p:txBody>
      </p:sp>
      <p:sp>
        <p:nvSpPr>
          <p:cNvPr id="6" name="Rectangle 5">
            <a:extLst>
              <a:ext uri="{FF2B5EF4-FFF2-40B4-BE49-F238E27FC236}">
                <a16:creationId xmlns:a16="http://schemas.microsoft.com/office/drawing/2014/main" id="{1965C1DE-874A-4560-B8AD-3CDBE04A138D}"/>
              </a:ext>
            </a:extLst>
          </p:cNvPr>
          <p:cNvSpPr/>
          <p:nvPr/>
        </p:nvSpPr>
        <p:spPr>
          <a:xfrm>
            <a:off x="76200" y="4705350"/>
            <a:ext cx="2515753" cy="338554"/>
          </a:xfrm>
          <a:prstGeom prst="rect">
            <a:avLst/>
          </a:prstGeom>
        </p:spPr>
        <p:txBody>
          <a:bodyPr wrap="none">
            <a:spAutoFit/>
          </a:bodyPr>
          <a:lstStyle/>
          <a:p>
            <a:r>
              <a:rPr lang="en-US" sz="1600" dirty="0">
                <a:hlinkClick r:id="rId3"/>
              </a:rPr>
              <a:t>https://keras.io/activations/</a:t>
            </a:r>
            <a:endParaRPr lang="en-US" sz="16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60667" y="596391"/>
            <a:ext cx="0" cy="230504"/>
          </a:xfrm>
          <a:custGeom>
            <a:avLst/>
            <a:gdLst/>
            <a:ahLst/>
            <a:cxnLst/>
            <a:rect l="l" t="t" r="r" b="b"/>
            <a:pathLst>
              <a:path h="230505">
                <a:moveTo>
                  <a:pt x="0" y="0"/>
                </a:moveTo>
                <a:lnTo>
                  <a:pt x="0" y="230124"/>
                </a:lnTo>
              </a:path>
            </a:pathLst>
          </a:custGeom>
          <a:ln w="51816">
            <a:solidFill>
              <a:srgbClr val="FFFFFF"/>
            </a:solidFill>
          </a:ln>
        </p:spPr>
        <p:txBody>
          <a:bodyPr wrap="square" lIns="0" tIns="0" rIns="0" bIns="0" rtlCol="0"/>
          <a:lstStyle/>
          <a:p>
            <a:endParaRPr/>
          </a:p>
        </p:txBody>
      </p:sp>
      <p:sp>
        <p:nvSpPr>
          <p:cNvPr id="3" name="object 3"/>
          <p:cNvSpPr txBox="1">
            <a:spLocks noGrp="1"/>
          </p:cNvSpPr>
          <p:nvPr>
            <p:ph type="title"/>
          </p:nvPr>
        </p:nvSpPr>
        <p:spPr>
          <a:xfrm>
            <a:off x="381000" y="576254"/>
            <a:ext cx="8153399" cy="474489"/>
          </a:xfrm>
          <a:prstGeom prst="rect">
            <a:avLst/>
          </a:prstGeom>
        </p:spPr>
        <p:txBody>
          <a:bodyPr vert="horz" wrap="square" lIns="0" tIns="12700" rIns="0" bIns="0" rtlCol="0">
            <a:spAutoFit/>
          </a:bodyPr>
          <a:lstStyle/>
          <a:p>
            <a:pPr marL="2501265" marR="5080" indent="-2489200">
              <a:lnSpc>
                <a:spcPct val="100000"/>
              </a:lnSpc>
              <a:spcBef>
                <a:spcPts val="100"/>
              </a:spcBef>
            </a:pPr>
            <a:r>
              <a:rPr sz="3000" b="0" spc="-5" dirty="0">
                <a:latin typeface="Helvetica" panose="020B0604020202020204" pitchFamily="34" charset="0"/>
                <a:cs typeface="Helvetica" panose="020B0604020202020204" pitchFamily="34" charset="0"/>
              </a:rPr>
              <a:t>Non-Linear Activation Function </a:t>
            </a:r>
            <a:r>
              <a:rPr sz="3000" b="0" dirty="0">
                <a:latin typeface="Helvetica" panose="020B0604020202020204" pitchFamily="34" charset="0"/>
                <a:cs typeface="Helvetica" panose="020B0604020202020204" pitchFamily="34" charset="0"/>
              </a:rPr>
              <a:t>- ReLU </a:t>
            </a:r>
            <a:r>
              <a:rPr sz="1200" b="0" dirty="0">
                <a:latin typeface="Helvetica" panose="020B0604020202020204" pitchFamily="34" charset="0"/>
                <a:cs typeface="Helvetica" panose="020B0604020202020204" pitchFamily="34" charset="0"/>
              </a:rPr>
              <a:t>(Rectified  Linear</a:t>
            </a:r>
            <a:r>
              <a:rPr sz="1200" b="0" spc="-30" dirty="0">
                <a:latin typeface="Helvetica" panose="020B0604020202020204" pitchFamily="34" charset="0"/>
                <a:cs typeface="Helvetica" panose="020B0604020202020204" pitchFamily="34" charset="0"/>
              </a:rPr>
              <a:t> </a:t>
            </a:r>
            <a:r>
              <a:rPr sz="1200" b="0" dirty="0">
                <a:latin typeface="Helvetica" panose="020B0604020202020204" pitchFamily="34" charset="0"/>
                <a:cs typeface="Helvetica" panose="020B0604020202020204" pitchFamily="34" charset="0"/>
              </a:rPr>
              <a:t>Unit)</a:t>
            </a:r>
            <a:endParaRPr sz="1200" dirty="0">
              <a:latin typeface="Helvetica" panose="020B0604020202020204" pitchFamily="34" charset="0"/>
              <a:cs typeface="Helvetica" panose="020B0604020202020204" pitchFamily="34" charset="0"/>
            </a:endParaRPr>
          </a:p>
        </p:txBody>
      </p:sp>
      <mc:AlternateContent xmlns:mc="http://schemas.openxmlformats.org/markup-compatibility/2006" xmlns:a14="http://schemas.microsoft.com/office/drawing/2010/main">
        <mc:Choice Requires="a14">
          <p:sp>
            <p:nvSpPr>
              <p:cNvPr id="4" name="object 4"/>
              <p:cNvSpPr txBox="1"/>
              <p:nvPr/>
            </p:nvSpPr>
            <p:spPr>
              <a:xfrm>
                <a:off x="306120" y="1553362"/>
                <a:ext cx="4245864" cy="2256900"/>
              </a:xfrm>
              <a:prstGeom prst="rect">
                <a:avLst/>
              </a:prstGeom>
            </p:spPr>
            <p:txBody>
              <a:bodyPr vert="horz" wrap="square" lIns="0" tIns="12700" rIns="0" bIns="0" rtlCol="0">
                <a:spAutoFit/>
              </a:bodyPr>
              <a:lstStyle/>
              <a:p>
                <a:pPr marL="342900" marR="5080" indent="-330200">
                  <a:lnSpc>
                    <a:spcPct val="114999"/>
                  </a:lnSpc>
                  <a:spcBef>
                    <a:spcPts val="100"/>
                  </a:spcBef>
                  <a:buChar char="●"/>
                  <a:tabLst>
                    <a:tab pos="342900" algn="l"/>
                    <a:tab pos="343535" algn="l"/>
                  </a:tabLst>
                </a:pPr>
                <a:r>
                  <a:rPr sz="1600" spc="-5" dirty="0">
                    <a:latin typeface="Times New Roman" panose="02020603050405020304" pitchFamily="18" charset="0"/>
                    <a:cs typeface="Times New Roman" panose="02020603050405020304" pitchFamily="18" charset="0"/>
                  </a:rPr>
                  <a:t>The ReLU is half rectified (from  bottom). f(z) is zero </a:t>
                </a:r>
                <a:r>
                  <a:rPr sz="1600" spc="-10" dirty="0">
                    <a:latin typeface="Times New Roman" panose="02020603050405020304" pitchFamily="18" charset="0"/>
                    <a:cs typeface="Times New Roman" panose="02020603050405020304" pitchFamily="18" charset="0"/>
                  </a:rPr>
                  <a:t>when </a:t>
                </a:r>
                <a:r>
                  <a:rPr sz="1600" spc="-5" dirty="0">
                    <a:latin typeface="Times New Roman" panose="02020603050405020304" pitchFamily="18" charset="0"/>
                    <a:cs typeface="Times New Roman" panose="02020603050405020304" pitchFamily="18" charset="0"/>
                  </a:rPr>
                  <a:t>z is less  than zero and f(z) is equal to z when  z is above or equal to</a:t>
                </a:r>
                <a:r>
                  <a:rPr sz="1600" spc="1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zero.</a:t>
                </a:r>
                <a:endParaRPr sz="1600" dirty="0">
                  <a:latin typeface="Times New Roman" panose="02020603050405020304" pitchFamily="18" charset="0"/>
                  <a:cs typeface="Times New Roman" panose="02020603050405020304" pitchFamily="18" charset="0"/>
                </a:endParaRPr>
              </a:p>
              <a:p>
                <a:pPr marL="342900" indent="-330200">
                  <a:lnSpc>
                    <a:spcPct val="100000"/>
                  </a:lnSpc>
                  <a:spcBef>
                    <a:spcPts val="285"/>
                  </a:spcBef>
                  <a:buFont typeface="Arial"/>
                  <a:buChar char="●"/>
                  <a:tabLst>
                    <a:tab pos="342900" algn="l"/>
                    <a:tab pos="343535" algn="l"/>
                  </a:tabLst>
                </a:pPr>
                <a:r>
                  <a:rPr sz="1600" b="1" spc="-5" dirty="0">
                    <a:latin typeface="Times New Roman" panose="02020603050405020304" pitchFamily="18" charset="0"/>
                    <a:cs typeface="Times New Roman" panose="02020603050405020304" pitchFamily="18" charset="0"/>
                  </a:rPr>
                  <a:t>Range</a:t>
                </a:r>
                <a:r>
                  <a:rPr sz="1600" spc="-5" dirty="0">
                    <a:latin typeface="Times New Roman" panose="02020603050405020304" pitchFamily="18" charset="0"/>
                    <a:cs typeface="Times New Roman" panose="02020603050405020304" pitchFamily="18" charset="0"/>
                  </a:rPr>
                  <a:t>: [ 0 to</a:t>
                </a:r>
                <a:r>
                  <a:rPr sz="1600" spc="45" dirty="0">
                    <a:latin typeface="Times New Roman" panose="02020603050405020304" pitchFamily="18" charset="0"/>
                    <a:cs typeface="Times New Roman" panose="02020603050405020304" pitchFamily="18" charset="0"/>
                  </a:rPr>
                  <a:t> </a:t>
                </a:r>
                <a14:m>
                  <m:oMath xmlns:m="http://schemas.openxmlformats.org/officeDocument/2006/math">
                    <m:r>
                      <a:rPr lang="en-US" sz="1600" i="1" spc="-5"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sz="1600" spc="-5"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a:p>
                <a:pPr marL="342900" marR="115570" indent="-330200">
                  <a:lnSpc>
                    <a:spcPct val="114999"/>
                  </a:lnSpc>
                  <a:buFont typeface="Arial"/>
                  <a:buChar char="●"/>
                  <a:tabLst>
                    <a:tab pos="342900" algn="l"/>
                    <a:tab pos="343535" algn="l"/>
                  </a:tabLst>
                </a:pPr>
                <a:r>
                  <a:rPr sz="1600" b="1" spc="-5" dirty="0">
                    <a:latin typeface="Times New Roman" panose="02020603050405020304" pitchFamily="18" charset="0"/>
                    <a:cs typeface="Times New Roman" panose="02020603050405020304" pitchFamily="18" charset="0"/>
                  </a:rPr>
                  <a:t>Issue</a:t>
                </a:r>
                <a:r>
                  <a:rPr sz="1600" spc="-5" dirty="0">
                    <a:latin typeface="Times New Roman" panose="02020603050405020304" pitchFamily="18" charset="0"/>
                    <a:cs typeface="Times New Roman" panose="02020603050405020304" pitchFamily="18" charset="0"/>
                  </a:rPr>
                  <a:t>: Negative values become  zero immediately </a:t>
                </a:r>
                <a:r>
                  <a:rPr sz="1600" spc="-10" dirty="0">
                    <a:latin typeface="Times New Roman" panose="02020603050405020304" pitchFamily="18" charset="0"/>
                    <a:cs typeface="Times New Roman" panose="02020603050405020304" pitchFamily="18" charset="0"/>
                  </a:rPr>
                  <a:t>which </a:t>
                </a:r>
                <a:r>
                  <a:rPr sz="1600" spc="-5" dirty="0">
                    <a:latin typeface="Times New Roman" panose="02020603050405020304" pitchFamily="18" charset="0"/>
                    <a:cs typeface="Times New Roman" panose="02020603050405020304" pitchFamily="18" charset="0"/>
                  </a:rPr>
                  <a:t>decreases  the ability of the model to fit or train  from the data</a:t>
                </a:r>
                <a:r>
                  <a:rPr sz="1600" spc="3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properly</a:t>
                </a:r>
                <a:endParaRPr sz="1600" dirty="0">
                  <a:latin typeface="Times New Roman" panose="02020603050405020304" pitchFamily="18" charset="0"/>
                  <a:cs typeface="Times New Roman" panose="02020603050405020304" pitchFamily="18" charset="0"/>
                </a:endParaRPr>
              </a:p>
            </p:txBody>
          </p:sp>
        </mc:Choice>
        <mc:Fallback xmlns="">
          <p:sp>
            <p:nvSpPr>
              <p:cNvPr id="4" name="object 4"/>
              <p:cNvSpPr txBox="1">
                <a:spLocks noRot="1" noChangeAspect="1" noMove="1" noResize="1" noEditPoints="1" noAdjustHandles="1" noChangeArrowheads="1" noChangeShapeType="1" noTextEdit="1"/>
              </p:cNvSpPr>
              <p:nvPr/>
            </p:nvSpPr>
            <p:spPr>
              <a:xfrm>
                <a:off x="306120" y="1553362"/>
                <a:ext cx="4245864" cy="2256900"/>
              </a:xfrm>
              <a:prstGeom prst="rect">
                <a:avLst/>
              </a:prstGeom>
              <a:blipFill>
                <a:blip r:embed="rId2"/>
                <a:stretch>
                  <a:fillRect l="-2439" t="-1622" r="-1148" b="-4595"/>
                </a:stretch>
              </a:blipFill>
            </p:spPr>
            <p:txBody>
              <a:bodyPr/>
              <a:lstStyle/>
              <a:p>
                <a:r>
                  <a:rPr lang="en-US">
                    <a:noFill/>
                  </a:rPr>
                  <a:t> </a:t>
                </a:r>
              </a:p>
            </p:txBody>
          </p:sp>
        </mc:Fallback>
      </mc:AlternateContent>
      <p:sp>
        <p:nvSpPr>
          <p:cNvPr id="5" name="object 5"/>
          <p:cNvSpPr/>
          <p:nvPr/>
        </p:nvSpPr>
        <p:spPr>
          <a:xfrm>
            <a:off x="4418076" y="1578863"/>
            <a:ext cx="4245864" cy="2953512"/>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5382895" y="4620259"/>
            <a:ext cx="231521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3F3F3"/>
                </a:solidFill>
                <a:latin typeface="Arial"/>
                <a:cs typeface="Arial"/>
              </a:rPr>
              <a:t>ReLU Activation</a:t>
            </a:r>
            <a:r>
              <a:rPr sz="1600" spc="-40" dirty="0">
                <a:solidFill>
                  <a:srgbClr val="F3F3F3"/>
                </a:solidFill>
                <a:latin typeface="Arial"/>
                <a:cs typeface="Arial"/>
              </a:rPr>
              <a:t> </a:t>
            </a:r>
            <a:r>
              <a:rPr sz="1600" spc="-5" dirty="0">
                <a:solidFill>
                  <a:srgbClr val="F3F3F3"/>
                </a:solidFill>
                <a:latin typeface="Arial"/>
                <a:cs typeface="Arial"/>
              </a:rPr>
              <a:t>Function</a:t>
            </a:r>
            <a:endParaRPr sz="1600">
              <a:latin typeface="Arial"/>
              <a:cs typeface="Arial"/>
            </a:endParaRPr>
          </a:p>
        </p:txBody>
      </p:sp>
      <p:sp>
        <p:nvSpPr>
          <p:cNvPr id="7" name="Rectangle 6">
            <a:extLst>
              <a:ext uri="{FF2B5EF4-FFF2-40B4-BE49-F238E27FC236}">
                <a16:creationId xmlns:a16="http://schemas.microsoft.com/office/drawing/2014/main" id="{DAF754EF-CB65-4BB4-8F42-DD35F3E42583}"/>
              </a:ext>
            </a:extLst>
          </p:cNvPr>
          <p:cNvSpPr/>
          <p:nvPr/>
        </p:nvSpPr>
        <p:spPr>
          <a:xfrm>
            <a:off x="76200" y="4672990"/>
            <a:ext cx="2515753" cy="338554"/>
          </a:xfrm>
          <a:prstGeom prst="rect">
            <a:avLst/>
          </a:prstGeom>
        </p:spPr>
        <p:txBody>
          <a:bodyPr wrap="none">
            <a:spAutoFit/>
          </a:bodyPr>
          <a:lstStyle/>
          <a:p>
            <a:r>
              <a:rPr lang="en-US" sz="1600" dirty="0">
                <a:hlinkClick r:id="rId4"/>
              </a:rPr>
              <a:t>https://keras.io/activations/</a:t>
            </a:r>
            <a:endParaRPr lang="en-US" sz="16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60667" y="596391"/>
            <a:ext cx="0" cy="230504"/>
          </a:xfrm>
          <a:custGeom>
            <a:avLst/>
            <a:gdLst/>
            <a:ahLst/>
            <a:cxnLst/>
            <a:rect l="l" t="t" r="r" b="b"/>
            <a:pathLst>
              <a:path h="230505">
                <a:moveTo>
                  <a:pt x="0" y="0"/>
                </a:moveTo>
                <a:lnTo>
                  <a:pt x="0" y="230124"/>
                </a:lnTo>
              </a:path>
            </a:pathLst>
          </a:custGeom>
          <a:ln w="51816">
            <a:solidFill>
              <a:srgbClr val="FFFFFF"/>
            </a:solidFill>
          </a:ln>
        </p:spPr>
        <p:txBody>
          <a:bodyPr wrap="square" lIns="0" tIns="0" rIns="0" bIns="0" rtlCol="0"/>
          <a:lstStyle/>
          <a:p>
            <a:endParaRPr/>
          </a:p>
        </p:txBody>
      </p:sp>
      <p:sp>
        <p:nvSpPr>
          <p:cNvPr id="3" name="object 3"/>
          <p:cNvSpPr txBox="1">
            <a:spLocks noGrp="1"/>
          </p:cNvSpPr>
          <p:nvPr>
            <p:ph type="title"/>
          </p:nvPr>
        </p:nvSpPr>
        <p:spPr>
          <a:xfrm>
            <a:off x="381000" y="576254"/>
            <a:ext cx="8153399" cy="474489"/>
          </a:xfrm>
          <a:prstGeom prst="rect">
            <a:avLst/>
          </a:prstGeom>
        </p:spPr>
        <p:txBody>
          <a:bodyPr vert="horz" wrap="square" lIns="0" tIns="12700" rIns="0" bIns="0" rtlCol="0">
            <a:spAutoFit/>
          </a:bodyPr>
          <a:lstStyle/>
          <a:p>
            <a:pPr marL="2501265" marR="5080" indent="-2489200">
              <a:lnSpc>
                <a:spcPct val="100000"/>
              </a:lnSpc>
              <a:spcBef>
                <a:spcPts val="100"/>
              </a:spcBef>
            </a:pPr>
            <a:r>
              <a:rPr sz="3000" b="0" spc="-5" dirty="0">
                <a:latin typeface="Helvetica" panose="020B0604020202020204" pitchFamily="34" charset="0"/>
                <a:cs typeface="Helvetica" panose="020B0604020202020204" pitchFamily="34" charset="0"/>
              </a:rPr>
              <a:t>Non-Linear Activation Function</a:t>
            </a:r>
            <a:r>
              <a:rPr lang="en-US" sz="3000" b="0" spc="-5" dirty="0">
                <a:latin typeface="Helvetica" panose="020B0604020202020204" pitchFamily="34" charset="0"/>
                <a:cs typeface="Helvetica" panose="020B0604020202020204" pitchFamily="34" charset="0"/>
              </a:rPr>
              <a:t> -</a:t>
            </a:r>
            <a:r>
              <a:rPr sz="3000" b="0" spc="-5"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Softmax</a:t>
            </a:r>
            <a:endParaRPr sz="3000" dirty="0">
              <a:latin typeface="Helvetica" panose="020B0604020202020204" pitchFamily="34" charset="0"/>
              <a:cs typeface="Helvetica" panose="020B0604020202020204" pitchFamily="34" charset="0"/>
            </a:endParaRPr>
          </a:p>
        </p:txBody>
      </p:sp>
      <p:sp>
        <p:nvSpPr>
          <p:cNvPr id="4" name="object 4"/>
          <p:cNvSpPr txBox="1"/>
          <p:nvPr/>
        </p:nvSpPr>
        <p:spPr>
          <a:xfrm>
            <a:off x="306120" y="2114550"/>
            <a:ext cx="4245864" cy="1370503"/>
          </a:xfrm>
          <a:prstGeom prst="rect">
            <a:avLst/>
          </a:prstGeom>
        </p:spPr>
        <p:txBody>
          <a:bodyPr vert="horz" wrap="square" lIns="0" tIns="12700" rIns="0" bIns="0" rtlCol="0">
            <a:spAutoFit/>
          </a:bodyPr>
          <a:lstStyle/>
          <a:p>
            <a:pPr marL="342900" marR="5080" indent="-330200">
              <a:lnSpc>
                <a:spcPct val="114999"/>
              </a:lnSpc>
              <a:spcBef>
                <a:spcPts val="100"/>
              </a:spcBef>
              <a:buChar char="●"/>
              <a:tabLst>
                <a:tab pos="342900" algn="l"/>
                <a:tab pos="343535" algn="l"/>
              </a:tabLst>
            </a:pPr>
            <a:r>
              <a:rPr lang="en-US" sz="1600" spc="-5" dirty="0" err="1">
                <a:latin typeface="Times New Roman" panose="02020603050405020304" pitchFamily="18" charset="0"/>
                <a:cs typeface="Times New Roman" panose="02020603050405020304" pitchFamily="18" charset="0"/>
              </a:rPr>
              <a:t>Softmax</a:t>
            </a:r>
            <a:r>
              <a:rPr lang="en-US" sz="1600" spc="-5" dirty="0">
                <a:latin typeface="Times New Roman" panose="02020603050405020304" pitchFamily="18" charset="0"/>
                <a:cs typeface="Times New Roman" panose="02020603050405020304" pitchFamily="18" charset="0"/>
              </a:rPr>
              <a:t> is used when we have multiple classes</a:t>
            </a:r>
            <a:r>
              <a:rPr sz="1600" spc="-5"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a:p>
            <a:pPr marL="342900" indent="-330200">
              <a:lnSpc>
                <a:spcPct val="100000"/>
              </a:lnSpc>
              <a:spcBef>
                <a:spcPts val="285"/>
              </a:spcBef>
              <a:buFont typeface="Arial"/>
              <a:buChar char="●"/>
              <a:tabLst>
                <a:tab pos="342900" algn="l"/>
                <a:tab pos="343535" algn="l"/>
              </a:tabLst>
            </a:pPr>
            <a:r>
              <a:rPr lang="en-US" sz="1600" spc="-5" dirty="0">
                <a:latin typeface="Times New Roman" panose="02020603050405020304" pitchFamily="18" charset="0"/>
                <a:cs typeface="Times New Roman" panose="02020603050405020304" pitchFamily="18" charset="0"/>
              </a:rPr>
              <a:t>It is useful for finding out the class which has the max probability.</a:t>
            </a:r>
            <a:endParaRPr sz="1600" dirty="0">
              <a:latin typeface="Times New Roman" panose="02020603050405020304" pitchFamily="18" charset="0"/>
              <a:cs typeface="Times New Roman" panose="02020603050405020304" pitchFamily="18" charset="0"/>
            </a:endParaRPr>
          </a:p>
          <a:p>
            <a:pPr marL="342900" marR="115570" indent="-330200">
              <a:lnSpc>
                <a:spcPct val="114999"/>
              </a:lnSpc>
              <a:buFont typeface="Arial"/>
              <a:buChar char="●"/>
              <a:tabLst>
                <a:tab pos="342900" algn="l"/>
                <a:tab pos="343535" algn="l"/>
              </a:tabLst>
            </a:pPr>
            <a:r>
              <a:rPr lang="en-US" sz="1600" b="1" spc="-5" dirty="0">
                <a:latin typeface="Times New Roman" panose="02020603050405020304" pitchFamily="18" charset="0"/>
                <a:cs typeface="Times New Roman" panose="02020603050405020304" pitchFamily="18" charset="0"/>
              </a:rPr>
              <a:t>Rang</a:t>
            </a:r>
            <a:r>
              <a:rPr sz="1600" b="1" spc="-5" dirty="0">
                <a:latin typeface="Times New Roman" panose="02020603050405020304" pitchFamily="18" charset="0"/>
                <a:cs typeface="Times New Roman" panose="02020603050405020304" pitchFamily="18" charset="0"/>
              </a:rPr>
              <a:t>e</a:t>
            </a:r>
            <a:r>
              <a:rPr sz="1600" spc="-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(0, 1): sum of the Probabilities equals to 1. </a:t>
            </a:r>
            <a:endParaRPr sz="1600" dirty="0">
              <a:latin typeface="Times New Roman" panose="02020603050405020304" pitchFamily="18" charset="0"/>
              <a:cs typeface="Times New Roman" panose="02020603050405020304" pitchFamily="18" charset="0"/>
            </a:endParaRPr>
          </a:p>
        </p:txBody>
      </p:sp>
      <p:pic>
        <p:nvPicPr>
          <p:cNvPr id="12" name="Picture 11" descr="A screenshot of a cell phone&#10;&#10;Description automatically generated">
            <a:extLst>
              <a:ext uri="{FF2B5EF4-FFF2-40B4-BE49-F238E27FC236}">
                <a16:creationId xmlns:a16="http://schemas.microsoft.com/office/drawing/2014/main" id="{2FCFADFA-7B4C-4C10-9BEF-63422ABC5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752218"/>
            <a:ext cx="3655349" cy="2256901"/>
          </a:xfrm>
          <a:prstGeom prst="rect">
            <a:avLst/>
          </a:prstGeom>
        </p:spPr>
      </p:pic>
      <p:sp>
        <p:nvSpPr>
          <p:cNvPr id="13" name="Rectangle 12">
            <a:extLst>
              <a:ext uri="{FF2B5EF4-FFF2-40B4-BE49-F238E27FC236}">
                <a16:creationId xmlns:a16="http://schemas.microsoft.com/office/drawing/2014/main" id="{D3DCC56A-4A6E-4C8F-9747-585405F6A7CA}"/>
              </a:ext>
            </a:extLst>
          </p:cNvPr>
          <p:cNvSpPr/>
          <p:nvPr/>
        </p:nvSpPr>
        <p:spPr>
          <a:xfrm>
            <a:off x="76200" y="4672990"/>
            <a:ext cx="2515753" cy="338554"/>
          </a:xfrm>
          <a:prstGeom prst="rect">
            <a:avLst/>
          </a:prstGeom>
        </p:spPr>
        <p:txBody>
          <a:bodyPr wrap="none">
            <a:spAutoFit/>
          </a:bodyPr>
          <a:lstStyle/>
          <a:p>
            <a:r>
              <a:rPr lang="en-US" sz="1600" dirty="0">
                <a:hlinkClick r:id="rId3"/>
              </a:rPr>
              <a:t>https://keras.io/activations/</a:t>
            </a:r>
            <a:endParaRPr lang="en-US" sz="1600" dirty="0"/>
          </a:p>
        </p:txBody>
      </p:sp>
    </p:spTree>
    <p:extLst>
      <p:ext uri="{BB962C8B-B14F-4D97-AF65-F5344CB8AC3E}">
        <p14:creationId xmlns:p14="http://schemas.microsoft.com/office/powerpoint/2010/main" val="23872974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0832-2A36-45BF-9F1F-6851FC0EEB65}"/>
              </a:ext>
            </a:extLst>
          </p:cNvPr>
          <p:cNvSpPr>
            <a:spLocks noGrp="1"/>
          </p:cNvSpPr>
          <p:nvPr>
            <p:ph type="title"/>
          </p:nvPr>
        </p:nvSpPr>
        <p:spPr>
          <a:xfrm>
            <a:off x="443593" y="209550"/>
            <a:ext cx="8229600" cy="701279"/>
          </a:xfrm>
        </p:spPr>
        <p:txBody>
          <a:bodyPr/>
          <a:lstStyle/>
          <a:p>
            <a:r>
              <a:rPr lang="en-US" dirty="0"/>
              <a:t>Deep Learning Glossary</a:t>
            </a:r>
          </a:p>
        </p:txBody>
      </p:sp>
      <p:sp>
        <p:nvSpPr>
          <p:cNvPr id="3" name="Content Placeholder 2">
            <a:extLst>
              <a:ext uri="{FF2B5EF4-FFF2-40B4-BE49-F238E27FC236}">
                <a16:creationId xmlns:a16="http://schemas.microsoft.com/office/drawing/2014/main" id="{75535EDD-BD75-4FED-A929-B93564579DAE}"/>
              </a:ext>
            </a:extLst>
          </p:cNvPr>
          <p:cNvSpPr>
            <a:spLocks noGrp="1"/>
          </p:cNvSpPr>
          <p:nvPr>
            <p:ph idx="1"/>
          </p:nvPr>
        </p:nvSpPr>
        <p:spPr>
          <a:xfrm>
            <a:off x="457200" y="971550"/>
            <a:ext cx="8229600" cy="3810000"/>
          </a:xfrm>
        </p:spPr>
        <p:txBody>
          <a:bodyPr>
            <a:noAutofit/>
          </a:bodyPr>
          <a:lstStyle/>
          <a:p>
            <a:r>
              <a:rPr lang="en-US" sz="2000" dirty="0">
                <a:solidFill>
                  <a:srgbClr val="C00000"/>
                </a:solidFill>
                <a:latin typeface="Times New Roman" panose="02020603050405020304" pitchFamily="18" charset="0"/>
                <a:cs typeface="Times New Roman" panose="02020603050405020304" pitchFamily="18" charset="0"/>
              </a:rPr>
              <a:t>Input</a:t>
            </a:r>
            <a:r>
              <a:rPr lang="en-US" sz="2000" dirty="0">
                <a:latin typeface="Times New Roman" panose="02020603050405020304" pitchFamily="18" charset="0"/>
                <a:cs typeface="Times New Roman" panose="02020603050405020304" pitchFamily="18" charset="0"/>
              </a:rPr>
              <a:t>: the first layer</a:t>
            </a:r>
          </a:p>
          <a:p>
            <a:r>
              <a:rPr lang="en-US" sz="2000" dirty="0">
                <a:solidFill>
                  <a:srgbClr val="C00000"/>
                </a:solidFill>
                <a:latin typeface="Times New Roman" panose="02020603050405020304" pitchFamily="18" charset="0"/>
                <a:cs typeface="Times New Roman" panose="02020603050405020304" pitchFamily="18" charset="0"/>
              </a:rPr>
              <a:t>Output</a:t>
            </a:r>
            <a:r>
              <a:rPr lang="en-US" sz="2000" dirty="0">
                <a:latin typeface="Times New Roman" panose="02020603050405020304" pitchFamily="18" charset="0"/>
                <a:cs typeface="Times New Roman" panose="02020603050405020304" pitchFamily="18" charset="0"/>
              </a:rPr>
              <a:t>: what we want to compute</a:t>
            </a:r>
          </a:p>
          <a:p>
            <a:r>
              <a:rPr lang="en-US" sz="2000" dirty="0">
                <a:solidFill>
                  <a:srgbClr val="C00000"/>
                </a:solidFill>
                <a:latin typeface="Times New Roman" panose="02020603050405020304" pitchFamily="18" charset="0"/>
                <a:cs typeface="Times New Roman" panose="02020603050405020304" pitchFamily="18" charset="0"/>
              </a:rPr>
              <a:t>Weight</a:t>
            </a:r>
            <a:r>
              <a:rPr lang="en-US" sz="2000" dirty="0">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update</a:t>
            </a:r>
            <a:r>
              <a:rPr lang="en-US" sz="2000" dirty="0">
                <a:latin typeface="Times New Roman" panose="02020603050405020304" pitchFamily="18" charset="0"/>
                <a:cs typeface="Times New Roman" panose="02020603050405020304" pitchFamily="18" charset="0"/>
              </a:rPr>
              <a:t>: updating weight to decrease the cost function</a:t>
            </a:r>
          </a:p>
          <a:p>
            <a:r>
              <a:rPr lang="en-US" sz="2000" dirty="0">
                <a:solidFill>
                  <a:srgbClr val="C00000"/>
                </a:solidFill>
                <a:latin typeface="Times New Roman" panose="02020603050405020304" pitchFamily="18" charset="0"/>
                <a:cs typeface="Times New Roman" panose="02020603050405020304" pitchFamily="18" charset="0"/>
              </a:rPr>
              <a:t>Bias</a:t>
            </a:r>
            <a:r>
              <a:rPr lang="en-US" sz="2000" dirty="0">
                <a:latin typeface="Times New Roman" panose="02020603050405020304" pitchFamily="18" charset="0"/>
                <a:cs typeface="Times New Roman" panose="02020603050405020304" pitchFamily="18" charset="0"/>
              </a:rPr>
              <a:t>: added to increase the flexibility of the model to fit the data</a:t>
            </a:r>
          </a:p>
          <a:p>
            <a:r>
              <a:rPr lang="en-US" sz="2000" dirty="0">
                <a:solidFill>
                  <a:srgbClr val="C00000"/>
                </a:solidFill>
                <a:latin typeface="Times New Roman" panose="02020603050405020304" pitchFamily="18" charset="0"/>
                <a:cs typeface="Times New Roman" panose="02020603050405020304" pitchFamily="18" charset="0"/>
              </a:rPr>
              <a:t>Hidden</a:t>
            </a:r>
            <a:r>
              <a:rPr lang="en-US" sz="2000" dirty="0">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layers</a:t>
            </a:r>
            <a:r>
              <a:rPr lang="en-US" sz="2000" dirty="0">
                <a:latin typeface="Times New Roman" panose="02020603050405020304" pitchFamily="18" charset="0"/>
                <a:cs typeface="Times New Roman" panose="02020603050405020304" pitchFamily="18" charset="0"/>
              </a:rPr>
              <a:t>: the neurons for the intermediate step</a:t>
            </a:r>
          </a:p>
          <a:p>
            <a:r>
              <a:rPr lang="en-US" sz="2000" dirty="0">
                <a:solidFill>
                  <a:srgbClr val="C00000"/>
                </a:solidFill>
                <a:latin typeface="Times New Roman" panose="02020603050405020304" pitchFamily="18" charset="0"/>
                <a:cs typeface="Times New Roman" panose="02020603050405020304" pitchFamily="18" charset="0"/>
              </a:rPr>
              <a:t>Forward</a:t>
            </a:r>
            <a:r>
              <a:rPr lang="en-US" sz="2000" dirty="0">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propagation</a:t>
            </a:r>
            <a:r>
              <a:rPr lang="en-US" sz="2000" dirty="0">
                <a:latin typeface="Times New Roman" panose="02020603050405020304" pitchFamily="18" charset="0"/>
                <a:cs typeface="Times New Roman" panose="02020603050405020304" pitchFamily="18" charset="0"/>
              </a:rPr>
              <a:t>: forwarding input through the neural network in order to generate network output value(s)</a:t>
            </a:r>
          </a:p>
          <a:p>
            <a:r>
              <a:rPr lang="en-US" sz="2000" dirty="0">
                <a:solidFill>
                  <a:srgbClr val="C00000"/>
                </a:solidFill>
                <a:latin typeface="Times New Roman" panose="02020603050405020304" pitchFamily="18" charset="0"/>
                <a:cs typeface="Times New Roman" panose="02020603050405020304" pitchFamily="18" charset="0"/>
              </a:rPr>
              <a:t>Cost</a:t>
            </a:r>
            <a:r>
              <a:rPr lang="en-US" sz="2000" dirty="0">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function</a:t>
            </a:r>
            <a:r>
              <a:rPr lang="en-US" sz="2000" dirty="0">
                <a:latin typeface="Times New Roman" panose="02020603050405020304" pitchFamily="18" charset="0"/>
                <a:cs typeface="Times New Roman" panose="02020603050405020304" pitchFamily="18" charset="0"/>
              </a:rPr>
              <a:t>: the difference between the targeted and actual output</a:t>
            </a:r>
          </a:p>
          <a:p>
            <a:r>
              <a:rPr lang="en-US" sz="2000" dirty="0">
                <a:solidFill>
                  <a:srgbClr val="C00000"/>
                </a:solidFill>
                <a:latin typeface="Times New Roman" panose="02020603050405020304" pitchFamily="18" charset="0"/>
                <a:cs typeface="Times New Roman" panose="02020603050405020304" pitchFamily="18" charset="0"/>
              </a:rPr>
              <a:t>Activation function</a:t>
            </a:r>
            <a:r>
              <a:rPr lang="en-US" sz="2000" dirty="0">
                <a:latin typeface="Times New Roman" panose="02020603050405020304" pitchFamily="18" charset="0"/>
                <a:cs typeface="Times New Roman" panose="02020603050405020304" pitchFamily="18" charset="0"/>
              </a:rPr>
              <a:t>: They introduce non-linear properties to our Network</a:t>
            </a:r>
          </a:p>
          <a:p>
            <a:r>
              <a:rPr lang="en-US" sz="2000" dirty="0">
                <a:solidFill>
                  <a:srgbClr val="C00000"/>
                </a:solidFill>
                <a:latin typeface="Times New Roman" panose="02020603050405020304" pitchFamily="18" charset="0"/>
                <a:cs typeface="Times New Roman" panose="02020603050405020304" pitchFamily="18" charset="0"/>
              </a:rPr>
              <a:t>Backward</a:t>
            </a:r>
            <a:r>
              <a:rPr lang="en-US" sz="2000" dirty="0">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propagation: </a:t>
            </a:r>
            <a:r>
              <a:rPr lang="en-US" sz="2000" dirty="0">
                <a:latin typeface="Times New Roman" panose="02020603050405020304" pitchFamily="18" charset="0"/>
                <a:cs typeface="Times New Roman" panose="02020603050405020304" pitchFamily="18" charset="0"/>
              </a:rPr>
              <a:t>backward pass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7882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65A77-7362-496D-9ED2-139149E61A59}"/>
              </a:ext>
            </a:extLst>
          </p:cNvPr>
          <p:cNvSpPr>
            <a:spLocks noGrp="1"/>
          </p:cNvSpPr>
          <p:nvPr>
            <p:ph type="title"/>
          </p:nvPr>
        </p:nvSpPr>
        <p:spPr/>
        <p:txBody>
          <a:bodyPr/>
          <a:lstStyle/>
          <a:p>
            <a:r>
              <a:rPr lang="en-US" dirty="0"/>
              <a:t>Deep Learning Glossary</a:t>
            </a:r>
          </a:p>
        </p:txBody>
      </p:sp>
      <p:sp>
        <p:nvSpPr>
          <p:cNvPr id="3" name="Content Placeholder 2">
            <a:extLst>
              <a:ext uri="{FF2B5EF4-FFF2-40B4-BE49-F238E27FC236}">
                <a16:creationId xmlns:a16="http://schemas.microsoft.com/office/drawing/2014/main" id="{00A9A860-ACD5-46EC-A769-5E8EDE2DE230}"/>
              </a:ext>
            </a:extLst>
          </p:cNvPr>
          <p:cNvSpPr>
            <a:spLocks noGrp="1"/>
          </p:cNvSpPr>
          <p:nvPr>
            <p:ph idx="1"/>
          </p:nvPr>
        </p:nvSpPr>
        <p:spPr/>
        <p:txBody>
          <a:bodyPr>
            <a:normAutofit/>
          </a:bodyPr>
          <a:lstStyle/>
          <a:p>
            <a:r>
              <a:rPr lang="en-US" sz="2000" dirty="0">
                <a:solidFill>
                  <a:srgbClr val="C00000"/>
                </a:solidFill>
                <a:latin typeface="Times New Roman" panose="02020603050405020304" pitchFamily="18" charset="0"/>
                <a:cs typeface="Times New Roman" panose="02020603050405020304" pitchFamily="18" charset="0"/>
              </a:rPr>
              <a:t>Learning rate: </a:t>
            </a:r>
            <a:r>
              <a:rPr lang="en-US" sz="2000" dirty="0">
                <a:latin typeface="Times New Roman" panose="02020603050405020304" pitchFamily="18" charset="0"/>
                <a:cs typeface="Times New Roman" panose="02020603050405020304" pitchFamily="18" charset="0"/>
              </a:rPr>
              <a:t>a hyper-parameter that controls how much we are adjusting the weights of our </a:t>
            </a:r>
            <a:r>
              <a:rPr lang="en-US" sz="2000" b="1" dirty="0">
                <a:latin typeface="Times New Roman" panose="02020603050405020304" pitchFamily="18" charset="0"/>
                <a:cs typeface="Times New Roman" panose="02020603050405020304" pitchFamily="18" charset="0"/>
              </a:rPr>
              <a:t>network</a:t>
            </a:r>
            <a:r>
              <a:rPr lang="en-US" sz="2000" dirty="0">
                <a:latin typeface="Times New Roman" panose="02020603050405020304" pitchFamily="18" charset="0"/>
                <a:cs typeface="Times New Roman" panose="02020603050405020304" pitchFamily="18" charset="0"/>
              </a:rPr>
              <a:t> with respect the loss gradient</a:t>
            </a:r>
          </a:p>
          <a:p>
            <a:r>
              <a:rPr lang="en-US" sz="2000" dirty="0">
                <a:solidFill>
                  <a:srgbClr val="C00000"/>
                </a:solidFill>
                <a:latin typeface="Times New Roman" panose="02020603050405020304" pitchFamily="18" charset="0"/>
                <a:cs typeface="Times New Roman" panose="02020603050405020304" pitchFamily="18" charset="0"/>
              </a:rPr>
              <a:t>Epochs: </a:t>
            </a:r>
            <a:r>
              <a:rPr lang="en-US" sz="2000" dirty="0">
                <a:latin typeface="Times New Roman" panose="02020603050405020304" pitchFamily="18" charset="0"/>
                <a:cs typeface="Times New Roman" panose="02020603050405020304" pitchFamily="18" charset="0"/>
              </a:rPr>
              <a:t>one forward pass and one backward pass of </a:t>
            </a:r>
            <a:r>
              <a:rPr lang="en-US" sz="2000" i="1" dirty="0">
                <a:latin typeface="Times New Roman" panose="02020603050405020304" pitchFamily="18" charset="0"/>
                <a:cs typeface="Times New Roman" panose="02020603050405020304" pitchFamily="18" charset="0"/>
              </a:rPr>
              <a:t>all</a:t>
            </a:r>
            <a:r>
              <a:rPr lang="en-US" sz="2000" dirty="0">
                <a:latin typeface="Times New Roman" panose="02020603050405020304" pitchFamily="18" charset="0"/>
                <a:cs typeface="Times New Roman" panose="02020603050405020304" pitchFamily="18" charset="0"/>
              </a:rPr>
              <a:t> the training examples</a:t>
            </a:r>
          </a:p>
          <a:p>
            <a:r>
              <a:rPr lang="en-US" sz="2000" dirty="0">
                <a:solidFill>
                  <a:srgbClr val="C00000"/>
                </a:solidFill>
                <a:latin typeface="Times New Roman" panose="02020603050405020304" pitchFamily="18" charset="0"/>
                <a:cs typeface="Times New Roman" panose="02020603050405020304" pitchFamily="18" charset="0"/>
              </a:rPr>
              <a:t>Batch size</a:t>
            </a:r>
            <a:r>
              <a:rPr lang="en-US" sz="2000" dirty="0">
                <a:latin typeface="Times New Roman" panose="02020603050405020304" pitchFamily="18" charset="0"/>
                <a:cs typeface="Times New Roman" panose="02020603050405020304" pitchFamily="18" charset="0"/>
              </a:rPr>
              <a:t>: the number of training examples in one forward/backward pass</a:t>
            </a:r>
          </a:p>
          <a:p>
            <a:r>
              <a:rPr lang="en-US" sz="2000" dirty="0">
                <a:solidFill>
                  <a:srgbClr val="C00000"/>
                </a:solidFill>
                <a:latin typeface="Times New Roman" panose="02020603050405020304" pitchFamily="18" charset="0"/>
                <a:cs typeface="Times New Roman" panose="02020603050405020304" pitchFamily="18" charset="0"/>
              </a:rPr>
              <a:t>Dropout: next class</a:t>
            </a:r>
          </a:p>
          <a:p>
            <a:r>
              <a:rPr lang="en-US" sz="2000" dirty="0">
                <a:solidFill>
                  <a:srgbClr val="C00000"/>
                </a:solidFill>
                <a:latin typeface="Times New Roman" panose="02020603050405020304" pitchFamily="18" charset="0"/>
                <a:cs typeface="Times New Roman" panose="02020603050405020304" pitchFamily="18" charset="0"/>
              </a:rPr>
              <a:t>Regularization: next class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0540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C7E23-FB88-4ECC-A1A7-26F4A9EA55F0}"/>
              </a:ext>
            </a:extLst>
          </p:cNvPr>
          <p:cNvSpPr>
            <a:spLocks noGrp="1"/>
          </p:cNvSpPr>
          <p:nvPr>
            <p:ph type="title"/>
          </p:nvPr>
        </p:nvSpPr>
        <p:spPr/>
        <p:txBody>
          <a:bodyPr/>
          <a:lstStyle/>
          <a:p>
            <a:r>
              <a:rPr lang="en-US" dirty="0"/>
              <a:t>To recap: </a:t>
            </a:r>
            <a:r>
              <a:rPr lang="en-US" dirty="0" err="1"/>
              <a:t>Keras</a:t>
            </a:r>
            <a:r>
              <a:rPr lang="en-US" dirty="0"/>
              <a:t> Programming steps</a:t>
            </a:r>
          </a:p>
        </p:txBody>
      </p:sp>
      <p:sp>
        <p:nvSpPr>
          <p:cNvPr id="3" name="Content Placeholder 2">
            <a:extLst>
              <a:ext uri="{FF2B5EF4-FFF2-40B4-BE49-F238E27FC236}">
                <a16:creationId xmlns:a16="http://schemas.microsoft.com/office/drawing/2014/main" id="{7BB4C996-C02E-476B-8F16-6B6077137877}"/>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Importing Sequential class from </a:t>
            </a:r>
            <a:r>
              <a:rPr lang="en-US" sz="2000" dirty="0" err="1">
                <a:latin typeface="Times New Roman" panose="02020603050405020304" pitchFamily="18" charset="0"/>
                <a:cs typeface="Times New Roman" panose="02020603050405020304" pitchFamily="18" charset="0"/>
              </a:rPr>
              <a:t>keras.models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Stacking layers using .add() method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Configure learning process using .compile() method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Train the model on train dataset using .fit() method</a:t>
            </a:r>
          </a:p>
        </p:txBody>
      </p:sp>
    </p:spTree>
    <p:extLst>
      <p:ext uri="{BB962C8B-B14F-4D97-AF65-F5344CB8AC3E}">
        <p14:creationId xmlns:p14="http://schemas.microsoft.com/office/powerpoint/2010/main" val="1702895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17801-9073-4E75-B745-D8DA40FBCB53}"/>
              </a:ext>
            </a:extLst>
          </p:cNvPr>
          <p:cNvSpPr>
            <a:spLocks noGrp="1"/>
          </p:cNvSpPr>
          <p:nvPr>
            <p:ph type="title"/>
          </p:nvPr>
        </p:nvSpPr>
        <p:spPr/>
        <p:txBody>
          <a:bodyPr/>
          <a:lstStyle/>
          <a:p>
            <a:r>
              <a:rPr lang="en-US" dirty="0"/>
              <a:t>General layers</a:t>
            </a:r>
          </a:p>
        </p:txBody>
      </p:sp>
      <p:sp>
        <p:nvSpPr>
          <p:cNvPr id="3" name="Content Placeholder 2">
            <a:extLst>
              <a:ext uri="{FF2B5EF4-FFF2-40B4-BE49-F238E27FC236}">
                <a16:creationId xmlns:a16="http://schemas.microsoft.com/office/drawing/2014/main" id="{DACCF788-FA5E-472C-86F3-F5D1888F2279}"/>
              </a:ext>
            </a:extLst>
          </p:cNvPr>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Dense: implements the operation </a:t>
            </a:r>
          </a:p>
          <a:p>
            <a:pPr marL="0" indent="0">
              <a:buNone/>
            </a:pPr>
            <a:r>
              <a:rPr lang="en-US" sz="2000" dirty="0">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output = activation(dot(input, weight) + bias)</a:t>
            </a:r>
          </a:p>
          <a:p>
            <a:pPr lvl="1"/>
            <a:r>
              <a:rPr lang="en-US" sz="1600" dirty="0" err="1">
                <a:latin typeface="Times New Roman" panose="02020603050405020304" pitchFamily="18" charset="0"/>
                <a:cs typeface="Times New Roman" panose="02020603050405020304" pitchFamily="18" charset="0"/>
              </a:rPr>
              <a:t>keras.layers.core.Dense</a:t>
            </a:r>
            <a:r>
              <a:rPr lang="en-US" sz="1600" dirty="0">
                <a:latin typeface="Times New Roman" panose="02020603050405020304" pitchFamily="18" charset="0"/>
                <a:cs typeface="Times New Roman" panose="02020603050405020304" pitchFamily="18" charset="0"/>
              </a:rPr>
              <a:t>(units, activation=None, </a:t>
            </a:r>
            <a:r>
              <a:rPr lang="en-US" sz="1600" dirty="0" err="1">
                <a:latin typeface="Times New Roman" panose="02020603050405020304" pitchFamily="18" charset="0"/>
                <a:cs typeface="Times New Roman" panose="02020603050405020304" pitchFamily="18" charset="0"/>
              </a:rPr>
              <a:t>use_bias</a:t>
            </a:r>
            <a:r>
              <a:rPr lang="en-US" sz="1600" dirty="0">
                <a:latin typeface="Times New Roman" panose="02020603050405020304" pitchFamily="18" charset="0"/>
                <a:cs typeface="Times New Roman" panose="02020603050405020304" pitchFamily="18" charset="0"/>
              </a:rPr>
              <a:t>=True,  </a:t>
            </a:r>
            <a:r>
              <a:rPr lang="en-US" sz="1600" dirty="0" err="1">
                <a:latin typeface="Times New Roman" panose="02020603050405020304" pitchFamily="18" charset="0"/>
                <a:cs typeface="Times New Roman" panose="02020603050405020304" pitchFamily="18" charset="0"/>
              </a:rPr>
              <a:t>kernel_initializer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glorot_uniform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bias_initializer</a:t>
            </a:r>
            <a:r>
              <a:rPr lang="en-US" sz="1600" dirty="0">
                <a:latin typeface="Times New Roman" panose="02020603050405020304" pitchFamily="18" charset="0"/>
                <a:cs typeface="Times New Roman" panose="02020603050405020304" pitchFamily="18" charset="0"/>
              </a:rPr>
              <a:t>='zeros', </a:t>
            </a:r>
            <a:r>
              <a:rPr lang="en-US" sz="1600" dirty="0" err="1">
                <a:latin typeface="Times New Roman" panose="02020603050405020304" pitchFamily="18" charset="0"/>
                <a:cs typeface="Times New Roman" panose="02020603050405020304" pitchFamily="18" charset="0"/>
              </a:rPr>
              <a:t>kernel_regularizer</a:t>
            </a:r>
            <a:r>
              <a:rPr lang="en-US" sz="1600" dirty="0">
                <a:latin typeface="Times New Roman" panose="02020603050405020304" pitchFamily="18" charset="0"/>
                <a:cs typeface="Times New Roman" panose="02020603050405020304" pitchFamily="18" charset="0"/>
              </a:rPr>
              <a:t>=None,  </a:t>
            </a:r>
            <a:r>
              <a:rPr lang="en-US" sz="1600" dirty="0" err="1">
                <a:latin typeface="Times New Roman" panose="02020603050405020304" pitchFamily="18" charset="0"/>
                <a:cs typeface="Times New Roman" panose="02020603050405020304" pitchFamily="18" charset="0"/>
              </a:rPr>
              <a:t>bias_regularizer</a:t>
            </a:r>
            <a:r>
              <a:rPr lang="en-US" sz="1600" dirty="0">
                <a:latin typeface="Times New Roman" panose="02020603050405020304" pitchFamily="18" charset="0"/>
                <a:cs typeface="Times New Roman" panose="02020603050405020304" pitchFamily="18" charset="0"/>
              </a:rPr>
              <a:t>=None, </a:t>
            </a:r>
            <a:r>
              <a:rPr lang="en-US" sz="1600" dirty="0" err="1">
                <a:latin typeface="Times New Roman" panose="02020603050405020304" pitchFamily="18" charset="0"/>
                <a:cs typeface="Times New Roman" panose="02020603050405020304" pitchFamily="18" charset="0"/>
              </a:rPr>
              <a:t>activity_regularizer</a:t>
            </a:r>
            <a:r>
              <a:rPr lang="en-US" sz="1600" dirty="0">
                <a:latin typeface="Times New Roman" panose="02020603050405020304" pitchFamily="18" charset="0"/>
                <a:cs typeface="Times New Roman" panose="02020603050405020304" pitchFamily="18" charset="0"/>
              </a:rPr>
              <a:t>=None, </a:t>
            </a:r>
            <a:r>
              <a:rPr lang="en-US" sz="1600" dirty="0" err="1">
                <a:latin typeface="Times New Roman" panose="02020603050405020304" pitchFamily="18" charset="0"/>
                <a:cs typeface="Times New Roman" panose="02020603050405020304" pitchFamily="18" charset="0"/>
              </a:rPr>
              <a:t>kernel_constraint</a:t>
            </a:r>
            <a:r>
              <a:rPr lang="en-US" sz="1600" dirty="0">
                <a:latin typeface="Times New Roman" panose="02020603050405020304" pitchFamily="18" charset="0"/>
                <a:cs typeface="Times New Roman" panose="02020603050405020304" pitchFamily="18" charset="0"/>
              </a:rPr>
              <a:t>=None,  </a:t>
            </a:r>
            <a:r>
              <a:rPr lang="en-US" sz="1600" dirty="0" err="1">
                <a:latin typeface="Times New Roman" panose="02020603050405020304" pitchFamily="18" charset="0"/>
                <a:cs typeface="Times New Roman" panose="02020603050405020304" pitchFamily="18" charset="0"/>
              </a:rPr>
              <a:t>bias_constraint</a:t>
            </a:r>
            <a:r>
              <a:rPr lang="en-US" sz="1600" dirty="0">
                <a:latin typeface="Times New Roman" panose="02020603050405020304" pitchFamily="18" charset="0"/>
                <a:cs typeface="Times New Roman" panose="02020603050405020304" pitchFamily="18" charset="0"/>
              </a:rPr>
              <a:t>=None) </a:t>
            </a:r>
          </a:p>
          <a:p>
            <a:r>
              <a:rPr lang="en-US" sz="2000" dirty="0">
                <a:latin typeface="Times New Roman" panose="02020603050405020304" pitchFamily="18" charset="0"/>
                <a:cs typeface="Times New Roman" panose="02020603050405020304" pitchFamily="18" charset="0"/>
              </a:rPr>
              <a:t>Activations: </a:t>
            </a:r>
          </a:p>
          <a:p>
            <a:pPr lvl="1"/>
            <a:r>
              <a:rPr lang="en-US" sz="2000" dirty="0">
                <a:latin typeface="Times New Roman" panose="02020603050405020304" pitchFamily="18" charset="0"/>
                <a:cs typeface="Times New Roman" panose="02020603050405020304" pitchFamily="18" charset="0"/>
              </a:rPr>
              <a:t>you can add one more new layer</a:t>
            </a:r>
            <a:r>
              <a:rPr lang="en-US" sz="1600" dirty="0">
                <a:latin typeface="Times New Roman" panose="02020603050405020304" pitchFamily="18" charset="0"/>
                <a:cs typeface="Times New Roman" panose="02020603050405020304" pitchFamily="18" charset="0"/>
              </a:rPr>
              <a:t>: </a:t>
            </a:r>
            <a:r>
              <a:rPr lang="en-US" sz="1600" dirty="0" err="1">
                <a:solidFill>
                  <a:srgbClr val="C00000"/>
                </a:solidFill>
                <a:latin typeface="Times New Roman" panose="02020603050405020304" pitchFamily="18" charset="0"/>
                <a:cs typeface="Times New Roman" panose="02020603050405020304" pitchFamily="18" charset="0"/>
              </a:rPr>
              <a:t>model.add</a:t>
            </a:r>
            <a:r>
              <a:rPr lang="en-US" sz="1600" dirty="0">
                <a:solidFill>
                  <a:srgbClr val="C00000"/>
                </a:solidFill>
                <a:latin typeface="Times New Roman" panose="02020603050405020304" pitchFamily="18" charset="0"/>
                <a:cs typeface="Times New Roman" panose="02020603050405020304" pitchFamily="18" charset="0"/>
              </a:rPr>
              <a:t>(Activation('tanh’))</a:t>
            </a:r>
          </a:p>
          <a:p>
            <a:pPr lvl="1"/>
            <a:r>
              <a:rPr lang="en-US" sz="2000" dirty="0">
                <a:latin typeface="Times New Roman" panose="02020603050405020304" pitchFamily="18" charset="0"/>
                <a:cs typeface="Times New Roman" panose="02020603050405020304" pitchFamily="18" charset="0"/>
              </a:rPr>
              <a:t>or Activation argument in all forwarded layer</a:t>
            </a:r>
            <a:r>
              <a:rPr lang="en-US" sz="1600" dirty="0">
                <a:latin typeface="Times New Roman" panose="02020603050405020304" pitchFamily="18" charset="0"/>
                <a:cs typeface="Times New Roman" panose="02020603050405020304" pitchFamily="18" charset="0"/>
              </a:rPr>
              <a:t>: </a:t>
            </a:r>
            <a:r>
              <a:rPr lang="en-US" sz="1600" dirty="0" err="1">
                <a:solidFill>
                  <a:srgbClr val="C00000"/>
                </a:solidFill>
                <a:latin typeface="Times New Roman" panose="02020603050405020304" pitchFamily="18" charset="0"/>
                <a:cs typeface="Times New Roman" panose="02020603050405020304" pitchFamily="18" charset="0"/>
              </a:rPr>
              <a:t>model.add</a:t>
            </a:r>
            <a:r>
              <a:rPr lang="en-US" sz="1600" dirty="0">
                <a:solidFill>
                  <a:srgbClr val="C00000"/>
                </a:solidFill>
                <a:latin typeface="Times New Roman" panose="02020603050405020304" pitchFamily="18" charset="0"/>
                <a:cs typeface="Times New Roman" panose="02020603050405020304" pitchFamily="18" charset="0"/>
              </a:rPr>
              <a:t>(Dense(64, activation='tanh'))</a:t>
            </a:r>
          </a:p>
        </p:txBody>
      </p:sp>
    </p:spTree>
    <p:extLst>
      <p:ext uri="{BB962C8B-B14F-4D97-AF65-F5344CB8AC3E}">
        <p14:creationId xmlns:p14="http://schemas.microsoft.com/office/powerpoint/2010/main" val="297036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867837" y="1094305"/>
            <a:ext cx="678656" cy="2756534"/>
          </a:xfrm>
          <a:custGeom>
            <a:avLst/>
            <a:gdLst/>
            <a:ahLst/>
            <a:cxnLst/>
            <a:rect l="l" t="t" r="r" b="b"/>
            <a:pathLst>
              <a:path w="904875" h="3675379">
                <a:moveTo>
                  <a:pt x="0" y="0"/>
                </a:moveTo>
                <a:lnTo>
                  <a:pt x="904798" y="0"/>
                </a:lnTo>
                <a:lnTo>
                  <a:pt x="904798" y="3674992"/>
                </a:lnTo>
                <a:lnTo>
                  <a:pt x="0" y="3674992"/>
                </a:lnTo>
                <a:lnTo>
                  <a:pt x="0" y="0"/>
                </a:lnTo>
                <a:close/>
              </a:path>
            </a:pathLst>
          </a:custGeom>
          <a:ln w="28574">
            <a:solidFill>
              <a:srgbClr val="CC0000"/>
            </a:solidFill>
          </a:ln>
        </p:spPr>
        <p:txBody>
          <a:bodyPr wrap="square" lIns="0" tIns="0" rIns="0" bIns="0" rtlCol="0"/>
          <a:lstStyle/>
          <a:p>
            <a:endParaRPr sz="1350"/>
          </a:p>
        </p:txBody>
      </p:sp>
      <p:sp>
        <p:nvSpPr>
          <p:cNvPr id="4" name="object 4"/>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5" name="object 5"/>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6" name="object 6"/>
          <p:cNvSpPr txBox="1"/>
          <p:nvPr/>
        </p:nvSpPr>
        <p:spPr>
          <a:xfrm>
            <a:off x="3552015"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7" name="object 7"/>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8" name="object 8"/>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9" name="object 9"/>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0" name="object 10"/>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11" name="object 11"/>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2" name="object 12"/>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3" name="object 13"/>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4" name="object 14"/>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5" name="object 15"/>
          <p:cNvSpPr txBox="1"/>
          <p:nvPr/>
        </p:nvSpPr>
        <p:spPr>
          <a:xfrm>
            <a:off x="3507185"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6" name="object 16"/>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7" name="object 17"/>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8" name="object 18"/>
          <p:cNvSpPr txBox="1"/>
          <p:nvPr/>
        </p:nvSpPr>
        <p:spPr>
          <a:xfrm>
            <a:off x="4958753"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9" name="object 19"/>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20" name="object 20"/>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21" name="object 21"/>
          <p:cNvSpPr txBox="1"/>
          <p:nvPr/>
        </p:nvSpPr>
        <p:spPr>
          <a:xfrm>
            <a:off x="4958753"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2" name="object 22"/>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23" name="object 23"/>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4" name="object 24"/>
          <p:cNvSpPr txBox="1"/>
          <p:nvPr/>
        </p:nvSpPr>
        <p:spPr>
          <a:xfrm>
            <a:off x="4958753"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5" name="object 25"/>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26" name="object 26"/>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7" name="object 27"/>
          <p:cNvSpPr txBox="1"/>
          <p:nvPr/>
        </p:nvSpPr>
        <p:spPr>
          <a:xfrm>
            <a:off x="4913922"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28" name="object 28"/>
          <p:cNvSpPr/>
          <p:nvPr/>
        </p:nvSpPr>
        <p:spPr>
          <a:xfrm>
            <a:off x="2454428" y="1454399"/>
            <a:ext cx="873443" cy="32766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sz="1350"/>
          </a:p>
        </p:txBody>
      </p:sp>
      <p:sp>
        <p:nvSpPr>
          <p:cNvPr id="29" name="object 29"/>
          <p:cNvSpPr/>
          <p:nvPr/>
        </p:nvSpPr>
        <p:spPr>
          <a:xfrm>
            <a:off x="3323434" y="1443017"/>
            <a:ext cx="34766" cy="2286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sz="1350"/>
          </a:p>
        </p:txBody>
      </p:sp>
      <p:sp>
        <p:nvSpPr>
          <p:cNvPr id="30" name="object 30"/>
          <p:cNvSpPr/>
          <p:nvPr/>
        </p:nvSpPr>
        <p:spPr>
          <a:xfrm>
            <a:off x="3323434" y="1443017"/>
            <a:ext cx="34766" cy="2286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sz="1350"/>
          </a:p>
        </p:txBody>
      </p:sp>
      <p:sp>
        <p:nvSpPr>
          <p:cNvPr id="31" name="object 31"/>
          <p:cNvSpPr/>
          <p:nvPr/>
        </p:nvSpPr>
        <p:spPr>
          <a:xfrm>
            <a:off x="2454428" y="1781799"/>
            <a:ext cx="873443" cy="334328"/>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sz="1350"/>
          </a:p>
        </p:txBody>
      </p:sp>
      <p:sp>
        <p:nvSpPr>
          <p:cNvPr id="32" name="object 32"/>
          <p:cNvSpPr/>
          <p:nvPr/>
        </p:nvSpPr>
        <p:spPr>
          <a:xfrm>
            <a:off x="3323452" y="2104664"/>
            <a:ext cx="34766" cy="2286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33" name="object 33"/>
          <p:cNvSpPr/>
          <p:nvPr/>
        </p:nvSpPr>
        <p:spPr>
          <a:xfrm>
            <a:off x="3323452" y="2104664"/>
            <a:ext cx="34766" cy="2286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34" name="object 34"/>
          <p:cNvSpPr/>
          <p:nvPr/>
        </p:nvSpPr>
        <p:spPr>
          <a:xfrm>
            <a:off x="2454429" y="1781799"/>
            <a:ext cx="885349" cy="1008698"/>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sz="1350"/>
          </a:p>
        </p:txBody>
      </p:sp>
      <p:sp>
        <p:nvSpPr>
          <p:cNvPr id="35" name="object 35"/>
          <p:cNvSpPr/>
          <p:nvPr/>
        </p:nvSpPr>
        <p:spPr>
          <a:xfrm>
            <a:off x="3330558" y="2782644"/>
            <a:ext cx="30480" cy="32385"/>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sz="1350"/>
          </a:p>
        </p:txBody>
      </p:sp>
      <p:sp>
        <p:nvSpPr>
          <p:cNvPr id="36" name="object 36"/>
          <p:cNvSpPr/>
          <p:nvPr/>
        </p:nvSpPr>
        <p:spPr>
          <a:xfrm>
            <a:off x="3330558" y="2782644"/>
            <a:ext cx="30480" cy="32385"/>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sz="1350"/>
          </a:p>
        </p:txBody>
      </p:sp>
      <p:sp>
        <p:nvSpPr>
          <p:cNvPr id="37" name="object 37"/>
          <p:cNvSpPr/>
          <p:nvPr/>
        </p:nvSpPr>
        <p:spPr>
          <a:xfrm>
            <a:off x="2454429" y="1471476"/>
            <a:ext cx="885349" cy="100203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sz="1350"/>
          </a:p>
        </p:txBody>
      </p:sp>
      <p:sp>
        <p:nvSpPr>
          <p:cNvPr id="38" name="object 38"/>
          <p:cNvSpPr/>
          <p:nvPr/>
        </p:nvSpPr>
        <p:spPr>
          <a:xfrm>
            <a:off x="3330483" y="1447178"/>
            <a:ext cx="30480" cy="32385"/>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sz="1350"/>
          </a:p>
        </p:txBody>
      </p:sp>
      <p:sp>
        <p:nvSpPr>
          <p:cNvPr id="39" name="object 39"/>
          <p:cNvSpPr/>
          <p:nvPr/>
        </p:nvSpPr>
        <p:spPr>
          <a:xfrm>
            <a:off x="3330483" y="1447178"/>
            <a:ext cx="30480" cy="32385"/>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sz="1350"/>
          </a:p>
        </p:txBody>
      </p:sp>
      <p:sp>
        <p:nvSpPr>
          <p:cNvPr id="40" name="object 40"/>
          <p:cNvSpPr/>
          <p:nvPr/>
        </p:nvSpPr>
        <p:spPr>
          <a:xfrm>
            <a:off x="2454428" y="2146046"/>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1" name="object 41"/>
          <p:cNvSpPr/>
          <p:nvPr/>
        </p:nvSpPr>
        <p:spPr>
          <a:xfrm>
            <a:off x="3323434" y="2134664"/>
            <a:ext cx="34766" cy="2286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2" name="object 42"/>
          <p:cNvSpPr/>
          <p:nvPr/>
        </p:nvSpPr>
        <p:spPr>
          <a:xfrm>
            <a:off x="3323434" y="2134664"/>
            <a:ext cx="34766" cy="2286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3" name="object 43"/>
          <p:cNvSpPr/>
          <p:nvPr/>
        </p:nvSpPr>
        <p:spPr>
          <a:xfrm>
            <a:off x="2454428" y="2473457"/>
            <a:ext cx="873443" cy="334328"/>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sz="1350"/>
          </a:p>
        </p:txBody>
      </p:sp>
      <p:sp>
        <p:nvSpPr>
          <p:cNvPr id="44" name="object 44"/>
          <p:cNvSpPr/>
          <p:nvPr/>
        </p:nvSpPr>
        <p:spPr>
          <a:xfrm>
            <a:off x="3323452" y="2796313"/>
            <a:ext cx="34766" cy="2286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45" name="object 45"/>
          <p:cNvSpPr/>
          <p:nvPr/>
        </p:nvSpPr>
        <p:spPr>
          <a:xfrm>
            <a:off x="3323452" y="2796313"/>
            <a:ext cx="34766" cy="2286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46" name="object 46"/>
          <p:cNvSpPr/>
          <p:nvPr/>
        </p:nvSpPr>
        <p:spPr>
          <a:xfrm>
            <a:off x="2454428" y="2837694"/>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7" name="object 47"/>
          <p:cNvSpPr/>
          <p:nvPr/>
        </p:nvSpPr>
        <p:spPr>
          <a:xfrm>
            <a:off x="3323434" y="2826313"/>
            <a:ext cx="34766" cy="2286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8" name="object 48"/>
          <p:cNvSpPr/>
          <p:nvPr/>
        </p:nvSpPr>
        <p:spPr>
          <a:xfrm>
            <a:off x="3323434" y="2826313"/>
            <a:ext cx="34766" cy="2286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9" name="object 49"/>
          <p:cNvSpPr/>
          <p:nvPr/>
        </p:nvSpPr>
        <p:spPr>
          <a:xfrm>
            <a:off x="2454429" y="2163127"/>
            <a:ext cx="885349" cy="100203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sz="1350"/>
          </a:p>
        </p:txBody>
      </p:sp>
      <p:sp>
        <p:nvSpPr>
          <p:cNvPr id="50" name="object 50"/>
          <p:cNvSpPr/>
          <p:nvPr/>
        </p:nvSpPr>
        <p:spPr>
          <a:xfrm>
            <a:off x="3330483" y="2138827"/>
            <a:ext cx="30480" cy="32385"/>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sz="1350"/>
          </a:p>
        </p:txBody>
      </p:sp>
      <p:sp>
        <p:nvSpPr>
          <p:cNvPr id="51" name="object 51"/>
          <p:cNvSpPr/>
          <p:nvPr/>
        </p:nvSpPr>
        <p:spPr>
          <a:xfrm>
            <a:off x="3330483" y="2138827"/>
            <a:ext cx="30480" cy="32385"/>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sz="1350"/>
          </a:p>
        </p:txBody>
      </p:sp>
      <p:sp>
        <p:nvSpPr>
          <p:cNvPr id="52" name="object 52"/>
          <p:cNvSpPr/>
          <p:nvPr/>
        </p:nvSpPr>
        <p:spPr>
          <a:xfrm>
            <a:off x="2454428" y="1477235"/>
            <a:ext cx="893445" cy="1688306"/>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sz="1350"/>
          </a:p>
        </p:txBody>
      </p:sp>
      <p:sp>
        <p:nvSpPr>
          <p:cNvPr id="53" name="object 53"/>
          <p:cNvSpPr/>
          <p:nvPr/>
        </p:nvSpPr>
        <p:spPr>
          <a:xfrm>
            <a:off x="3337233" y="1448581"/>
            <a:ext cx="25718" cy="3429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sz="1350"/>
          </a:p>
        </p:txBody>
      </p:sp>
      <p:sp>
        <p:nvSpPr>
          <p:cNvPr id="54" name="object 54"/>
          <p:cNvSpPr/>
          <p:nvPr/>
        </p:nvSpPr>
        <p:spPr>
          <a:xfrm>
            <a:off x="3337233" y="1448581"/>
            <a:ext cx="25718" cy="3429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sz="1350"/>
          </a:p>
        </p:txBody>
      </p:sp>
      <p:sp>
        <p:nvSpPr>
          <p:cNvPr id="55" name="object 55"/>
          <p:cNvSpPr/>
          <p:nvPr/>
        </p:nvSpPr>
        <p:spPr>
          <a:xfrm>
            <a:off x="3861163" y="143923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56" name="object 56"/>
          <p:cNvSpPr/>
          <p:nvPr/>
        </p:nvSpPr>
        <p:spPr>
          <a:xfrm>
            <a:off x="4731574" y="1427438"/>
            <a:ext cx="32861" cy="23813"/>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57" name="object 57"/>
          <p:cNvSpPr/>
          <p:nvPr/>
        </p:nvSpPr>
        <p:spPr>
          <a:xfrm>
            <a:off x="4731574" y="1427438"/>
            <a:ext cx="32861" cy="23813"/>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58" name="object 58"/>
          <p:cNvSpPr/>
          <p:nvPr/>
        </p:nvSpPr>
        <p:spPr>
          <a:xfrm>
            <a:off x="3861163" y="1439237"/>
            <a:ext cx="879158" cy="665798"/>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sz="1350"/>
          </a:p>
        </p:txBody>
      </p:sp>
      <p:sp>
        <p:nvSpPr>
          <p:cNvPr id="59" name="object 59"/>
          <p:cNvSpPr/>
          <p:nvPr/>
        </p:nvSpPr>
        <p:spPr>
          <a:xfrm>
            <a:off x="4733149" y="2095609"/>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60" name="object 60"/>
          <p:cNvSpPr/>
          <p:nvPr/>
        </p:nvSpPr>
        <p:spPr>
          <a:xfrm>
            <a:off x="4733149" y="2095609"/>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61" name="object 61"/>
          <p:cNvSpPr/>
          <p:nvPr/>
        </p:nvSpPr>
        <p:spPr>
          <a:xfrm>
            <a:off x="3861163" y="1439237"/>
            <a:ext cx="890111" cy="1347788"/>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sz="1350"/>
          </a:p>
        </p:txBody>
      </p:sp>
      <p:sp>
        <p:nvSpPr>
          <p:cNvPr id="62" name="object 62"/>
          <p:cNvSpPr/>
          <p:nvPr/>
        </p:nvSpPr>
        <p:spPr>
          <a:xfrm>
            <a:off x="4740968" y="2780263"/>
            <a:ext cx="28099" cy="33814"/>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sz="1350"/>
          </a:p>
        </p:txBody>
      </p:sp>
      <p:sp>
        <p:nvSpPr>
          <p:cNvPr id="63" name="object 63"/>
          <p:cNvSpPr/>
          <p:nvPr/>
        </p:nvSpPr>
        <p:spPr>
          <a:xfrm>
            <a:off x="4740968" y="2780263"/>
            <a:ext cx="28099" cy="33814"/>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sz="1350"/>
          </a:p>
        </p:txBody>
      </p:sp>
      <p:sp>
        <p:nvSpPr>
          <p:cNvPr id="64" name="object 64"/>
          <p:cNvSpPr/>
          <p:nvPr/>
        </p:nvSpPr>
        <p:spPr>
          <a:xfrm>
            <a:off x="3861163" y="1465114"/>
            <a:ext cx="879158" cy="665798"/>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sz="1350"/>
          </a:p>
        </p:txBody>
      </p:sp>
      <p:sp>
        <p:nvSpPr>
          <p:cNvPr id="65" name="object 65"/>
          <p:cNvSpPr/>
          <p:nvPr/>
        </p:nvSpPr>
        <p:spPr>
          <a:xfrm>
            <a:off x="4733149" y="1445544"/>
            <a:ext cx="33338" cy="29051"/>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sz="1350"/>
          </a:p>
        </p:txBody>
      </p:sp>
      <p:sp>
        <p:nvSpPr>
          <p:cNvPr id="66" name="object 66"/>
          <p:cNvSpPr/>
          <p:nvPr/>
        </p:nvSpPr>
        <p:spPr>
          <a:xfrm>
            <a:off x="4733149" y="1445544"/>
            <a:ext cx="33338" cy="29051"/>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sz="1350"/>
          </a:p>
        </p:txBody>
      </p:sp>
      <p:sp>
        <p:nvSpPr>
          <p:cNvPr id="67" name="object 67"/>
          <p:cNvSpPr/>
          <p:nvPr/>
        </p:nvSpPr>
        <p:spPr>
          <a:xfrm>
            <a:off x="3861163" y="213087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68" name="object 68"/>
          <p:cNvSpPr/>
          <p:nvPr/>
        </p:nvSpPr>
        <p:spPr>
          <a:xfrm>
            <a:off x="4731574" y="2119083"/>
            <a:ext cx="32861" cy="23813"/>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69" name="object 69"/>
          <p:cNvSpPr/>
          <p:nvPr/>
        </p:nvSpPr>
        <p:spPr>
          <a:xfrm>
            <a:off x="4731574" y="2119083"/>
            <a:ext cx="32861" cy="23813"/>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70" name="object 70"/>
          <p:cNvSpPr/>
          <p:nvPr/>
        </p:nvSpPr>
        <p:spPr>
          <a:xfrm>
            <a:off x="3861163" y="2130877"/>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71" name="object 71"/>
          <p:cNvSpPr/>
          <p:nvPr/>
        </p:nvSpPr>
        <p:spPr>
          <a:xfrm>
            <a:off x="4733149" y="2787257"/>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72" name="object 72"/>
          <p:cNvSpPr/>
          <p:nvPr/>
        </p:nvSpPr>
        <p:spPr>
          <a:xfrm>
            <a:off x="4733149" y="2787257"/>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73" name="object 73"/>
          <p:cNvSpPr/>
          <p:nvPr/>
        </p:nvSpPr>
        <p:spPr>
          <a:xfrm>
            <a:off x="3861163" y="1475007"/>
            <a:ext cx="890111" cy="1347788"/>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sz="1350"/>
          </a:p>
        </p:txBody>
      </p:sp>
      <p:sp>
        <p:nvSpPr>
          <p:cNvPr id="74" name="object 74"/>
          <p:cNvSpPr/>
          <p:nvPr/>
        </p:nvSpPr>
        <p:spPr>
          <a:xfrm>
            <a:off x="4740968" y="1447953"/>
            <a:ext cx="28099" cy="33814"/>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sz="1350"/>
          </a:p>
        </p:txBody>
      </p:sp>
      <p:sp>
        <p:nvSpPr>
          <p:cNvPr id="75" name="object 75"/>
          <p:cNvSpPr/>
          <p:nvPr/>
        </p:nvSpPr>
        <p:spPr>
          <a:xfrm>
            <a:off x="4740968" y="1447953"/>
            <a:ext cx="28099" cy="33814"/>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sz="1350"/>
          </a:p>
        </p:txBody>
      </p:sp>
      <p:sp>
        <p:nvSpPr>
          <p:cNvPr id="76" name="object 76"/>
          <p:cNvSpPr/>
          <p:nvPr/>
        </p:nvSpPr>
        <p:spPr>
          <a:xfrm>
            <a:off x="3861163" y="2156770"/>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77" name="object 77"/>
          <p:cNvSpPr/>
          <p:nvPr/>
        </p:nvSpPr>
        <p:spPr>
          <a:xfrm>
            <a:off x="4733149" y="2137196"/>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78" name="object 78"/>
          <p:cNvSpPr/>
          <p:nvPr/>
        </p:nvSpPr>
        <p:spPr>
          <a:xfrm>
            <a:off x="4733149" y="2137196"/>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79" name="object 79"/>
          <p:cNvSpPr/>
          <p:nvPr/>
        </p:nvSpPr>
        <p:spPr>
          <a:xfrm>
            <a:off x="3861163" y="282254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80" name="object 80"/>
          <p:cNvSpPr/>
          <p:nvPr/>
        </p:nvSpPr>
        <p:spPr>
          <a:xfrm>
            <a:off x="4731574" y="2810731"/>
            <a:ext cx="32861" cy="23813"/>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81" name="object 81"/>
          <p:cNvSpPr/>
          <p:nvPr/>
        </p:nvSpPr>
        <p:spPr>
          <a:xfrm>
            <a:off x="4731574" y="2810731"/>
            <a:ext cx="32861" cy="23813"/>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82" name="object 82"/>
          <p:cNvSpPr/>
          <p:nvPr/>
        </p:nvSpPr>
        <p:spPr>
          <a:xfrm>
            <a:off x="3861163" y="2848419"/>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83" name="object 83"/>
          <p:cNvSpPr/>
          <p:nvPr/>
        </p:nvSpPr>
        <p:spPr>
          <a:xfrm>
            <a:off x="4733149" y="2828845"/>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84" name="object 84"/>
          <p:cNvSpPr/>
          <p:nvPr/>
        </p:nvSpPr>
        <p:spPr>
          <a:xfrm>
            <a:off x="4733149" y="2828845"/>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85" name="object 85"/>
          <p:cNvSpPr/>
          <p:nvPr/>
        </p:nvSpPr>
        <p:spPr>
          <a:xfrm>
            <a:off x="3861163" y="2166652"/>
            <a:ext cx="890111" cy="1347788"/>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sz="1350"/>
          </a:p>
        </p:txBody>
      </p:sp>
      <p:sp>
        <p:nvSpPr>
          <p:cNvPr id="86" name="object 86"/>
          <p:cNvSpPr/>
          <p:nvPr/>
        </p:nvSpPr>
        <p:spPr>
          <a:xfrm>
            <a:off x="4740968" y="2139596"/>
            <a:ext cx="28099" cy="33814"/>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sz="1350"/>
          </a:p>
        </p:txBody>
      </p:sp>
      <p:sp>
        <p:nvSpPr>
          <p:cNvPr id="87" name="object 87"/>
          <p:cNvSpPr/>
          <p:nvPr/>
        </p:nvSpPr>
        <p:spPr>
          <a:xfrm>
            <a:off x="4740968" y="2139596"/>
            <a:ext cx="28099" cy="33814"/>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sz="1350"/>
          </a:p>
        </p:txBody>
      </p:sp>
      <p:sp>
        <p:nvSpPr>
          <p:cNvPr id="88" name="object 88"/>
          <p:cNvSpPr/>
          <p:nvPr/>
        </p:nvSpPr>
        <p:spPr>
          <a:xfrm>
            <a:off x="3861163" y="1478469"/>
            <a:ext cx="896303" cy="2035969"/>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sz="1350"/>
          </a:p>
        </p:txBody>
      </p:sp>
      <p:sp>
        <p:nvSpPr>
          <p:cNvPr id="89" name="object 89"/>
          <p:cNvSpPr/>
          <p:nvPr/>
        </p:nvSpPr>
        <p:spPr>
          <a:xfrm>
            <a:off x="4746368" y="1448797"/>
            <a:ext cx="24288" cy="34766"/>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sz="1350"/>
          </a:p>
        </p:txBody>
      </p:sp>
      <p:sp>
        <p:nvSpPr>
          <p:cNvPr id="90" name="object 90"/>
          <p:cNvSpPr/>
          <p:nvPr/>
        </p:nvSpPr>
        <p:spPr>
          <a:xfrm>
            <a:off x="4746368" y="1448797"/>
            <a:ext cx="24288" cy="34766"/>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sz="1350"/>
          </a:p>
        </p:txBody>
      </p:sp>
      <p:sp>
        <p:nvSpPr>
          <p:cNvPr id="91" name="object 91"/>
          <p:cNvSpPr/>
          <p:nvPr/>
        </p:nvSpPr>
        <p:spPr>
          <a:xfrm>
            <a:off x="5267897" y="1439237"/>
            <a:ext cx="873443" cy="32766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sz="1350"/>
          </a:p>
        </p:txBody>
      </p:sp>
      <p:sp>
        <p:nvSpPr>
          <p:cNvPr id="92" name="object 92"/>
          <p:cNvSpPr/>
          <p:nvPr/>
        </p:nvSpPr>
        <p:spPr>
          <a:xfrm>
            <a:off x="6136903" y="1755806"/>
            <a:ext cx="34766" cy="2286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sz="1350"/>
          </a:p>
        </p:txBody>
      </p:sp>
      <p:sp>
        <p:nvSpPr>
          <p:cNvPr id="93" name="object 93"/>
          <p:cNvSpPr/>
          <p:nvPr/>
        </p:nvSpPr>
        <p:spPr>
          <a:xfrm>
            <a:off x="6136903" y="1755806"/>
            <a:ext cx="34766" cy="2286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sz="1350"/>
          </a:p>
        </p:txBody>
      </p:sp>
      <p:sp>
        <p:nvSpPr>
          <p:cNvPr id="94" name="object 94"/>
          <p:cNvSpPr/>
          <p:nvPr/>
        </p:nvSpPr>
        <p:spPr>
          <a:xfrm>
            <a:off x="5267898" y="1439238"/>
            <a:ext cx="885349" cy="1002506"/>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sz="1350"/>
          </a:p>
        </p:txBody>
      </p:sp>
      <p:sp>
        <p:nvSpPr>
          <p:cNvPr id="95" name="object 95"/>
          <p:cNvSpPr/>
          <p:nvPr/>
        </p:nvSpPr>
        <p:spPr>
          <a:xfrm>
            <a:off x="6143952" y="2433614"/>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96" name="object 96"/>
          <p:cNvSpPr/>
          <p:nvPr/>
        </p:nvSpPr>
        <p:spPr>
          <a:xfrm>
            <a:off x="6143952" y="2433614"/>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97" name="object 97"/>
          <p:cNvSpPr/>
          <p:nvPr/>
        </p:nvSpPr>
        <p:spPr>
          <a:xfrm>
            <a:off x="5267897" y="1439238"/>
            <a:ext cx="893445" cy="1688306"/>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sz="1350"/>
          </a:p>
        </p:txBody>
      </p:sp>
      <p:sp>
        <p:nvSpPr>
          <p:cNvPr id="98" name="object 98"/>
          <p:cNvSpPr/>
          <p:nvPr/>
        </p:nvSpPr>
        <p:spPr>
          <a:xfrm>
            <a:off x="6150702" y="3121812"/>
            <a:ext cx="25718" cy="3429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sz="1350"/>
          </a:p>
        </p:txBody>
      </p:sp>
      <p:sp>
        <p:nvSpPr>
          <p:cNvPr id="99" name="object 99"/>
          <p:cNvSpPr/>
          <p:nvPr/>
        </p:nvSpPr>
        <p:spPr>
          <a:xfrm>
            <a:off x="6150702" y="3121812"/>
            <a:ext cx="25718" cy="3429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sz="1350"/>
          </a:p>
        </p:txBody>
      </p:sp>
      <p:sp>
        <p:nvSpPr>
          <p:cNvPr id="100" name="object 100"/>
          <p:cNvSpPr/>
          <p:nvPr/>
        </p:nvSpPr>
        <p:spPr>
          <a:xfrm>
            <a:off x="5267897" y="1797211"/>
            <a:ext cx="873443" cy="333851"/>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sz="1350"/>
          </a:p>
        </p:txBody>
      </p:sp>
      <p:sp>
        <p:nvSpPr>
          <p:cNvPr id="101" name="object 101"/>
          <p:cNvSpPr/>
          <p:nvPr/>
        </p:nvSpPr>
        <p:spPr>
          <a:xfrm>
            <a:off x="6136921" y="1785639"/>
            <a:ext cx="34766" cy="2286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sz="1350"/>
          </a:p>
        </p:txBody>
      </p:sp>
      <p:sp>
        <p:nvSpPr>
          <p:cNvPr id="102" name="object 102"/>
          <p:cNvSpPr/>
          <p:nvPr/>
        </p:nvSpPr>
        <p:spPr>
          <a:xfrm>
            <a:off x="6136921" y="1785639"/>
            <a:ext cx="34766" cy="2286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sz="1350"/>
          </a:p>
        </p:txBody>
      </p:sp>
      <p:sp>
        <p:nvSpPr>
          <p:cNvPr id="103" name="object 103"/>
          <p:cNvSpPr/>
          <p:nvPr/>
        </p:nvSpPr>
        <p:spPr>
          <a:xfrm>
            <a:off x="5267897" y="2130877"/>
            <a:ext cx="873443" cy="32766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sz="1350"/>
          </a:p>
        </p:txBody>
      </p:sp>
      <p:sp>
        <p:nvSpPr>
          <p:cNvPr id="104" name="object 104"/>
          <p:cNvSpPr/>
          <p:nvPr/>
        </p:nvSpPr>
        <p:spPr>
          <a:xfrm>
            <a:off x="6136903" y="2447451"/>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05" name="object 105"/>
          <p:cNvSpPr/>
          <p:nvPr/>
        </p:nvSpPr>
        <p:spPr>
          <a:xfrm>
            <a:off x="6136903" y="2447451"/>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06" name="object 106"/>
          <p:cNvSpPr/>
          <p:nvPr/>
        </p:nvSpPr>
        <p:spPr>
          <a:xfrm>
            <a:off x="5267898" y="2130877"/>
            <a:ext cx="885349" cy="1002506"/>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sz="1350"/>
          </a:p>
        </p:txBody>
      </p:sp>
      <p:sp>
        <p:nvSpPr>
          <p:cNvPr id="107" name="object 107"/>
          <p:cNvSpPr/>
          <p:nvPr/>
        </p:nvSpPr>
        <p:spPr>
          <a:xfrm>
            <a:off x="6143952" y="3125262"/>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108" name="object 108"/>
          <p:cNvSpPr/>
          <p:nvPr/>
        </p:nvSpPr>
        <p:spPr>
          <a:xfrm>
            <a:off x="6143952" y="3125262"/>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109" name="object 109"/>
          <p:cNvSpPr/>
          <p:nvPr/>
        </p:nvSpPr>
        <p:spPr>
          <a:xfrm>
            <a:off x="5267898" y="1814128"/>
            <a:ext cx="885349" cy="1008698"/>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sz="1350"/>
          </a:p>
        </p:txBody>
      </p:sp>
      <p:sp>
        <p:nvSpPr>
          <p:cNvPr id="110" name="object 110"/>
          <p:cNvSpPr/>
          <p:nvPr/>
        </p:nvSpPr>
        <p:spPr>
          <a:xfrm>
            <a:off x="6144027" y="1789760"/>
            <a:ext cx="30480" cy="32385"/>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sz="1350"/>
          </a:p>
        </p:txBody>
      </p:sp>
      <p:sp>
        <p:nvSpPr>
          <p:cNvPr id="111" name="object 111"/>
          <p:cNvSpPr/>
          <p:nvPr/>
        </p:nvSpPr>
        <p:spPr>
          <a:xfrm>
            <a:off x="6144027" y="1789760"/>
            <a:ext cx="30480" cy="32385"/>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sz="1350"/>
          </a:p>
        </p:txBody>
      </p:sp>
      <p:sp>
        <p:nvSpPr>
          <p:cNvPr id="112" name="object 112"/>
          <p:cNvSpPr/>
          <p:nvPr/>
        </p:nvSpPr>
        <p:spPr>
          <a:xfrm>
            <a:off x="5267897" y="2488851"/>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13" name="object 113"/>
          <p:cNvSpPr/>
          <p:nvPr/>
        </p:nvSpPr>
        <p:spPr>
          <a:xfrm>
            <a:off x="6136921" y="2477282"/>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14" name="object 114"/>
          <p:cNvSpPr/>
          <p:nvPr/>
        </p:nvSpPr>
        <p:spPr>
          <a:xfrm>
            <a:off x="6136921" y="2477282"/>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15" name="object 115"/>
          <p:cNvSpPr/>
          <p:nvPr/>
        </p:nvSpPr>
        <p:spPr>
          <a:xfrm>
            <a:off x="5267897" y="2822544"/>
            <a:ext cx="873443" cy="32766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sz="1350"/>
          </a:p>
        </p:txBody>
      </p:sp>
      <p:sp>
        <p:nvSpPr>
          <p:cNvPr id="116" name="object 116"/>
          <p:cNvSpPr/>
          <p:nvPr/>
        </p:nvSpPr>
        <p:spPr>
          <a:xfrm>
            <a:off x="6136903" y="3139100"/>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17" name="object 117"/>
          <p:cNvSpPr/>
          <p:nvPr/>
        </p:nvSpPr>
        <p:spPr>
          <a:xfrm>
            <a:off x="6136903" y="3139100"/>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18" name="object 118"/>
          <p:cNvSpPr/>
          <p:nvPr/>
        </p:nvSpPr>
        <p:spPr>
          <a:xfrm>
            <a:off x="5267897" y="3180499"/>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19" name="object 119"/>
          <p:cNvSpPr/>
          <p:nvPr/>
        </p:nvSpPr>
        <p:spPr>
          <a:xfrm>
            <a:off x="6136921" y="3168931"/>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20" name="object 120"/>
          <p:cNvSpPr/>
          <p:nvPr/>
        </p:nvSpPr>
        <p:spPr>
          <a:xfrm>
            <a:off x="6136921" y="3168931"/>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21" name="object 121"/>
          <p:cNvSpPr/>
          <p:nvPr/>
        </p:nvSpPr>
        <p:spPr>
          <a:xfrm>
            <a:off x="5267898" y="2505782"/>
            <a:ext cx="885349" cy="1008698"/>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sz="1350"/>
          </a:p>
        </p:txBody>
      </p:sp>
      <p:sp>
        <p:nvSpPr>
          <p:cNvPr id="122" name="object 122"/>
          <p:cNvSpPr/>
          <p:nvPr/>
        </p:nvSpPr>
        <p:spPr>
          <a:xfrm>
            <a:off x="6144027" y="2481407"/>
            <a:ext cx="30480" cy="32385"/>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sz="1350"/>
          </a:p>
        </p:txBody>
      </p:sp>
      <p:sp>
        <p:nvSpPr>
          <p:cNvPr id="123" name="object 123"/>
          <p:cNvSpPr/>
          <p:nvPr/>
        </p:nvSpPr>
        <p:spPr>
          <a:xfrm>
            <a:off x="6144027" y="2481407"/>
            <a:ext cx="30480" cy="32385"/>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sz="1350"/>
          </a:p>
        </p:txBody>
      </p:sp>
      <p:sp>
        <p:nvSpPr>
          <p:cNvPr id="124" name="object 124"/>
          <p:cNvSpPr/>
          <p:nvPr/>
        </p:nvSpPr>
        <p:spPr>
          <a:xfrm>
            <a:off x="5267897" y="1819828"/>
            <a:ext cx="893445" cy="1694498"/>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sz="1350"/>
          </a:p>
        </p:txBody>
      </p:sp>
      <p:sp>
        <p:nvSpPr>
          <p:cNvPr id="125" name="object 125"/>
          <p:cNvSpPr/>
          <p:nvPr/>
        </p:nvSpPr>
        <p:spPr>
          <a:xfrm>
            <a:off x="6150740" y="1791150"/>
            <a:ext cx="25718" cy="3429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sz="1350"/>
          </a:p>
        </p:txBody>
      </p:sp>
      <p:sp>
        <p:nvSpPr>
          <p:cNvPr id="126" name="object 126"/>
          <p:cNvSpPr/>
          <p:nvPr/>
        </p:nvSpPr>
        <p:spPr>
          <a:xfrm>
            <a:off x="6150739" y="1791150"/>
            <a:ext cx="25718" cy="3429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sz="1350"/>
          </a:p>
        </p:txBody>
      </p:sp>
      <p:sp>
        <p:nvSpPr>
          <p:cNvPr id="127" name="object 127"/>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128" name="object 128"/>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29" name="object 129"/>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30" name="object 130"/>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131" name="object 131"/>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32" name="object 132"/>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33" name="object 133"/>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4" name="object 134"/>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35" name="object 135"/>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36" name="object 136"/>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7" name="object 137"/>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38" name="object 138"/>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39" name="object 139"/>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40" name="object 140"/>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41" name="object 141"/>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42" name="object 142"/>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143" name="object 143"/>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(2)</a:t>
            </a:r>
            <a:endParaRPr sz="900">
              <a:latin typeface="Arial"/>
              <a:cs typeface="Arial"/>
            </a:endParaRPr>
          </a:p>
        </p:txBody>
      </p:sp>
      <p:sp>
        <p:nvSpPr>
          <p:cNvPr id="144" name="object 144"/>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(3)</a:t>
            </a:r>
            <a:endParaRPr sz="900">
              <a:latin typeface="Arial"/>
              <a:cs typeface="Arial"/>
            </a:endParaRPr>
          </a:p>
        </p:txBody>
      </p:sp>
      <p:sp>
        <p:nvSpPr>
          <p:cNvPr id="145" name="object 145"/>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(2)</a:t>
            </a:r>
            <a:endParaRPr sz="900">
              <a:latin typeface="Arial"/>
              <a:cs typeface="Arial"/>
            </a:endParaRPr>
          </a:p>
        </p:txBody>
      </p:sp>
      <p:sp>
        <p:nvSpPr>
          <p:cNvPr id="146" name="object 146"/>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(3)</a:t>
            </a:r>
            <a:endParaRPr sz="900">
              <a:latin typeface="Arial"/>
              <a:cs typeface="Arial"/>
            </a:endParaRPr>
          </a:p>
        </p:txBody>
      </p:sp>
      <p:sp>
        <p:nvSpPr>
          <p:cNvPr id="147" name="object 147"/>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latin typeface="Arial"/>
                <a:cs typeface="Arial"/>
              </a:rPr>
              <a:t>a</a:t>
            </a:r>
            <a:r>
              <a:rPr sz="900" dirty="0">
                <a:latin typeface="Arial"/>
                <a:cs typeface="Arial"/>
              </a:rPr>
              <a:t>(4)</a:t>
            </a:r>
            <a:endParaRPr sz="900">
              <a:latin typeface="Arial"/>
              <a:cs typeface="Arial"/>
            </a:endParaRPr>
          </a:p>
        </p:txBody>
      </p:sp>
      <p:sp>
        <p:nvSpPr>
          <p:cNvPr id="148" name="object 148"/>
          <p:cNvSpPr txBox="1"/>
          <p:nvPr/>
        </p:nvSpPr>
        <p:spPr>
          <a:xfrm>
            <a:off x="7228413" y="1601012"/>
            <a:ext cx="278606" cy="103304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025">
              <a:latin typeface="Times New Roman"/>
              <a:cs typeface="Times New Roman"/>
            </a:endParaRPr>
          </a:p>
          <a:p>
            <a:pPr>
              <a:spcBef>
                <a:spcPts val="30"/>
              </a:spcBef>
            </a:pPr>
            <a:endParaRPr sz="2888">
              <a:latin typeface="Times New Roman"/>
              <a:cs typeface="Times New Roman"/>
            </a:endParaRPr>
          </a:p>
          <a:p>
            <a:pPr marL="81915"/>
            <a:r>
              <a:rPr dirty="0">
                <a:latin typeface="Arial"/>
                <a:cs typeface="Arial"/>
              </a:rPr>
              <a:t>ŷ</a:t>
            </a:r>
            <a:endParaRPr>
              <a:latin typeface="Arial"/>
              <a:cs typeface="Arial"/>
            </a:endParaRPr>
          </a:p>
        </p:txBody>
      </p:sp>
      <p:sp>
        <p:nvSpPr>
          <p:cNvPr id="149" name="object 149"/>
          <p:cNvSpPr/>
          <p:nvPr/>
        </p:nvSpPr>
        <p:spPr>
          <a:xfrm>
            <a:off x="1600198" y="757235"/>
            <a:ext cx="166688" cy="195263"/>
          </a:xfrm>
          <a:custGeom>
            <a:avLst/>
            <a:gdLst/>
            <a:ahLst/>
            <a:cxnLst/>
            <a:rect l="l" t="t" r="r" b="b"/>
            <a:pathLst>
              <a:path w="222250" h="260350">
                <a:moveTo>
                  <a:pt x="0" y="0"/>
                </a:moveTo>
                <a:lnTo>
                  <a:pt x="222009" y="260176"/>
                </a:lnTo>
              </a:path>
            </a:pathLst>
          </a:custGeom>
          <a:ln w="28574">
            <a:solidFill>
              <a:srgbClr val="CC0000"/>
            </a:solidFill>
          </a:ln>
        </p:spPr>
        <p:txBody>
          <a:bodyPr wrap="square" lIns="0" tIns="0" rIns="0" bIns="0" rtlCol="0"/>
          <a:lstStyle/>
          <a:p>
            <a:endParaRPr sz="1350"/>
          </a:p>
        </p:txBody>
      </p:sp>
      <p:sp>
        <p:nvSpPr>
          <p:cNvPr id="150" name="object 150"/>
          <p:cNvSpPr/>
          <p:nvPr/>
        </p:nvSpPr>
        <p:spPr>
          <a:xfrm>
            <a:off x="1729064" y="918676"/>
            <a:ext cx="111489" cy="118391"/>
          </a:xfrm>
          <a:prstGeom prst="rect">
            <a:avLst/>
          </a:prstGeom>
          <a:blipFill>
            <a:blip r:embed="rId2" cstate="print"/>
            <a:stretch>
              <a:fillRect/>
            </a:stretch>
          </a:blipFill>
        </p:spPr>
        <p:txBody>
          <a:bodyPr wrap="square" lIns="0" tIns="0" rIns="0" bIns="0" rtlCol="0"/>
          <a:lstStyle/>
          <a:p>
            <a:endParaRPr sz="1350"/>
          </a:p>
        </p:txBody>
      </p:sp>
      <p:sp>
        <p:nvSpPr>
          <p:cNvPr id="151" name="object 151"/>
          <p:cNvSpPr txBox="1"/>
          <p:nvPr/>
        </p:nvSpPr>
        <p:spPr>
          <a:xfrm>
            <a:off x="1383505" y="493578"/>
            <a:ext cx="618173" cy="217367"/>
          </a:xfrm>
          <a:prstGeom prst="rect">
            <a:avLst/>
          </a:prstGeom>
        </p:spPr>
        <p:txBody>
          <a:bodyPr vert="horz" wrap="square" lIns="0" tIns="9525" rIns="0" bIns="0" rtlCol="0">
            <a:spAutoFit/>
          </a:bodyPr>
          <a:lstStyle/>
          <a:p>
            <a:pPr marL="9525">
              <a:spcBef>
                <a:spcPts val="75"/>
              </a:spcBef>
            </a:pPr>
            <a:r>
              <a:rPr sz="1350" b="1" spc="-4" dirty="0">
                <a:solidFill>
                  <a:srgbClr val="CC0000"/>
                </a:solidFill>
                <a:latin typeface="Arial"/>
                <a:cs typeface="Arial"/>
              </a:rPr>
              <a:t>Layer</a:t>
            </a:r>
            <a:r>
              <a:rPr sz="1350" b="1" spc="-64" dirty="0">
                <a:solidFill>
                  <a:srgbClr val="CC0000"/>
                </a:solidFill>
                <a:latin typeface="Arial"/>
                <a:cs typeface="Arial"/>
              </a:rPr>
              <a:t> </a:t>
            </a:r>
            <a:r>
              <a:rPr sz="1350" b="1" dirty="0">
                <a:solidFill>
                  <a:srgbClr val="CC0000"/>
                </a:solidFill>
                <a:latin typeface="Arial"/>
                <a:cs typeface="Arial"/>
              </a:rPr>
              <a:t>1</a:t>
            </a:r>
            <a:endParaRPr sz="1350">
              <a:latin typeface="Arial"/>
              <a:cs typeface="Arial"/>
            </a:endParaRPr>
          </a:p>
        </p:txBody>
      </p:sp>
      <p:sp>
        <p:nvSpPr>
          <p:cNvPr id="152" name="object 152"/>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sz="1350"/>
          </a:p>
        </p:txBody>
      </p:sp>
      <p:sp>
        <p:nvSpPr>
          <p:cNvPr id="153" name="object 153"/>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54" name="object 154"/>
          <p:cNvSpPr txBox="1"/>
          <p:nvPr/>
        </p:nvSpPr>
        <p:spPr>
          <a:xfrm>
            <a:off x="6308240" y="168835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5" name="object 155"/>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sz="1350"/>
          </a:p>
        </p:txBody>
      </p:sp>
      <p:sp>
        <p:nvSpPr>
          <p:cNvPr id="156" name="object 156"/>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57" name="object 157"/>
          <p:cNvSpPr txBox="1"/>
          <p:nvPr/>
        </p:nvSpPr>
        <p:spPr>
          <a:xfrm>
            <a:off x="6308240" y="238000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8" name="object 158"/>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sz="1350"/>
          </a:p>
        </p:txBody>
      </p:sp>
      <p:sp>
        <p:nvSpPr>
          <p:cNvPr id="159" name="object 159"/>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60" name="object 160"/>
          <p:cNvSpPr txBox="1"/>
          <p:nvPr/>
        </p:nvSpPr>
        <p:spPr>
          <a:xfrm>
            <a:off x="6308240" y="3071658"/>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61" name="object 161"/>
          <p:cNvSpPr/>
          <p:nvPr/>
        </p:nvSpPr>
        <p:spPr>
          <a:xfrm>
            <a:off x="6674633" y="1781799"/>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2" name="object 162"/>
          <p:cNvSpPr/>
          <p:nvPr/>
        </p:nvSpPr>
        <p:spPr>
          <a:xfrm>
            <a:off x="6999645" y="1770000"/>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63" name="object 163"/>
          <p:cNvSpPr/>
          <p:nvPr/>
        </p:nvSpPr>
        <p:spPr>
          <a:xfrm>
            <a:off x="6999645" y="1770000"/>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64" name="object 164"/>
          <p:cNvSpPr/>
          <p:nvPr/>
        </p:nvSpPr>
        <p:spPr>
          <a:xfrm>
            <a:off x="6674670" y="2476720"/>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5" name="object 165"/>
          <p:cNvSpPr/>
          <p:nvPr/>
        </p:nvSpPr>
        <p:spPr>
          <a:xfrm>
            <a:off x="6999682" y="2464907"/>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66" name="object 166"/>
          <p:cNvSpPr/>
          <p:nvPr/>
        </p:nvSpPr>
        <p:spPr>
          <a:xfrm>
            <a:off x="6999682" y="2464907"/>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67" name="object 167"/>
          <p:cNvSpPr/>
          <p:nvPr/>
        </p:nvSpPr>
        <p:spPr>
          <a:xfrm>
            <a:off x="6674670" y="3165106"/>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8" name="object 168"/>
          <p:cNvSpPr/>
          <p:nvPr/>
        </p:nvSpPr>
        <p:spPr>
          <a:xfrm>
            <a:off x="6999682" y="3153293"/>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69" name="object 169"/>
          <p:cNvSpPr/>
          <p:nvPr/>
        </p:nvSpPr>
        <p:spPr>
          <a:xfrm>
            <a:off x="6999682" y="3153293"/>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70" name="object 170"/>
          <p:cNvSpPr txBox="1"/>
          <p:nvPr/>
        </p:nvSpPr>
        <p:spPr>
          <a:xfrm>
            <a:off x="6191240" y="4307204"/>
            <a:ext cx="226695" cy="318036"/>
          </a:xfrm>
          <a:prstGeom prst="rect">
            <a:avLst/>
          </a:prstGeom>
        </p:spPr>
        <p:txBody>
          <a:bodyPr vert="horz" wrap="square" lIns="0" tIns="0" rIns="0" bIns="0" rtlCol="0">
            <a:spAutoFit/>
          </a:bodyPr>
          <a:lstStyle/>
          <a:p>
            <a:pPr marL="9525">
              <a:lnSpc>
                <a:spcPts val="799"/>
              </a:lnSpc>
            </a:pPr>
            <a:r>
              <a:rPr sz="1350" baseline="-20833" dirty="0">
                <a:solidFill>
                  <a:srgbClr val="424242"/>
                </a:solidFill>
                <a:latin typeface="Arial"/>
                <a:cs typeface="Arial"/>
              </a:rPr>
              <a:t>W</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a:p>
            <a:pPr marL="9525">
              <a:spcBef>
                <a:spcPts val="551"/>
              </a:spcBef>
            </a:pPr>
            <a:r>
              <a:rPr sz="1350" spc="-5" baseline="-20833" dirty="0">
                <a:solidFill>
                  <a:srgbClr val="424242"/>
                </a:solidFill>
                <a:latin typeface="Arial"/>
                <a:cs typeface="Arial"/>
              </a:rPr>
              <a:t>z</a:t>
            </a:r>
            <a:r>
              <a:rPr sz="600" spc="-4" dirty="0">
                <a:solidFill>
                  <a:srgbClr val="424242"/>
                </a:solidFill>
                <a:latin typeface="Arial"/>
                <a:cs typeface="Arial"/>
              </a:rPr>
              <a:t>(l)</a:t>
            </a:r>
            <a:r>
              <a:rPr sz="1350" spc="-5" baseline="-20833" dirty="0">
                <a:solidFill>
                  <a:srgbClr val="424242"/>
                </a:solidFill>
                <a:latin typeface="Arial"/>
                <a:cs typeface="Arial"/>
              </a:rPr>
              <a:t>:</a:t>
            </a:r>
            <a:endParaRPr sz="1350" baseline="-20833">
              <a:latin typeface="Arial"/>
              <a:cs typeface="Arial"/>
            </a:endParaRPr>
          </a:p>
        </p:txBody>
      </p:sp>
      <p:sp>
        <p:nvSpPr>
          <p:cNvPr id="171" name="object 171"/>
          <p:cNvSpPr txBox="1"/>
          <p:nvPr/>
        </p:nvSpPr>
        <p:spPr>
          <a:xfrm>
            <a:off x="1647824" y="4315575"/>
            <a:ext cx="803910" cy="141064"/>
          </a:xfrm>
          <a:prstGeom prst="rect">
            <a:avLst/>
          </a:prstGeom>
        </p:spPr>
        <p:txBody>
          <a:bodyPr vert="horz" wrap="square" lIns="0" tIns="0" rIns="0" bIns="0" rtlCol="0">
            <a:spAutoFit/>
          </a:bodyPr>
          <a:lstStyle/>
          <a:p>
            <a:pPr marL="9525">
              <a:lnSpc>
                <a:spcPts val="1069"/>
              </a:lnSpc>
              <a:tabLst>
                <a:tab pos="241459" algn="l"/>
              </a:tabLst>
            </a:pPr>
            <a:r>
              <a:rPr sz="900" spc="-4" dirty="0">
                <a:solidFill>
                  <a:srgbClr val="424242"/>
                </a:solidFill>
                <a:latin typeface="Arial"/>
                <a:cs typeface="Arial"/>
              </a:rPr>
              <a:t>x</a:t>
            </a:r>
            <a:r>
              <a:rPr sz="900" spc="-5" baseline="-31250" dirty="0">
                <a:solidFill>
                  <a:srgbClr val="424242"/>
                </a:solidFill>
                <a:latin typeface="Arial"/>
                <a:cs typeface="Arial"/>
              </a:rPr>
              <a:t>i</a:t>
            </a:r>
            <a:r>
              <a:rPr sz="900" spc="-4" dirty="0">
                <a:solidFill>
                  <a:srgbClr val="424242"/>
                </a:solidFill>
                <a:latin typeface="Arial"/>
                <a:cs typeface="Arial"/>
              </a:rPr>
              <a:t>:	input</a:t>
            </a:r>
            <a:r>
              <a:rPr sz="900" spc="-56" dirty="0">
                <a:solidFill>
                  <a:srgbClr val="424242"/>
                </a:solidFill>
                <a:latin typeface="Arial"/>
                <a:cs typeface="Arial"/>
              </a:rPr>
              <a:t> </a:t>
            </a:r>
            <a:r>
              <a:rPr sz="900" dirty="0">
                <a:solidFill>
                  <a:srgbClr val="424242"/>
                </a:solidFill>
                <a:latin typeface="Arial"/>
                <a:cs typeface="Arial"/>
              </a:rPr>
              <a:t>value</a:t>
            </a:r>
            <a:endParaRPr sz="900">
              <a:latin typeface="Arial"/>
              <a:cs typeface="Arial"/>
            </a:endParaRPr>
          </a:p>
        </p:txBody>
      </p:sp>
      <p:sp>
        <p:nvSpPr>
          <p:cNvPr id="172" name="object 172"/>
          <p:cNvSpPr txBox="1"/>
          <p:nvPr/>
        </p:nvSpPr>
        <p:spPr>
          <a:xfrm>
            <a:off x="2701518" y="4315575"/>
            <a:ext cx="121444"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σ:</a:t>
            </a:r>
            <a:endParaRPr sz="900">
              <a:latin typeface="Arial"/>
              <a:cs typeface="Arial"/>
            </a:endParaRPr>
          </a:p>
        </p:txBody>
      </p:sp>
      <p:sp>
        <p:nvSpPr>
          <p:cNvPr id="173" name="object 173"/>
          <p:cNvSpPr txBox="1"/>
          <p:nvPr/>
        </p:nvSpPr>
        <p:spPr>
          <a:xfrm>
            <a:off x="2930377" y="4315575"/>
            <a:ext cx="1301591"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sigmoid </a:t>
            </a:r>
            <a:r>
              <a:rPr sz="900" spc="-4" dirty="0">
                <a:solidFill>
                  <a:srgbClr val="424242"/>
                </a:solidFill>
                <a:latin typeface="Arial"/>
                <a:cs typeface="Arial"/>
              </a:rPr>
              <a:t>(logistic)</a:t>
            </a:r>
            <a:r>
              <a:rPr sz="900" spc="-64"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
        <p:nvSpPr>
          <p:cNvPr id="174" name="object 174"/>
          <p:cNvSpPr txBox="1"/>
          <p:nvPr/>
        </p:nvSpPr>
        <p:spPr>
          <a:xfrm>
            <a:off x="4425665" y="4315575"/>
            <a:ext cx="182403" cy="305212"/>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+1:</a:t>
            </a:r>
            <a:endParaRPr sz="900">
              <a:latin typeface="Arial"/>
              <a:cs typeface="Arial"/>
            </a:endParaRPr>
          </a:p>
          <a:p>
            <a:pPr marL="9525">
              <a:spcBef>
                <a:spcPts val="213"/>
              </a:spcBef>
            </a:pPr>
            <a:r>
              <a:rPr sz="1350" baseline="-20833" dirty="0">
                <a:solidFill>
                  <a:srgbClr val="424242"/>
                </a:solidFill>
                <a:latin typeface="Arial"/>
                <a:cs typeface="Arial"/>
              </a:rPr>
              <a:t>a</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p:txBody>
      </p:sp>
      <p:sp>
        <p:nvSpPr>
          <p:cNvPr id="175" name="object 175"/>
          <p:cNvSpPr txBox="1"/>
          <p:nvPr/>
        </p:nvSpPr>
        <p:spPr>
          <a:xfrm>
            <a:off x="4650386" y="4315575"/>
            <a:ext cx="1346835" cy="356508"/>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bias (constant)</a:t>
            </a:r>
            <a:r>
              <a:rPr sz="900" spc="-15" dirty="0">
                <a:solidFill>
                  <a:srgbClr val="424242"/>
                </a:solidFill>
                <a:latin typeface="Arial"/>
                <a:cs typeface="Arial"/>
              </a:rPr>
              <a:t> </a:t>
            </a:r>
            <a:r>
              <a:rPr sz="900" spc="-4" dirty="0">
                <a:solidFill>
                  <a:srgbClr val="424242"/>
                </a:solidFill>
                <a:latin typeface="Arial"/>
                <a:cs typeface="Arial"/>
              </a:rPr>
              <a:t>unit</a:t>
            </a:r>
            <a:endParaRPr sz="900">
              <a:latin typeface="Arial"/>
              <a:cs typeface="Arial"/>
            </a:endParaRPr>
          </a:p>
          <a:p>
            <a:pPr marL="10478">
              <a:spcBef>
                <a:spcPts val="551"/>
              </a:spcBef>
            </a:pPr>
            <a:r>
              <a:rPr sz="900" spc="-4" dirty="0">
                <a:solidFill>
                  <a:srgbClr val="424242"/>
                </a:solidFill>
                <a:latin typeface="Arial"/>
                <a:cs typeface="Arial"/>
              </a:rPr>
              <a:t>activation </a:t>
            </a:r>
            <a:r>
              <a:rPr sz="900" dirty="0">
                <a:solidFill>
                  <a:srgbClr val="424242"/>
                </a:solidFill>
                <a:latin typeface="Arial"/>
                <a:cs typeface="Arial"/>
              </a:rPr>
              <a:t>vector </a:t>
            </a:r>
            <a:r>
              <a:rPr sz="900" spc="-4" dirty="0">
                <a:solidFill>
                  <a:srgbClr val="424242"/>
                </a:solidFill>
                <a:latin typeface="Arial"/>
                <a:cs typeface="Arial"/>
              </a:rPr>
              <a:t>for layer</a:t>
            </a:r>
            <a:r>
              <a:rPr sz="900" spc="-64"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76" name="object 176"/>
          <p:cNvSpPr txBox="1"/>
          <p:nvPr/>
        </p:nvSpPr>
        <p:spPr>
          <a:xfrm>
            <a:off x="6442552" y="4315575"/>
            <a:ext cx="1212056" cy="356508"/>
          </a:xfrm>
          <a:prstGeom prst="rect">
            <a:avLst/>
          </a:prstGeom>
        </p:spPr>
        <p:txBody>
          <a:bodyPr vert="horz" wrap="square" lIns="0" tIns="0" rIns="0" bIns="0" rtlCol="0">
            <a:spAutoFit/>
          </a:bodyPr>
          <a:lstStyle/>
          <a:p>
            <a:pPr marL="28575">
              <a:lnSpc>
                <a:spcPts val="1069"/>
              </a:lnSpc>
            </a:pPr>
            <a:r>
              <a:rPr sz="900" spc="-4" dirty="0">
                <a:solidFill>
                  <a:srgbClr val="424242"/>
                </a:solidFill>
                <a:latin typeface="Arial"/>
                <a:cs typeface="Arial"/>
              </a:rPr>
              <a:t>weight matrix for layer</a:t>
            </a:r>
            <a:r>
              <a:rPr sz="900" spc="-56"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a:p>
            <a:pPr marL="9525">
              <a:spcBef>
                <a:spcPts val="551"/>
              </a:spcBef>
            </a:pPr>
            <a:r>
              <a:rPr sz="900" spc="-4" dirty="0">
                <a:solidFill>
                  <a:srgbClr val="424242"/>
                </a:solidFill>
                <a:latin typeface="Arial"/>
                <a:cs typeface="Arial"/>
              </a:rPr>
              <a:t>input into layer</a:t>
            </a:r>
            <a:r>
              <a:rPr sz="900" spc="-19"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77" name="object 177"/>
          <p:cNvSpPr txBox="1"/>
          <p:nvPr/>
        </p:nvSpPr>
        <p:spPr>
          <a:xfrm>
            <a:off x="1647824" y="4522744"/>
            <a:ext cx="108109"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ŷ:</a:t>
            </a:r>
            <a:endParaRPr sz="900">
              <a:latin typeface="Arial"/>
              <a:cs typeface="Arial"/>
            </a:endParaRPr>
          </a:p>
        </p:txBody>
      </p:sp>
      <p:sp>
        <p:nvSpPr>
          <p:cNvPr id="178" name="object 178"/>
          <p:cNvSpPr txBox="1"/>
          <p:nvPr/>
        </p:nvSpPr>
        <p:spPr>
          <a:xfrm>
            <a:off x="1863374" y="4522744"/>
            <a:ext cx="679608"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output</a:t>
            </a:r>
            <a:r>
              <a:rPr sz="900" spc="-56" dirty="0">
                <a:solidFill>
                  <a:srgbClr val="424242"/>
                </a:solidFill>
                <a:latin typeface="Arial"/>
                <a:cs typeface="Arial"/>
              </a:rPr>
              <a:t> </a:t>
            </a:r>
            <a:r>
              <a:rPr sz="900" dirty="0">
                <a:solidFill>
                  <a:srgbClr val="424242"/>
                </a:solidFill>
                <a:latin typeface="Arial"/>
                <a:cs typeface="Arial"/>
              </a:rPr>
              <a:t>vector</a:t>
            </a:r>
            <a:endParaRPr sz="900">
              <a:latin typeface="Arial"/>
              <a:cs typeface="Arial"/>
            </a:endParaRPr>
          </a:p>
        </p:txBody>
      </p:sp>
      <p:sp>
        <p:nvSpPr>
          <p:cNvPr id="179" name="object 179"/>
          <p:cNvSpPr txBox="1"/>
          <p:nvPr/>
        </p:nvSpPr>
        <p:spPr>
          <a:xfrm>
            <a:off x="2701518" y="4522744"/>
            <a:ext cx="1102519"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SM: Softmax</a:t>
            </a:r>
            <a:r>
              <a:rPr sz="900" spc="-60"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Tree>
    <p:extLst>
      <p:ext uri="{BB962C8B-B14F-4D97-AF65-F5344CB8AC3E}">
        <p14:creationId xmlns:p14="http://schemas.microsoft.com/office/powerpoint/2010/main" val="16131571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6AF5D-9EAF-4CA9-825D-C27ABBA52A7F}"/>
              </a:ext>
            </a:extLst>
          </p:cNvPr>
          <p:cNvSpPr>
            <a:spLocks noGrp="1"/>
          </p:cNvSpPr>
          <p:nvPr>
            <p:ph type="title"/>
          </p:nvPr>
        </p:nvSpPr>
        <p:spPr/>
        <p:txBody>
          <a:bodyPr>
            <a:normAutofit fontScale="90000"/>
          </a:bodyPr>
          <a:lstStyle/>
          <a:p>
            <a:r>
              <a:rPr lang="en-US" dirty="0"/>
              <a:t>Optimizers available in Keras</a:t>
            </a:r>
            <a:br>
              <a:rPr lang="en-US" dirty="0"/>
            </a:br>
            <a:r>
              <a:rPr lang="en-US" sz="2000" dirty="0">
                <a:hlinkClick r:id="rId2"/>
              </a:rPr>
              <a:t>https://keras.io/optimizers/</a:t>
            </a:r>
            <a:endParaRPr lang="en-US" dirty="0"/>
          </a:p>
        </p:txBody>
      </p:sp>
      <p:sp>
        <p:nvSpPr>
          <p:cNvPr id="3" name="Content Placeholder 2">
            <a:extLst>
              <a:ext uri="{FF2B5EF4-FFF2-40B4-BE49-F238E27FC236}">
                <a16:creationId xmlns:a16="http://schemas.microsoft.com/office/drawing/2014/main" id="{0F77B04E-5087-46F3-B7B4-FDA94987246A}"/>
              </a:ext>
            </a:extLst>
          </p:cNvPr>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How do we find the “best set of parameters (weights and biases)” for the given network ? </a:t>
            </a:r>
          </a:p>
          <a:p>
            <a:r>
              <a:rPr lang="en-US" dirty="0">
                <a:latin typeface="Times New Roman" panose="02020603050405020304" pitchFamily="18" charset="0"/>
                <a:cs typeface="Times New Roman" panose="02020603050405020304" pitchFamily="18" charset="0"/>
              </a:rPr>
              <a:t>Optimization </a:t>
            </a:r>
          </a:p>
          <a:p>
            <a:pPr lvl="1"/>
            <a:r>
              <a:rPr lang="en-US" dirty="0">
                <a:latin typeface="Times New Roman" panose="02020603050405020304" pitchFamily="18" charset="0"/>
                <a:cs typeface="Times New Roman" panose="02020603050405020304" pitchFamily="18" charset="0"/>
              </a:rPr>
              <a:t>They vary in the speed of convergence,</a:t>
            </a:r>
          </a:p>
          <a:p>
            <a:pPr lvl="1"/>
            <a:r>
              <a:rPr lang="en-US" dirty="0">
                <a:latin typeface="Times New Roman" panose="02020603050405020304" pitchFamily="18" charset="0"/>
                <a:cs typeface="Times New Roman" panose="02020603050405020304" pitchFamily="18" charset="0"/>
              </a:rPr>
              <a:t> ability to avoid getting stuck in local minima </a:t>
            </a:r>
          </a:p>
          <a:p>
            <a:pPr lvl="1"/>
            <a:r>
              <a:rPr lang="en-US" dirty="0">
                <a:latin typeface="Times New Roman" panose="02020603050405020304" pitchFamily="18" charset="0"/>
                <a:cs typeface="Times New Roman" panose="02020603050405020304" pitchFamily="18" charset="0"/>
              </a:rPr>
              <a:t>SGD –Stochastic gradient descent </a:t>
            </a:r>
          </a:p>
          <a:p>
            <a:pPr lvl="1"/>
            <a:r>
              <a:rPr lang="en-US" dirty="0">
                <a:latin typeface="Times New Roman" panose="02020603050405020304" pitchFamily="18" charset="0"/>
                <a:cs typeface="Times New Roman" panose="02020603050405020304" pitchFamily="18" charset="0"/>
              </a:rPr>
              <a:t>SGD with momentum </a:t>
            </a:r>
          </a:p>
          <a:p>
            <a:pPr lvl="1"/>
            <a:r>
              <a:rPr lang="en-US" dirty="0">
                <a:latin typeface="Times New Roman" panose="02020603050405020304" pitchFamily="18" charset="0"/>
                <a:cs typeface="Times New Roman" panose="02020603050405020304" pitchFamily="18" charset="0"/>
              </a:rPr>
              <a:t>Adam </a:t>
            </a:r>
          </a:p>
          <a:p>
            <a:pPr lvl="1"/>
            <a:r>
              <a:rPr lang="en-US" dirty="0" err="1">
                <a:latin typeface="Times New Roman" panose="02020603050405020304" pitchFamily="18" charset="0"/>
                <a:cs typeface="Times New Roman" panose="02020603050405020304" pitchFamily="18" charset="0"/>
              </a:rPr>
              <a:t>AdaGrad</a:t>
            </a:r>
            <a:r>
              <a:rPr lang="en-US" dirty="0">
                <a:latin typeface="Times New Roman" panose="02020603050405020304" pitchFamily="18" charset="0"/>
                <a:cs typeface="Times New Roman" panose="02020603050405020304" pitchFamily="18" charset="0"/>
              </a:rPr>
              <a:t> </a:t>
            </a:r>
          </a:p>
          <a:p>
            <a:pPr lvl="1"/>
            <a:r>
              <a:rPr lang="en-US" dirty="0" err="1">
                <a:latin typeface="Times New Roman" panose="02020603050405020304" pitchFamily="18" charset="0"/>
                <a:cs typeface="Times New Roman" panose="02020603050405020304" pitchFamily="18" charset="0"/>
              </a:rPr>
              <a:t>RMSprop</a:t>
            </a:r>
            <a:r>
              <a:rPr lang="en-US" dirty="0">
                <a:latin typeface="Times New Roman" panose="02020603050405020304" pitchFamily="18" charset="0"/>
                <a:cs typeface="Times New Roman" panose="02020603050405020304" pitchFamily="18" charset="0"/>
              </a:rPr>
              <a:t> </a:t>
            </a:r>
          </a:p>
          <a:p>
            <a:pPr lvl="1"/>
            <a:r>
              <a:rPr lang="en-US" dirty="0" err="1">
                <a:latin typeface="Times New Roman" panose="02020603050405020304" pitchFamily="18" charset="0"/>
                <a:cs typeface="Times New Roman" panose="02020603050405020304" pitchFamily="18" charset="0"/>
              </a:rPr>
              <a:t>AdaDelta</a:t>
            </a:r>
            <a:endParaRPr lang="en-US" dirty="0">
              <a:latin typeface="Times New Roman" panose="02020603050405020304" pitchFamily="18" charset="0"/>
              <a:cs typeface="Times New Roman" panose="02020603050405020304" pitchFamily="18" charset="0"/>
            </a:endParaRPr>
          </a:p>
          <a:p>
            <a:pPr marL="342900" lvl="1" indent="0">
              <a:buNone/>
            </a:pPr>
            <a:r>
              <a:rPr lang="en-US" dirty="0" err="1">
                <a:solidFill>
                  <a:srgbClr val="C00000"/>
                </a:solidFill>
                <a:latin typeface="Times New Roman" panose="02020603050405020304" pitchFamily="18" charset="0"/>
                <a:cs typeface="Times New Roman" panose="02020603050405020304" pitchFamily="18" charset="0"/>
              </a:rPr>
              <a:t>sgd</a:t>
            </a:r>
            <a:r>
              <a:rPr lang="en-US" dirty="0">
                <a:solidFill>
                  <a:srgbClr val="C00000"/>
                </a:solidFill>
                <a:latin typeface="Times New Roman" panose="02020603050405020304" pitchFamily="18" charset="0"/>
                <a:cs typeface="Times New Roman" panose="02020603050405020304" pitchFamily="18" charset="0"/>
              </a:rPr>
              <a:t> = </a:t>
            </a:r>
            <a:r>
              <a:rPr lang="en-US" dirty="0" err="1">
                <a:solidFill>
                  <a:srgbClr val="C00000"/>
                </a:solidFill>
                <a:latin typeface="Times New Roman" panose="02020603050405020304" pitchFamily="18" charset="0"/>
                <a:cs typeface="Times New Roman" panose="02020603050405020304" pitchFamily="18" charset="0"/>
              </a:rPr>
              <a:t>optimizers.SGD</a:t>
            </a:r>
            <a:r>
              <a:rPr lang="en-US" dirty="0">
                <a:solidFill>
                  <a:srgbClr val="C00000"/>
                </a:solidFill>
                <a:latin typeface="Times New Roman" panose="02020603050405020304" pitchFamily="18" charset="0"/>
                <a:cs typeface="Times New Roman" panose="02020603050405020304" pitchFamily="18" charset="0"/>
              </a:rPr>
              <a:t>(</a:t>
            </a:r>
            <a:r>
              <a:rPr lang="en-US" dirty="0" err="1">
                <a:solidFill>
                  <a:srgbClr val="C00000"/>
                </a:solidFill>
                <a:latin typeface="Times New Roman" panose="02020603050405020304" pitchFamily="18" charset="0"/>
                <a:cs typeface="Times New Roman" panose="02020603050405020304" pitchFamily="18" charset="0"/>
              </a:rPr>
              <a:t>lr</a:t>
            </a:r>
            <a:r>
              <a:rPr lang="en-US" dirty="0">
                <a:solidFill>
                  <a:srgbClr val="C00000"/>
                </a:solidFill>
                <a:latin typeface="Times New Roman" panose="02020603050405020304" pitchFamily="18" charset="0"/>
                <a:cs typeface="Times New Roman" panose="02020603050405020304" pitchFamily="18" charset="0"/>
              </a:rPr>
              <a:t>=0.01, decay=1e-6, momentum=0.9, </a:t>
            </a:r>
            <a:r>
              <a:rPr lang="en-US" dirty="0" err="1">
                <a:solidFill>
                  <a:srgbClr val="C00000"/>
                </a:solidFill>
                <a:latin typeface="Times New Roman" panose="02020603050405020304" pitchFamily="18" charset="0"/>
                <a:cs typeface="Times New Roman" panose="02020603050405020304" pitchFamily="18" charset="0"/>
              </a:rPr>
              <a:t>nesterov</a:t>
            </a:r>
            <a:r>
              <a:rPr lang="en-US" dirty="0">
                <a:solidFill>
                  <a:srgbClr val="C00000"/>
                </a:solidFill>
                <a:latin typeface="Times New Roman" panose="02020603050405020304" pitchFamily="18" charset="0"/>
                <a:cs typeface="Times New Roman" panose="02020603050405020304" pitchFamily="18" charset="0"/>
              </a:rPr>
              <a:t>=</a:t>
            </a:r>
            <a:r>
              <a:rPr lang="en-US" b="1" dirty="0">
                <a:solidFill>
                  <a:srgbClr val="C00000"/>
                </a:solidFill>
                <a:latin typeface="Times New Roman" panose="02020603050405020304" pitchFamily="18" charset="0"/>
                <a:cs typeface="Times New Roman" panose="02020603050405020304" pitchFamily="18" charset="0"/>
              </a:rPr>
              <a:t>True</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model.compile</a:t>
            </a:r>
            <a:r>
              <a:rPr lang="en-US" dirty="0">
                <a:solidFill>
                  <a:srgbClr val="C00000"/>
                </a:solidFill>
                <a:latin typeface="Times New Roman" panose="02020603050405020304" pitchFamily="18" charset="0"/>
                <a:cs typeface="Times New Roman" panose="02020603050405020304" pitchFamily="18" charset="0"/>
              </a:rPr>
              <a:t>(loss='</a:t>
            </a:r>
            <a:r>
              <a:rPr lang="en-US" dirty="0" err="1">
                <a:solidFill>
                  <a:srgbClr val="C00000"/>
                </a:solidFill>
                <a:latin typeface="Times New Roman" panose="02020603050405020304" pitchFamily="18" charset="0"/>
                <a:cs typeface="Times New Roman" panose="02020603050405020304" pitchFamily="18" charset="0"/>
              </a:rPr>
              <a:t>mean_squared_error</a:t>
            </a:r>
            <a:r>
              <a:rPr lang="en-US" dirty="0">
                <a:solidFill>
                  <a:srgbClr val="C00000"/>
                </a:solidFill>
                <a:latin typeface="Times New Roman" panose="02020603050405020304" pitchFamily="18" charset="0"/>
                <a:cs typeface="Times New Roman" panose="02020603050405020304" pitchFamily="18" charset="0"/>
              </a:rPr>
              <a:t>', optimizer=</a:t>
            </a:r>
            <a:r>
              <a:rPr lang="en-US" dirty="0" err="1">
                <a:solidFill>
                  <a:srgbClr val="C00000"/>
                </a:solidFill>
                <a:latin typeface="Times New Roman" panose="02020603050405020304" pitchFamily="18" charset="0"/>
                <a:cs typeface="Times New Roman" panose="02020603050405020304" pitchFamily="18" charset="0"/>
              </a:rPr>
              <a:t>sgd</a:t>
            </a:r>
            <a:r>
              <a:rPr lang="en-US" dirty="0">
                <a:solidFill>
                  <a:srgbClr val="C00000"/>
                </a:solidFill>
                <a:latin typeface="Times New Roman" panose="02020603050405020304" pitchFamily="18" charset="0"/>
                <a:cs typeface="Times New Roman" panose="02020603050405020304" pitchFamily="18" charset="0"/>
              </a:rPr>
              <a:t>)</a:t>
            </a:r>
          </a:p>
          <a:p>
            <a:pPr marL="342900" lvl="1"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96318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A943C-8109-4801-88A7-95A04AC512EE}"/>
              </a:ext>
            </a:extLst>
          </p:cNvPr>
          <p:cNvSpPr>
            <a:spLocks noGrp="1"/>
          </p:cNvSpPr>
          <p:nvPr>
            <p:ph type="title"/>
          </p:nvPr>
        </p:nvSpPr>
        <p:spPr/>
        <p:txBody>
          <a:bodyPr>
            <a:normAutofit fontScale="90000"/>
          </a:bodyPr>
          <a:lstStyle/>
          <a:p>
            <a:r>
              <a:rPr lang="en-US" dirty="0"/>
              <a:t>Loss functions available in Keras</a:t>
            </a:r>
            <a:br>
              <a:rPr lang="en-US" dirty="0"/>
            </a:br>
            <a:r>
              <a:rPr lang="en-US" sz="1800" dirty="0">
                <a:hlinkClick r:id="rId2"/>
              </a:rPr>
              <a:t>https://keras.io/losses/</a:t>
            </a:r>
            <a:r>
              <a:rPr lang="en-US" dirty="0"/>
              <a:t> </a:t>
            </a:r>
          </a:p>
        </p:txBody>
      </p:sp>
      <p:sp>
        <p:nvSpPr>
          <p:cNvPr id="3" name="Content Placeholder 2">
            <a:extLst>
              <a:ext uri="{FF2B5EF4-FFF2-40B4-BE49-F238E27FC236}">
                <a16:creationId xmlns:a16="http://schemas.microsoft.com/office/drawing/2014/main" id="{A62D36E5-84BD-4BBA-B47B-D9AE02DF004D}"/>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MSE –Mean square error: </a:t>
            </a:r>
            <a:r>
              <a:rPr lang="es-ES" sz="1800" dirty="0" err="1">
                <a:latin typeface="Times New Roman" panose="02020603050405020304" pitchFamily="18" charset="0"/>
                <a:cs typeface="Times New Roman" panose="02020603050405020304" pitchFamily="18" charset="0"/>
              </a:rPr>
              <a:t>keras.losses.mean_squared_error</a:t>
            </a:r>
            <a:r>
              <a:rPr lang="es-ES" sz="1800" dirty="0">
                <a:latin typeface="Times New Roman" panose="02020603050405020304" pitchFamily="18" charset="0"/>
                <a:cs typeface="Times New Roman" panose="02020603050405020304" pitchFamily="18" charset="0"/>
              </a:rPr>
              <a:t>(</a:t>
            </a:r>
            <a:r>
              <a:rPr lang="es-ES" sz="1800" dirty="0" err="1">
                <a:latin typeface="Times New Roman" panose="02020603050405020304" pitchFamily="18" charset="0"/>
                <a:cs typeface="Times New Roman" panose="02020603050405020304" pitchFamily="18" charset="0"/>
              </a:rPr>
              <a:t>y_true</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y_pred</a:t>
            </a:r>
            <a:r>
              <a:rPr lang="es-E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MAE –Mean absolute error: </a:t>
            </a:r>
            <a:r>
              <a:rPr lang="es-ES" sz="1800" dirty="0" err="1">
                <a:latin typeface="Times New Roman" panose="02020603050405020304" pitchFamily="18" charset="0"/>
                <a:cs typeface="Times New Roman" panose="02020603050405020304" pitchFamily="18" charset="0"/>
              </a:rPr>
              <a:t>keras.losses.mean_absolute_error</a:t>
            </a:r>
            <a:r>
              <a:rPr lang="es-ES" sz="1800" dirty="0">
                <a:latin typeface="Times New Roman" panose="02020603050405020304" pitchFamily="18" charset="0"/>
                <a:cs typeface="Times New Roman" panose="02020603050405020304" pitchFamily="18" charset="0"/>
              </a:rPr>
              <a:t>(</a:t>
            </a:r>
            <a:r>
              <a:rPr lang="es-ES" sz="1800" dirty="0" err="1">
                <a:latin typeface="Times New Roman" panose="02020603050405020304" pitchFamily="18" charset="0"/>
                <a:cs typeface="Times New Roman" panose="02020603050405020304" pitchFamily="18" charset="0"/>
              </a:rPr>
              <a:t>y_true</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y_pred</a:t>
            </a:r>
            <a:r>
              <a:rPr lang="es-ES" sz="1800" dirty="0">
                <a:latin typeface="Times New Roman" panose="02020603050405020304" pitchFamily="18" charset="0"/>
                <a:cs typeface="Times New Roman" panose="02020603050405020304" pitchFamily="18" charset="0"/>
              </a:rPr>
              <a:t>)</a:t>
            </a:r>
          </a:p>
          <a:p>
            <a:pPr marL="0" indent="0">
              <a:buNone/>
            </a:pPr>
            <a:endParaRPr lang="es-ES" sz="2000" dirty="0">
              <a:latin typeface="Times New Roman" panose="02020603050405020304" pitchFamily="18" charset="0"/>
              <a:cs typeface="Times New Roman" panose="02020603050405020304" pitchFamily="18" charset="0"/>
            </a:endParaRPr>
          </a:p>
          <a:p>
            <a:r>
              <a:rPr lang="es-ES" sz="2000" dirty="0" err="1">
                <a:latin typeface="Times New Roman" panose="02020603050405020304" pitchFamily="18" charset="0"/>
                <a:cs typeface="Times New Roman" panose="02020603050405020304" pitchFamily="18" charset="0"/>
              </a:rPr>
              <a:t>Hinge</a:t>
            </a:r>
            <a:r>
              <a:rPr lang="es-ES" sz="20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keras.losses.hinge</a:t>
            </a:r>
            <a:r>
              <a:rPr lang="es-ES" sz="1800" dirty="0">
                <a:latin typeface="Times New Roman" panose="02020603050405020304" pitchFamily="18" charset="0"/>
                <a:cs typeface="Times New Roman" panose="02020603050405020304" pitchFamily="18" charset="0"/>
              </a:rPr>
              <a:t>(</a:t>
            </a:r>
            <a:r>
              <a:rPr lang="es-ES" sz="1800" dirty="0" err="1">
                <a:latin typeface="Times New Roman" panose="02020603050405020304" pitchFamily="18" charset="0"/>
                <a:cs typeface="Times New Roman" panose="02020603050405020304" pitchFamily="18" charset="0"/>
              </a:rPr>
              <a:t>y_true</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y_pred</a:t>
            </a:r>
            <a:r>
              <a:rPr lang="es-ES" sz="1800" dirty="0">
                <a:latin typeface="Times New Roman" panose="02020603050405020304" pitchFamily="18" charset="0"/>
                <a:cs typeface="Times New Roman" panose="02020603050405020304" pitchFamily="18" charset="0"/>
              </a:rPr>
              <a:t>)</a:t>
            </a:r>
          </a:p>
          <a:p>
            <a:endParaRPr lang="es-ES" sz="2000" dirty="0">
              <a:latin typeface="Times New Roman" panose="02020603050405020304" pitchFamily="18" charset="0"/>
              <a:cs typeface="Times New Roman" panose="02020603050405020304" pitchFamily="18" charset="0"/>
            </a:endParaRPr>
          </a:p>
          <a:p>
            <a:r>
              <a:rPr lang="es-ES" sz="2000" dirty="0" err="1">
                <a:latin typeface="Times New Roman" panose="02020603050405020304" pitchFamily="18" charset="0"/>
                <a:cs typeface="Times New Roman" panose="02020603050405020304" pitchFamily="18" charset="0"/>
              </a:rPr>
              <a:t>Categorical_crossEntropy</a:t>
            </a:r>
            <a:r>
              <a:rPr lang="es-ES" sz="20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keras.losses.categorical_crossentropy</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y_true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y_pred</a:t>
            </a:r>
            <a:r>
              <a:rPr lang="en-US" sz="18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6087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2526F-4198-45D5-ADF8-2DF91B3613A4}"/>
              </a:ext>
            </a:extLst>
          </p:cNvPr>
          <p:cNvSpPr>
            <a:spLocks noGrp="1"/>
          </p:cNvSpPr>
          <p:nvPr>
            <p:ph type="title"/>
          </p:nvPr>
        </p:nvSpPr>
        <p:spPr/>
        <p:txBody>
          <a:bodyPr>
            <a:normAutofit fontScale="90000"/>
          </a:bodyPr>
          <a:lstStyle/>
          <a:p>
            <a:r>
              <a:rPr lang="en-US" dirty="0"/>
              <a:t>Initializations</a:t>
            </a:r>
            <a:br>
              <a:rPr lang="en-US" dirty="0"/>
            </a:br>
            <a:r>
              <a:rPr lang="en-US" sz="1800" dirty="0">
                <a:hlinkClick r:id="rId2"/>
              </a:rPr>
              <a:t>https://keras.io/initializers/</a:t>
            </a:r>
            <a:endParaRPr lang="en-US" dirty="0"/>
          </a:p>
        </p:txBody>
      </p:sp>
      <p:sp>
        <p:nvSpPr>
          <p:cNvPr id="3" name="Content Placeholder 2">
            <a:extLst>
              <a:ext uri="{FF2B5EF4-FFF2-40B4-BE49-F238E27FC236}">
                <a16:creationId xmlns:a16="http://schemas.microsoft.com/office/drawing/2014/main" id="{9E5BA6B9-4B63-4F11-9448-8016B4B242B4}"/>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Initialization define the way to set the initial random weights of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layers</a:t>
            </a:r>
          </a:p>
          <a:p>
            <a:r>
              <a:rPr lang="en-US" sz="2000" dirty="0">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model.add</a:t>
            </a:r>
            <a:r>
              <a:rPr lang="en-US" sz="2000" dirty="0">
                <a:latin typeface="Times New Roman" panose="02020603050405020304" pitchFamily="18" charset="0"/>
                <a:cs typeface="Times New Roman" panose="02020603050405020304" pitchFamily="18" charset="0"/>
                <a:sym typeface="Wingdings" panose="05000000000000000000" pitchFamily="2" charset="2"/>
              </a:rPr>
              <a:t>(Dense(64,init=‘uniform’))</a:t>
            </a:r>
          </a:p>
          <a:p>
            <a:r>
              <a:rPr lang="en-US" sz="2000" dirty="0">
                <a:latin typeface="Times New Roman" panose="02020603050405020304" pitchFamily="18" charset="0"/>
                <a:cs typeface="Times New Roman" panose="02020603050405020304" pitchFamily="18" charset="0"/>
              </a:rPr>
              <a:t>Uniform</a:t>
            </a:r>
          </a:p>
          <a:p>
            <a:r>
              <a:rPr lang="en-US" sz="2000" dirty="0" err="1">
                <a:latin typeface="Times New Roman" panose="02020603050405020304" pitchFamily="18" charset="0"/>
                <a:cs typeface="Times New Roman" panose="02020603050405020304" pitchFamily="18" charset="0"/>
              </a:rPr>
              <a:t>Lecun_uniform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Normal</a:t>
            </a:r>
          </a:p>
          <a:p>
            <a:r>
              <a:rPr lang="en-US" sz="2000" dirty="0">
                <a:latin typeface="Times New Roman" panose="02020603050405020304" pitchFamily="18" charset="0"/>
                <a:cs typeface="Times New Roman" panose="02020603050405020304" pitchFamily="18" charset="0"/>
              </a:rPr>
              <a:t>Zero</a:t>
            </a:r>
          </a:p>
          <a:p>
            <a:r>
              <a:rPr lang="en-US" sz="2000" dirty="0">
                <a:latin typeface="Times New Roman" panose="02020603050405020304" pitchFamily="18" charset="0"/>
                <a:cs typeface="Times New Roman" panose="02020603050405020304" pitchFamily="18" charset="0"/>
              </a:rPr>
              <a:t>One</a:t>
            </a:r>
          </a:p>
          <a:p>
            <a:r>
              <a:rPr lang="en-US" sz="2000" dirty="0" err="1">
                <a:latin typeface="Times New Roman" panose="02020603050405020304" pitchFamily="18" charset="0"/>
                <a:cs typeface="Times New Roman" panose="02020603050405020304" pitchFamily="18" charset="0"/>
              </a:rPr>
              <a:t>Glorot_normal</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Glorot_uniform</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sym typeface="Wingdings" panose="05000000000000000000" pitchFamily="2" charset="2"/>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9373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55361-AB67-4A05-8E10-B867DA555745}"/>
              </a:ext>
            </a:extLst>
          </p:cNvPr>
          <p:cNvSpPr>
            <a:spLocks noGrp="1"/>
          </p:cNvSpPr>
          <p:nvPr>
            <p:ph type="title"/>
          </p:nvPr>
        </p:nvSpPr>
        <p:spPr/>
        <p:txBody>
          <a:bodyPr>
            <a:normAutofit fontScale="90000"/>
          </a:bodyPr>
          <a:lstStyle/>
          <a:p>
            <a:r>
              <a:rPr lang="en-US" dirty="0"/>
              <a:t>Callbacks</a:t>
            </a:r>
            <a:br>
              <a:rPr lang="en-US" dirty="0"/>
            </a:br>
            <a:r>
              <a:rPr lang="en-US" sz="2000" dirty="0">
                <a:hlinkClick r:id="rId2"/>
              </a:rPr>
              <a:t>https://keras.io/callbacks/</a:t>
            </a:r>
            <a:endParaRPr lang="en-US" dirty="0"/>
          </a:p>
        </p:txBody>
      </p:sp>
      <p:sp>
        <p:nvSpPr>
          <p:cNvPr id="3" name="Content Placeholder 2">
            <a:extLst>
              <a:ext uri="{FF2B5EF4-FFF2-40B4-BE49-F238E27FC236}">
                <a16:creationId xmlns:a16="http://schemas.microsoft.com/office/drawing/2014/main" id="{07E41F56-6126-4C80-924A-AA359BACCFE6}"/>
              </a:ext>
            </a:extLst>
          </p:cNvPr>
          <p:cNvSpPr>
            <a:spLocks noGrp="1"/>
          </p:cNvSpPr>
          <p:nvPr>
            <p:ph idx="1"/>
          </p:nvPr>
        </p:nvSpPr>
        <p:spPr/>
        <p:txBody>
          <a:bodyPr>
            <a:normAutofit/>
          </a:bodyPr>
          <a:lstStyle/>
          <a:p>
            <a:pPr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callback is a set of functions to be applied at given stages of the training procedure.</a:t>
            </a:r>
          </a:p>
          <a:p>
            <a:pPr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You can use </a:t>
            </a:r>
            <a:r>
              <a:rPr lang="en-US" sz="1600" dirty="0">
                <a:solidFill>
                  <a:srgbClr val="FF0000"/>
                </a:solidFill>
                <a:latin typeface="Times New Roman" panose="02020603050405020304" pitchFamily="18" charset="0"/>
                <a:cs typeface="Times New Roman" panose="02020603050405020304" pitchFamily="18" charset="0"/>
              </a:rPr>
              <a:t>callbacks</a:t>
            </a:r>
            <a:r>
              <a:rPr lang="en-US" sz="1600" dirty="0">
                <a:latin typeface="Times New Roman" panose="02020603050405020304" pitchFamily="18" charset="0"/>
                <a:cs typeface="Times New Roman" panose="02020603050405020304" pitchFamily="18" charset="0"/>
              </a:rPr>
              <a:t> to get a </a:t>
            </a:r>
            <a:r>
              <a:rPr lang="en-US" sz="1600" dirty="0">
                <a:solidFill>
                  <a:srgbClr val="FF0000"/>
                </a:solidFill>
                <a:latin typeface="Times New Roman" panose="02020603050405020304" pitchFamily="18" charset="0"/>
                <a:cs typeface="Times New Roman" panose="02020603050405020304" pitchFamily="18" charset="0"/>
              </a:rPr>
              <a:t>view</a:t>
            </a:r>
            <a:r>
              <a:rPr lang="en-US" sz="1600" dirty="0">
                <a:latin typeface="Times New Roman" panose="02020603050405020304" pitchFamily="18" charset="0"/>
                <a:cs typeface="Times New Roman" panose="02020603050405020304" pitchFamily="18" charset="0"/>
              </a:rPr>
              <a:t> on </a:t>
            </a:r>
            <a:r>
              <a:rPr lang="en-US" sz="1600" dirty="0">
                <a:solidFill>
                  <a:srgbClr val="FF0000"/>
                </a:solidFill>
                <a:latin typeface="Times New Roman" panose="02020603050405020304" pitchFamily="18" charset="0"/>
                <a:cs typeface="Times New Roman" panose="02020603050405020304" pitchFamily="18" charset="0"/>
              </a:rPr>
              <a:t>internal states </a:t>
            </a:r>
            <a:r>
              <a:rPr lang="en-US" sz="1600" dirty="0">
                <a:latin typeface="Times New Roman" panose="02020603050405020304" pitchFamily="18" charset="0"/>
                <a:cs typeface="Times New Roman" panose="02020603050405020304" pitchFamily="18" charset="0"/>
              </a:rPr>
              <a:t>and statistics of the </a:t>
            </a:r>
            <a:r>
              <a:rPr lang="en-US" sz="1600" dirty="0">
                <a:solidFill>
                  <a:srgbClr val="FF0000"/>
                </a:solidFill>
                <a:latin typeface="Times New Roman" panose="02020603050405020304" pitchFamily="18" charset="0"/>
                <a:cs typeface="Times New Roman" panose="02020603050405020304" pitchFamily="18" charset="0"/>
              </a:rPr>
              <a:t>model during training</a:t>
            </a:r>
          </a:p>
          <a:p>
            <a:pPr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One of the </a:t>
            </a:r>
            <a:r>
              <a:rPr lang="en-US" sz="1600" dirty="0">
                <a:solidFill>
                  <a:srgbClr val="FF0000"/>
                </a:solidFill>
                <a:latin typeface="Times New Roman" panose="02020603050405020304" pitchFamily="18" charset="0"/>
                <a:cs typeface="Times New Roman" panose="02020603050405020304" pitchFamily="18" charset="0"/>
              </a:rPr>
              <a:t>default callbacks </a:t>
            </a:r>
            <a:r>
              <a:rPr lang="en-US" sz="1600" dirty="0">
                <a:latin typeface="Times New Roman" panose="02020603050405020304" pitchFamily="18" charset="0"/>
                <a:cs typeface="Times New Roman" panose="02020603050405020304" pitchFamily="18" charset="0"/>
              </a:rPr>
              <a:t>that is registered when training all deep learning models is the</a:t>
            </a:r>
            <a:r>
              <a:rPr lang="en-US" sz="1600" dirty="0">
                <a:solidFill>
                  <a:srgbClr val="FF0000"/>
                </a:solidFill>
                <a:latin typeface="Times New Roman" panose="02020603050405020304" pitchFamily="18" charset="0"/>
                <a:cs typeface="Times New Roman" panose="02020603050405020304" pitchFamily="18" charset="0"/>
              </a:rPr>
              <a:t> </a:t>
            </a:r>
            <a:r>
              <a:rPr lang="en-US" sz="1600" dirty="0">
                <a:solidFill>
                  <a:srgbClr val="FF000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History callback</a:t>
            </a:r>
            <a:endParaRPr lang="en-US" sz="1600" dirty="0">
              <a:solidFill>
                <a:srgbClr val="FF0000"/>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records training metrics for </a:t>
            </a:r>
            <a:r>
              <a:rPr lang="en-US" sz="1600" dirty="0">
                <a:solidFill>
                  <a:srgbClr val="FF0000"/>
                </a:solidFill>
                <a:latin typeface="Times New Roman" panose="02020603050405020304" pitchFamily="18" charset="0"/>
                <a:cs typeface="Times New Roman" panose="02020603050405020304" pitchFamily="18" charset="0"/>
              </a:rPr>
              <a:t>each epoch</a:t>
            </a:r>
          </a:p>
          <a:p>
            <a:pPr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includes the </a:t>
            </a:r>
            <a:r>
              <a:rPr lang="en-US" sz="1600" dirty="0">
                <a:solidFill>
                  <a:srgbClr val="FF0000"/>
                </a:solidFill>
                <a:latin typeface="Times New Roman" panose="02020603050405020304" pitchFamily="18" charset="0"/>
                <a:cs typeface="Times New Roman" panose="02020603050405020304" pitchFamily="18" charset="0"/>
              </a:rPr>
              <a:t>loss and the accuracy</a:t>
            </a:r>
          </a:p>
          <a:p>
            <a:pPr lvl="1">
              <a:buFont typeface="Arial" panose="020B0604020202020204" pitchFamily="34" charset="0"/>
              <a:buChar char="•"/>
            </a:pPr>
            <a:r>
              <a:rPr lang="en-US" sz="1600" dirty="0">
                <a:solidFill>
                  <a:srgbClr val="FF0000"/>
                </a:solidFill>
                <a:latin typeface="Times New Roman" panose="02020603050405020304" pitchFamily="18" charset="0"/>
                <a:cs typeface="Times New Roman" panose="02020603050405020304" pitchFamily="18" charset="0"/>
              </a:rPr>
              <a:t>Metrics</a:t>
            </a:r>
            <a:r>
              <a:rPr lang="en-US" sz="1600" dirty="0">
                <a:latin typeface="Times New Roman" panose="02020603050405020304" pitchFamily="18" charset="0"/>
                <a:cs typeface="Times New Roman" panose="02020603050405020304" pitchFamily="18" charset="0"/>
              </a:rPr>
              <a:t> are stored in a </a:t>
            </a:r>
            <a:r>
              <a:rPr lang="en-US" sz="1600" dirty="0">
                <a:solidFill>
                  <a:srgbClr val="FF0000"/>
                </a:solidFill>
                <a:latin typeface="Times New Roman" panose="02020603050405020304" pitchFamily="18" charset="0"/>
                <a:cs typeface="Times New Roman" panose="02020603050405020304" pitchFamily="18" charset="0"/>
              </a:rPr>
              <a:t>dictionary</a:t>
            </a:r>
            <a:r>
              <a:rPr lang="en-US" sz="1600" dirty="0">
                <a:latin typeface="Times New Roman" panose="02020603050405020304" pitchFamily="18" charset="0"/>
                <a:cs typeface="Times New Roman" panose="02020603050405020304" pitchFamily="18" charset="0"/>
              </a:rPr>
              <a:t> in the history member of the object returned.</a:t>
            </a:r>
          </a:p>
          <a:p>
            <a:pPr lvl="1"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list all data in history</a:t>
            </a:r>
          </a:p>
          <a:p>
            <a:pPr lvl="1"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print(</a:t>
            </a:r>
            <a:r>
              <a:rPr lang="en-US" sz="1600" dirty="0" err="1">
                <a:latin typeface="Times New Roman" panose="02020603050405020304" pitchFamily="18" charset="0"/>
                <a:cs typeface="Times New Roman" panose="02020603050405020304" pitchFamily="18" charset="0"/>
              </a:rPr>
              <a:t>history.history.keys</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a:latin typeface="Times New Roman" panose="02020603050405020304" pitchFamily="18" charset="0"/>
                <a:cs typeface="Times New Roman" panose="02020603050405020304" pitchFamily="18" charset="0"/>
              </a:rPr>
              <a:t>'acc', 'loss', '</a:t>
            </a:r>
            <a:r>
              <a:rPr lang="en-US" sz="1600" dirty="0" err="1">
                <a:latin typeface="Times New Roman" panose="02020603050405020304" pitchFamily="18" charset="0"/>
                <a:cs typeface="Times New Roman" panose="02020603050405020304" pitchFamily="18" charset="0"/>
              </a:rPr>
              <a:t>val_acc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val_loss</a:t>
            </a:r>
            <a:r>
              <a:rPr lang="en-US" sz="1600" dirty="0">
                <a:latin typeface="Times New Roman" panose="02020603050405020304" pitchFamily="18" charset="0"/>
                <a:cs typeface="Times New Roman" panose="02020603050405020304" pitchFamily="18" charset="0"/>
              </a:rPr>
              <a:t>’]</a:t>
            </a:r>
          </a:p>
          <a:p>
            <a:pPr lvl="1"/>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503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48D7-AEDE-4470-BB4A-105BC34D8FD1}"/>
              </a:ext>
            </a:extLst>
          </p:cNvPr>
          <p:cNvSpPr>
            <a:spLocks noGrp="1"/>
          </p:cNvSpPr>
          <p:nvPr>
            <p:ph type="title"/>
          </p:nvPr>
        </p:nvSpPr>
        <p:spPr/>
        <p:txBody>
          <a:bodyPr>
            <a:normAutofit fontScale="90000"/>
          </a:bodyPr>
          <a:lstStyle/>
          <a:p>
            <a:r>
              <a:rPr lang="en-US" dirty="0"/>
              <a:t>Evaluation in </a:t>
            </a:r>
            <a:r>
              <a:rPr lang="en-US" dirty="0" err="1"/>
              <a:t>keras</a:t>
            </a:r>
            <a:br>
              <a:rPr lang="en-US" dirty="0"/>
            </a:br>
            <a:r>
              <a:rPr lang="en-US" sz="2000" dirty="0">
                <a:hlinkClick r:id="rId2"/>
              </a:rPr>
              <a:t>https://keras.io/metrics/</a:t>
            </a:r>
            <a:endParaRPr lang="en-US" dirty="0"/>
          </a:p>
        </p:txBody>
      </p:sp>
      <p:sp>
        <p:nvSpPr>
          <p:cNvPr id="3" name="Content Placeholder 2">
            <a:extLst>
              <a:ext uri="{FF2B5EF4-FFF2-40B4-BE49-F238E27FC236}">
                <a16:creationId xmlns:a16="http://schemas.microsoft.com/office/drawing/2014/main" id="{1C20EAAC-64B2-448A-BB75-D5C2E13816DE}"/>
              </a:ext>
            </a:extLst>
          </p:cNvPr>
          <p:cNvSpPr>
            <a:spLocks noGrp="1"/>
          </p:cNvSpPr>
          <p:nvPr>
            <p:ph idx="1"/>
          </p:nvPr>
        </p:nvSpPr>
        <p:spPr>
          <a:xfrm>
            <a:off x="228600" y="1200151"/>
            <a:ext cx="8458200" cy="3394472"/>
          </a:xfrm>
        </p:spPr>
        <p:txBody>
          <a:bodyPr>
            <a:normAutofit/>
          </a:bodyPr>
          <a:lstStyle/>
          <a:p>
            <a:r>
              <a:rPr lang="en-US" sz="2000" dirty="0">
                <a:latin typeface="Times New Roman" panose="02020603050405020304" pitchFamily="18" charset="0"/>
                <a:cs typeface="Times New Roman" panose="02020603050405020304" pitchFamily="18" charset="0"/>
              </a:rPr>
              <a:t>Usage of metrics:</a:t>
            </a:r>
          </a:p>
          <a:p>
            <a:pPr lvl="1"/>
            <a:r>
              <a:rPr lang="en-US" sz="2000" dirty="0">
                <a:latin typeface="Times New Roman" panose="02020603050405020304" pitchFamily="18" charset="0"/>
                <a:cs typeface="Times New Roman" panose="02020603050405020304" pitchFamily="18" charset="0"/>
              </a:rPr>
              <a:t>A metrics is a function that is used to judge the performance of your model.</a:t>
            </a:r>
          </a:p>
          <a:p>
            <a:pPr marL="342900" lvl="1" indent="0">
              <a:buNone/>
            </a:pPr>
            <a:endParaRPr lang="en-US" sz="2000" dirty="0">
              <a:latin typeface="Times New Roman" panose="02020603050405020304" pitchFamily="18" charset="0"/>
              <a:cs typeface="Times New Roman" panose="02020603050405020304" pitchFamily="18" charset="0"/>
            </a:endParaRPr>
          </a:p>
          <a:p>
            <a:pPr marL="342900" lvl="1" indent="0">
              <a:buNone/>
            </a:pPr>
            <a:r>
              <a:rPr lang="en-US" sz="1800" dirty="0" err="1">
                <a:latin typeface="Times New Roman" panose="02020603050405020304" pitchFamily="18" charset="0"/>
                <a:cs typeface="Times New Roman" panose="02020603050405020304" pitchFamily="18" charset="0"/>
              </a:rPr>
              <a:t>model.compile</a:t>
            </a:r>
            <a:r>
              <a:rPr lang="en-US" sz="1800" dirty="0">
                <a:latin typeface="Times New Roman" panose="02020603050405020304" pitchFamily="18" charset="0"/>
                <a:cs typeface="Times New Roman" panose="02020603050405020304" pitchFamily="18" charset="0"/>
              </a:rPr>
              <a:t>(loss='</a:t>
            </a:r>
            <a:r>
              <a:rPr lang="en-US" sz="1800" dirty="0" err="1">
                <a:latin typeface="Times New Roman" panose="02020603050405020304" pitchFamily="18" charset="0"/>
                <a:cs typeface="Times New Roman" panose="02020603050405020304" pitchFamily="18" charset="0"/>
              </a:rPr>
              <a:t>mean_squared_error</a:t>
            </a:r>
            <a:r>
              <a:rPr lang="en-US" sz="1800" dirty="0">
                <a:latin typeface="Times New Roman" panose="02020603050405020304" pitchFamily="18" charset="0"/>
                <a:cs typeface="Times New Roman" panose="02020603050405020304" pitchFamily="18" charset="0"/>
              </a:rPr>
              <a:t>', optimizer='</a:t>
            </a:r>
            <a:r>
              <a:rPr lang="en-US" sz="1800" dirty="0" err="1">
                <a:latin typeface="Times New Roman" panose="02020603050405020304" pitchFamily="18" charset="0"/>
                <a:cs typeface="Times New Roman" panose="02020603050405020304" pitchFamily="18" charset="0"/>
              </a:rPr>
              <a:t>sgd</a:t>
            </a:r>
            <a:r>
              <a:rPr lang="en-US" sz="1800" dirty="0">
                <a:latin typeface="Times New Roman" panose="02020603050405020304" pitchFamily="18" charset="0"/>
                <a:cs typeface="Times New Roman" panose="02020603050405020304" pitchFamily="18" charset="0"/>
              </a:rPr>
              <a:t>’, </a:t>
            </a:r>
            <a:r>
              <a:rPr lang="en-US" sz="1800" dirty="0">
                <a:solidFill>
                  <a:srgbClr val="C00000"/>
                </a:solidFill>
                <a:latin typeface="Times New Roman" panose="02020603050405020304" pitchFamily="18" charset="0"/>
                <a:cs typeface="Times New Roman" panose="02020603050405020304" pitchFamily="18" charset="0"/>
              </a:rPr>
              <a:t>metrics=['</a:t>
            </a:r>
            <a:r>
              <a:rPr lang="en-US" sz="1800" dirty="0" err="1">
                <a:solidFill>
                  <a:srgbClr val="C00000"/>
                </a:solidFill>
                <a:latin typeface="Times New Roman" panose="02020603050405020304" pitchFamily="18" charset="0"/>
                <a:cs typeface="Times New Roman" panose="02020603050405020304" pitchFamily="18" charset="0"/>
              </a:rPr>
              <a:t>mae</a:t>
            </a:r>
            <a:r>
              <a:rPr lang="en-US" sz="1800" dirty="0">
                <a:solidFill>
                  <a:srgbClr val="C00000"/>
                </a:solidFill>
                <a:latin typeface="Times New Roman" panose="02020603050405020304" pitchFamily="18" charset="0"/>
                <a:cs typeface="Times New Roman" panose="02020603050405020304" pitchFamily="18" charset="0"/>
              </a:rPr>
              <a:t>', 'acc'])</a:t>
            </a:r>
          </a:p>
        </p:txBody>
      </p:sp>
    </p:spTree>
    <p:extLst>
      <p:ext uri="{BB962C8B-B14F-4D97-AF65-F5344CB8AC3E}">
        <p14:creationId xmlns:p14="http://schemas.microsoft.com/office/powerpoint/2010/main" val="26319808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6F40E-308E-4B2F-906A-ED01FF5C9AC2}"/>
              </a:ext>
            </a:extLst>
          </p:cNvPr>
          <p:cNvSpPr>
            <a:spLocks noGrp="1"/>
          </p:cNvSpPr>
          <p:nvPr>
            <p:ph type="title"/>
          </p:nvPr>
        </p:nvSpPr>
        <p:spPr/>
        <p:txBody>
          <a:bodyPr>
            <a:normAutofit/>
          </a:bodyPr>
          <a:lstStyle/>
          <a:p>
            <a:r>
              <a:rPr lang="en-US" dirty="0"/>
              <a:t>Use case: Image classification</a:t>
            </a:r>
          </a:p>
        </p:txBody>
      </p:sp>
      <p:pic>
        <p:nvPicPr>
          <p:cNvPr id="7" name="Content Placeholder 6" descr="A close up of a piece of paper&#10;&#10;Description automatically generated">
            <a:extLst>
              <a:ext uri="{FF2B5EF4-FFF2-40B4-BE49-F238E27FC236}">
                <a16:creationId xmlns:a16="http://schemas.microsoft.com/office/drawing/2014/main" id="{2CFA0D2F-188C-455D-B991-EED37DF26C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092844"/>
            <a:ext cx="7620000" cy="3460105"/>
          </a:xfrm>
        </p:spPr>
      </p:pic>
    </p:spTree>
    <p:extLst>
      <p:ext uri="{BB962C8B-B14F-4D97-AF65-F5344CB8AC3E}">
        <p14:creationId xmlns:p14="http://schemas.microsoft.com/office/powerpoint/2010/main" val="18632384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DB278-D8BB-49A4-8284-A5CB19CE37F8}"/>
              </a:ext>
            </a:extLst>
          </p:cNvPr>
          <p:cNvSpPr>
            <a:spLocks noGrp="1"/>
          </p:cNvSpPr>
          <p:nvPr>
            <p:ph type="title"/>
          </p:nvPr>
        </p:nvSpPr>
        <p:spPr/>
        <p:txBody>
          <a:bodyPr/>
          <a:lstStyle/>
          <a:p>
            <a:r>
              <a:rPr lang="en-US" dirty="0"/>
              <a:t>Model for image classification</a:t>
            </a:r>
          </a:p>
        </p:txBody>
      </p:sp>
      <p:pic>
        <p:nvPicPr>
          <p:cNvPr id="6" name="Content Placeholder 5" descr="A close up of a mans face&#10;&#10;Description automatically generated">
            <a:extLst>
              <a:ext uri="{FF2B5EF4-FFF2-40B4-BE49-F238E27FC236}">
                <a16:creationId xmlns:a16="http://schemas.microsoft.com/office/drawing/2014/main" id="{E9F1B984-7757-4651-9399-75EFD32AC2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357233"/>
            <a:ext cx="5753223" cy="3079908"/>
          </a:xfrm>
        </p:spPr>
      </p:pic>
    </p:spTree>
    <p:extLst>
      <p:ext uri="{BB962C8B-B14F-4D97-AF65-F5344CB8AC3E}">
        <p14:creationId xmlns:p14="http://schemas.microsoft.com/office/powerpoint/2010/main" val="23717671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20CCA-368A-4B79-9A39-B9F07EECF9F9}"/>
              </a:ext>
            </a:extLst>
          </p:cNvPr>
          <p:cNvSpPr>
            <a:spLocks noGrp="1"/>
          </p:cNvSpPr>
          <p:nvPr>
            <p:ph type="title"/>
          </p:nvPr>
        </p:nvSpPr>
        <p:spPr/>
        <p:txBody>
          <a:bodyPr/>
          <a:lstStyle/>
          <a:p>
            <a:r>
              <a:rPr lang="en-US" dirty="0"/>
              <a:t>Loading data and plotting the digit</a:t>
            </a:r>
          </a:p>
        </p:txBody>
      </p:sp>
      <p:sp>
        <p:nvSpPr>
          <p:cNvPr id="3" name="Rectangle 1">
            <a:extLst>
              <a:ext uri="{FF2B5EF4-FFF2-40B4-BE49-F238E27FC236}">
                <a16:creationId xmlns:a16="http://schemas.microsoft.com/office/drawing/2014/main" id="{51FECAC3-9232-4637-8798-278A4D659997}"/>
              </a:ext>
            </a:extLst>
          </p:cNvPr>
          <p:cNvSpPr>
            <a:spLocks noChangeArrowheads="1"/>
          </p:cNvSpPr>
          <p:nvPr/>
        </p:nvSpPr>
        <p:spPr bwMode="auto">
          <a:xfrm>
            <a:off x="304800" y="1122462"/>
            <a:ext cx="7649851"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train_images,train_labels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test_images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test_labels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mnist.load_data</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t>#display the first image in the training data</a:t>
            </a:r>
            <a:br>
              <a:rPr kumimoji="0" lang="en-US" altLang="en-US" sz="20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plt.imshow</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train_images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0</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cmap</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'gray'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plt.title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'Ground Truth :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.format(</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train_labels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0</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t># </a:t>
            </a:r>
            <a:r>
              <a:rPr kumimoji="0" lang="en-US" altLang="en-US" sz="2000" b="0" i="1" u="none" strike="noStrike" cap="none" normalizeH="0" baseline="0" dirty="0" err="1">
                <a:ln>
                  <a:noFill/>
                </a:ln>
                <a:solidFill>
                  <a:srgbClr val="808080"/>
                </a:solidFill>
                <a:effectLst/>
                <a:latin typeface="Times New Roman" panose="02020603050405020304" pitchFamily="18" charset="0"/>
                <a:cs typeface="Times New Roman" panose="02020603050405020304" pitchFamily="18" charset="0"/>
              </a:rPr>
              <a:t>plt.show</a:t>
            </a:r>
            <a:r>
              <a:rPr kumimoji="0" lang="en-US" altLang="en-US" sz="20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descr="A screenshot of a cell phone&#10;&#10;Description automatically generated">
            <a:extLst>
              <a:ext uri="{FF2B5EF4-FFF2-40B4-BE49-F238E27FC236}">
                <a16:creationId xmlns:a16="http://schemas.microsoft.com/office/drawing/2014/main" id="{76BF1F1D-03B6-442D-AC18-DCBD5529D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419350"/>
            <a:ext cx="3352800" cy="2319532"/>
          </a:xfrm>
          <a:prstGeom prst="rect">
            <a:avLst/>
          </a:prstGeom>
        </p:spPr>
      </p:pic>
    </p:spTree>
    <p:extLst>
      <p:ext uri="{BB962C8B-B14F-4D97-AF65-F5344CB8AC3E}">
        <p14:creationId xmlns:p14="http://schemas.microsoft.com/office/powerpoint/2010/main" val="41077320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22BF-6C55-46C7-8476-229DEBF81598}"/>
              </a:ext>
            </a:extLst>
          </p:cNvPr>
          <p:cNvSpPr>
            <a:spLocks noGrp="1"/>
          </p:cNvSpPr>
          <p:nvPr>
            <p:ph type="title"/>
          </p:nvPr>
        </p:nvSpPr>
        <p:spPr/>
        <p:txBody>
          <a:bodyPr/>
          <a:lstStyle/>
          <a:p>
            <a:r>
              <a:rPr lang="en-US" dirty="0"/>
              <a:t>Processing the data</a:t>
            </a:r>
          </a:p>
        </p:txBody>
      </p:sp>
      <p:sp>
        <p:nvSpPr>
          <p:cNvPr id="7" name="Rectangle 2">
            <a:extLst>
              <a:ext uri="{FF2B5EF4-FFF2-40B4-BE49-F238E27FC236}">
                <a16:creationId xmlns:a16="http://schemas.microsoft.com/office/drawing/2014/main" id="{EB6F64D5-24FB-4A79-AE09-F0B702A9F911}"/>
              </a:ext>
            </a:extLst>
          </p:cNvPr>
          <p:cNvSpPr>
            <a:spLocks noGrp="1" noChangeArrowheads="1"/>
          </p:cNvSpPr>
          <p:nvPr>
            <p:ph idx="1"/>
          </p:nvPr>
        </p:nvSpPr>
        <p:spPr bwMode="auto">
          <a:xfrm>
            <a:off x="457201" y="1127671"/>
            <a:ext cx="7848600"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t>#1. convert each image of shape 28*28 to 784 dimensional which will be fed to the network as a single feature</a:t>
            </a:r>
            <a:br>
              <a:rPr kumimoji="0" lang="en-US" altLang="en-US" sz="16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dimData</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np.prod</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train_images.shape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1</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train_data</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train_images.reshape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train_images.shape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0</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dimData</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test_data</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test_images.reshape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test_images.shape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0</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dimData</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t>#convert data to float and scale values between 0 and 1</a:t>
            </a:r>
            <a:br>
              <a:rPr kumimoji="0" lang="en-US" altLang="en-US" sz="16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train_data.astype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'float'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test_data.astype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'float'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t>#scale data</a:t>
            </a:r>
            <a:br>
              <a:rPr kumimoji="0" lang="en-US" altLang="en-US" sz="16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train_data</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255</a:t>
            </a:r>
            <a:br>
              <a:rPr kumimoji="0" lang="en-US" altLang="en-US" sz="16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test_data</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255</a:t>
            </a:r>
            <a:br>
              <a:rPr kumimoji="0" lang="en-US" altLang="en-US" sz="16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br>
            <a:r>
              <a:rPr kumimoji="0" lang="en-US" altLang="en-US" sz="16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t>#change the labels </a:t>
            </a:r>
            <a:r>
              <a:rPr kumimoji="0" lang="en-US" altLang="en-US" sz="1600" b="0" i="1" u="none" strike="noStrike" cap="none" normalizeH="0" baseline="0" dirty="0" err="1">
                <a:ln>
                  <a:noFill/>
                </a:ln>
                <a:solidFill>
                  <a:srgbClr val="808080"/>
                </a:solidFill>
                <a:effectLst/>
                <a:latin typeface="Times New Roman" panose="02020603050405020304" pitchFamily="18" charset="0"/>
                <a:cs typeface="Times New Roman" panose="02020603050405020304" pitchFamily="18" charset="0"/>
              </a:rPr>
              <a:t>frominteger</a:t>
            </a:r>
            <a:r>
              <a:rPr kumimoji="0" lang="en-US" altLang="en-US" sz="16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t> to one-hot encoding</a:t>
            </a:r>
            <a:br>
              <a:rPr kumimoji="0" lang="en-US" altLang="en-US" sz="16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train_labels_one_hot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to_categorical</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train_labels</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test_labels_one_hot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to_categorical</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test_labels</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4485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1435-AA0E-4CEA-99B6-4ACFC18EAED7}"/>
              </a:ext>
            </a:extLst>
          </p:cNvPr>
          <p:cNvSpPr>
            <a:spLocks noGrp="1"/>
          </p:cNvSpPr>
          <p:nvPr>
            <p:ph type="title"/>
          </p:nvPr>
        </p:nvSpPr>
        <p:spPr/>
        <p:txBody>
          <a:bodyPr/>
          <a:lstStyle/>
          <a:p>
            <a:r>
              <a:rPr lang="en-US" dirty="0"/>
              <a:t>Creating the network &amp; fitting</a:t>
            </a:r>
          </a:p>
        </p:txBody>
      </p:sp>
      <p:sp>
        <p:nvSpPr>
          <p:cNvPr id="4" name="Rectangle 1">
            <a:extLst>
              <a:ext uri="{FF2B5EF4-FFF2-40B4-BE49-F238E27FC236}">
                <a16:creationId xmlns:a16="http://schemas.microsoft.com/office/drawing/2014/main" id="{2B88A2A4-5B0D-44C2-9540-A75C37C047FC}"/>
              </a:ext>
            </a:extLst>
          </p:cNvPr>
          <p:cNvSpPr>
            <a:spLocks noGrp="1" noChangeArrowheads="1"/>
          </p:cNvSpPr>
          <p:nvPr>
            <p:ph idx="1"/>
          </p:nvPr>
        </p:nvSpPr>
        <p:spPr bwMode="auto">
          <a:xfrm>
            <a:off x="457200" y="1743225"/>
            <a:ext cx="8039445"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t>#creating network</a:t>
            </a:r>
            <a:br>
              <a:rPr kumimoji="0" lang="en-US" altLang="en-US" sz="16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model = Sequential()</a:t>
            </a:r>
            <a:b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model.add</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(Dense(</a:t>
            </a:r>
            <a:r>
              <a:rPr kumimoji="0" lang="en-US" altLang="en-US" sz="16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512</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activation</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err="1">
                <a:ln>
                  <a:noFill/>
                </a:ln>
                <a:solidFill>
                  <a:srgbClr val="008080"/>
                </a:solidFill>
                <a:effectLst/>
                <a:latin typeface="Times New Roman" panose="02020603050405020304" pitchFamily="18" charset="0"/>
                <a:cs typeface="Times New Roman" panose="02020603050405020304" pitchFamily="18" charset="0"/>
              </a:rPr>
              <a:t>relu</a:t>
            </a:r>
            <a:r>
              <a:rPr kumimoji="0" lang="en-US" altLang="en-US" sz="16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input_shape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dimData</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model.add</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(Dense(</a:t>
            </a:r>
            <a:r>
              <a:rPr kumimoji="0" lang="en-US" altLang="en-US" sz="16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512</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activation</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err="1">
                <a:ln>
                  <a:noFill/>
                </a:ln>
                <a:solidFill>
                  <a:srgbClr val="008080"/>
                </a:solidFill>
                <a:effectLst/>
                <a:latin typeface="Times New Roman" panose="02020603050405020304" pitchFamily="18" charset="0"/>
                <a:cs typeface="Times New Roman" panose="02020603050405020304" pitchFamily="18" charset="0"/>
              </a:rPr>
              <a:t>relu</a:t>
            </a:r>
            <a:r>
              <a:rPr kumimoji="0" lang="en-US" altLang="en-US" sz="16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model.add</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(Dense(</a:t>
            </a:r>
            <a:r>
              <a:rPr kumimoji="0" lang="en-US" altLang="en-US" sz="16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10</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activation</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err="1">
                <a:ln>
                  <a:noFill/>
                </a:ln>
                <a:solidFill>
                  <a:srgbClr val="008080"/>
                </a:solidFill>
                <a:effectLst/>
                <a:latin typeface="Times New Roman" panose="02020603050405020304" pitchFamily="18" charset="0"/>
                <a:cs typeface="Times New Roman" panose="02020603050405020304" pitchFamily="18" charset="0"/>
              </a:rPr>
              <a:t>softmax</a:t>
            </a:r>
            <a:r>
              <a:rPr kumimoji="0" lang="en-US" altLang="en-US" sz="16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b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model.compile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optimizer</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err="1">
                <a:ln>
                  <a:noFill/>
                </a:ln>
                <a:solidFill>
                  <a:srgbClr val="008080"/>
                </a:solidFill>
                <a:effectLst/>
                <a:latin typeface="Times New Roman" panose="02020603050405020304" pitchFamily="18" charset="0"/>
                <a:cs typeface="Times New Roman" panose="02020603050405020304" pitchFamily="18" charset="0"/>
              </a:rPr>
              <a:t>rmsprop</a:t>
            </a:r>
            <a:r>
              <a:rPr kumimoji="0" lang="en-US" altLang="en-US" sz="16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loss</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err="1">
                <a:ln>
                  <a:noFill/>
                </a:ln>
                <a:solidFill>
                  <a:srgbClr val="008080"/>
                </a:solidFill>
                <a:effectLst/>
                <a:latin typeface="Times New Roman" panose="02020603050405020304" pitchFamily="18" charset="0"/>
                <a:cs typeface="Times New Roman" panose="02020603050405020304" pitchFamily="18" charset="0"/>
              </a:rPr>
              <a:t>categorical_crossentropy</a:t>
            </a:r>
            <a:r>
              <a:rPr kumimoji="0" lang="en-US" altLang="en-US" sz="16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metrics</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'accuracy'</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history =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model.fit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train_data</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train_labels_one_hot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batch_size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256</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epochs</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20</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verbose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1</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validation_data</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test_data</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test_labels_one_hot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427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268009" y="1094305"/>
            <a:ext cx="678656" cy="2756534"/>
          </a:xfrm>
          <a:custGeom>
            <a:avLst/>
            <a:gdLst/>
            <a:ahLst/>
            <a:cxnLst/>
            <a:rect l="l" t="t" r="r" b="b"/>
            <a:pathLst>
              <a:path w="904875" h="3675379">
                <a:moveTo>
                  <a:pt x="0" y="0"/>
                </a:moveTo>
                <a:lnTo>
                  <a:pt x="904798" y="0"/>
                </a:lnTo>
                <a:lnTo>
                  <a:pt x="904798" y="3674992"/>
                </a:lnTo>
                <a:lnTo>
                  <a:pt x="0" y="3674992"/>
                </a:lnTo>
                <a:lnTo>
                  <a:pt x="0" y="0"/>
                </a:lnTo>
                <a:close/>
              </a:path>
            </a:pathLst>
          </a:custGeom>
          <a:ln w="28574">
            <a:solidFill>
              <a:srgbClr val="CC0000"/>
            </a:solidFill>
          </a:ln>
        </p:spPr>
        <p:txBody>
          <a:bodyPr wrap="square" lIns="0" tIns="0" rIns="0" bIns="0" rtlCol="0"/>
          <a:lstStyle/>
          <a:p>
            <a:endParaRPr sz="1350"/>
          </a:p>
        </p:txBody>
      </p:sp>
      <p:sp>
        <p:nvSpPr>
          <p:cNvPr id="4" name="object 4"/>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5" name="object 5"/>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6" name="object 6"/>
          <p:cNvSpPr txBox="1"/>
          <p:nvPr/>
        </p:nvSpPr>
        <p:spPr>
          <a:xfrm>
            <a:off x="3552015"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7" name="object 7"/>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8" name="object 8"/>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9" name="object 9"/>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0" name="object 10"/>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11" name="object 11"/>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2" name="object 12"/>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3" name="object 13"/>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4" name="object 14"/>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5" name="object 15"/>
          <p:cNvSpPr txBox="1"/>
          <p:nvPr/>
        </p:nvSpPr>
        <p:spPr>
          <a:xfrm>
            <a:off x="3507185"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6" name="object 16"/>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7" name="object 17"/>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8" name="object 18"/>
          <p:cNvSpPr txBox="1"/>
          <p:nvPr/>
        </p:nvSpPr>
        <p:spPr>
          <a:xfrm>
            <a:off x="4958753"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9" name="object 19"/>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20" name="object 20"/>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21" name="object 21"/>
          <p:cNvSpPr txBox="1"/>
          <p:nvPr/>
        </p:nvSpPr>
        <p:spPr>
          <a:xfrm>
            <a:off x="4958753"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2" name="object 22"/>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23" name="object 23"/>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4" name="object 24"/>
          <p:cNvSpPr txBox="1"/>
          <p:nvPr/>
        </p:nvSpPr>
        <p:spPr>
          <a:xfrm>
            <a:off x="4958753"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5" name="object 25"/>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26" name="object 26"/>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7" name="object 27"/>
          <p:cNvSpPr txBox="1"/>
          <p:nvPr/>
        </p:nvSpPr>
        <p:spPr>
          <a:xfrm>
            <a:off x="4913922"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28" name="object 28"/>
          <p:cNvSpPr/>
          <p:nvPr/>
        </p:nvSpPr>
        <p:spPr>
          <a:xfrm>
            <a:off x="2454428" y="1454399"/>
            <a:ext cx="873443" cy="32766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sz="1350"/>
          </a:p>
        </p:txBody>
      </p:sp>
      <p:sp>
        <p:nvSpPr>
          <p:cNvPr id="29" name="object 29"/>
          <p:cNvSpPr/>
          <p:nvPr/>
        </p:nvSpPr>
        <p:spPr>
          <a:xfrm>
            <a:off x="3323434" y="1443017"/>
            <a:ext cx="34766" cy="2286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sz="1350"/>
          </a:p>
        </p:txBody>
      </p:sp>
      <p:sp>
        <p:nvSpPr>
          <p:cNvPr id="30" name="object 30"/>
          <p:cNvSpPr/>
          <p:nvPr/>
        </p:nvSpPr>
        <p:spPr>
          <a:xfrm>
            <a:off x="3323434" y="1443017"/>
            <a:ext cx="34766" cy="2286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sz="1350"/>
          </a:p>
        </p:txBody>
      </p:sp>
      <p:sp>
        <p:nvSpPr>
          <p:cNvPr id="31" name="object 31"/>
          <p:cNvSpPr/>
          <p:nvPr/>
        </p:nvSpPr>
        <p:spPr>
          <a:xfrm>
            <a:off x="2454428" y="1781799"/>
            <a:ext cx="873443" cy="334328"/>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sz="1350"/>
          </a:p>
        </p:txBody>
      </p:sp>
      <p:sp>
        <p:nvSpPr>
          <p:cNvPr id="32" name="object 32"/>
          <p:cNvSpPr/>
          <p:nvPr/>
        </p:nvSpPr>
        <p:spPr>
          <a:xfrm>
            <a:off x="3323452" y="2104664"/>
            <a:ext cx="34766" cy="2286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33" name="object 33"/>
          <p:cNvSpPr/>
          <p:nvPr/>
        </p:nvSpPr>
        <p:spPr>
          <a:xfrm>
            <a:off x="3323452" y="2104664"/>
            <a:ext cx="34766" cy="2286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34" name="object 34"/>
          <p:cNvSpPr/>
          <p:nvPr/>
        </p:nvSpPr>
        <p:spPr>
          <a:xfrm>
            <a:off x="2454429" y="1781799"/>
            <a:ext cx="885349" cy="1008698"/>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sz="1350"/>
          </a:p>
        </p:txBody>
      </p:sp>
      <p:sp>
        <p:nvSpPr>
          <p:cNvPr id="35" name="object 35"/>
          <p:cNvSpPr/>
          <p:nvPr/>
        </p:nvSpPr>
        <p:spPr>
          <a:xfrm>
            <a:off x="3330558" y="2782644"/>
            <a:ext cx="30480" cy="32385"/>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sz="1350"/>
          </a:p>
        </p:txBody>
      </p:sp>
      <p:sp>
        <p:nvSpPr>
          <p:cNvPr id="36" name="object 36"/>
          <p:cNvSpPr/>
          <p:nvPr/>
        </p:nvSpPr>
        <p:spPr>
          <a:xfrm>
            <a:off x="3330558" y="2782644"/>
            <a:ext cx="30480" cy="32385"/>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sz="1350"/>
          </a:p>
        </p:txBody>
      </p:sp>
      <p:sp>
        <p:nvSpPr>
          <p:cNvPr id="37" name="object 37"/>
          <p:cNvSpPr/>
          <p:nvPr/>
        </p:nvSpPr>
        <p:spPr>
          <a:xfrm>
            <a:off x="2454429" y="1471476"/>
            <a:ext cx="885349" cy="100203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sz="1350"/>
          </a:p>
        </p:txBody>
      </p:sp>
      <p:sp>
        <p:nvSpPr>
          <p:cNvPr id="38" name="object 38"/>
          <p:cNvSpPr/>
          <p:nvPr/>
        </p:nvSpPr>
        <p:spPr>
          <a:xfrm>
            <a:off x="3330483" y="1447178"/>
            <a:ext cx="30480" cy="32385"/>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sz="1350"/>
          </a:p>
        </p:txBody>
      </p:sp>
      <p:sp>
        <p:nvSpPr>
          <p:cNvPr id="39" name="object 39"/>
          <p:cNvSpPr/>
          <p:nvPr/>
        </p:nvSpPr>
        <p:spPr>
          <a:xfrm>
            <a:off x="3330483" y="1447178"/>
            <a:ext cx="30480" cy="32385"/>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sz="1350"/>
          </a:p>
        </p:txBody>
      </p:sp>
      <p:sp>
        <p:nvSpPr>
          <p:cNvPr id="40" name="object 40"/>
          <p:cNvSpPr/>
          <p:nvPr/>
        </p:nvSpPr>
        <p:spPr>
          <a:xfrm>
            <a:off x="2454428" y="2146046"/>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1" name="object 41"/>
          <p:cNvSpPr/>
          <p:nvPr/>
        </p:nvSpPr>
        <p:spPr>
          <a:xfrm>
            <a:off x="3323434" y="2134664"/>
            <a:ext cx="34766" cy="2286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2" name="object 42"/>
          <p:cNvSpPr/>
          <p:nvPr/>
        </p:nvSpPr>
        <p:spPr>
          <a:xfrm>
            <a:off x="3323434" y="2134664"/>
            <a:ext cx="34766" cy="2286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3" name="object 43"/>
          <p:cNvSpPr/>
          <p:nvPr/>
        </p:nvSpPr>
        <p:spPr>
          <a:xfrm>
            <a:off x="2454428" y="2473457"/>
            <a:ext cx="873443" cy="334328"/>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sz="1350"/>
          </a:p>
        </p:txBody>
      </p:sp>
      <p:sp>
        <p:nvSpPr>
          <p:cNvPr id="44" name="object 44"/>
          <p:cNvSpPr/>
          <p:nvPr/>
        </p:nvSpPr>
        <p:spPr>
          <a:xfrm>
            <a:off x="3323452" y="2796313"/>
            <a:ext cx="34766" cy="2286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45" name="object 45"/>
          <p:cNvSpPr/>
          <p:nvPr/>
        </p:nvSpPr>
        <p:spPr>
          <a:xfrm>
            <a:off x="3323452" y="2796313"/>
            <a:ext cx="34766" cy="2286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46" name="object 46"/>
          <p:cNvSpPr/>
          <p:nvPr/>
        </p:nvSpPr>
        <p:spPr>
          <a:xfrm>
            <a:off x="2454428" y="2837694"/>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7" name="object 47"/>
          <p:cNvSpPr/>
          <p:nvPr/>
        </p:nvSpPr>
        <p:spPr>
          <a:xfrm>
            <a:off x="3323434" y="2826313"/>
            <a:ext cx="34766" cy="2286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8" name="object 48"/>
          <p:cNvSpPr/>
          <p:nvPr/>
        </p:nvSpPr>
        <p:spPr>
          <a:xfrm>
            <a:off x="3323434" y="2826313"/>
            <a:ext cx="34766" cy="2286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9" name="object 49"/>
          <p:cNvSpPr/>
          <p:nvPr/>
        </p:nvSpPr>
        <p:spPr>
          <a:xfrm>
            <a:off x="2454429" y="2163127"/>
            <a:ext cx="885349" cy="100203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sz="1350"/>
          </a:p>
        </p:txBody>
      </p:sp>
      <p:sp>
        <p:nvSpPr>
          <p:cNvPr id="50" name="object 50"/>
          <p:cNvSpPr/>
          <p:nvPr/>
        </p:nvSpPr>
        <p:spPr>
          <a:xfrm>
            <a:off x="3330483" y="2138827"/>
            <a:ext cx="30480" cy="32385"/>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sz="1350"/>
          </a:p>
        </p:txBody>
      </p:sp>
      <p:sp>
        <p:nvSpPr>
          <p:cNvPr id="51" name="object 51"/>
          <p:cNvSpPr/>
          <p:nvPr/>
        </p:nvSpPr>
        <p:spPr>
          <a:xfrm>
            <a:off x="3330483" y="2138827"/>
            <a:ext cx="30480" cy="32385"/>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sz="1350"/>
          </a:p>
        </p:txBody>
      </p:sp>
      <p:sp>
        <p:nvSpPr>
          <p:cNvPr id="52" name="object 52"/>
          <p:cNvSpPr/>
          <p:nvPr/>
        </p:nvSpPr>
        <p:spPr>
          <a:xfrm>
            <a:off x="2454428" y="1477235"/>
            <a:ext cx="893445" cy="1688306"/>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sz="1350"/>
          </a:p>
        </p:txBody>
      </p:sp>
      <p:sp>
        <p:nvSpPr>
          <p:cNvPr id="53" name="object 53"/>
          <p:cNvSpPr/>
          <p:nvPr/>
        </p:nvSpPr>
        <p:spPr>
          <a:xfrm>
            <a:off x="3337233" y="1448581"/>
            <a:ext cx="25718" cy="3429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sz="1350"/>
          </a:p>
        </p:txBody>
      </p:sp>
      <p:sp>
        <p:nvSpPr>
          <p:cNvPr id="54" name="object 54"/>
          <p:cNvSpPr/>
          <p:nvPr/>
        </p:nvSpPr>
        <p:spPr>
          <a:xfrm>
            <a:off x="3337233" y="1448581"/>
            <a:ext cx="25718" cy="3429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sz="1350"/>
          </a:p>
        </p:txBody>
      </p:sp>
      <p:sp>
        <p:nvSpPr>
          <p:cNvPr id="55" name="object 55"/>
          <p:cNvSpPr/>
          <p:nvPr/>
        </p:nvSpPr>
        <p:spPr>
          <a:xfrm>
            <a:off x="3861163" y="143923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56" name="object 56"/>
          <p:cNvSpPr/>
          <p:nvPr/>
        </p:nvSpPr>
        <p:spPr>
          <a:xfrm>
            <a:off x="4731574" y="1427438"/>
            <a:ext cx="32861" cy="23813"/>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57" name="object 57"/>
          <p:cNvSpPr/>
          <p:nvPr/>
        </p:nvSpPr>
        <p:spPr>
          <a:xfrm>
            <a:off x="4731574" y="1427438"/>
            <a:ext cx="32861" cy="23813"/>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58" name="object 58"/>
          <p:cNvSpPr/>
          <p:nvPr/>
        </p:nvSpPr>
        <p:spPr>
          <a:xfrm>
            <a:off x="3861163" y="1439237"/>
            <a:ext cx="879158" cy="665798"/>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sz="1350"/>
          </a:p>
        </p:txBody>
      </p:sp>
      <p:sp>
        <p:nvSpPr>
          <p:cNvPr id="59" name="object 59"/>
          <p:cNvSpPr/>
          <p:nvPr/>
        </p:nvSpPr>
        <p:spPr>
          <a:xfrm>
            <a:off x="4733149" y="2095609"/>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60" name="object 60"/>
          <p:cNvSpPr/>
          <p:nvPr/>
        </p:nvSpPr>
        <p:spPr>
          <a:xfrm>
            <a:off x="4733149" y="2095609"/>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61" name="object 61"/>
          <p:cNvSpPr/>
          <p:nvPr/>
        </p:nvSpPr>
        <p:spPr>
          <a:xfrm>
            <a:off x="3861163" y="1439237"/>
            <a:ext cx="890111" cy="1347788"/>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sz="1350"/>
          </a:p>
        </p:txBody>
      </p:sp>
      <p:sp>
        <p:nvSpPr>
          <p:cNvPr id="62" name="object 62"/>
          <p:cNvSpPr/>
          <p:nvPr/>
        </p:nvSpPr>
        <p:spPr>
          <a:xfrm>
            <a:off x="4740968" y="2780263"/>
            <a:ext cx="28099" cy="33814"/>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sz="1350"/>
          </a:p>
        </p:txBody>
      </p:sp>
      <p:sp>
        <p:nvSpPr>
          <p:cNvPr id="63" name="object 63"/>
          <p:cNvSpPr/>
          <p:nvPr/>
        </p:nvSpPr>
        <p:spPr>
          <a:xfrm>
            <a:off x="4740968" y="2780263"/>
            <a:ext cx="28099" cy="33814"/>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sz="1350"/>
          </a:p>
        </p:txBody>
      </p:sp>
      <p:sp>
        <p:nvSpPr>
          <p:cNvPr id="64" name="object 64"/>
          <p:cNvSpPr/>
          <p:nvPr/>
        </p:nvSpPr>
        <p:spPr>
          <a:xfrm>
            <a:off x="3861163" y="1465114"/>
            <a:ext cx="879158" cy="665798"/>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sz="1350"/>
          </a:p>
        </p:txBody>
      </p:sp>
      <p:sp>
        <p:nvSpPr>
          <p:cNvPr id="65" name="object 65"/>
          <p:cNvSpPr/>
          <p:nvPr/>
        </p:nvSpPr>
        <p:spPr>
          <a:xfrm>
            <a:off x="4733149" y="1445544"/>
            <a:ext cx="33338" cy="29051"/>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sz="1350"/>
          </a:p>
        </p:txBody>
      </p:sp>
      <p:sp>
        <p:nvSpPr>
          <p:cNvPr id="66" name="object 66"/>
          <p:cNvSpPr/>
          <p:nvPr/>
        </p:nvSpPr>
        <p:spPr>
          <a:xfrm>
            <a:off x="4733149" y="1445544"/>
            <a:ext cx="33338" cy="29051"/>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sz="1350"/>
          </a:p>
        </p:txBody>
      </p:sp>
      <p:sp>
        <p:nvSpPr>
          <p:cNvPr id="67" name="object 67"/>
          <p:cNvSpPr/>
          <p:nvPr/>
        </p:nvSpPr>
        <p:spPr>
          <a:xfrm>
            <a:off x="3861163" y="213087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68" name="object 68"/>
          <p:cNvSpPr/>
          <p:nvPr/>
        </p:nvSpPr>
        <p:spPr>
          <a:xfrm>
            <a:off x="4731574" y="2119083"/>
            <a:ext cx="32861" cy="23813"/>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69" name="object 69"/>
          <p:cNvSpPr/>
          <p:nvPr/>
        </p:nvSpPr>
        <p:spPr>
          <a:xfrm>
            <a:off x="4731574" y="2119083"/>
            <a:ext cx="32861" cy="23813"/>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70" name="object 70"/>
          <p:cNvSpPr/>
          <p:nvPr/>
        </p:nvSpPr>
        <p:spPr>
          <a:xfrm>
            <a:off x="3861163" y="2130877"/>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71" name="object 71"/>
          <p:cNvSpPr/>
          <p:nvPr/>
        </p:nvSpPr>
        <p:spPr>
          <a:xfrm>
            <a:off x="4733149" y="2787257"/>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72" name="object 72"/>
          <p:cNvSpPr/>
          <p:nvPr/>
        </p:nvSpPr>
        <p:spPr>
          <a:xfrm>
            <a:off x="4733149" y="2787257"/>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73" name="object 73"/>
          <p:cNvSpPr/>
          <p:nvPr/>
        </p:nvSpPr>
        <p:spPr>
          <a:xfrm>
            <a:off x="3861163" y="1475007"/>
            <a:ext cx="890111" cy="1347788"/>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sz="1350"/>
          </a:p>
        </p:txBody>
      </p:sp>
      <p:sp>
        <p:nvSpPr>
          <p:cNvPr id="74" name="object 74"/>
          <p:cNvSpPr/>
          <p:nvPr/>
        </p:nvSpPr>
        <p:spPr>
          <a:xfrm>
            <a:off x="4740968" y="1447953"/>
            <a:ext cx="28099" cy="33814"/>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sz="1350"/>
          </a:p>
        </p:txBody>
      </p:sp>
      <p:sp>
        <p:nvSpPr>
          <p:cNvPr id="75" name="object 75"/>
          <p:cNvSpPr/>
          <p:nvPr/>
        </p:nvSpPr>
        <p:spPr>
          <a:xfrm>
            <a:off x="4740968" y="1447953"/>
            <a:ext cx="28099" cy="33814"/>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sz="1350"/>
          </a:p>
        </p:txBody>
      </p:sp>
      <p:sp>
        <p:nvSpPr>
          <p:cNvPr id="76" name="object 76"/>
          <p:cNvSpPr/>
          <p:nvPr/>
        </p:nvSpPr>
        <p:spPr>
          <a:xfrm>
            <a:off x="3861163" y="2156770"/>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77" name="object 77"/>
          <p:cNvSpPr/>
          <p:nvPr/>
        </p:nvSpPr>
        <p:spPr>
          <a:xfrm>
            <a:off x="4733149" y="2137196"/>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78" name="object 78"/>
          <p:cNvSpPr/>
          <p:nvPr/>
        </p:nvSpPr>
        <p:spPr>
          <a:xfrm>
            <a:off x="4733149" y="2137196"/>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79" name="object 79"/>
          <p:cNvSpPr/>
          <p:nvPr/>
        </p:nvSpPr>
        <p:spPr>
          <a:xfrm>
            <a:off x="3861163" y="282254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80" name="object 80"/>
          <p:cNvSpPr/>
          <p:nvPr/>
        </p:nvSpPr>
        <p:spPr>
          <a:xfrm>
            <a:off x="4731574" y="2810731"/>
            <a:ext cx="32861" cy="23813"/>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81" name="object 81"/>
          <p:cNvSpPr/>
          <p:nvPr/>
        </p:nvSpPr>
        <p:spPr>
          <a:xfrm>
            <a:off x="4731574" y="2810731"/>
            <a:ext cx="32861" cy="23813"/>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82" name="object 82"/>
          <p:cNvSpPr/>
          <p:nvPr/>
        </p:nvSpPr>
        <p:spPr>
          <a:xfrm>
            <a:off x="3861163" y="2848419"/>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83" name="object 83"/>
          <p:cNvSpPr/>
          <p:nvPr/>
        </p:nvSpPr>
        <p:spPr>
          <a:xfrm>
            <a:off x="4733149" y="2828845"/>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84" name="object 84"/>
          <p:cNvSpPr/>
          <p:nvPr/>
        </p:nvSpPr>
        <p:spPr>
          <a:xfrm>
            <a:off x="4733149" y="2828845"/>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85" name="object 85"/>
          <p:cNvSpPr/>
          <p:nvPr/>
        </p:nvSpPr>
        <p:spPr>
          <a:xfrm>
            <a:off x="3861163" y="2166652"/>
            <a:ext cx="890111" cy="1347788"/>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sz="1350"/>
          </a:p>
        </p:txBody>
      </p:sp>
      <p:sp>
        <p:nvSpPr>
          <p:cNvPr id="86" name="object 86"/>
          <p:cNvSpPr/>
          <p:nvPr/>
        </p:nvSpPr>
        <p:spPr>
          <a:xfrm>
            <a:off x="4740968" y="2139596"/>
            <a:ext cx="28099" cy="33814"/>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sz="1350"/>
          </a:p>
        </p:txBody>
      </p:sp>
      <p:sp>
        <p:nvSpPr>
          <p:cNvPr id="87" name="object 87"/>
          <p:cNvSpPr/>
          <p:nvPr/>
        </p:nvSpPr>
        <p:spPr>
          <a:xfrm>
            <a:off x="4740968" y="2139596"/>
            <a:ext cx="28099" cy="33814"/>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sz="1350"/>
          </a:p>
        </p:txBody>
      </p:sp>
      <p:sp>
        <p:nvSpPr>
          <p:cNvPr id="88" name="object 88"/>
          <p:cNvSpPr/>
          <p:nvPr/>
        </p:nvSpPr>
        <p:spPr>
          <a:xfrm>
            <a:off x="3861163" y="1478469"/>
            <a:ext cx="896303" cy="2035969"/>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sz="1350"/>
          </a:p>
        </p:txBody>
      </p:sp>
      <p:sp>
        <p:nvSpPr>
          <p:cNvPr id="89" name="object 89"/>
          <p:cNvSpPr/>
          <p:nvPr/>
        </p:nvSpPr>
        <p:spPr>
          <a:xfrm>
            <a:off x="4746368" y="1448797"/>
            <a:ext cx="24288" cy="34766"/>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sz="1350"/>
          </a:p>
        </p:txBody>
      </p:sp>
      <p:sp>
        <p:nvSpPr>
          <p:cNvPr id="90" name="object 90"/>
          <p:cNvSpPr/>
          <p:nvPr/>
        </p:nvSpPr>
        <p:spPr>
          <a:xfrm>
            <a:off x="4746368" y="1448797"/>
            <a:ext cx="24288" cy="34766"/>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sz="1350"/>
          </a:p>
        </p:txBody>
      </p:sp>
      <p:sp>
        <p:nvSpPr>
          <p:cNvPr id="91" name="object 91"/>
          <p:cNvSpPr/>
          <p:nvPr/>
        </p:nvSpPr>
        <p:spPr>
          <a:xfrm>
            <a:off x="5267897" y="1439237"/>
            <a:ext cx="873443" cy="32766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sz="1350"/>
          </a:p>
        </p:txBody>
      </p:sp>
      <p:sp>
        <p:nvSpPr>
          <p:cNvPr id="92" name="object 92"/>
          <p:cNvSpPr/>
          <p:nvPr/>
        </p:nvSpPr>
        <p:spPr>
          <a:xfrm>
            <a:off x="6136903" y="1755806"/>
            <a:ext cx="34766" cy="2286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sz="1350"/>
          </a:p>
        </p:txBody>
      </p:sp>
      <p:sp>
        <p:nvSpPr>
          <p:cNvPr id="93" name="object 93"/>
          <p:cNvSpPr/>
          <p:nvPr/>
        </p:nvSpPr>
        <p:spPr>
          <a:xfrm>
            <a:off x="6136903" y="1755806"/>
            <a:ext cx="34766" cy="2286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sz="1350"/>
          </a:p>
        </p:txBody>
      </p:sp>
      <p:sp>
        <p:nvSpPr>
          <p:cNvPr id="94" name="object 94"/>
          <p:cNvSpPr/>
          <p:nvPr/>
        </p:nvSpPr>
        <p:spPr>
          <a:xfrm>
            <a:off x="5267898" y="1439238"/>
            <a:ext cx="885349" cy="1002506"/>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sz="1350"/>
          </a:p>
        </p:txBody>
      </p:sp>
      <p:sp>
        <p:nvSpPr>
          <p:cNvPr id="95" name="object 95"/>
          <p:cNvSpPr/>
          <p:nvPr/>
        </p:nvSpPr>
        <p:spPr>
          <a:xfrm>
            <a:off x="6143952" y="2433614"/>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96" name="object 96"/>
          <p:cNvSpPr/>
          <p:nvPr/>
        </p:nvSpPr>
        <p:spPr>
          <a:xfrm>
            <a:off x="6143952" y="2433614"/>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97" name="object 97"/>
          <p:cNvSpPr/>
          <p:nvPr/>
        </p:nvSpPr>
        <p:spPr>
          <a:xfrm>
            <a:off x="5267897" y="1439238"/>
            <a:ext cx="893445" cy="1688306"/>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sz="1350"/>
          </a:p>
        </p:txBody>
      </p:sp>
      <p:sp>
        <p:nvSpPr>
          <p:cNvPr id="98" name="object 98"/>
          <p:cNvSpPr/>
          <p:nvPr/>
        </p:nvSpPr>
        <p:spPr>
          <a:xfrm>
            <a:off x="6150702" y="3121812"/>
            <a:ext cx="25718" cy="3429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sz="1350"/>
          </a:p>
        </p:txBody>
      </p:sp>
      <p:sp>
        <p:nvSpPr>
          <p:cNvPr id="99" name="object 99"/>
          <p:cNvSpPr/>
          <p:nvPr/>
        </p:nvSpPr>
        <p:spPr>
          <a:xfrm>
            <a:off x="6150702" y="3121812"/>
            <a:ext cx="25718" cy="3429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sz="1350"/>
          </a:p>
        </p:txBody>
      </p:sp>
      <p:sp>
        <p:nvSpPr>
          <p:cNvPr id="100" name="object 100"/>
          <p:cNvSpPr/>
          <p:nvPr/>
        </p:nvSpPr>
        <p:spPr>
          <a:xfrm>
            <a:off x="5267897" y="1797211"/>
            <a:ext cx="873443" cy="333851"/>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sz="1350"/>
          </a:p>
        </p:txBody>
      </p:sp>
      <p:sp>
        <p:nvSpPr>
          <p:cNvPr id="101" name="object 101"/>
          <p:cNvSpPr/>
          <p:nvPr/>
        </p:nvSpPr>
        <p:spPr>
          <a:xfrm>
            <a:off x="6136921" y="1785639"/>
            <a:ext cx="34766" cy="2286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sz="1350"/>
          </a:p>
        </p:txBody>
      </p:sp>
      <p:sp>
        <p:nvSpPr>
          <p:cNvPr id="102" name="object 102"/>
          <p:cNvSpPr/>
          <p:nvPr/>
        </p:nvSpPr>
        <p:spPr>
          <a:xfrm>
            <a:off x="6136921" y="1785639"/>
            <a:ext cx="34766" cy="2286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sz="1350"/>
          </a:p>
        </p:txBody>
      </p:sp>
      <p:sp>
        <p:nvSpPr>
          <p:cNvPr id="103" name="object 103"/>
          <p:cNvSpPr/>
          <p:nvPr/>
        </p:nvSpPr>
        <p:spPr>
          <a:xfrm>
            <a:off x="5267897" y="2130877"/>
            <a:ext cx="873443" cy="32766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sz="1350"/>
          </a:p>
        </p:txBody>
      </p:sp>
      <p:sp>
        <p:nvSpPr>
          <p:cNvPr id="104" name="object 104"/>
          <p:cNvSpPr/>
          <p:nvPr/>
        </p:nvSpPr>
        <p:spPr>
          <a:xfrm>
            <a:off x="6136903" y="2447451"/>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05" name="object 105"/>
          <p:cNvSpPr/>
          <p:nvPr/>
        </p:nvSpPr>
        <p:spPr>
          <a:xfrm>
            <a:off x="6136903" y="2447451"/>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06" name="object 106"/>
          <p:cNvSpPr/>
          <p:nvPr/>
        </p:nvSpPr>
        <p:spPr>
          <a:xfrm>
            <a:off x="5267898" y="2130877"/>
            <a:ext cx="885349" cy="1002506"/>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sz="1350"/>
          </a:p>
        </p:txBody>
      </p:sp>
      <p:sp>
        <p:nvSpPr>
          <p:cNvPr id="107" name="object 107"/>
          <p:cNvSpPr/>
          <p:nvPr/>
        </p:nvSpPr>
        <p:spPr>
          <a:xfrm>
            <a:off x="6143952" y="3125262"/>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108" name="object 108"/>
          <p:cNvSpPr/>
          <p:nvPr/>
        </p:nvSpPr>
        <p:spPr>
          <a:xfrm>
            <a:off x="6143952" y="3125262"/>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109" name="object 109"/>
          <p:cNvSpPr/>
          <p:nvPr/>
        </p:nvSpPr>
        <p:spPr>
          <a:xfrm>
            <a:off x="5267898" y="1814128"/>
            <a:ext cx="885349" cy="1008698"/>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sz="1350"/>
          </a:p>
        </p:txBody>
      </p:sp>
      <p:sp>
        <p:nvSpPr>
          <p:cNvPr id="110" name="object 110"/>
          <p:cNvSpPr/>
          <p:nvPr/>
        </p:nvSpPr>
        <p:spPr>
          <a:xfrm>
            <a:off x="6144027" y="1789760"/>
            <a:ext cx="30480" cy="32385"/>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sz="1350"/>
          </a:p>
        </p:txBody>
      </p:sp>
      <p:sp>
        <p:nvSpPr>
          <p:cNvPr id="111" name="object 111"/>
          <p:cNvSpPr/>
          <p:nvPr/>
        </p:nvSpPr>
        <p:spPr>
          <a:xfrm>
            <a:off x="6144027" y="1789760"/>
            <a:ext cx="30480" cy="32385"/>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sz="1350"/>
          </a:p>
        </p:txBody>
      </p:sp>
      <p:sp>
        <p:nvSpPr>
          <p:cNvPr id="112" name="object 112"/>
          <p:cNvSpPr/>
          <p:nvPr/>
        </p:nvSpPr>
        <p:spPr>
          <a:xfrm>
            <a:off x="5267897" y="2488851"/>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13" name="object 113"/>
          <p:cNvSpPr/>
          <p:nvPr/>
        </p:nvSpPr>
        <p:spPr>
          <a:xfrm>
            <a:off x="6136921" y="2477282"/>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14" name="object 114"/>
          <p:cNvSpPr/>
          <p:nvPr/>
        </p:nvSpPr>
        <p:spPr>
          <a:xfrm>
            <a:off x="6136921" y="2477282"/>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15" name="object 115"/>
          <p:cNvSpPr/>
          <p:nvPr/>
        </p:nvSpPr>
        <p:spPr>
          <a:xfrm>
            <a:off x="5267897" y="2822544"/>
            <a:ext cx="873443" cy="32766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sz="1350"/>
          </a:p>
        </p:txBody>
      </p:sp>
      <p:sp>
        <p:nvSpPr>
          <p:cNvPr id="116" name="object 116"/>
          <p:cNvSpPr/>
          <p:nvPr/>
        </p:nvSpPr>
        <p:spPr>
          <a:xfrm>
            <a:off x="6136903" y="3139100"/>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17" name="object 117"/>
          <p:cNvSpPr/>
          <p:nvPr/>
        </p:nvSpPr>
        <p:spPr>
          <a:xfrm>
            <a:off x="6136903" y="3139100"/>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18" name="object 118"/>
          <p:cNvSpPr/>
          <p:nvPr/>
        </p:nvSpPr>
        <p:spPr>
          <a:xfrm>
            <a:off x="5267897" y="3180499"/>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19" name="object 119"/>
          <p:cNvSpPr/>
          <p:nvPr/>
        </p:nvSpPr>
        <p:spPr>
          <a:xfrm>
            <a:off x="6136921" y="3168931"/>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20" name="object 120"/>
          <p:cNvSpPr/>
          <p:nvPr/>
        </p:nvSpPr>
        <p:spPr>
          <a:xfrm>
            <a:off x="6136921" y="3168931"/>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21" name="object 121"/>
          <p:cNvSpPr/>
          <p:nvPr/>
        </p:nvSpPr>
        <p:spPr>
          <a:xfrm>
            <a:off x="5267898" y="2505782"/>
            <a:ext cx="885349" cy="1008698"/>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sz="1350"/>
          </a:p>
        </p:txBody>
      </p:sp>
      <p:sp>
        <p:nvSpPr>
          <p:cNvPr id="122" name="object 122"/>
          <p:cNvSpPr/>
          <p:nvPr/>
        </p:nvSpPr>
        <p:spPr>
          <a:xfrm>
            <a:off x="6144027" y="2481407"/>
            <a:ext cx="30480" cy="32385"/>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sz="1350"/>
          </a:p>
        </p:txBody>
      </p:sp>
      <p:sp>
        <p:nvSpPr>
          <p:cNvPr id="123" name="object 123"/>
          <p:cNvSpPr/>
          <p:nvPr/>
        </p:nvSpPr>
        <p:spPr>
          <a:xfrm>
            <a:off x="6144027" y="2481407"/>
            <a:ext cx="30480" cy="32385"/>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sz="1350"/>
          </a:p>
        </p:txBody>
      </p:sp>
      <p:sp>
        <p:nvSpPr>
          <p:cNvPr id="124" name="object 124"/>
          <p:cNvSpPr/>
          <p:nvPr/>
        </p:nvSpPr>
        <p:spPr>
          <a:xfrm>
            <a:off x="5267897" y="1819828"/>
            <a:ext cx="893445" cy="1694498"/>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sz="1350"/>
          </a:p>
        </p:txBody>
      </p:sp>
      <p:sp>
        <p:nvSpPr>
          <p:cNvPr id="125" name="object 125"/>
          <p:cNvSpPr/>
          <p:nvPr/>
        </p:nvSpPr>
        <p:spPr>
          <a:xfrm>
            <a:off x="6150740" y="1791150"/>
            <a:ext cx="25718" cy="3429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sz="1350"/>
          </a:p>
        </p:txBody>
      </p:sp>
      <p:sp>
        <p:nvSpPr>
          <p:cNvPr id="126" name="object 126"/>
          <p:cNvSpPr/>
          <p:nvPr/>
        </p:nvSpPr>
        <p:spPr>
          <a:xfrm>
            <a:off x="6150739" y="1791150"/>
            <a:ext cx="25718" cy="3429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sz="1350"/>
          </a:p>
        </p:txBody>
      </p:sp>
      <p:sp>
        <p:nvSpPr>
          <p:cNvPr id="127" name="object 127"/>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128" name="object 128"/>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29" name="object 129"/>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30" name="object 130"/>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131" name="object 131"/>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32" name="object 132"/>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33" name="object 133"/>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4" name="object 134"/>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35" name="object 135"/>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36" name="object 136"/>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7" name="object 137"/>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38" name="object 138"/>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39" name="object 139"/>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40" name="object 140"/>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41" name="object 141"/>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42" name="object 142"/>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143" name="object 143"/>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(2)</a:t>
            </a:r>
            <a:endParaRPr sz="900">
              <a:latin typeface="Arial"/>
              <a:cs typeface="Arial"/>
            </a:endParaRPr>
          </a:p>
        </p:txBody>
      </p:sp>
      <p:sp>
        <p:nvSpPr>
          <p:cNvPr id="144" name="object 144"/>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(3)</a:t>
            </a:r>
            <a:endParaRPr sz="900">
              <a:latin typeface="Arial"/>
              <a:cs typeface="Arial"/>
            </a:endParaRPr>
          </a:p>
        </p:txBody>
      </p:sp>
      <p:sp>
        <p:nvSpPr>
          <p:cNvPr id="145" name="object 145"/>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(2)</a:t>
            </a:r>
            <a:endParaRPr sz="900">
              <a:latin typeface="Arial"/>
              <a:cs typeface="Arial"/>
            </a:endParaRPr>
          </a:p>
        </p:txBody>
      </p:sp>
      <p:sp>
        <p:nvSpPr>
          <p:cNvPr id="146" name="object 146"/>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(3)</a:t>
            </a:r>
            <a:endParaRPr sz="900">
              <a:latin typeface="Arial"/>
              <a:cs typeface="Arial"/>
            </a:endParaRPr>
          </a:p>
        </p:txBody>
      </p:sp>
      <p:sp>
        <p:nvSpPr>
          <p:cNvPr id="147" name="object 147"/>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latin typeface="Arial"/>
                <a:cs typeface="Arial"/>
              </a:rPr>
              <a:t>a</a:t>
            </a:r>
            <a:r>
              <a:rPr sz="900" dirty="0">
                <a:latin typeface="Arial"/>
                <a:cs typeface="Arial"/>
              </a:rPr>
              <a:t>(4)</a:t>
            </a:r>
            <a:endParaRPr sz="900">
              <a:latin typeface="Arial"/>
              <a:cs typeface="Arial"/>
            </a:endParaRPr>
          </a:p>
        </p:txBody>
      </p:sp>
      <p:sp>
        <p:nvSpPr>
          <p:cNvPr id="148" name="object 148"/>
          <p:cNvSpPr txBox="1"/>
          <p:nvPr/>
        </p:nvSpPr>
        <p:spPr>
          <a:xfrm>
            <a:off x="7228413" y="1601012"/>
            <a:ext cx="278606" cy="103304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025">
              <a:latin typeface="Times New Roman"/>
              <a:cs typeface="Times New Roman"/>
            </a:endParaRPr>
          </a:p>
          <a:p>
            <a:pPr>
              <a:spcBef>
                <a:spcPts val="30"/>
              </a:spcBef>
            </a:pPr>
            <a:endParaRPr sz="2888">
              <a:latin typeface="Times New Roman"/>
              <a:cs typeface="Times New Roman"/>
            </a:endParaRPr>
          </a:p>
          <a:p>
            <a:pPr marL="81915"/>
            <a:r>
              <a:rPr dirty="0">
                <a:latin typeface="Arial"/>
                <a:cs typeface="Arial"/>
              </a:rPr>
              <a:t>ŷ</a:t>
            </a:r>
            <a:endParaRPr>
              <a:latin typeface="Arial"/>
              <a:cs typeface="Arial"/>
            </a:endParaRPr>
          </a:p>
        </p:txBody>
      </p:sp>
      <p:sp>
        <p:nvSpPr>
          <p:cNvPr id="149" name="object 149"/>
          <p:cNvSpPr/>
          <p:nvPr/>
        </p:nvSpPr>
        <p:spPr>
          <a:xfrm>
            <a:off x="3000370" y="757235"/>
            <a:ext cx="166688" cy="195263"/>
          </a:xfrm>
          <a:custGeom>
            <a:avLst/>
            <a:gdLst/>
            <a:ahLst/>
            <a:cxnLst/>
            <a:rect l="l" t="t" r="r" b="b"/>
            <a:pathLst>
              <a:path w="222250" h="260350">
                <a:moveTo>
                  <a:pt x="0" y="0"/>
                </a:moveTo>
                <a:lnTo>
                  <a:pt x="221999" y="260176"/>
                </a:lnTo>
              </a:path>
            </a:pathLst>
          </a:custGeom>
          <a:ln w="28574">
            <a:solidFill>
              <a:srgbClr val="CC0000"/>
            </a:solidFill>
          </a:ln>
        </p:spPr>
        <p:txBody>
          <a:bodyPr wrap="square" lIns="0" tIns="0" rIns="0" bIns="0" rtlCol="0"/>
          <a:lstStyle/>
          <a:p>
            <a:endParaRPr sz="1350"/>
          </a:p>
        </p:txBody>
      </p:sp>
      <p:sp>
        <p:nvSpPr>
          <p:cNvPr id="150" name="object 150"/>
          <p:cNvSpPr/>
          <p:nvPr/>
        </p:nvSpPr>
        <p:spPr>
          <a:xfrm>
            <a:off x="3129231" y="918676"/>
            <a:ext cx="111487" cy="118391"/>
          </a:xfrm>
          <a:prstGeom prst="rect">
            <a:avLst/>
          </a:prstGeom>
          <a:blipFill>
            <a:blip r:embed="rId2" cstate="print"/>
            <a:stretch>
              <a:fillRect/>
            </a:stretch>
          </a:blipFill>
        </p:spPr>
        <p:txBody>
          <a:bodyPr wrap="square" lIns="0" tIns="0" rIns="0" bIns="0" rtlCol="0"/>
          <a:lstStyle/>
          <a:p>
            <a:endParaRPr sz="1350"/>
          </a:p>
        </p:txBody>
      </p:sp>
      <p:sp>
        <p:nvSpPr>
          <p:cNvPr id="151" name="object 151"/>
          <p:cNvSpPr txBox="1"/>
          <p:nvPr/>
        </p:nvSpPr>
        <p:spPr>
          <a:xfrm>
            <a:off x="2783677" y="493578"/>
            <a:ext cx="618173" cy="217367"/>
          </a:xfrm>
          <a:prstGeom prst="rect">
            <a:avLst/>
          </a:prstGeom>
        </p:spPr>
        <p:txBody>
          <a:bodyPr vert="horz" wrap="square" lIns="0" tIns="9525" rIns="0" bIns="0" rtlCol="0">
            <a:spAutoFit/>
          </a:bodyPr>
          <a:lstStyle/>
          <a:p>
            <a:pPr marL="9525">
              <a:spcBef>
                <a:spcPts val="75"/>
              </a:spcBef>
            </a:pPr>
            <a:r>
              <a:rPr sz="1350" b="1" spc="-4" dirty="0">
                <a:solidFill>
                  <a:srgbClr val="CC0000"/>
                </a:solidFill>
                <a:latin typeface="Arial"/>
                <a:cs typeface="Arial"/>
              </a:rPr>
              <a:t>Layer</a:t>
            </a:r>
            <a:r>
              <a:rPr sz="1350" b="1" spc="-64" dirty="0">
                <a:solidFill>
                  <a:srgbClr val="CC0000"/>
                </a:solidFill>
                <a:latin typeface="Arial"/>
                <a:cs typeface="Arial"/>
              </a:rPr>
              <a:t> </a:t>
            </a:r>
            <a:r>
              <a:rPr sz="1350" b="1" dirty="0">
                <a:solidFill>
                  <a:srgbClr val="CC0000"/>
                </a:solidFill>
                <a:latin typeface="Arial"/>
                <a:cs typeface="Arial"/>
              </a:rPr>
              <a:t>2</a:t>
            </a:r>
            <a:endParaRPr sz="1350">
              <a:latin typeface="Arial"/>
              <a:cs typeface="Arial"/>
            </a:endParaRPr>
          </a:p>
        </p:txBody>
      </p:sp>
      <p:sp>
        <p:nvSpPr>
          <p:cNvPr id="152" name="object 152"/>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sz="1350"/>
          </a:p>
        </p:txBody>
      </p:sp>
      <p:sp>
        <p:nvSpPr>
          <p:cNvPr id="153" name="object 153"/>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54" name="object 154"/>
          <p:cNvSpPr txBox="1"/>
          <p:nvPr/>
        </p:nvSpPr>
        <p:spPr>
          <a:xfrm>
            <a:off x="6308240" y="168835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5" name="object 155"/>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sz="1350"/>
          </a:p>
        </p:txBody>
      </p:sp>
      <p:sp>
        <p:nvSpPr>
          <p:cNvPr id="156" name="object 156"/>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57" name="object 157"/>
          <p:cNvSpPr txBox="1"/>
          <p:nvPr/>
        </p:nvSpPr>
        <p:spPr>
          <a:xfrm>
            <a:off x="6308240" y="238000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8" name="object 158"/>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sz="1350"/>
          </a:p>
        </p:txBody>
      </p:sp>
      <p:sp>
        <p:nvSpPr>
          <p:cNvPr id="159" name="object 159"/>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60" name="object 160"/>
          <p:cNvSpPr txBox="1"/>
          <p:nvPr/>
        </p:nvSpPr>
        <p:spPr>
          <a:xfrm>
            <a:off x="6308240" y="3071658"/>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61" name="object 161"/>
          <p:cNvSpPr/>
          <p:nvPr/>
        </p:nvSpPr>
        <p:spPr>
          <a:xfrm>
            <a:off x="6674633" y="1781799"/>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2" name="object 162"/>
          <p:cNvSpPr/>
          <p:nvPr/>
        </p:nvSpPr>
        <p:spPr>
          <a:xfrm>
            <a:off x="6999645" y="1770000"/>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63" name="object 163"/>
          <p:cNvSpPr/>
          <p:nvPr/>
        </p:nvSpPr>
        <p:spPr>
          <a:xfrm>
            <a:off x="6999645" y="1770000"/>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64" name="object 164"/>
          <p:cNvSpPr/>
          <p:nvPr/>
        </p:nvSpPr>
        <p:spPr>
          <a:xfrm>
            <a:off x="6674670" y="2476720"/>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5" name="object 165"/>
          <p:cNvSpPr/>
          <p:nvPr/>
        </p:nvSpPr>
        <p:spPr>
          <a:xfrm>
            <a:off x="6999682" y="2464907"/>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66" name="object 166"/>
          <p:cNvSpPr/>
          <p:nvPr/>
        </p:nvSpPr>
        <p:spPr>
          <a:xfrm>
            <a:off x="6999682" y="2464907"/>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67" name="object 167"/>
          <p:cNvSpPr/>
          <p:nvPr/>
        </p:nvSpPr>
        <p:spPr>
          <a:xfrm>
            <a:off x="6674670" y="3165106"/>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8" name="object 168"/>
          <p:cNvSpPr/>
          <p:nvPr/>
        </p:nvSpPr>
        <p:spPr>
          <a:xfrm>
            <a:off x="6999682" y="3153293"/>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69" name="object 169"/>
          <p:cNvSpPr/>
          <p:nvPr/>
        </p:nvSpPr>
        <p:spPr>
          <a:xfrm>
            <a:off x="6999682" y="3153293"/>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70" name="object 170"/>
          <p:cNvSpPr txBox="1"/>
          <p:nvPr/>
        </p:nvSpPr>
        <p:spPr>
          <a:xfrm>
            <a:off x="6191240" y="4307204"/>
            <a:ext cx="226695" cy="318036"/>
          </a:xfrm>
          <a:prstGeom prst="rect">
            <a:avLst/>
          </a:prstGeom>
        </p:spPr>
        <p:txBody>
          <a:bodyPr vert="horz" wrap="square" lIns="0" tIns="0" rIns="0" bIns="0" rtlCol="0">
            <a:spAutoFit/>
          </a:bodyPr>
          <a:lstStyle/>
          <a:p>
            <a:pPr marL="9525">
              <a:lnSpc>
                <a:spcPts val="799"/>
              </a:lnSpc>
            </a:pPr>
            <a:r>
              <a:rPr sz="1350" baseline="-20833" dirty="0">
                <a:solidFill>
                  <a:srgbClr val="424242"/>
                </a:solidFill>
                <a:latin typeface="Arial"/>
                <a:cs typeface="Arial"/>
              </a:rPr>
              <a:t>W</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a:p>
            <a:pPr marL="9525">
              <a:spcBef>
                <a:spcPts val="551"/>
              </a:spcBef>
            </a:pPr>
            <a:r>
              <a:rPr sz="1350" spc="-5" baseline="-20833" dirty="0">
                <a:solidFill>
                  <a:srgbClr val="424242"/>
                </a:solidFill>
                <a:latin typeface="Arial"/>
                <a:cs typeface="Arial"/>
              </a:rPr>
              <a:t>z</a:t>
            </a:r>
            <a:r>
              <a:rPr sz="600" spc="-4" dirty="0">
                <a:solidFill>
                  <a:srgbClr val="424242"/>
                </a:solidFill>
                <a:latin typeface="Arial"/>
                <a:cs typeface="Arial"/>
              </a:rPr>
              <a:t>(l)</a:t>
            </a:r>
            <a:r>
              <a:rPr sz="1350" spc="-5" baseline="-20833" dirty="0">
                <a:solidFill>
                  <a:srgbClr val="424242"/>
                </a:solidFill>
                <a:latin typeface="Arial"/>
                <a:cs typeface="Arial"/>
              </a:rPr>
              <a:t>:</a:t>
            </a:r>
            <a:endParaRPr sz="1350" baseline="-20833">
              <a:latin typeface="Arial"/>
              <a:cs typeface="Arial"/>
            </a:endParaRPr>
          </a:p>
        </p:txBody>
      </p:sp>
      <p:sp>
        <p:nvSpPr>
          <p:cNvPr id="171" name="object 171"/>
          <p:cNvSpPr txBox="1"/>
          <p:nvPr/>
        </p:nvSpPr>
        <p:spPr>
          <a:xfrm>
            <a:off x="1647824" y="4315575"/>
            <a:ext cx="803910" cy="141064"/>
          </a:xfrm>
          <a:prstGeom prst="rect">
            <a:avLst/>
          </a:prstGeom>
        </p:spPr>
        <p:txBody>
          <a:bodyPr vert="horz" wrap="square" lIns="0" tIns="0" rIns="0" bIns="0" rtlCol="0">
            <a:spAutoFit/>
          </a:bodyPr>
          <a:lstStyle/>
          <a:p>
            <a:pPr marL="9525">
              <a:lnSpc>
                <a:spcPts val="1069"/>
              </a:lnSpc>
              <a:tabLst>
                <a:tab pos="241459" algn="l"/>
              </a:tabLst>
            </a:pPr>
            <a:r>
              <a:rPr sz="900" spc="-4" dirty="0">
                <a:solidFill>
                  <a:srgbClr val="424242"/>
                </a:solidFill>
                <a:latin typeface="Arial"/>
                <a:cs typeface="Arial"/>
              </a:rPr>
              <a:t>x</a:t>
            </a:r>
            <a:r>
              <a:rPr sz="900" spc="-5" baseline="-31250" dirty="0">
                <a:solidFill>
                  <a:srgbClr val="424242"/>
                </a:solidFill>
                <a:latin typeface="Arial"/>
                <a:cs typeface="Arial"/>
              </a:rPr>
              <a:t>i</a:t>
            </a:r>
            <a:r>
              <a:rPr sz="900" spc="-4" dirty="0">
                <a:solidFill>
                  <a:srgbClr val="424242"/>
                </a:solidFill>
                <a:latin typeface="Arial"/>
                <a:cs typeface="Arial"/>
              </a:rPr>
              <a:t>:	input</a:t>
            </a:r>
            <a:r>
              <a:rPr sz="900" spc="-56" dirty="0">
                <a:solidFill>
                  <a:srgbClr val="424242"/>
                </a:solidFill>
                <a:latin typeface="Arial"/>
                <a:cs typeface="Arial"/>
              </a:rPr>
              <a:t> </a:t>
            </a:r>
            <a:r>
              <a:rPr sz="900" dirty="0">
                <a:solidFill>
                  <a:srgbClr val="424242"/>
                </a:solidFill>
                <a:latin typeface="Arial"/>
                <a:cs typeface="Arial"/>
              </a:rPr>
              <a:t>value</a:t>
            </a:r>
            <a:endParaRPr sz="900">
              <a:latin typeface="Arial"/>
              <a:cs typeface="Arial"/>
            </a:endParaRPr>
          </a:p>
        </p:txBody>
      </p:sp>
      <p:sp>
        <p:nvSpPr>
          <p:cNvPr id="172" name="object 172"/>
          <p:cNvSpPr txBox="1"/>
          <p:nvPr/>
        </p:nvSpPr>
        <p:spPr>
          <a:xfrm>
            <a:off x="2701518" y="4315575"/>
            <a:ext cx="121444"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σ:</a:t>
            </a:r>
            <a:endParaRPr sz="900">
              <a:latin typeface="Arial"/>
              <a:cs typeface="Arial"/>
            </a:endParaRPr>
          </a:p>
        </p:txBody>
      </p:sp>
      <p:sp>
        <p:nvSpPr>
          <p:cNvPr id="173" name="object 173"/>
          <p:cNvSpPr txBox="1"/>
          <p:nvPr/>
        </p:nvSpPr>
        <p:spPr>
          <a:xfrm>
            <a:off x="2930377" y="4315575"/>
            <a:ext cx="1301591"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sigmoid </a:t>
            </a:r>
            <a:r>
              <a:rPr sz="900" spc="-4" dirty="0">
                <a:solidFill>
                  <a:srgbClr val="424242"/>
                </a:solidFill>
                <a:latin typeface="Arial"/>
                <a:cs typeface="Arial"/>
              </a:rPr>
              <a:t>(logistic)</a:t>
            </a:r>
            <a:r>
              <a:rPr sz="900" spc="-64"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
        <p:nvSpPr>
          <p:cNvPr id="174" name="object 174"/>
          <p:cNvSpPr txBox="1"/>
          <p:nvPr/>
        </p:nvSpPr>
        <p:spPr>
          <a:xfrm>
            <a:off x="4425665" y="4315575"/>
            <a:ext cx="182403" cy="305212"/>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+1:</a:t>
            </a:r>
            <a:endParaRPr sz="900">
              <a:latin typeface="Arial"/>
              <a:cs typeface="Arial"/>
            </a:endParaRPr>
          </a:p>
          <a:p>
            <a:pPr marL="9525">
              <a:spcBef>
                <a:spcPts val="213"/>
              </a:spcBef>
            </a:pPr>
            <a:r>
              <a:rPr sz="1350" baseline="-20833" dirty="0">
                <a:solidFill>
                  <a:srgbClr val="424242"/>
                </a:solidFill>
                <a:latin typeface="Arial"/>
                <a:cs typeface="Arial"/>
              </a:rPr>
              <a:t>a</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p:txBody>
      </p:sp>
      <p:sp>
        <p:nvSpPr>
          <p:cNvPr id="175" name="object 175"/>
          <p:cNvSpPr txBox="1"/>
          <p:nvPr/>
        </p:nvSpPr>
        <p:spPr>
          <a:xfrm>
            <a:off x="4650386" y="4315575"/>
            <a:ext cx="1346835" cy="356508"/>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bias (constant)</a:t>
            </a:r>
            <a:r>
              <a:rPr sz="900" spc="-15" dirty="0">
                <a:solidFill>
                  <a:srgbClr val="424242"/>
                </a:solidFill>
                <a:latin typeface="Arial"/>
                <a:cs typeface="Arial"/>
              </a:rPr>
              <a:t> </a:t>
            </a:r>
            <a:r>
              <a:rPr sz="900" spc="-4" dirty="0">
                <a:solidFill>
                  <a:srgbClr val="424242"/>
                </a:solidFill>
                <a:latin typeface="Arial"/>
                <a:cs typeface="Arial"/>
              </a:rPr>
              <a:t>unit</a:t>
            </a:r>
            <a:endParaRPr sz="900">
              <a:latin typeface="Arial"/>
              <a:cs typeface="Arial"/>
            </a:endParaRPr>
          </a:p>
          <a:p>
            <a:pPr marL="10478">
              <a:spcBef>
                <a:spcPts val="551"/>
              </a:spcBef>
            </a:pPr>
            <a:r>
              <a:rPr sz="900" spc="-4" dirty="0">
                <a:solidFill>
                  <a:srgbClr val="424242"/>
                </a:solidFill>
                <a:latin typeface="Arial"/>
                <a:cs typeface="Arial"/>
              </a:rPr>
              <a:t>activation </a:t>
            </a:r>
            <a:r>
              <a:rPr sz="900" dirty="0">
                <a:solidFill>
                  <a:srgbClr val="424242"/>
                </a:solidFill>
                <a:latin typeface="Arial"/>
                <a:cs typeface="Arial"/>
              </a:rPr>
              <a:t>vector </a:t>
            </a:r>
            <a:r>
              <a:rPr sz="900" spc="-4" dirty="0">
                <a:solidFill>
                  <a:srgbClr val="424242"/>
                </a:solidFill>
                <a:latin typeface="Arial"/>
                <a:cs typeface="Arial"/>
              </a:rPr>
              <a:t>for layer</a:t>
            </a:r>
            <a:r>
              <a:rPr sz="900" spc="-64"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76" name="object 176"/>
          <p:cNvSpPr txBox="1"/>
          <p:nvPr/>
        </p:nvSpPr>
        <p:spPr>
          <a:xfrm>
            <a:off x="6442552" y="4315575"/>
            <a:ext cx="1212056" cy="356508"/>
          </a:xfrm>
          <a:prstGeom prst="rect">
            <a:avLst/>
          </a:prstGeom>
        </p:spPr>
        <p:txBody>
          <a:bodyPr vert="horz" wrap="square" lIns="0" tIns="0" rIns="0" bIns="0" rtlCol="0">
            <a:spAutoFit/>
          </a:bodyPr>
          <a:lstStyle/>
          <a:p>
            <a:pPr marL="28575">
              <a:lnSpc>
                <a:spcPts val="1069"/>
              </a:lnSpc>
            </a:pPr>
            <a:r>
              <a:rPr sz="900" spc="-4" dirty="0">
                <a:solidFill>
                  <a:srgbClr val="424242"/>
                </a:solidFill>
                <a:latin typeface="Arial"/>
                <a:cs typeface="Arial"/>
              </a:rPr>
              <a:t>weight matrix for layer</a:t>
            </a:r>
            <a:r>
              <a:rPr sz="900" spc="-56"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a:p>
            <a:pPr marL="9525">
              <a:spcBef>
                <a:spcPts val="551"/>
              </a:spcBef>
            </a:pPr>
            <a:r>
              <a:rPr sz="900" spc="-4" dirty="0">
                <a:solidFill>
                  <a:srgbClr val="424242"/>
                </a:solidFill>
                <a:latin typeface="Arial"/>
                <a:cs typeface="Arial"/>
              </a:rPr>
              <a:t>input into layer</a:t>
            </a:r>
            <a:r>
              <a:rPr sz="900" spc="-19"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77" name="object 177"/>
          <p:cNvSpPr txBox="1"/>
          <p:nvPr/>
        </p:nvSpPr>
        <p:spPr>
          <a:xfrm>
            <a:off x="1647824" y="4522744"/>
            <a:ext cx="108109"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ŷ:</a:t>
            </a:r>
            <a:endParaRPr sz="900">
              <a:latin typeface="Arial"/>
              <a:cs typeface="Arial"/>
            </a:endParaRPr>
          </a:p>
        </p:txBody>
      </p:sp>
      <p:sp>
        <p:nvSpPr>
          <p:cNvPr id="178" name="object 178"/>
          <p:cNvSpPr txBox="1"/>
          <p:nvPr/>
        </p:nvSpPr>
        <p:spPr>
          <a:xfrm>
            <a:off x="1863374" y="4522744"/>
            <a:ext cx="679608"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output</a:t>
            </a:r>
            <a:r>
              <a:rPr sz="900" spc="-56" dirty="0">
                <a:solidFill>
                  <a:srgbClr val="424242"/>
                </a:solidFill>
                <a:latin typeface="Arial"/>
                <a:cs typeface="Arial"/>
              </a:rPr>
              <a:t> </a:t>
            </a:r>
            <a:r>
              <a:rPr sz="900" dirty="0">
                <a:solidFill>
                  <a:srgbClr val="424242"/>
                </a:solidFill>
                <a:latin typeface="Arial"/>
                <a:cs typeface="Arial"/>
              </a:rPr>
              <a:t>vector</a:t>
            </a:r>
            <a:endParaRPr sz="900">
              <a:latin typeface="Arial"/>
              <a:cs typeface="Arial"/>
            </a:endParaRPr>
          </a:p>
        </p:txBody>
      </p:sp>
      <p:sp>
        <p:nvSpPr>
          <p:cNvPr id="179" name="object 179"/>
          <p:cNvSpPr txBox="1"/>
          <p:nvPr/>
        </p:nvSpPr>
        <p:spPr>
          <a:xfrm>
            <a:off x="2701518" y="4522744"/>
            <a:ext cx="1102519"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SM: Softmax</a:t>
            </a:r>
            <a:r>
              <a:rPr sz="900" spc="-60"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Tree>
    <p:extLst>
      <p:ext uri="{BB962C8B-B14F-4D97-AF65-F5344CB8AC3E}">
        <p14:creationId xmlns:p14="http://schemas.microsoft.com/office/powerpoint/2010/main" val="22181244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1040-0904-4330-80BB-4BEBC985FCF9}"/>
              </a:ext>
            </a:extLst>
          </p:cNvPr>
          <p:cNvSpPr>
            <a:spLocks noGrp="1"/>
          </p:cNvSpPr>
          <p:nvPr>
            <p:ph type="title"/>
          </p:nvPr>
        </p:nvSpPr>
        <p:spPr/>
        <p:txBody>
          <a:bodyPr/>
          <a:lstStyle/>
          <a:p>
            <a:r>
              <a:rPr lang="en-US" dirty="0"/>
              <a:t>Evaluation </a:t>
            </a:r>
          </a:p>
        </p:txBody>
      </p:sp>
      <p:sp>
        <p:nvSpPr>
          <p:cNvPr id="6" name="Rectangle 2">
            <a:extLst>
              <a:ext uri="{FF2B5EF4-FFF2-40B4-BE49-F238E27FC236}">
                <a16:creationId xmlns:a16="http://schemas.microsoft.com/office/drawing/2014/main" id="{410D4719-25A5-434D-B234-A438CC79A486}"/>
              </a:ext>
            </a:extLst>
          </p:cNvPr>
          <p:cNvSpPr>
            <a:spLocks noChangeArrowheads="1"/>
          </p:cNvSpPr>
          <p:nvPr/>
        </p:nvSpPr>
        <p:spPr bwMode="auto">
          <a:xfrm>
            <a:off x="304800" y="1352550"/>
            <a:ext cx="8030725"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test_loss</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test_acc</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model.evaluate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test_data</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test_labels_one_hot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print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"Evaluation result on Test Data : Loss = {}, accuracy = {}"</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.format(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test_loss</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test_acc</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3814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573C-5D8D-409A-81C0-CB8F7EB973E5}"/>
              </a:ext>
            </a:extLst>
          </p:cNvPr>
          <p:cNvSpPr>
            <a:spLocks noGrp="1"/>
          </p:cNvSpPr>
          <p:nvPr>
            <p:ph type="title"/>
          </p:nvPr>
        </p:nvSpPr>
        <p:spPr/>
        <p:txBody>
          <a:bodyPr/>
          <a:lstStyle/>
          <a:p>
            <a:r>
              <a:rPr lang="en-US" dirty="0"/>
              <a:t>Inference on the model</a:t>
            </a:r>
          </a:p>
        </p:txBody>
      </p:sp>
      <p:sp>
        <p:nvSpPr>
          <p:cNvPr id="3" name="Content Placeholder 2">
            <a:extLst>
              <a:ext uri="{FF2B5EF4-FFF2-40B4-BE49-F238E27FC236}">
                <a16:creationId xmlns:a16="http://schemas.microsoft.com/office/drawing/2014/main" id="{A12716F4-379A-40E7-9ABB-15D6837A9144}"/>
              </a:ext>
            </a:extLst>
          </p:cNvPr>
          <p:cNvSpPr>
            <a:spLocks noGrp="1"/>
          </p:cNvSpPr>
          <p:nvPr>
            <p:ph idx="1"/>
          </p:nvPr>
        </p:nvSpPr>
        <p:spPr/>
        <p:txBody>
          <a:bodyPr/>
          <a:lstStyle/>
          <a:p>
            <a:r>
              <a:rPr lang="en-US" altLang="en-US" dirty="0" err="1">
                <a:solidFill>
                  <a:srgbClr val="000000"/>
                </a:solidFill>
                <a:latin typeface="Times New Roman" panose="02020603050405020304" pitchFamily="18" charset="0"/>
                <a:cs typeface="Times New Roman" panose="02020603050405020304" pitchFamily="18" charset="0"/>
              </a:rPr>
              <a:t>model.predict_classes</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test_data</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a:solidFill>
                  <a:srgbClr val="009900"/>
                </a:solidFill>
                <a:latin typeface="Times New Roman" panose="02020603050405020304" pitchFamily="18" charset="0"/>
                <a:cs typeface="Times New Roman" panose="02020603050405020304" pitchFamily="18" charset="0"/>
              </a:rPr>
              <a:t>0</a:t>
            </a:r>
            <a:r>
              <a:rPr lang="en-US" altLang="en-US" dirty="0">
                <a:solidFill>
                  <a:srgbClr val="000000"/>
                </a:solidFill>
                <a:latin typeface="Times New Roman" panose="02020603050405020304" pitchFamily="18" charset="0"/>
                <a:cs typeface="Times New Roman" panose="02020603050405020304" pitchFamily="18" charset="0"/>
              </a:rPr>
              <a:t>],:])</a:t>
            </a:r>
          </a:p>
          <a:p>
            <a:endParaRPr lang="en-US" altLang="en-US" dirty="0">
              <a:solidFill>
                <a:srgbClr val="000000"/>
              </a:solidFill>
              <a:latin typeface="Times New Roman" panose="02020603050405020304" pitchFamily="18" charset="0"/>
              <a:cs typeface="Times New Roman" panose="02020603050405020304" pitchFamily="18" charset="0"/>
            </a:endParaRPr>
          </a:p>
          <a:p>
            <a:r>
              <a:rPr lang="en-US" altLang="en-US" dirty="0">
                <a:solidFill>
                  <a:srgbClr val="000000"/>
                </a:solidFill>
                <a:latin typeface="Times New Roman" panose="02020603050405020304" pitchFamily="18" charset="0"/>
                <a:cs typeface="Times New Roman" panose="02020603050405020304" pitchFamily="18" charset="0"/>
              </a:rPr>
              <a:t>You can plot a test image with:</a:t>
            </a:r>
          </a:p>
          <a:p>
            <a:r>
              <a:rPr lang="en-US" altLang="en-US" dirty="0" err="1">
                <a:solidFill>
                  <a:srgbClr val="000000"/>
                </a:solidFill>
                <a:latin typeface="Times New Roman" panose="02020603050405020304" pitchFamily="18" charset="0"/>
                <a:cs typeface="Times New Roman" panose="02020603050405020304" pitchFamily="18" charset="0"/>
              </a:rPr>
              <a:t>Plt.imshow</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test_data</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a:solidFill>
                  <a:srgbClr val="009900"/>
                </a:solidFill>
                <a:latin typeface="Times New Roman" panose="02020603050405020304" pitchFamily="18" charset="0"/>
                <a:cs typeface="Times New Roman" panose="02020603050405020304" pitchFamily="18" charset="0"/>
              </a:rPr>
              <a:t>0</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6440757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2F547-C569-4034-8FB3-4E7D42B969B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6B785F7-BFA0-4C20-8B2D-8D220877D867}"/>
              </a:ext>
            </a:extLst>
          </p:cNvPr>
          <p:cNvSpPr>
            <a:spLocks noGrp="1"/>
          </p:cNvSpPr>
          <p:nvPr>
            <p:ph idx="1"/>
          </p:nvPr>
        </p:nvSpPr>
        <p:spPr/>
        <p:txBody>
          <a:bodyPr>
            <a:normAutofit/>
          </a:bodyPr>
          <a:lstStyle/>
          <a:p>
            <a:r>
              <a:rPr lang="en-US" sz="2000" dirty="0">
                <a:latin typeface="Times New Roman" panose="02020603050405020304" pitchFamily="18" charset="0"/>
                <a:ea typeface="Tahoma" panose="020B0604030504040204" pitchFamily="34" charset="0"/>
                <a:cs typeface="Times New Roman" panose="02020603050405020304" pitchFamily="18" charset="0"/>
                <a:hlinkClick r:id="rId2"/>
              </a:rPr>
              <a:t>https://www.youtube.com/watch?v=aircAruvnKk&amp;t=866s</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r>
              <a:rPr lang="en-US" sz="2000" dirty="0">
                <a:latin typeface="Times New Roman" panose="02020603050405020304" pitchFamily="18" charset="0"/>
                <a:ea typeface="Tahoma" panose="020B0604030504040204" pitchFamily="34" charset="0"/>
                <a:cs typeface="Times New Roman" panose="02020603050405020304" pitchFamily="18" charset="0"/>
                <a:hlinkClick r:id="rId3"/>
              </a:rPr>
              <a:t>https://medium.com/@14prakash/back-propagation-is-very-simple-who-made-it-complicated-97b794c97e5c</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r>
              <a:rPr lang="en-US" sz="2000" dirty="0">
                <a:latin typeface="Times New Roman" panose="02020603050405020304" pitchFamily="18" charset="0"/>
                <a:ea typeface="Tahoma" panose="020B0604030504040204" pitchFamily="34" charset="0"/>
                <a:cs typeface="Times New Roman" panose="02020603050405020304" pitchFamily="18" charset="0"/>
                <a:hlinkClick r:id="rId4"/>
              </a:rPr>
              <a:t>https://www.youtube.com/watch?v=aircAruvnKk</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r>
              <a:rPr lang="en-US" sz="2000" dirty="0">
                <a:latin typeface="Times New Roman" panose="02020603050405020304" pitchFamily="18" charset="0"/>
                <a:ea typeface="Tahoma" panose="020B0604030504040204" pitchFamily="34" charset="0"/>
                <a:cs typeface="Times New Roman" panose="02020603050405020304" pitchFamily="18" charset="0"/>
                <a:hlinkClick r:id="rId5"/>
              </a:rPr>
              <a:t>https://ml-cheatsheet.readthedocs.io/en</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r>
              <a:rPr lang="en-US" sz="2000">
                <a:latin typeface="Times New Roman" panose="02020603050405020304" pitchFamily="18" charset="0"/>
                <a:ea typeface="Tahoma" panose="020B0604030504040204" pitchFamily="34" charset="0"/>
                <a:cs typeface="Times New Roman" panose="02020603050405020304" pitchFamily="18" charset="0"/>
                <a:hlinkClick r:id="rId6"/>
              </a:rPr>
              <a:t>http://jalammar.github.io/feedforward-neural-networks-visual-interactive/</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7980155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6A2761A-52EC-4DD4-AA4F-6B390787F2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971550"/>
            <a:ext cx="7162800" cy="3394075"/>
          </a:xfrm>
        </p:spPr>
      </p:pic>
    </p:spTree>
    <p:extLst>
      <p:ext uri="{BB962C8B-B14F-4D97-AF65-F5344CB8AC3E}">
        <p14:creationId xmlns:p14="http://schemas.microsoft.com/office/powerpoint/2010/main" val="2693548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685956" y="1094305"/>
            <a:ext cx="678656" cy="2756534"/>
          </a:xfrm>
          <a:custGeom>
            <a:avLst/>
            <a:gdLst/>
            <a:ahLst/>
            <a:cxnLst/>
            <a:rect l="l" t="t" r="r" b="b"/>
            <a:pathLst>
              <a:path w="904875" h="3675379">
                <a:moveTo>
                  <a:pt x="0" y="0"/>
                </a:moveTo>
                <a:lnTo>
                  <a:pt x="904773" y="0"/>
                </a:lnTo>
                <a:lnTo>
                  <a:pt x="904773" y="3674992"/>
                </a:lnTo>
                <a:lnTo>
                  <a:pt x="0" y="3674992"/>
                </a:lnTo>
                <a:lnTo>
                  <a:pt x="0" y="0"/>
                </a:lnTo>
                <a:close/>
              </a:path>
            </a:pathLst>
          </a:custGeom>
          <a:ln w="28574">
            <a:solidFill>
              <a:srgbClr val="CC0000"/>
            </a:solidFill>
          </a:ln>
        </p:spPr>
        <p:txBody>
          <a:bodyPr wrap="square" lIns="0" tIns="0" rIns="0" bIns="0" rtlCol="0"/>
          <a:lstStyle/>
          <a:p>
            <a:endParaRPr sz="1350"/>
          </a:p>
        </p:txBody>
      </p:sp>
      <p:sp>
        <p:nvSpPr>
          <p:cNvPr id="4" name="object 4"/>
          <p:cNvSpPr/>
          <p:nvPr/>
        </p:nvSpPr>
        <p:spPr>
          <a:xfrm>
            <a:off x="3367740"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5" name="object 5"/>
          <p:cNvSpPr/>
          <p:nvPr/>
        </p:nvSpPr>
        <p:spPr>
          <a:xfrm>
            <a:off x="3367739"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6" name="object 6"/>
          <p:cNvSpPr txBox="1"/>
          <p:nvPr/>
        </p:nvSpPr>
        <p:spPr>
          <a:xfrm>
            <a:off x="3552015"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7" name="object 7"/>
          <p:cNvSpPr/>
          <p:nvPr/>
        </p:nvSpPr>
        <p:spPr>
          <a:xfrm>
            <a:off x="3367740"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8" name="object 8"/>
          <p:cNvSpPr/>
          <p:nvPr/>
        </p:nvSpPr>
        <p:spPr>
          <a:xfrm>
            <a:off x="3367739"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9" name="object 9"/>
          <p:cNvSpPr txBox="1"/>
          <p:nvPr/>
        </p:nvSpPr>
        <p:spPr>
          <a:xfrm>
            <a:off x="3552015"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0" name="object 10"/>
          <p:cNvSpPr/>
          <p:nvPr/>
        </p:nvSpPr>
        <p:spPr>
          <a:xfrm>
            <a:off x="3367740"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11" name="object 11"/>
          <p:cNvSpPr/>
          <p:nvPr/>
        </p:nvSpPr>
        <p:spPr>
          <a:xfrm>
            <a:off x="3367739"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2" name="object 12"/>
          <p:cNvSpPr txBox="1"/>
          <p:nvPr/>
        </p:nvSpPr>
        <p:spPr>
          <a:xfrm>
            <a:off x="3552015"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3" name="object 13"/>
          <p:cNvSpPr/>
          <p:nvPr/>
        </p:nvSpPr>
        <p:spPr>
          <a:xfrm>
            <a:off x="3367740"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4" name="object 14"/>
          <p:cNvSpPr/>
          <p:nvPr/>
        </p:nvSpPr>
        <p:spPr>
          <a:xfrm>
            <a:off x="3367739"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5" name="object 15"/>
          <p:cNvSpPr txBox="1"/>
          <p:nvPr/>
        </p:nvSpPr>
        <p:spPr>
          <a:xfrm>
            <a:off x="3507185"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6" name="object 16"/>
          <p:cNvSpPr/>
          <p:nvPr/>
        </p:nvSpPr>
        <p:spPr>
          <a:xfrm>
            <a:off x="4774474" y="1192526"/>
            <a:ext cx="493871" cy="493871"/>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sz="1350"/>
          </a:p>
        </p:txBody>
      </p:sp>
      <p:sp>
        <p:nvSpPr>
          <p:cNvPr id="17" name="object 17"/>
          <p:cNvSpPr/>
          <p:nvPr/>
        </p:nvSpPr>
        <p:spPr>
          <a:xfrm>
            <a:off x="4774474" y="1192526"/>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sz="1350"/>
          </a:p>
        </p:txBody>
      </p:sp>
      <p:sp>
        <p:nvSpPr>
          <p:cNvPr id="18" name="object 18"/>
          <p:cNvSpPr txBox="1"/>
          <p:nvPr/>
        </p:nvSpPr>
        <p:spPr>
          <a:xfrm>
            <a:off x="4958753" y="131926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19" name="object 19"/>
          <p:cNvSpPr/>
          <p:nvPr/>
        </p:nvSpPr>
        <p:spPr>
          <a:xfrm>
            <a:off x="4774474" y="1884184"/>
            <a:ext cx="493871" cy="493871"/>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sz="1350"/>
          </a:p>
        </p:txBody>
      </p:sp>
      <p:sp>
        <p:nvSpPr>
          <p:cNvPr id="20" name="object 20"/>
          <p:cNvSpPr/>
          <p:nvPr/>
        </p:nvSpPr>
        <p:spPr>
          <a:xfrm>
            <a:off x="4774474" y="1884184"/>
            <a:ext cx="493871" cy="493871"/>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sz="1350"/>
          </a:p>
        </p:txBody>
      </p:sp>
      <p:sp>
        <p:nvSpPr>
          <p:cNvPr id="21" name="object 21"/>
          <p:cNvSpPr txBox="1"/>
          <p:nvPr/>
        </p:nvSpPr>
        <p:spPr>
          <a:xfrm>
            <a:off x="4958753" y="2010918"/>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2" name="object 22"/>
          <p:cNvSpPr/>
          <p:nvPr/>
        </p:nvSpPr>
        <p:spPr>
          <a:xfrm>
            <a:off x="4774474" y="2575833"/>
            <a:ext cx="493871" cy="493871"/>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sz="1350"/>
          </a:p>
        </p:txBody>
      </p:sp>
      <p:sp>
        <p:nvSpPr>
          <p:cNvPr id="23" name="object 23"/>
          <p:cNvSpPr/>
          <p:nvPr/>
        </p:nvSpPr>
        <p:spPr>
          <a:xfrm>
            <a:off x="4774474" y="2575833"/>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4" name="object 24"/>
          <p:cNvSpPr txBox="1"/>
          <p:nvPr/>
        </p:nvSpPr>
        <p:spPr>
          <a:xfrm>
            <a:off x="4958753" y="2702567"/>
            <a:ext cx="125254" cy="217367"/>
          </a:xfrm>
          <a:prstGeom prst="rect">
            <a:avLst/>
          </a:prstGeom>
        </p:spPr>
        <p:txBody>
          <a:bodyPr vert="horz" wrap="square" lIns="0" tIns="9525" rIns="0" bIns="0" rtlCol="0">
            <a:spAutoFit/>
          </a:bodyPr>
          <a:lstStyle/>
          <a:p>
            <a:pPr marL="9525">
              <a:spcBef>
                <a:spcPts val="75"/>
              </a:spcBef>
            </a:pPr>
            <a:r>
              <a:rPr sz="1350" dirty="0">
                <a:latin typeface="Arial"/>
                <a:cs typeface="Arial"/>
              </a:rPr>
              <a:t>σ</a:t>
            </a:r>
            <a:endParaRPr sz="1350">
              <a:latin typeface="Arial"/>
              <a:cs typeface="Arial"/>
            </a:endParaRPr>
          </a:p>
        </p:txBody>
      </p:sp>
      <p:sp>
        <p:nvSpPr>
          <p:cNvPr id="25" name="object 25"/>
          <p:cNvSpPr/>
          <p:nvPr/>
        </p:nvSpPr>
        <p:spPr>
          <a:xfrm>
            <a:off x="4774474" y="3267481"/>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26" name="object 26"/>
          <p:cNvSpPr/>
          <p:nvPr/>
        </p:nvSpPr>
        <p:spPr>
          <a:xfrm>
            <a:off x="4774474" y="3267481"/>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27" name="object 27"/>
          <p:cNvSpPr txBox="1"/>
          <p:nvPr/>
        </p:nvSpPr>
        <p:spPr>
          <a:xfrm>
            <a:off x="4913922" y="3394216"/>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28" name="object 28"/>
          <p:cNvSpPr/>
          <p:nvPr/>
        </p:nvSpPr>
        <p:spPr>
          <a:xfrm>
            <a:off x="2454428" y="1454399"/>
            <a:ext cx="873443" cy="32766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sz="1350"/>
          </a:p>
        </p:txBody>
      </p:sp>
      <p:sp>
        <p:nvSpPr>
          <p:cNvPr id="29" name="object 29"/>
          <p:cNvSpPr/>
          <p:nvPr/>
        </p:nvSpPr>
        <p:spPr>
          <a:xfrm>
            <a:off x="3323434" y="1443017"/>
            <a:ext cx="34766" cy="2286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sz="1350"/>
          </a:p>
        </p:txBody>
      </p:sp>
      <p:sp>
        <p:nvSpPr>
          <p:cNvPr id="30" name="object 30"/>
          <p:cNvSpPr/>
          <p:nvPr/>
        </p:nvSpPr>
        <p:spPr>
          <a:xfrm>
            <a:off x="3323434" y="1443017"/>
            <a:ext cx="34766" cy="2286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sz="1350"/>
          </a:p>
        </p:txBody>
      </p:sp>
      <p:sp>
        <p:nvSpPr>
          <p:cNvPr id="31" name="object 31"/>
          <p:cNvSpPr/>
          <p:nvPr/>
        </p:nvSpPr>
        <p:spPr>
          <a:xfrm>
            <a:off x="2454428" y="1781799"/>
            <a:ext cx="873443" cy="334328"/>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sz="1350"/>
          </a:p>
        </p:txBody>
      </p:sp>
      <p:sp>
        <p:nvSpPr>
          <p:cNvPr id="32" name="object 32"/>
          <p:cNvSpPr/>
          <p:nvPr/>
        </p:nvSpPr>
        <p:spPr>
          <a:xfrm>
            <a:off x="3323452" y="2104664"/>
            <a:ext cx="34766" cy="2286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33" name="object 33"/>
          <p:cNvSpPr/>
          <p:nvPr/>
        </p:nvSpPr>
        <p:spPr>
          <a:xfrm>
            <a:off x="3323452" y="2104664"/>
            <a:ext cx="34766" cy="2286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34" name="object 34"/>
          <p:cNvSpPr/>
          <p:nvPr/>
        </p:nvSpPr>
        <p:spPr>
          <a:xfrm>
            <a:off x="2454429" y="1781799"/>
            <a:ext cx="885349" cy="1008698"/>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sz="1350"/>
          </a:p>
        </p:txBody>
      </p:sp>
      <p:sp>
        <p:nvSpPr>
          <p:cNvPr id="35" name="object 35"/>
          <p:cNvSpPr/>
          <p:nvPr/>
        </p:nvSpPr>
        <p:spPr>
          <a:xfrm>
            <a:off x="3330558" y="2782644"/>
            <a:ext cx="30480" cy="32385"/>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sz="1350"/>
          </a:p>
        </p:txBody>
      </p:sp>
      <p:sp>
        <p:nvSpPr>
          <p:cNvPr id="36" name="object 36"/>
          <p:cNvSpPr/>
          <p:nvPr/>
        </p:nvSpPr>
        <p:spPr>
          <a:xfrm>
            <a:off x="3330558" y="2782644"/>
            <a:ext cx="30480" cy="32385"/>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sz="1350"/>
          </a:p>
        </p:txBody>
      </p:sp>
      <p:sp>
        <p:nvSpPr>
          <p:cNvPr id="37" name="object 37"/>
          <p:cNvSpPr/>
          <p:nvPr/>
        </p:nvSpPr>
        <p:spPr>
          <a:xfrm>
            <a:off x="2454429" y="1471476"/>
            <a:ext cx="885349" cy="100203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sz="1350"/>
          </a:p>
        </p:txBody>
      </p:sp>
      <p:sp>
        <p:nvSpPr>
          <p:cNvPr id="38" name="object 38"/>
          <p:cNvSpPr/>
          <p:nvPr/>
        </p:nvSpPr>
        <p:spPr>
          <a:xfrm>
            <a:off x="3330483" y="1447178"/>
            <a:ext cx="30480" cy="32385"/>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sz="1350"/>
          </a:p>
        </p:txBody>
      </p:sp>
      <p:sp>
        <p:nvSpPr>
          <p:cNvPr id="39" name="object 39"/>
          <p:cNvSpPr/>
          <p:nvPr/>
        </p:nvSpPr>
        <p:spPr>
          <a:xfrm>
            <a:off x="3330483" y="1447178"/>
            <a:ext cx="30480" cy="32385"/>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sz="1350"/>
          </a:p>
        </p:txBody>
      </p:sp>
      <p:sp>
        <p:nvSpPr>
          <p:cNvPr id="40" name="object 40"/>
          <p:cNvSpPr/>
          <p:nvPr/>
        </p:nvSpPr>
        <p:spPr>
          <a:xfrm>
            <a:off x="2454428" y="2146046"/>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1" name="object 41"/>
          <p:cNvSpPr/>
          <p:nvPr/>
        </p:nvSpPr>
        <p:spPr>
          <a:xfrm>
            <a:off x="3323434" y="2134664"/>
            <a:ext cx="34766" cy="2286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2" name="object 42"/>
          <p:cNvSpPr/>
          <p:nvPr/>
        </p:nvSpPr>
        <p:spPr>
          <a:xfrm>
            <a:off x="3323434" y="2134664"/>
            <a:ext cx="34766" cy="2286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3" name="object 43"/>
          <p:cNvSpPr/>
          <p:nvPr/>
        </p:nvSpPr>
        <p:spPr>
          <a:xfrm>
            <a:off x="2454428" y="2473457"/>
            <a:ext cx="873443" cy="334328"/>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sz="1350"/>
          </a:p>
        </p:txBody>
      </p:sp>
      <p:sp>
        <p:nvSpPr>
          <p:cNvPr id="44" name="object 44"/>
          <p:cNvSpPr/>
          <p:nvPr/>
        </p:nvSpPr>
        <p:spPr>
          <a:xfrm>
            <a:off x="3323452" y="2796313"/>
            <a:ext cx="34766" cy="2286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sz="1350"/>
          </a:p>
        </p:txBody>
      </p:sp>
      <p:sp>
        <p:nvSpPr>
          <p:cNvPr id="45" name="object 45"/>
          <p:cNvSpPr/>
          <p:nvPr/>
        </p:nvSpPr>
        <p:spPr>
          <a:xfrm>
            <a:off x="3323452" y="2796313"/>
            <a:ext cx="34766" cy="2286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sz="1350"/>
          </a:p>
        </p:txBody>
      </p:sp>
      <p:sp>
        <p:nvSpPr>
          <p:cNvPr id="46" name="object 46"/>
          <p:cNvSpPr/>
          <p:nvPr/>
        </p:nvSpPr>
        <p:spPr>
          <a:xfrm>
            <a:off x="2454428" y="2837694"/>
            <a:ext cx="873443" cy="32766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sz="1350"/>
          </a:p>
        </p:txBody>
      </p:sp>
      <p:sp>
        <p:nvSpPr>
          <p:cNvPr id="47" name="object 47"/>
          <p:cNvSpPr/>
          <p:nvPr/>
        </p:nvSpPr>
        <p:spPr>
          <a:xfrm>
            <a:off x="3323434" y="2826313"/>
            <a:ext cx="34766" cy="2286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sz="1350"/>
          </a:p>
        </p:txBody>
      </p:sp>
      <p:sp>
        <p:nvSpPr>
          <p:cNvPr id="48" name="object 48"/>
          <p:cNvSpPr/>
          <p:nvPr/>
        </p:nvSpPr>
        <p:spPr>
          <a:xfrm>
            <a:off x="3323434" y="2826313"/>
            <a:ext cx="34766" cy="2286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sz="1350"/>
          </a:p>
        </p:txBody>
      </p:sp>
      <p:sp>
        <p:nvSpPr>
          <p:cNvPr id="49" name="object 49"/>
          <p:cNvSpPr/>
          <p:nvPr/>
        </p:nvSpPr>
        <p:spPr>
          <a:xfrm>
            <a:off x="2454429" y="2163127"/>
            <a:ext cx="885349" cy="100203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sz="1350"/>
          </a:p>
        </p:txBody>
      </p:sp>
      <p:sp>
        <p:nvSpPr>
          <p:cNvPr id="50" name="object 50"/>
          <p:cNvSpPr/>
          <p:nvPr/>
        </p:nvSpPr>
        <p:spPr>
          <a:xfrm>
            <a:off x="3330483" y="2138827"/>
            <a:ext cx="30480" cy="32385"/>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sz="1350"/>
          </a:p>
        </p:txBody>
      </p:sp>
      <p:sp>
        <p:nvSpPr>
          <p:cNvPr id="51" name="object 51"/>
          <p:cNvSpPr/>
          <p:nvPr/>
        </p:nvSpPr>
        <p:spPr>
          <a:xfrm>
            <a:off x="3330483" y="2138827"/>
            <a:ext cx="30480" cy="32385"/>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sz="1350"/>
          </a:p>
        </p:txBody>
      </p:sp>
      <p:sp>
        <p:nvSpPr>
          <p:cNvPr id="52" name="object 52"/>
          <p:cNvSpPr/>
          <p:nvPr/>
        </p:nvSpPr>
        <p:spPr>
          <a:xfrm>
            <a:off x="2454428" y="1477235"/>
            <a:ext cx="893445" cy="1688306"/>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sz="1350"/>
          </a:p>
        </p:txBody>
      </p:sp>
      <p:sp>
        <p:nvSpPr>
          <p:cNvPr id="53" name="object 53"/>
          <p:cNvSpPr/>
          <p:nvPr/>
        </p:nvSpPr>
        <p:spPr>
          <a:xfrm>
            <a:off x="3337233" y="1448581"/>
            <a:ext cx="25718" cy="3429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sz="1350"/>
          </a:p>
        </p:txBody>
      </p:sp>
      <p:sp>
        <p:nvSpPr>
          <p:cNvPr id="54" name="object 54"/>
          <p:cNvSpPr/>
          <p:nvPr/>
        </p:nvSpPr>
        <p:spPr>
          <a:xfrm>
            <a:off x="3337233" y="1448581"/>
            <a:ext cx="25718" cy="3429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sz="1350"/>
          </a:p>
        </p:txBody>
      </p:sp>
      <p:sp>
        <p:nvSpPr>
          <p:cNvPr id="55" name="object 55"/>
          <p:cNvSpPr/>
          <p:nvPr/>
        </p:nvSpPr>
        <p:spPr>
          <a:xfrm>
            <a:off x="3861163" y="143923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56" name="object 56"/>
          <p:cNvSpPr/>
          <p:nvPr/>
        </p:nvSpPr>
        <p:spPr>
          <a:xfrm>
            <a:off x="4731574" y="1427438"/>
            <a:ext cx="32861" cy="23813"/>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57" name="object 57"/>
          <p:cNvSpPr/>
          <p:nvPr/>
        </p:nvSpPr>
        <p:spPr>
          <a:xfrm>
            <a:off x="4731574" y="1427438"/>
            <a:ext cx="32861" cy="23813"/>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58" name="object 58"/>
          <p:cNvSpPr/>
          <p:nvPr/>
        </p:nvSpPr>
        <p:spPr>
          <a:xfrm>
            <a:off x="3861163" y="1439237"/>
            <a:ext cx="879158" cy="665798"/>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sz="1350"/>
          </a:p>
        </p:txBody>
      </p:sp>
      <p:sp>
        <p:nvSpPr>
          <p:cNvPr id="59" name="object 59"/>
          <p:cNvSpPr/>
          <p:nvPr/>
        </p:nvSpPr>
        <p:spPr>
          <a:xfrm>
            <a:off x="4733149" y="2095609"/>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60" name="object 60"/>
          <p:cNvSpPr/>
          <p:nvPr/>
        </p:nvSpPr>
        <p:spPr>
          <a:xfrm>
            <a:off x="4733149" y="2095609"/>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61" name="object 61"/>
          <p:cNvSpPr/>
          <p:nvPr/>
        </p:nvSpPr>
        <p:spPr>
          <a:xfrm>
            <a:off x="3861163" y="1439237"/>
            <a:ext cx="890111" cy="1347788"/>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sz="1350"/>
          </a:p>
        </p:txBody>
      </p:sp>
      <p:sp>
        <p:nvSpPr>
          <p:cNvPr id="62" name="object 62"/>
          <p:cNvSpPr/>
          <p:nvPr/>
        </p:nvSpPr>
        <p:spPr>
          <a:xfrm>
            <a:off x="4740968" y="2780263"/>
            <a:ext cx="28099" cy="33814"/>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sz="1350"/>
          </a:p>
        </p:txBody>
      </p:sp>
      <p:sp>
        <p:nvSpPr>
          <p:cNvPr id="63" name="object 63"/>
          <p:cNvSpPr/>
          <p:nvPr/>
        </p:nvSpPr>
        <p:spPr>
          <a:xfrm>
            <a:off x="4740968" y="2780263"/>
            <a:ext cx="28099" cy="33814"/>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sz="1350"/>
          </a:p>
        </p:txBody>
      </p:sp>
      <p:sp>
        <p:nvSpPr>
          <p:cNvPr id="64" name="object 64"/>
          <p:cNvSpPr/>
          <p:nvPr/>
        </p:nvSpPr>
        <p:spPr>
          <a:xfrm>
            <a:off x="3861163" y="1465114"/>
            <a:ext cx="879158" cy="665798"/>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sz="1350"/>
          </a:p>
        </p:txBody>
      </p:sp>
      <p:sp>
        <p:nvSpPr>
          <p:cNvPr id="65" name="object 65"/>
          <p:cNvSpPr/>
          <p:nvPr/>
        </p:nvSpPr>
        <p:spPr>
          <a:xfrm>
            <a:off x="4733149" y="1445544"/>
            <a:ext cx="33338" cy="29051"/>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sz="1350"/>
          </a:p>
        </p:txBody>
      </p:sp>
      <p:sp>
        <p:nvSpPr>
          <p:cNvPr id="66" name="object 66"/>
          <p:cNvSpPr/>
          <p:nvPr/>
        </p:nvSpPr>
        <p:spPr>
          <a:xfrm>
            <a:off x="4733149" y="1445544"/>
            <a:ext cx="33338" cy="29051"/>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sz="1350"/>
          </a:p>
        </p:txBody>
      </p:sp>
      <p:sp>
        <p:nvSpPr>
          <p:cNvPr id="67" name="object 67"/>
          <p:cNvSpPr/>
          <p:nvPr/>
        </p:nvSpPr>
        <p:spPr>
          <a:xfrm>
            <a:off x="3861163" y="2130877"/>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68" name="object 68"/>
          <p:cNvSpPr/>
          <p:nvPr/>
        </p:nvSpPr>
        <p:spPr>
          <a:xfrm>
            <a:off x="4731574" y="2119083"/>
            <a:ext cx="32861" cy="23813"/>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69" name="object 69"/>
          <p:cNvSpPr/>
          <p:nvPr/>
        </p:nvSpPr>
        <p:spPr>
          <a:xfrm>
            <a:off x="4731574" y="2119083"/>
            <a:ext cx="32861" cy="23813"/>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70" name="object 70"/>
          <p:cNvSpPr/>
          <p:nvPr/>
        </p:nvSpPr>
        <p:spPr>
          <a:xfrm>
            <a:off x="3861163" y="2130877"/>
            <a:ext cx="879158" cy="665798"/>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sz="1350"/>
          </a:p>
        </p:txBody>
      </p:sp>
      <p:sp>
        <p:nvSpPr>
          <p:cNvPr id="71" name="object 71"/>
          <p:cNvSpPr/>
          <p:nvPr/>
        </p:nvSpPr>
        <p:spPr>
          <a:xfrm>
            <a:off x="4733149" y="2787257"/>
            <a:ext cx="33338" cy="29051"/>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sz="1350"/>
          </a:p>
        </p:txBody>
      </p:sp>
      <p:sp>
        <p:nvSpPr>
          <p:cNvPr id="72" name="object 72"/>
          <p:cNvSpPr/>
          <p:nvPr/>
        </p:nvSpPr>
        <p:spPr>
          <a:xfrm>
            <a:off x="4733149" y="2787257"/>
            <a:ext cx="33338" cy="29051"/>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sz="1350"/>
          </a:p>
        </p:txBody>
      </p:sp>
      <p:sp>
        <p:nvSpPr>
          <p:cNvPr id="73" name="object 73"/>
          <p:cNvSpPr/>
          <p:nvPr/>
        </p:nvSpPr>
        <p:spPr>
          <a:xfrm>
            <a:off x="3861163" y="1475007"/>
            <a:ext cx="890111" cy="1347788"/>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sz="1350"/>
          </a:p>
        </p:txBody>
      </p:sp>
      <p:sp>
        <p:nvSpPr>
          <p:cNvPr id="74" name="object 74"/>
          <p:cNvSpPr/>
          <p:nvPr/>
        </p:nvSpPr>
        <p:spPr>
          <a:xfrm>
            <a:off x="4740968" y="1447953"/>
            <a:ext cx="28099" cy="33814"/>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sz="1350"/>
          </a:p>
        </p:txBody>
      </p:sp>
      <p:sp>
        <p:nvSpPr>
          <p:cNvPr id="75" name="object 75"/>
          <p:cNvSpPr/>
          <p:nvPr/>
        </p:nvSpPr>
        <p:spPr>
          <a:xfrm>
            <a:off x="4740968" y="1447953"/>
            <a:ext cx="28099" cy="33814"/>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sz="1350"/>
          </a:p>
        </p:txBody>
      </p:sp>
      <p:sp>
        <p:nvSpPr>
          <p:cNvPr id="76" name="object 76"/>
          <p:cNvSpPr/>
          <p:nvPr/>
        </p:nvSpPr>
        <p:spPr>
          <a:xfrm>
            <a:off x="3861163" y="2156770"/>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77" name="object 77"/>
          <p:cNvSpPr/>
          <p:nvPr/>
        </p:nvSpPr>
        <p:spPr>
          <a:xfrm>
            <a:off x="4733149" y="2137196"/>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78" name="object 78"/>
          <p:cNvSpPr/>
          <p:nvPr/>
        </p:nvSpPr>
        <p:spPr>
          <a:xfrm>
            <a:off x="4733149" y="2137196"/>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79" name="object 79"/>
          <p:cNvSpPr/>
          <p:nvPr/>
        </p:nvSpPr>
        <p:spPr>
          <a:xfrm>
            <a:off x="3861163" y="2822544"/>
            <a:ext cx="870585"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sz="1350"/>
          </a:p>
        </p:txBody>
      </p:sp>
      <p:sp>
        <p:nvSpPr>
          <p:cNvPr id="80" name="object 80"/>
          <p:cNvSpPr/>
          <p:nvPr/>
        </p:nvSpPr>
        <p:spPr>
          <a:xfrm>
            <a:off x="4731574" y="2810731"/>
            <a:ext cx="32861" cy="23813"/>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81" name="object 81"/>
          <p:cNvSpPr/>
          <p:nvPr/>
        </p:nvSpPr>
        <p:spPr>
          <a:xfrm>
            <a:off x="4731574" y="2810731"/>
            <a:ext cx="32861" cy="23813"/>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82" name="object 82"/>
          <p:cNvSpPr/>
          <p:nvPr/>
        </p:nvSpPr>
        <p:spPr>
          <a:xfrm>
            <a:off x="3861163" y="2848419"/>
            <a:ext cx="879158" cy="665798"/>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sz="1350"/>
          </a:p>
        </p:txBody>
      </p:sp>
      <p:sp>
        <p:nvSpPr>
          <p:cNvPr id="83" name="object 83"/>
          <p:cNvSpPr/>
          <p:nvPr/>
        </p:nvSpPr>
        <p:spPr>
          <a:xfrm>
            <a:off x="4733149" y="2828845"/>
            <a:ext cx="33338" cy="29051"/>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sz="1350"/>
          </a:p>
        </p:txBody>
      </p:sp>
      <p:sp>
        <p:nvSpPr>
          <p:cNvPr id="84" name="object 84"/>
          <p:cNvSpPr/>
          <p:nvPr/>
        </p:nvSpPr>
        <p:spPr>
          <a:xfrm>
            <a:off x="4733149" y="2828845"/>
            <a:ext cx="33338" cy="29051"/>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sz="1350"/>
          </a:p>
        </p:txBody>
      </p:sp>
      <p:sp>
        <p:nvSpPr>
          <p:cNvPr id="85" name="object 85"/>
          <p:cNvSpPr/>
          <p:nvPr/>
        </p:nvSpPr>
        <p:spPr>
          <a:xfrm>
            <a:off x="3861163" y="2166652"/>
            <a:ext cx="890111" cy="1347788"/>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sz="1350"/>
          </a:p>
        </p:txBody>
      </p:sp>
      <p:sp>
        <p:nvSpPr>
          <p:cNvPr id="86" name="object 86"/>
          <p:cNvSpPr/>
          <p:nvPr/>
        </p:nvSpPr>
        <p:spPr>
          <a:xfrm>
            <a:off x="4740968" y="2139596"/>
            <a:ext cx="28099" cy="33814"/>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sz="1350"/>
          </a:p>
        </p:txBody>
      </p:sp>
      <p:sp>
        <p:nvSpPr>
          <p:cNvPr id="87" name="object 87"/>
          <p:cNvSpPr/>
          <p:nvPr/>
        </p:nvSpPr>
        <p:spPr>
          <a:xfrm>
            <a:off x="4740968" y="2139596"/>
            <a:ext cx="28099" cy="33814"/>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sz="1350"/>
          </a:p>
        </p:txBody>
      </p:sp>
      <p:sp>
        <p:nvSpPr>
          <p:cNvPr id="88" name="object 88"/>
          <p:cNvSpPr/>
          <p:nvPr/>
        </p:nvSpPr>
        <p:spPr>
          <a:xfrm>
            <a:off x="3861163" y="1478469"/>
            <a:ext cx="896303" cy="2035969"/>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sz="1350"/>
          </a:p>
        </p:txBody>
      </p:sp>
      <p:sp>
        <p:nvSpPr>
          <p:cNvPr id="89" name="object 89"/>
          <p:cNvSpPr/>
          <p:nvPr/>
        </p:nvSpPr>
        <p:spPr>
          <a:xfrm>
            <a:off x="4746368" y="1448797"/>
            <a:ext cx="24288" cy="34766"/>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sz="1350"/>
          </a:p>
        </p:txBody>
      </p:sp>
      <p:sp>
        <p:nvSpPr>
          <p:cNvPr id="90" name="object 90"/>
          <p:cNvSpPr/>
          <p:nvPr/>
        </p:nvSpPr>
        <p:spPr>
          <a:xfrm>
            <a:off x="4746368" y="1448797"/>
            <a:ext cx="24288" cy="34766"/>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sz="1350"/>
          </a:p>
        </p:txBody>
      </p:sp>
      <p:sp>
        <p:nvSpPr>
          <p:cNvPr id="91" name="object 91"/>
          <p:cNvSpPr/>
          <p:nvPr/>
        </p:nvSpPr>
        <p:spPr>
          <a:xfrm>
            <a:off x="5267897" y="1439237"/>
            <a:ext cx="873443" cy="32766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sz="1350"/>
          </a:p>
        </p:txBody>
      </p:sp>
      <p:sp>
        <p:nvSpPr>
          <p:cNvPr id="92" name="object 92"/>
          <p:cNvSpPr/>
          <p:nvPr/>
        </p:nvSpPr>
        <p:spPr>
          <a:xfrm>
            <a:off x="6136903" y="1755806"/>
            <a:ext cx="34766" cy="2286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sz="1350"/>
          </a:p>
        </p:txBody>
      </p:sp>
      <p:sp>
        <p:nvSpPr>
          <p:cNvPr id="93" name="object 93"/>
          <p:cNvSpPr/>
          <p:nvPr/>
        </p:nvSpPr>
        <p:spPr>
          <a:xfrm>
            <a:off x="6136903" y="1755806"/>
            <a:ext cx="34766" cy="2286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sz="1350"/>
          </a:p>
        </p:txBody>
      </p:sp>
      <p:sp>
        <p:nvSpPr>
          <p:cNvPr id="94" name="object 94"/>
          <p:cNvSpPr/>
          <p:nvPr/>
        </p:nvSpPr>
        <p:spPr>
          <a:xfrm>
            <a:off x="5267898" y="1439238"/>
            <a:ext cx="885349" cy="1002506"/>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sz="1350"/>
          </a:p>
        </p:txBody>
      </p:sp>
      <p:sp>
        <p:nvSpPr>
          <p:cNvPr id="95" name="object 95"/>
          <p:cNvSpPr/>
          <p:nvPr/>
        </p:nvSpPr>
        <p:spPr>
          <a:xfrm>
            <a:off x="6143952" y="2433614"/>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96" name="object 96"/>
          <p:cNvSpPr/>
          <p:nvPr/>
        </p:nvSpPr>
        <p:spPr>
          <a:xfrm>
            <a:off x="6143952" y="2433614"/>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97" name="object 97"/>
          <p:cNvSpPr/>
          <p:nvPr/>
        </p:nvSpPr>
        <p:spPr>
          <a:xfrm>
            <a:off x="5267897" y="1439238"/>
            <a:ext cx="893445" cy="1688306"/>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sz="1350"/>
          </a:p>
        </p:txBody>
      </p:sp>
      <p:sp>
        <p:nvSpPr>
          <p:cNvPr id="98" name="object 98"/>
          <p:cNvSpPr/>
          <p:nvPr/>
        </p:nvSpPr>
        <p:spPr>
          <a:xfrm>
            <a:off x="6150702" y="3121812"/>
            <a:ext cx="25718" cy="3429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sz="1350"/>
          </a:p>
        </p:txBody>
      </p:sp>
      <p:sp>
        <p:nvSpPr>
          <p:cNvPr id="99" name="object 99"/>
          <p:cNvSpPr/>
          <p:nvPr/>
        </p:nvSpPr>
        <p:spPr>
          <a:xfrm>
            <a:off x="6150702" y="3121812"/>
            <a:ext cx="25718" cy="3429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sz="1350"/>
          </a:p>
        </p:txBody>
      </p:sp>
      <p:sp>
        <p:nvSpPr>
          <p:cNvPr id="100" name="object 100"/>
          <p:cNvSpPr/>
          <p:nvPr/>
        </p:nvSpPr>
        <p:spPr>
          <a:xfrm>
            <a:off x="5267897" y="1797211"/>
            <a:ext cx="873443" cy="333851"/>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sz="1350"/>
          </a:p>
        </p:txBody>
      </p:sp>
      <p:sp>
        <p:nvSpPr>
          <p:cNvPr id="101" name="object 101"/>
          <p:cNvSpPr/>
          <p:nvPr/>
        </p:nvSpPr>
        <p:spPr>
          <a:xfrm>
            <a:off x="6136921" y="1785639"/>
            <a:ext cx="34766" cy="2286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sz="1350"/>
          </a:p>
        </p:txBody>
      </p:sp>
      <p:sp>
        <p:nvSpPr>
          <p:cNvPr id="102" name="object 102"/>
          <p:cNvSpPr/>
          <p:nvPr/>
        </p:nvSpPr>
        <p:spPr>
          <a:xfrm>
            <a:off x="6136921" y="1785639"/>
            <a:ext cx="34766" cy="2286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sz="1350"/>
          </a:p>
        </p:txBody>
      </p:sp>
      <p:sp>
        <p:nvSpPr>
          <p:cNvPr id="103" name="object 103"/>
          <p:cNvSpPr/>
          <p:nvPr/>
        </p:nvSpPr>
        <p:spPr>
          <a:xfrm>
            <a:off x="5267897" y="2130877"/>
            <a:ext cx="873443" cy="32766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sz="1350"/>
          </a:p>
        </p:txBody>
      </p:sp>
      <p:sp>
        <p:nvSpPr>
          <p:cNvPr id="104" name="object 104"/>
          <p:cNvSpPr/>
          <p:nvPr/>
        </p:nvSpPr>
        <p:spPr>
          <a:xfrm>
            <a:off x="6136903" y="2447451"/>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05" name="object 105"/>
          <p:cNvSpPr/>
          <p:nvPr/>
        </p:nvSpPr>
        <p:spPr>
          <a:xfrm>
            <a:off x="6136903" y="2447451"/>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06" name="object 106"/>
          <p:cNvSpPr/>
          <p:nvPr/>
        </p:nvSpPr>
        <p:spPr>
          <a:xfrm>
            <a:off x="5267898" y="2130877"/>
            <a:ext cx="885349" cy="1002506"/>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sz="1350"/>
          </a:p>
        </p:txBody>
      </p:sp>
      <p:sp>
        <p:nvSpPr>
          <p:cNvPr id="107" name="object 107"/>
          <p:cNvSpPr/>
          <p:nvPr/>
        </p:nvSpPr>
        <p:spPr>
          <a:xfrm>
            <a:off x="6143952" y="3125262"/>
            <a:ext cx="30480" cy="32385"/>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sz="1350"/>
          </a:p>
        </p:txBody>
      </p:sp>
      <p:sp>
        <p:nvSpPr>
          <p:cNvPr id="108" name="object 108"/>
          <p:cNvSpPr/>
          <p:nvPr/>
        </p:nvSpPr>
        <p:spPr>
          <a:xfrm>
            <a:off x="6143952" y="3125262"/>
            <a:ext cx="30480" cy="32385"/>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sz="1350"/>
          </a:p>
        </p:txBody>
      </p:sp>
      <p:sp>
        <p:nvSpPr>
          <p:cNvPr id="109" name="object 109"/>
          <p:cNvSpPr/>
          <p:nvPr/>
        </p:nvSpPr>
        <p:spPr>
          <a:xfrm>
            <a:off x="5267898" y="1814128"/>
            <a:ext cx="885349" cy="1008698"/>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sz="1350"/>
          </a:p>
        </p:txBody>
      </p:sp>
      <p:sp>
        <p:nvSpPr>
          <p:cNvPr id="110" name="object 110"/>
          <p:cNvSpPr/>
          <p:nvPr/>
        </p:nvSpPr>
        <p:spPr>
          <a:xfrm>
            <a:off x="6144027" y="1789760"/>
            <a:ext cx="30480" cy="32385"/>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sz="1350"/>
          </a:p>
        </p:txBody>
      </p:sp>
      <p:sp>
        <p:nvSpPr>
          <p:cNvPr id="111" name="object 111"/>
          <p:cNvSpPr/>
          <p:nvPr/>
        </p:nvSpPr>
        <p:spPr>
          <a:xfrm>
            <a:off x="6144027" y="1789760"/>
            <a:ext cx="30480" cy="32385"/>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sz="1350"/>
          </a:p>
        </p:txBody>
      </p:sp>
      <p:sp>
        <p:nvSpPr>
          <p:cNvPr id="112" name="object 112"/>
          <p:cNvSpPr/>
          <p:nvPr/>
        </p:nvSpPr>
        <p:spPr>
          <a:xfrm>
            <a:off x="5267897" y="2488851"/>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13" name="object 113"/>
          <p:cNvSpPr/>
          <p:nvPr/>
        </p:nvSpPr>
        <p:spPr>
          <a:xfrm>
            <a:off x="6136921" y="2477282"/>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14" name="object 114"/>
          <p:cNvSpPr/>
          <p:nvPr/>
        </p:nvSpPr>
        <p:spPr>
          <a:xfrm>
            <a:off x="6136921" y="2477282"/>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15" name="object 115"/>
          <p:cNvSpPr/>
          <p:nvPr/>
        </p:nvSpPr>
        <p:spPr>
          <a:xfrm>
            <a:off x="5267897" y="2822544"/>
            <a:ext cx="873443" cy="32766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sz="1350"/>
          </a:p>
        </p:txBody>
      </p:sp>
      <p:sp>
        <p:nvSpPr>
          <p:cNvPr id="116" name="object 116"/>
          <p:cNvSpPr/>
          <p:nvPr/>
        </p:nvSpPr>
        <p:spPr>
          <a:xfrm>
            <a:off x="6136903" y="3139100"/>
            <a:ext cx="34766" cy="2286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sz="1350"/>
          </a:p>
        </p:txBody>
      </p:sp>
      <p:sp>
        <p:nvSpPr>
          <p:cNvPr id="117" name="object 117"/>
          <p:cNvSpPr/>
          <p:nvPr/>
        </p:nvSpPr>
        <p:spPr>
          <a:xfrm>
            <a:off x="6136903" y="3139100"/>
            <a:ext cx="34766" cy="2286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sz="1350"/>
          </a:p>
        </p:txBody>
      </p:sp>
      <p:sp>
        <p:nvSpPr>
          <p:cNvPr id="118" name="object 118"/>
          <p:cNvSpPr/>
          <p:nvPr/>
        </p:nvSpPr>
        <p:spPr>
          <a:xfrm>
            <a:off x="5267897" y="3180499"/>
            <a:ext cx="873443" cy="333851"/>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sz="1350"/>
          </a:p>
        </p:txBody>
      </p:sp>
      <p:sp>
        <p:nvSpPr>
          <p:cNvPr id="119" name="object 119"/>
          <p:cNvSpPr/>
          <p:nvPr/>
        </p:nvSpPr>
        <p:spPr>
          <a:xfrm>
            <a:off x="6136921" y="3168931"/>
            <a:ext cx="34766" cy="2286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sz="1350"/>
          </a:p>
        </p:txBody>
      </p:sp>
      <p:sp>
        <p:nvSpPr>
          <p:cNvPr id="120" name="object 120"/>
          <p:cNvSpPr/>
          <p:nvPr/>
        </p:nvSpPr>
        <p:spPr>
          <a:xfrm>
            <a:off x="6136921" y="3168931"/>
            <a:ext cx="34766" cy="2286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sz="1350"/>
          </a:p>
        </p:txBody>
      </p:sp>
      <p:sp>
        <p:nvSpPr>
          <p:cNvPr id="121" name="object 121"/>
          <p:cNvSpPr/>
          <p:nvPr/>
        </p:nvSpPr>
        <p:spPr>
          <a:xfrm>
            <a:off x="5267898" y="2505782"/>
            <a:ext cx="885349" cy="1008698"/>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sz="1350"/>
          </a:p>
        </p:txBody>
      </p:sp>
      <p:sp>
        <p:nvSpPr>
          <p:cNvPr id="122" name="object 122"/>
          <p:cNvSpPr/>
          <p:nvPr/>
        </p:nvSpPr>
        <p:spPr>
          <a:xfrm>
            <a:off x="6144027" y="2481407"/>
            <a:ext cx="30480" cy="32385"/>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sz="1350"/>
          </a:p>
        </p:txBody>
      </p:sp>
      <p:sp>
        <p:nvSpPr>
          <p:cNvPr id="123" name="object 123"/>
          <p:cNvSpPr/>
          <p:nvPr/>
        </p:nvSpPr>
        <p:spPr>
          <a:xfrm>
            <a:off x="6144027" y="2481407"/>
            <a:ext cx="30480" cy="32385"/>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sz="1350"/>
          </a:p>
        </p:txBody>
      </p:sp>
      <p:sp>
        <p:nvSpPr>
          <p:cNvPr id="124" name="object 124"/>
          <p:cNvSpPr/>
          <p:nvPr/>
        </p:nvSpPr>
        <p:spPr>
          <a:xfrm>
            <a:off x="5267897" y="1819828"/>
            <a:ext cx="893445" cy="1694498"/>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sz="1350"/>
          </a:p>
        </p:txBody>
      </p:sp>
      <p:sp>
        <p:nvSpPr>
          <p:cNvPr id="125" name="object 125"/>
          <p:cNvSpPr/>
          <p:nvPr/>
        </p:nvSpPr>
        <p:spPr>
          <a:xfrm>
            <a:off x="6150740" y="1791150"/>
            <a:ext cx="25718" cy="3429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sz="1350"/>
          </a:p>
        </p:txBody>
      </p:sp>
      <p:sp>
        <p:nvSpPr>
          <p:cNvPr id="126" name="object 126"/>
          <p:cNvSpPr/>
          <p:nvPr/>
        </p:nvSpPr>
        <p:spPr>
          <a:xfrm>
            <a:off x="6150739" y="1791150"/>
            <a:ext cx="25718" cy="3429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sz="1350"/>
          </a:p>
        </p:txBody>
      </p:sp>
      <p:sp>
        <p:nvSpPr>
          <p:cNvPr id="127" name="object 127"/>
          <p:cNvSpPr/>
          <p:nvPr/>
        </p:nvSpPr>
        <p:spPr>
          <a:xfrm>
            <a:off x="1961005" y="1535088"/>
            <a:ext cx="493871" cy="493871"/>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sz="1350"/>
          </a:p>
        </p:txBody>
      </p:sp>
      <p:sp>
        <p:nvSpPr>
          <p:cNvPr id="128" name="object 128"/>
          <p:cNvSpPr/>
          <p:nvPr/>
        </p:nvSpPr>
        <p:spPr>
          <a:xfrm>
            <a:off x="1961005" y="1535088"/>
            <a:ext cx="493871" cy="493871"/>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29" name="object 129"/>
          <p:cNvSpPr txBox="1"/>
          <p:nvPr/>
        </p:nvSpPr>
        <p:spPr>
          <a:xfrm>
            <a:off x="2112455" y="166183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1</a:t>
            </a:r>
            <a:endParaRPr sz="1350" baseline="-30092">
              <a:latin typeface="Courier New"/>
              <a:cs typeface="Courier New"/>
            </a:endParaRPr>
          </a:p>
        </p:txBody>
      </p:sp>
      <p:sp>
        <p:nvSpPr>
          <p:cNvPr id="130" name="object 130"/>
          <p:cNvSpPr/>
          <p:nvPr/>
        </p:nvSpPr>
        <p:spPr>
          <a:xfrm>
            <a:off x="1961005" y="2226727"/>
            <a:ext cx="493871" cy="493871"/>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sz="1350"/>
          </a:p>
        </p:txBody>
      </p:sp>
      <p:sp>
        <p:nvSpPr>
          <p:cNvPr id="131" name="object 131"/>
          <p:cNvSpPr/>
          <p:nvPr/>
        </p:nvSpPr>
        <p:spPr>
          <a:xfrm>
            <a:off x="1961005" y="2226727"/>
            <a:ext cx="493871" cy="493871"/>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32" name="object 132"/>
          <p:cNvSpPr txBox="1"/>
          <p:nvPr/>
        </p:nvSpPr>
        <p:spPr>
          <a:xfrm>
            <a:off x="2112455" y="2353482"/>
            <a:ext cx="190976" cy="217367"/>
          </a:xfrm>
          <a:prstGeom prst="rect">
            <a:avLst/>
          </a:prstGeom>
        </p:spPr>
        <p:txBody>
          <a:bodyPr vert="horz" wrap="square" lIns="0" tIns="9525" rIns="0" bIns="0" rtlCol="0">
            <a:spAutoFit/>
          </a:bodyPr>
          <a:lstStyle/>
          <a:p>
            <a:pPr marL="9525">
              <a:spcBef>
                <a:spcPts val="75"/>
              </a:spcBef>
            </a:pPr>
            <a:r>
              <a:rPr sz="1350" dirty="0">
                <a:latin typeface="Courier New"/>
                <a:cs typeface="Courier New"/>
              </a:rPr>
              <a:t>x</a:t>
            </a:r>
            <a:r>
              <a:rPr sz="1350" baseline="-30092" dirty="0">
                <a:latin typeface="Courier New"/>
                <a:cs typeface="Courier New"/>
              </a:rPr>
              <a:t>2</a:t>
            </a:r>
            <a:endParaRPr sz="1350" baseline="-30092">
              <a:latin typeface="Courier New"/>
              <a:cs typeface="Courier New"/>
            </a:endParaRPr>
          </a:p>
        </p:txBody>
      </p:sp>
      <p:sp>
        <p:nvSpPr>
          <p:cNvPr id="133" name="object 133"/>
          <p:cNvSpPr/>
          <p:nvPr/>
        </p:nvSpPr>
        <p:spPr>
          <a:xfrm>
            <a:off x="1961005" y="2918395"/>
            <a:ext cx="493871" cy="493871"/>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sz="1350"/>
          </a:p>
        </p:txBody>
      </p:sp>
      <p:sp>
        <p:nvSpPr>
          <p:cNvPr id="134" name="object 134"/>
          <p:cNvSpPr/>
          <p:nvPr/>
        </p:nvSpPr>
        <p:spPr>
          <a:xfrm>
            <a:off x="1961005" y="2918395"/>
            <a:ext cx="493871" cy="493871"/>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35" name="object 135"/>
          <p:cNvSpPr txBox="1"/>
          <p:nvPr/>
        </p:nvSpPr>
        <p:spPr>
          <a:xfrm>
            <a:off x="2100455" y="3045131"/>
            <a:ext cx="214313" cy="217367"/>
          </a:xfrm>
          <a:prstGeom prst="rect">
            <a:avLst/>
          </a:prstGeom>
        </p:spPr>
        <p:txBody>
          <a:bodyPr vert="horz" wrap="square" lIns="0" tIns="9525" rIns="0" bIns="0" rtlCol="0">
            <a:spAutoFit/>
          </a:bodyPr>
          <a:lstStyle/>
          <a:p>
            <a:pPr marL="9525">
              <a:spcBef>
                <a:spcPts val="75"/>
              </a:spcBef>
            </a:pPr>
            <a:r>
              <a:rPr sz="1350" spc="-4" dirty="0">
                <a:latin typeface="Arial"/>
                <a:cs typeface="Arial"/>
              </a:rPr>
              <a:t>+1</a:t>
            </a:r>
            <a:endParaRPr sz="1350">
              <a:latin typeface="Arial"/>
              <a:cs typeface="Arial"/>
            </a:endParaRPr>
          </a:p>
        </p:txBody>
      </p:sp>
      <p:sp>
        <p:nvSpPr>
          <p:cNvPr id="136" name="object 136"/>
          <p:cNvSpPr/>
          <p:nvPr/>
        </p:nvSpPr>
        <p:spPr>
          <a:xfrm>
            <a:off x="1593055" y="1785062"/>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37" name="object 137"/>
          <p:cNvSpPr/>
          <p:nvPr/>
        </p:nvSpPr>
        <p:spPr>
          <a:xfrm>
            <a:off x="1918067" y="1773262"/>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38" name="object 138"/>
          <p:cNvSpPr/>
          <p:nvPr/>
        </p:nvSpPr>
        <p:spPr>
          <a:xfrm>
            <a:off x="1918067" y="1773262"/>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39" name="object 139"/>
          <p:cNvSpPr/>
          <p:nvPr/>
        </p:nvSpPr>
        <p:spPr>
          <a:xfrm>
            <a:off x="1593100" y="2479964"/>
            <a:ext cx="325279"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sz="1350"/>
          </a:p>
        </p:txBody>
      </p:sp>
      <p:sp>
        <p:nvSpPr>
          <p:cNvPr id="140" name="object 140"/>
          <p:cNvSpPr/>
          <p:nvPr/>
        </p:nvSpPr>
        <p:spPr>
          <a:xfrm>
            <a:off x="1918112" y="2468170"/>
            <a:ext cx="32861" cy="23813"/>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sz="1350"/>
          </a:p>
        </p:txBody>
      </p:sp>
      <p:sp>
        <p:nvSpPr>
          <p:cNvPr id="141" name="object 141"/>
          <p:cNvSpPr/>
          <p:nvPr/>
        </p:nvSpPr>
        <p:spPr>
          <a:xfrm>
            <a:off x="1918112" y="2468170"/>
            <a:ext cx="32861" cy="23813"/>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sz="1350"/>
          </a:p>
        </p:txBody>
      </p:sp>
      <p:sp>
        <p:nvSpPr>
          <p:cNvPr id="142" name="object 142"/>
          <p:cNvSpPr txBox="1"/>
          <p:nvPr/>
        </p:nvSpPr>
        <p:spPr>
          <a:xfrm>
            <a:off x="2750801"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(1)</a:t>
            </a:r>
            <a:endParaRPr sz="900">
              <a:latin typeface="Arial"/>
              <a:cs typeface="Arial"/>
            </a:endParaRPr>
          </a:p>
        </p:txBody>
      </p:sp>
      <p:sp>
        <p:nvSpPr>
          <p:cNvPr id="143" name="object 143"/>
          <p:cNvSpPr txBox="1"/>
          <p:nvPr/>
        </p:nvSpPr>
        <p:spPr>
          <a:xfrm>
            <a:off x="415753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(2)</a:t>
            </a:r>
            <a:endParaRPr sz="900">
              <a:latin typeface="Arial"/>
              <a:cs typeface="Arial"/>
            </a:endParaRPr>
          </a:p>
        </p:txBody>
      </p:sp>
      <p:sp>
        <p:nvSpPr>
          <p:cNvPr id="144" name="object 144"/>
          <p:cNvSpPr txBox="1"/>
          <p:nvPr/>
        </p:nvSpPr>
        <p:spPr>
          <a:xfrm>
            <a:off x="5564269" y="1077923"/>
            <a:ext cx="320993"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W</a:t>
            </a:r>
            <a:r>
              <a:rPr sz="900" dirty="0">
                <a:latin typeface="Arial"/>
                <a:cs typeface="Arial"/>
              </a:rPr>
              <a:t>(3)</a:t>
            </a:r>
            <a:endParaRPr sz="900">
              <a:latin typeface="Arial"/>
              <a:cs typeface="Arial"/>
            </a:endParaRPr>
          </a:p>
        </p:txBody>
      </p:sp>
      <p:sp>
        <p:nvSpPr>
          <p:cNvPr id="145" name="object 145"/>
          <p:cNvSpPr txBox="1"/>
          <p:nvPr/>
        </p:nvSpPr>
        <p:spPr>
          <a:xfrm>
            <a:off x="3487402" y="792802"/>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(2)</a:t>
            </a:r>
            <a:endParaRPr sz="900">
              <a:latin typeface="Arial"/>
              <a:cs typeface="Arial"/>
            </a:endParaRPr>
          </a:p>
        </p:txBody>
      </p:sp>
      <p:sp>
        <p:nvSpPr>
          <p:cNvPr id="146" name="object 146"/>
          <p:cNvSpPr txBox="1"/>
          <p:nvPr/>
        </p:nvSpPr>
        <p:spPr>
          <a:xfrm>
            <a:off x="4894132" y="792867"/>
            <a:ext cx="254318" cy="217367"/>
          </a:xfrm>
          <a:prstGeom prst="rect">
            <a:avLst/>
          </a:prstGeom>
        </p:spPr>
        <p:txBody>
          <a:bodyPr vert="horz" wrap="square" lIns="0" tIns="9525" rIns="0" bIns="0" rtlCol="0">
            <a:spAutoFit/>
          </a:bodyPr>
          <a:lstStyle/>
          <a:p>
            <a:pPr marL="9525">
              <a:spcBef>
                <a:spcPts val="75"/>
              </a:spcBef>
            </a:pPr>
            <a:r>
              <a:rPr sz="2025" baseline="-21604" dirty="0">
                <a:latin typeface="Arial"/>
                <a:cs typeface="Arial"/>
              </a:rPr>
              <a:t>a</a:t>
            </a:r>
            <a:r>
              <a:rPr sz="900" dirty="0">
                <a:latin typeface="Arial"/>
                <a:cs typeface="Arial"/>
              </a:rPr>
              <a:t>(3)</a:t>
            </a:r>
            <a:endParaRPr sz="900">
              <a:latin typeface="Arial"/>
              <a:cs typeface="Arial"/>
            </a:endParaRPr>
          </a:p>
        </p:txBody>
      </p:sp>
      <p:sp>
        <p:nvSpPr>
          <p:cNvPr id="147" name="object 147"/>
          <p:cNvSpPr txBox="1"/>
          <p:nvPr/>
        </p:nvSpPr>
        <p:spPr>
          <a:xfrm>
            <a:off x="6300862" y="792788"/>
            <a:ext cx="254318" cy="217367"/>
          </a:xfrm>
          <a:prstGeom prst="rect">
            <a:avLst/>
          </a:prstGeom>
        </p:spPr>
        <p:txBody>
          <a:bodyPr vert="horz" wrap="square" lIns="0" tIns="9525" rIns="0" bIns="0" rtlCol="0">
            <a:spAutoFit/>
          </a:bodyPr>
          <a:lstStyle/>
          <a:p>
            <a:pPr marL="9525">
              <a:spcBef>
                <a:spcPts val="75"/>
              </a:spcBef>
            </a:pPr>
            <a:r>
              <a:rPr sz="2025" baseline="-20061" dirty="0">
                <a:latin typeface="Arial"/>
                <a:cs typeface="Arial"/>
              </a:rPr>
              <a:t>a</a:t>
            </a:r>
            <a:r>
              <a:rPr sz="900" dirty="0">
                <a:latin typeface="Arial"/>
                <a:cs typeface="Arial"/>
              </a:rPr>
              <a:t>(4)</a:t>
            </a:r>
            <a:endParaRPr sz="900">
              <a:latin typeface="Arial"/>
              <a:cs typeface="Arial"/>
            </a:endParaRPr>
          </a:p>
        </p:txBody>
      </p:sp>
      <p:sp>
        <p:nvSpPr>
          <p:cNvPr id="148" name="object 148"/>
          <p:cNvSpPr txBox="1"/>
          <p:nvPr/>
        </p:nvSpPr>
        <p:spPr>
          <a:xfrm>
            <a:off x="7228413" y="1601012"/>
            <a:ext cx="278606" cy="103304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025">
              <a:latin typeface="Times New Roman"/>
              <a:cs typeface="Times New Roman"/>
            </a:endParaRPr>
          </a:p>
          <a:p>
            <a:pPr>
              <a:spcBef>
                <a:spcPts val="30"/>
              </a:spcBef>
            </a:pPr>
            <a:endParaRPr sz="2888">
              <a:latin typeface="Times New Roman"/>
              <a:cs typeface="Times New Roman"/>
            </a:endParaRPr>
          </a:p>
          <a:p>
            <a:pPr marL="81915"/>
            <a:r>
              <a:rPr dirty="0">
                <a:latin typeface="Arial"/>
                <a:cs typeface="Arial"/>
              </a:rPr>
              <a:t>ŷ</a:t>
            </a:r>
            <a:endParaRPr>
              <a:latin typeface="Arial"/>
              <a:cs typeface="Arial"/>
            </a:endParaRPr>
          </a:p>
        </p:txBody>
      </p:sp>
      <p:sp>
        <p:nvSpPr>
          <p:cNvPr id="149" name="object 149"/>
          <p:cNvSpPr/>
          <p:nvPr/>
        </p:nvSpPr>
        <p:spPr>
          <a:xfrm>
            <a:off x="4418299" y="757235"/>
            <a:ext cx="166688" cy="195263"/>
          </a:xfrm>
          <a:custGeom>
            <a:avLst/>
            <a:gdLst/>
            <a:ahLst/>
            <a:cxnLst/>
            <a:rect l="l" t="t" r="r" b="b"/>
            <a:pathLst>
              <a:path w="222250" h="260350">
                <a:moveTo>
                  <a:pt x="0" y="0"/>
                </a:moveTo>
                <a:lnTo>
                  <a:pt x="222024" y="260176"/>
                </a:lnTo>
              </a:path>
            </a:pathLst>
          </a:custGeom>
          <a:ln w="28574">
            <a:solidFill>
              <a:srgbClr val="CC0000"/>
            </a:solidFill>
          </a:ln>
        </p:spPr>
        <p:txBody>
          <a:bodyPr wrap="square" lIns="0" tIns="0" rIns="0" bIns="0" rtlCol="0"/>
          <a:lstStyle/>
          <a:p>
            <a:endParaRPr sz="1350"/>
          </a:p>
        </p:txBody>
      </p:sp>
      <p:sp>
        <p:nvSpPr>
          <p:cNvPr id="150" name="object 150"/>
          <p:cNvSpPr/>
          <p:nvPr/>
        </p:nvSpPr>
        <p:spPr>
          <a:xfrm>
            <a:off x="4547178" y="918676"/>
            <a:ext cx="111487" cy="118391"/>
          </a:xfrm>
          <a:prstGeom prst="rect">
            <a:avLst/>
          </a:prstGeom>
          <a:blipFill>
            <a:blip r:embed="rId2" cstate="print"/>
            <a:stretch>
              <a:fillRect/>
            </a:stretch>
          </a:blipFill>
        </p:spPr>
        <p:txBody>
          <a:bodyPr wrap="square" lIns="0" tIns="0" rIns="0" bIns="0" rtlCol="0"/>
          <a:lstStyle/>
          <a:p>
            <a:endParaRPr sz="1350"/>
          </a:p>
        </p:txBody>
      </p:sp>
      <p:sp>
        <p:nvSpPr>
          <p:cNvPr id="151" name="object 151"/>
          <p:cNvSpPr txBox="1"/>
          <p:nvPr/>
        </p:nvSpPr>
        <p:spPr>
          <a:xfrm>
            <a:off x="4201616" y="493578"/>
            <a:ext cx="618173" cy="217367"/>
          </a:xfrm>
          <a:prstGeom prst="rect">
            <a:avLst/>
          </a:prstGeom>
        </p:spPr>
        <p:txBody>
          <a:bodyPr vert="horz" wrap="square" lIns="0" tIns="9525" rIns="0" bIns="0" rtlCol="0">
            <a:spAutoFit/>
          </a:bodyPr>
          <a:lstStyle/>
          <a:p>
            <a:pPr marL="9525">
              <a:spcBef>
                <a:spcPts val="75"/>
              </a:spcBef>
            </a:pPr>
            <a:r>
              <a:rPr sz="1350" b="1" spc="-4" dirty="0">
                <a:solidFill>
                  <a:srgbClr val="CC0000"/>
                </a:solidFill>
                <a:latin typeface="Arial"/>
                <a:cs typeface="Arial"/>
              </a:rPr>
              <a:t>Layer</a:t>
            </a:r>
            <a:r>
              <a:rPr sz="1350" b="1" spc="-64" dirty="0">
                <a:solidFill>
                  <a:srgbClr val="CC0000"/>
                </a:solidFill>
                <a:latin typeface="Arial"/>
                <a:cs typeface="Arial"/>
              </a:rPr>
              <a:t> </a:t>
            </a:r>
            <a:r>
              <a:rPr sz="1350" b="1" dirty="0">
                <a:solidFill>
                  <a:srgbClr val="CC0000"/>
                </a:solidFill>
                <a:latin typeface="Arial"/>
                <a:cs typeface="Arial"/>
              </a:rPr>
              <a:t>3</a:t>
            </a:r>
            <a:endParaRPr sz="1350">
              <a:latin typeface="Arial"/>
              <a:cs typeface="Arial"/>
            </a:endParaRPr>
          </a:p>
        </p:txBody>
      </p:sp>
      <p:sp>
        <p:nvSpPr>
          <p:cNvPr id="152" name="object 152"/>
          <p:cNvSpPr/>
          <p:nvPr/>
        </p:nvSpPr>
        <p:spPr>
          <a:xfrm>
            <a:off x="6181209" y="1535088"/>
            <a:ext cx="493871" cy="493871"/>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sz="1350"/>
          </a:p>
        </p:txBody>
      </p:sp>
      <p:sp>
        <p:nvSpPr>
          <p:cNvPr id="153" name="object 153"/>
          <p:cNvSpPr/>
          <p:nvPr/>
        </p:nvSpPr>
        <p:spPr>
          <a:xfrm>
            <a:off x="6181209" y="1535088"/>
            <a:ext cx="493871" cy="493871"/>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sz="1350"/>
          </a:p>
        </p:txBody>
      </p:sp>
      <p:sp>
        <p:nvSpPr>
          <p:cNvPr id="154" name="object 154"/>
          <p:cNvSpPr txBox="1"/>
          <p:nvPr/>
        </p:nvSpPr>
        <p:spPr>
          <a:xfrm>
            <a:off x="6308240" y="168835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5" name="object 155"/>
          <p:cNvSpPr/>
          <p:nvPr/>
        </p:nvSpPr>
        <p:spPr>
          <a:xfrm>
            <a:off x="6181209" y="2226727"/>
            <a:ext cx="493871" cy="493871"/>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sz="1350"/>
          </a:p>
        </p:txBody>
      </p:sp>
      <p:sp>
        <p:nvSpPr>
          <p:cNvPr id="156" name="object 156"/>
          <p:cNvSpPr/>
          <p:nvPr/>
        </p:nvSpPr>
        <p:spPr>
          <a:xfrm>
            <a:off x="6181209" y="2226727"/>
            <a:ext cx="493871" cy="493871"/>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sz="1350"/>
          </a:p>
        </p:txBody>
      </p:sp>
      <p:sp>
        <p:nvSpPr>
          <p:cNvPr id="157" name="object 157"/>
          <p:cNvSpPr txBox="1"/>
          <p:nvPr/>
        </p:nvSpPr>
        <p:spPr>
          <a:xfrm>
            <a:off x="6308240" y="2380009"/>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58" name="object 158"/>
          <p:cNvSpPr/>
          <p:nvPr/>
        </p:nvSpPr>
        <p:spPr>
          <a:xfrm>
            <a:off x="6181209" y="2918395"/>
            <a:ext cx="493871" cy="493871"/>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sz="1350"/>
          </a:p>
        </p:txBody>
      </p:sp>
      <p:sp>
        <p:nvSpPr>
          <p:cNvPr id="159" name="object 159"/>
          <p:cNvSpPr/>
          <p:nvPr/>
        </p:nvSpPr>
        <p:spPr>
          <a:xfrm>
            <a:off x="6181209" y="2918395"/>
            <a:ext cx="493871" cy="493871"/>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sz="1350"/>
          </a:p>
        </p:txBody>
      </p:sp>
      <p:sp>
        <p:nvSpPr>
          <p:cNvPr id="160" name="object 160"/>
          <p:cNvSpPr txBox="1"/>
          <p:nvPr/>
        </p:nvSpPr>
        <p:spPr>
          <a:xfrm>
            <a:off x="6308240" y="3071658"/>
            <a:ext cx="219075" cy="171201"/>
          </a:xfrm>
          <a:prstGeom prst="rect">
            <a:avLst/>
          </a:prstGeom>
        </p:spPr>
        <p:txBody>
          <a:bodyPr vert="horz" wrap="square" lIns="0" tIns="9525" rIns="0" bIns="0" rtlCol="0">
            <a:spAutoFit/>
          </a:bodyPr>
          <a:lstStyle/>
          <a:p>
            <a:pPr marL="9525">
              <a:spcBef>
                <a:spcPts val="75"/>
              </a:spcBef>
            </a:pPr>
            <a:r>
              <a:rPr sz="1050" spc="-4" dirty="0">
                <a:latin typeface="Arial"/>
                <a:cs typeface="Arial"/>
              </a:rPr>
              <a:t>SM</a:t>
            </a:r>
            <a:endParaRPr sz="1050">
              <a:latin typeface="Arial"/>
              <a:cs typeface="Arial"/>
            </a:endParaRPr>
          </a:p>
        </p:txBody>
      </p:sp>
      <p:sp>
        <p:nvSpPr>
          <p:cNvPr id="161" name="object 161"/>
          <p:cNvSpPr/>
          <p:nvPr/>
        </p:nvSpPr>
        <p:spPr>
          <a:xfrm>
            <a:off x="6674633" y="1781799"/>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2" name="object 162"/>
          <p:cNvSpPr/>
          <p:nvPr/>
        </p:nvSpPr>
        <p:spPr>
          <a:xfrm>
            <a:off x="6999645" y="1770000"/>
            <a:ext cx="32861" cy="23813"/>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sz="1350"/>
          </a:p>
        </p:txBody>
      </p:sp>
      <p:sp>
        <p:nvSpPr>
          <p:cNvPr id="163" name="object 163"/>
          <p:cNvSpPr/>
          <p:nvPr/>
        </p:nvSpPr>
        <p:spPr>
          <a:xfrm>
            <a:off x="6999645" y="1770000"/>
            <a:ext cx="32861" cy="23813"/>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sz="1350"/>
          </a:p>
        </p:txBody>
      </p:sp>
      <p:sp>
        <p:nvSpPr>
          <p:cNvPr id="164" name="object 164"/>
          <p:cNvSpPr/>
          <p:nvPr/>
        </p:nvSpPr>
        <p:spPr>
          <a:xfrm>
            <a:off x="6674670" y="2476720"/>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5" name="object 165"/>
          <p:cNvSpPr/>
          <p:nvPr/>
        </p:nvSpPr>
        <p:spPr>
          <a:xfrm>
            <a:off x="6999682" y="2464907"/>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66" name="object 166"/>
          <p:cNvSpPr/>
          <p:nvPr/>
        </p:nvSpPr>
        <p:spPr>
          <a:xfrm>
            <a:off x="6999682" y="2464907"/>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67" name="object 167"/>
          <p:cNvSpPr/>
          <p:nvPr/>
        </p:nvSpPr>
        <p:spPr>
          <a:xfrm>
            <a:off x="6674670" y="3165106"/>
            <a:ext cx="325279"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sz="1350"/>
          </a:p>
        </p:txBody>
      </p:sp>
      <p:sp>
        <p:nvSpPr>
          <p:cNvPr id="168" name="object 168"/>
          <p:cNvSpPr/>
          <p:nvPr/>
        </p:nvSpPr>
        <p:spPr>
          <a:xfrm>
            <a:off x="6999682" y="3153293"/>
            <a:ext cx="32861" cy="23813"/>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sz="1350"/>
          </a:p>
        </p:txBody>
      </p:sp>
      <p:sp>
        <p:nvSpPr>
          <p:cNvPr id="169" name="object 169"/>
          <p:cNvSpPr/>
          <p:nvPr/>
        </p:nvSpPr>
        <p:spPr>
          <a:xfrm>
            <a:off x="6999682" y="3153293"/>
            <a:ext cx="32861" cy="23813"/>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sz="1350"/>
          </a:p>
        </p:txBody>
      </p:sp>
      <p:sp>
        <p:nvSpPr>
          <p:cNvPr id="170" name="object 170"/>
          <p:cNvSpPr txBox="1"/>
          <p:nvPr/>
        </p:nvSpPr>
        <p:spPr>
          <a:xfrm>
            <a:off x="6191240" y="4307204"/>
            <a:ext cx="226695" cy="318036"/>
          </a:xfrm>
          <a:prstGeom prst="rect">
            <a:avLst/>
          </a:prstGeom>
        </p:spPr>
        <p:txBody>
          <a:bodyPr vert="horz" wrap="square" lIns="0" tIns="0" rIns="0" bIns="0" rtlCol="0">
            <a:spAutoFit/>
          </a:bodyPr>
          <a:lstStyle/>
          <a:p>
            <a:pPr marL="9525">
              <a:lnSpc>
                <a:spcPts val="799"/>
              </a:lnSpc>
            </a:pPr>
            <a:r>
              <a:rPr sz="1350" baseline="-20833" dirty="0">
                <a:solidFill>
                  <a:srgbClr val="424242"/>
                </a:solidFill>
                <a:latin typeface="Arial"/>
                <a:cs typeface="Arial"/>
              </a:rPr>
              <a:t>W</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a:p>
            <a:pPr marL="9525">
              <a:spcBef>
                <a:spcPts val="551"/>
              </a:spcBef>
            </a:pPr>
            <a:r>
              <a:rPr sz="1350" spc="-5" baseline="-20833" dirty="0">
                <a:solidFill>
                  <a:srgbClr val="424242"/>
                </a:solidFill>
                <a:latin typeface="Arial"/>
                <a:cs typeface="Arial"/>
              </a:rPr>
              <a:t>z</a:t>
            </a:r>
            <a:r>
              <a:rPr sz="600" spc="-4" dirty="0">
                <a:solidFill>
                  <a:srgbClr val="424242"/>
                </a:solidFill>
                <a:latin typeface="Arial"/>
                <a:cs typeface="Arial"/>
              </a:rPr>
              <a:t>(l)</a:t>
            </a:r>
            <a:r>
              <a:rPr sz="1350" spc="-5" baseline="-20833" dirty="0">
                <a:solidFill>
                  <a:srgbClr val="424242"/>
                </a:solidFill>
                <a:latin typeface="Arial"/>
                <a:cs typeface="Arial"/>
              </a:rPr>
              <a:t>:</a:t>
            </a:r>
            <a:endParaRPr sz="1350" baseline="-20833">
              <a:latin typeface="Arial"/>
              <a:cs typeface="Arial"/>
            </a:endParaRPr>
          </a:p>
        </p:txBody>
      </p:sp>
      <p:sp>
        <p:nvSpPr>
          <p:cNvPr id="171" name="object 171"/>
          <p:cNvSpPr txBox="1"/>
          <p:nvPr/>
        </p:nvSpPr>
        <p:spPr>
          <a:xfrm>
            <a:off x="1647824" y="4315575"/>
            <a:ext cx="803910" cy="141064"/>
          </a:xfrm>
          <a:prstGeom prst="rect">
            <a:avLst/>
          </a:prstGeom>
        </p:spPr>
        <p:txBody>
          <a:bodyPr vert="horz" wrap="square" lIns="0" tIns="0" rIns="0" bIns="0" rtlCol="0">
            <a:spAutoFit/>
          </a:bodyPr>
          <a:lstStyle/>
          <a:p>
            <a:pPr marL="9525">
              <a:lnSpc>
                <a:spcPts val="1069"/>
              </a:lnSpc>
              <a:tabLst>
                <a:tab pos="241459" algn="l"/>
              </a:tabLst>
            </a:pPr>
            <a:r>
              <a:rPr sz="900" spc="-4" dirty="0">
                <a:solidFill>
                  <a:srgbClr val="424242"/>
                </a:solidFill>
                <a:latin typeface="Arial"/>
                <a:cs typeface="Arial"/>
              </a:rPr>
              <a:t>x</a:t>
            </a:r>
            <a:r>
              <a:rPr sz="900" spc="-5" baseline="-31250" dirty="0">
                <a:solidFill>
                  <a:srgbClr val="424242"/>
                </a:solidFill>
                <a:latin typeface="Arial"/>
                <a:cs typeface="Arial"/>
              </a:rPr>
              <a:t>i</a:t>
            </a:r>
            <a:r>
              <a:rPr sz="900" spc="-4" dirty="0">
                <a:solidFill>
                  <a:srgbClr val="424242"/>
                </a:solidFill>
                <a:latin typeface="Arial"/>
                <a:cs typeface="Arial"/>
              </a:rPr>
              <a:t>:	input</a:t>
            </a:r>
            <a:r>
              <a:rPr sz="900" spc="-56" dirty="0">
                <a:solidFill>
                  <a:srgbClr val="424242"/>
                </a:solidFill>
                <a:latin typeface="Arial"/>
                <a:cs typeface="Arial"/>
              </a:rPr>
              <a:t> </a:t>
            </a:r>
            <a:r>
              <a:rPr sz="900" dirty="0">
                <a:solidFill>
                  <a:srgbClr val="424242"/>
                </a:solidFill>
                <a:latin typeface="Arial"/>
                <a:cs typeface="Arial"/>
              </a:rPr>
              <a:t>value</a:t>
            </a:r>
            <a:endParaRPr sz="900">
              <a:latin typeface="Arial"/>
              <a:cs typeface="Arial"/>
            </a:endParaRPr>
          </a:p>
        </p:txBody>
      </p:sp>
      <p:sp>
        <p:nvSpPr>
          <p:cNvPr id="172" name="object 172"/>
          <p:cNvSpPr txBox="1"/>
          <p:nvPr/>
        </p:nvSpPr>
        <p:spPr>
          <a:xfrm>
            <a:off x="2701518" y="4315575"/>
            <a:ext cx="121444"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σ:</a:t>
            </a:r>
            <a:endParaRPr sz="900">
              <a:latin typeface="Arial"/>
              <a:cs typeface="Arial"/>
            </a:endParaRPr>
          </a:p>
        </p:txBody>
      </p:sp>
      <p:sp>
        <p:nvSpPr>
          <p:cNvPr id="173" name="object 173"/>
          <p:cNvSpPr txBox="1"/>
          <p:nvPr/>
        </p:nvSpPr>
        <p:spPr>
          <a:xfrm>
            <a:off x="2930377" y="4315575"/>
            <a:ext cx="1301591"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sigmoid </a:t>
            </a:r>
            <a:r>
              <a:rPr sz="900" spc="-4" dirty="0">
                <a:solidFill>
                  <a:srgbClr val="424242"/>
                </a:solidFill>
                <a:latin typeface="Arial"/>
                <a:cs typeface="Arial"/>
              </a:rPr>
              <a:t>(logistic)</a:t>
            </a:r>
            <a:r>
              <a:rPr sz="900" spc="-64"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
        <p:nvSpPr>
          <p:cNvPr id="174" name="object 174"/>
          <p:cNvSpPr txBox="1"/>
          <p:nvPr/>
        </p:nvSpPr>
        <p:spPr>
          <a:xfrm>
            <a:off x="4425665" y="4315575"/>
            <a:ext cx="182403" cy="305212"/>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+1:</a:t>
            </a:r>
            <a:endParaRPr sz="900">
              <a:latin typeface="Arial"/>
              <a:cs typeface="Arial"/>
            </a:endParaRPr>
          </a:p>
          <a:p>
            <a:pPr marL="9525">
              <a:spcBef>
                <a:spcPts val="213"/>
              </a:spcBef>
            </a:pPr>
            <a:r>
              <a:rPr sz="1350" baseline="-20833" dirty="0">
                <a:solidFill>
                  <a:srgbClr val="424242"/>
                </a:solidFill>
                <a:latin typeface="Arial"/>
                <a:cs typeface="Arial"/>
              </a:rPr>
              <a:t>a</a:t>
            </a:r>
            <a:r>
              <a:rPr sz="600" dirty="0">
                <a:solidFill>
                  <a:srgbClr val="424242"/>
                </a:solidFill>
                <a:latin typeface="Arial"/>
                <a:cs typeface="Arial"/>
              </a:rPr>
              <a:t>(l</a:t>
            </a:r>
            <a:r>
              <a:rPr sz="600" spc="-4" dirty="0">
                <a:solidFill>
                  <a:srgbClr val="424242"/>
                </a:solidFill>
                <a:latin typeface="Arial"/>
                <a:cs typeface="Arial"/>
              </a:rPr>
              <a:t>)</a:t>
            </a:r>
            <a:r>
              <a:rPr sz="1350" baseline="-20833" dirty="0">
                <a:solidFill>
                  <a:srgbClr val="424242"/>
                </a:solidFill>
                <a:latin typeface="Arial"/>
                <a:cs typeface="Arial"/>
              </a:rPr>
              <a:t>:</a:t>
            </a:r>
            <a:endParaRPr sz="1350" baseline="-20833">
              <a:latin typeface="Arial"/>
              <a:cs typeface="Arial"/>
            </a:endParaRPr>
          </a:p>
        </p:txBody>
      </p:sp>
      <p:sp>
        <p:nvSpPr>
          <p:cNvPr id="175" name="object 175"/>
          <p:cNvSpPr txBox="1"/>
          <p:nvPr/>
        </p:nvSpPr>
        <p:spPr>
          <a:xfrm>
            <a:off x="4650386" y="4315575"/>
            <a:ext cx="1346835" cy="356508"/>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bias (constant)</a:t>
            </a:r>
            <a:r>
              <a:rPr sz="900" spc="-15" dirty="0">
                <a:solidFill>
                  <a:srgbClr val="424242"/>
                </a:solidFill>
                <a:latin typeface="Arial"/>
                <a:cs typeface="Arial"/>
              </a:rPr>
              <a:t> </a:t>
            </a:r>
            <a:r>
              <a:rPr sz="900" spc="-4" dirty="0">
                <a:solidFill>
                  <a:srgbClr val="424242"/>
                </a:solidFill>
                <a:latin typeface="Arial"/>
                <a:cs typeface="Arial"/>
              </a:rPr>
              <a:t>unit</a:t>
            </a:r>
            <a:endParaRPr sz="900">
              <a:latin typeface="Arial"/>
              <a:cs typeface="Arial"/>
            </a:endParaRPr>
          </a:p>
          <a:p>
            <a:pPr marL="10478">
              <a:spcBef>
                <a:spcPts val="551"/>
              </a:spcBef>
            </a:pPr>
            <a:r>
              <a:rPr sz="900" spc="-4" dirty="0">
                <a:solidFill>
                  <a:srgbClr val="424242"/>
                </a:solidFill>
                <a:latin typeface="Arial"/>
                <a:cs typeface="Arial"/>
              </a:rPr>
              <a:t>activation </a:t>
            </a:r>
            <a:r>
              <a:rPr sz="900" dirty="0">
                <a:solidFill>
                  <a:srgbClr val="424242"/>
                </a:solidFill>
                <a:latin typeface="Arial"/>
                <a:cs typeface="Arial"/>
              </a:rPr>
              <a:t>vector </a:t>
            </a:r>
            <a:r>
              <a:rPr sz="900" spc="-4" dirty="0">
                <a:solidFill>
                  <a:srgbClr val="424242"/>
                </a:solidFill>
                <a:latin typeface="Arial"/>
                <a:cs typeface="Arial"/>
              </a:rPr>
              <a:t>for layer</a:t>
            </a:r>
            <a:r>
              <a:rPr sz="900" spc="-64"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76" name="object 176"/>
          <p:cNvSpPr txBox="1"/>
          <p:nvPr/>
        </p:nvSpPr>
        <p:spPr>
          <a:xfrm>
            <a:off x="6442552" y="4315575"/>
            <a:ext cx="1212056" cy="356508"/>
          </a:xfrm>
          <a:prstGeom prst="rect">
            <a:avLst/>
          </a:prstGeom>
        </p:spPr>
        <p:txBody>
          <a:bodyPr vert="horz" wrap="square" lIns="0" tIns="0" rIns="0" bIns="0" rtlCol="0">
            <a:spAutoFit/>
          </a:bodyPr>
          <a:lstStyle/>
          <a:p>
            <a:pPr marL="28575">
              <a:lnSpc>
                <a:spcPts val="1069"/>
              </a:lnSpc>
            </a:pPr>
            <a:r>
              <a:rPr sz="900" spc="-4" dirty="0">
                <a:solidFill>
                  <a:srgbClr val="424242"/>
                </a:solidFill>
                <a:latin typeface="Arial"/>
                <a:cs typeface="Arial"/>
              </a:rPr>
              <a:t>weight matrix for layer</a:t>
            </a:r>
            <a:r>
              <a:rPr sz="900" spc="-56"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a:p>
            <a:pPr marL="9525">
              <a:spcBef>
                <a:spcPts val="551"/>
              </a:spcBef>
            </a:pPr>
            <a:r>
              <a:rPr sz="900" spc="-4" dirty="0">
                <a:solidFill>
                  <a:srgbClr val="424242"/>
                </a:solidFill>
                <a:latin typeface="Arial"/>
                <a:cs typeface="Arial"/>
              </a:rPr>
              <a:t>input into layer</a:t>
            </a:r>
            <a:r>
              <a:rPr sz="900" spc="-19" dirty="0">
                <a:solidFill>
                  <a:srgbClr val="424242"/>
                </a:solidFill>
                <a:latin typeface="Arial"/>
                <a:cs typeface="Arial"/>
              </a:rPr>
              <a:t> </a:t>
            </a:r>
            <a:r>
              <a:rPr sz="900" dirty="0">
                <a:solidFill>
                  <a:srgbClr val="424242"/>
                </a:solidFill>
                <a:latin typeface="Arial"/>
                <a:cs typeface="Arial"/>
              </a:rPr>
              <a:t>l</a:t>
            </a:r>
            <a:endParaRPr sz="900">
              <a:latin typeface="Arial"/>
              <a:cs typeface="Arial"/>
            </a:endParaRPr>
          </a:p>
        </p:txBody>
      </p:sp>
      <p:sp>
        <p:nvSpPr>
          <p:cNvPr id="177" name="object 177"/>
          <p:cNvSpPr txBox="1"/>
          <p:nvPr/>
        </p:nvSpPr>
        <p:spPr>
          <a:xfrm>
            <a:off x="1647824" y="4522744"/>
            <a:ext cx="108109" cy="141064"/>
          </a:xfrm>
          <a:prstGeom prst="rect">
            <a:avLst/>
          </a:prstGeom>
        </p:spPr>
        <p:txBody>
          <a:bodyPr vert="horz" wrap="square" lIns="0" tIns="0" rIns="0" bIns="0" rtlCol="0">
            <a:spAutoFit/>
          </a:bodyPr>
          <a:lstStyle/>
          <a:p>
            <a:pPr marL="9525">
              <a:lnSpc>
                <a:spcPts val="1069"/>
              </a:lnSpc>
            </a:pPr>
            <a:r>
              <a:rPr sz="900" dirty="0">
                <a:solidFill>
                  <a:srgbClr val="424242"/>
                </a:solidFill>
                <a:latin typeface="Arial"/>
                <a:cs typeface="Arial"/>
              </a:rPr>
              <a:t>ŷ:</a:t>
            </a:r>
            <a:endParaRPr sz="900">
              <a:latin typeface="Arial"/>
              <a:cs typeface="Arial"/>
            </a:endParaRPr>
          </a:p>
        </p:txBody>
      </p:sp>
      <p:sp>
        <p:nvSpPr>
          <p:cNvPr id="178" name="object 178"/>
          <p:cNvSpPr txBox="1"/>
          <p:nvPr/>
        </p:nvSpPr>
        <p:spPr>
          <a:xfrm>
            <a:off x="1863374" y="4522744"/>
            <a:ext cx="679608"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output</a:t>
            </a:r>
            <a:r>
              <a:rPr sz="900" spc="-56" dirty="0">
                <a:solidFill>
                  <a:srgbClr val="424242"/>
                </a:solidFill>
                <a:latin typeface="Arial"/>
                <a:cs typeface="Arial"/>
              </a:rPr>
              <a:t> </a:t>
            </a:r>
            <a:r>
              <a:rPr sz="900" dirty="0">
                <a:solidFill>
                  <a:srgbClr val="424242"/>
                </a:solidFill>
                <a:latin typeface="Arial"/>
                <a:cs typeface="Arial"/>
              </a:rPr>
              <a:t>vector</a:t>
            </a:r>
            <a:endParaRPr sz="900">
              <a:latin typeface="Arial"/>
              <a:cs typeface="Arial"/>
            </a:endParaRPr>
          </a:p>
        </p:txBody>
      </p:sp>
      <p:sp>
        <p:nvSpPr>
          <p:cNvPr id="179" name="object 179"/>
          <p:cNvSpPr txBox="1"/>
          <p:nvPr/>
        </p:nvSpPr>
        <p:spPr>
          <a:xfrm>
            <a:off x="2701518" y="4522744"/>
            <a:ext cx="1102519" cy="141064"/>
          </a:xfrm>
          <a:prstGeom prst="rect">
            <a:avLst/>
          </a:prstGeom>
        </p:spPr>
        <p:txBody>
          <a:bodyPr vert="horz" wrap="square" lIns="0" tIns="0" rIns="0" bIns="0" rtlCol="0">
            <a:spAutoFit/>
          </a:bodyPr>
          <a:lstStyle/>
          <a:p>
            <a:pPr marL="9525">
              <a:lnSpc>
                <a:spcPts val="1069"/>
              </a:lnSpc>
            </a:pPr>
            <a:r>
              <a:rPr sz="900" spc="-4" dirty="0">
                <a:solidFill>
                  <a:srgbClr val="424242"/>
                </a:solidFill>
                <a:latin typeface="Arial"/>
                <a:cs typeface="Arial"/>
              </a:rPr>
              <a:t>SM: Softmax</a:t>
            </a:r>
            <a:r>
              <a:rPr sz="900" spc="-60" dirty="0">
                <a:solidFill>
                  <a:srgbClr val="424242"/>
                </a:solidFill>
                <a:latin typeface="Arial"/>
                <a:cs typeface="Arial"/>
              </a:rPr>
              <a:t> </a:t>
            </a:r>
            <a:r>
              <a:rPr sz="900" spc="-4" dirty="0">
                <a:solidFill>
                  <a:srgbClr val="424242"/>
                </a:solidFill>
                <a:latin typeface="Arial"/>
                <a:cs typeface="Arial"/>
              </a:rPr>
              <a:t>function</a:t>
            </a:r>
            <a:endParaRPr sz="900">
              <a:latin typeface="Arial"/>
              <a:cs typeface="Arial"/>
            </a:endParaRPr>
          </a:p>
        </p:txBody>
      </p:sp>
    </p:spTree>
    <p:extLst>
      <p:ext uri="{BB962C8B-B14F-4D97-AF65-F5344CB8AC3E}">
        <p14:creationId xmlns:p14="http://schemas.microsoft.com/office/powerpoint/2010/main" val="331616398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8252</TotalTime>
  <Words>5551</Words>
  <Application>Microsoft Office PowerPoint</Application>
  <PresentationFormat>On-screen Show (16:9)</PresentationFormat>
  <Paragraphs>1256</Paragraphs>
  <Slides>83</Slides>
  <Notes>1</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83</vt:i4>
      </vt:variant>
    </vt:vector>
  </HeadingPairs>
  <TitlesOfParts>
    <vt:vector size="98" baseType="lpstr">
      <vt:lpstr>Arial</vt:lpstr>
      <vt:lpstr>Arial Narrow</vt:lpstr>
      <vt:lpstr>Calibri</vt:lpstr>
      <vt:lpstr>Cambria Math</vt:lpstr>
      <vt:lpstr>Courier New</vt:lpstr>
      <vt:lpstr>DejaVu Sans</vt:lpstr>
      <vt:lpstr>Georgia</vt:lpstr>
      <vt:lpstr>Helvetica</vt:lpstr>
      <vt:lpstr>Symbol</vt:lpstr>
      <vt:lpstr>Times New Roman</vt:lpstr>
      <vt:lpstr>Trebuchet MS</vt:lpstr>
      <vt:lpstr>Verdana</vt:lpstr>
      <vt:lpstr>Wingdings</vt:lpstr>
      <vt:lpstr>1_Office Theme</vt:lpstr>
      <vt:lpstr>Custom Design</vt:lpstr>
      <vt:lpstr>Neural Networks</vt:lpstr>
      <vt:lpstr>Feedback is greatly appreciated!</vt:lpstr>
      <vt:lpstr>Overview</vt:lpstr>
      <vt:lpstr>Artificial Neural Network</vt:lpstr>
      <vt:lpstr>Feed forward neural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z(l) = W(l-1)a(l-1) + b(l-1)</vt:lpstr>
      <vt:lpstr>PowerPoint Presentation</vt:lpstr>
      <vt:lpstr>PowerPoint Presentation</vt:lpstr>
      <vt:lpstr>PowerPoint Presentation</vt:lpstr>
      <vt:lpstr>PowerPoint Presentation</vt:lpstr>
      <vt:lpstr>Forward Propagation</vt:lpstr>
      <vt:lpstr>Forward Propagation</vt:lpstr>
      <vt:lpstr>Forward Propagation</vt:lpstr>
      <vt:lpstr>Forward Propagation</vt:lpstr>
      <vt:lpstr>Forward Propagation</vt:lpstr>
      <vt:lpstr>Forward Propagation</vt:lpstr>
      <vt:lpstr>Forward Propagation</vt:lpstr>
      <vt:lpstr>Forward Propagation</vt:lpstr>
      <vt:lpstr>Neural Network</vt:lpstr>
      <vt:lpstr>z(2) = W(1)x + b(1)</vt:lpstr>
      <vt:lpstr>PowerPoint Presentation</vt:lpstr>
      <vt:lpstr>Cost/ Loss Functions</vt:lpstr>
      <vt:lpstr>PowerPoint Presentation</vt:lpstr>
      <vt:lpstr>PowerPoint Presentation</vt:lpstr>
      <vt:lpstr>PowerPoint Presentation</vt:lpstr>
      <vt:lpstr>PowerPoint Presentation</vt:lpstr>
      <vt:lpstr>PowerPoint Presentation</vt:lpstr>
      <vt:lpstr>PowerPoint Presentation</vt:lpstr>
      <vt:lpstr>Back Propagation</vt:lpstr>
      <vt:lpstr>PowerPoint Presentation</vt:lpstr>
      <vt:lpstr>Back Propagation</vt:lpstr>
      <vt:lpstr>PowerPoint Presentation</vt:lpstr>
      <vt:lpstr>Back Propagation</vt:lpstr>
      <vt:lpstr>PowerPoint Presentation</vt:lpstr>
      <vt:lpstr>Back Propagation</vt:lpstr>
      <vt:lpstr>Back Propagation</vt:lpstr>
      <vt:lpstr>Back Propagation</vt:lpstr>
      <vt:lpstr>PowerPoint Presentation</vt:lpstr>
      <vt:lpstr>As programmers...</vt:lpstr>
      <vt:lpstr>PowerPoint Presentation</vt:lpstr>
      <vt:lpstr>Auto-Differentiation: Idea</vt:lpstr>
      <vt:lpstr>What is Backpropagation</vt:lpstr>
      <vt:lpstr>Backpropagation</vt:lpstr>
      <vt:lpstr>Backpropagation: Algorithm</vt:lpstr>
      <vt:lpstr>Network parameters 𝜃 = 𝑤1, 𝑤2, ⋯ , 𝑏1, 𝑏2, ⋯</vt:lpstr>
      <vt:lpstr>Network parameters 𝜃 = 𝑤1, 𝑤2, ⋯ , 𝑏1, 𝑏2, ⋯</vt:lpstr>
      <vt:lpstr>Network parameters 𝜃 = 𝑤1, 𝑤2, ⋯ , 𝑏1, 𝑏2, ⋯</vt:lpstr>
      <vt:lpstr>Network parameters 𝜃 = 𝑤1, 𝑤2, ⋯ , 𝑏1, 𝑏2, ⋯</vt:lpstr>
      <vt:lpstr>Learning Rate</vt:lpstr>
      <vt:lpstr>Common types of loss functions (1)</vt:lpstr>
      <vt:lpstr>Common types of loss functions (2)</vt:lpstr>
      <vt:lpstr>Activation function</vt:lpstr>
      <vt:lpstr>Activation Function https://keras.io/activations/</vt:lpstr>
      <vt:lpstr>Non-Linear Activation Function - Sigmoid</vt:lpstr>
      <vt:lpstr>Non-Linear Activation Function - Tanh</vt:lpstr>
      <vt:lpstr>Non-Linear Activation Function - ReLU (Rectified  Linear Unit)</vt:lpstr>
      <vt:lpstr>Non-Linear Activation Function - Softmax</vt:lpstr>
      <vt:lpstr>Deep Learning Glossary</vt:lpstr>
      <vt:lpstr>Deep Learning Glossary</vt:lpstr>
      <vt:lpstr>To recap: Keras Programming steps</vt:lpstr>
      <vt:lpstr>General layers</vt:lpstr>
      <vt:lpstr>Optimizers available in Keras https://keras.io/optimizers/</vt:lpstr>
      <vt:lpstr>Loss functions available in Keras https://keras.io/losses/ </vt:lpstr>
      <vt:lpstr>Initializations https://keras.io/initializers/</vt:lpstr>
      <vt:lpstr>Callbacks https://keras.io/callbacks/</vt:lpstr>
      <vt:lpstr>Evaluation in keras https://keras.io/metrics/</vt:lpstr>
      <vt:lpstr>Use case: Image classification</vt:lpstr>
      <vt:lpstr>Model for image classification</vt:lpstr>
      <vt:lpstr>Loading data and plotting the digit</vt:lpstr>
      <vt:lpstr>Processing the data</vt:lpstr>
      <vt:lpstr>Creating the network &amp; fitting</vt:lpstr>
      <vt:lpstr>Evaluation </vt:lpstr>
      <vt:lpstr>Inference on the model</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TensorFlow Ops</dc:title>
  <cp:lastModifiedBy>Albishri, Ahmed (UMKC-Student)</cp:lastModifiedBy>
  <cp:revision>209</cp:revision>
  <dcterms:created xsi:type="dcterms:W3CDTF">2017-08-22T05:44:29Z</dcterms:created>
  <dcterms:modified xsi:type="dcterms:W3CDTF">2020-04-02T03:45:18Z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2017-08-22T00:00:00Z</vt:filetime>
  </property>
</Properties>
</file>