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39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61" r:id="rId2"/>
    <p:sldMasterId id="2147483714" r:id="rId3"/>
    <p:sldMasterId id="2147483727" r:id="rId4"/>
    <p:sldMasterId id="2147483740" r:id="rId5"/>
  </p:sldMasterIdLst>
  <p:notesMasterIdLst>
    <p:notesMasterId r:id="rId57"/>
  </p:notesMasterIdLst>
  <p:sldIdLst>
    <p:sldId id="532" r:id="rId6"/>
    <p:sldId id="533" r:id="rId7"/>
    <p:sldId id="257" r:id="rId8"/>
    <p:sldId id="296" r:id="rId9"/>
    <p:sldId id="543" r:id="rId10"/>
    <p:sldId id="544" r:id="rId11"/>
    <p:sldId id="297" r:id="rId12"/>
    <p:sldId id="546" r:id="rId13"/>
    <p:sldId id="547" r:id="rId14"/>
    <p:sldId id="545" r:id="rId15"/>
    <p:sldId id="563" r:id="rId16"/>
    <p:sldId id="299" r:id="rId17"/>
    <p:sldId id="564" r:id="rId18"/>
    <p:sldId id="548" r:id="rId19"/>
    <p:sldId id="549" r:id="rId20"/>
    <p:sldId id="576" r:id="rId21"/>
    <p:sldId id="292" r:id="rId22"/>
    <p:sldId id="293" r:id="rId23"/>
    <p:sldId id="259" r:id="rId24"/>
    <p:sldId id="324" r:id="rId25"/>
    <p:sldId id="261" r:id="rId26"/>
    <p:sldId id="577" r:id="rId27"/>
    <p:sldId id="294" r:id="rId28"/>
    <p:sldId id="550" r:id="rId29"/>
    <p:sldId id="290" r:id="rId30"/>
    <p:sldId id="551" r:id="rId31"/>
    <p:sldId id="552" r:id="rId32"/>
    <p:sldId id="262" r:id="rId33"/>
    <p:sldId id="260" r:id="rId34"/>
    <p:sldId id="304" r:id="rId35"/>
    <p:sldId id="325" r:id="rId36"/>
    <p:sldId id="295" r:id="rId37"/>
    <p:sldId id="560" r:id="rId38"/>
    <p:sldId id="561" r:id="rId39"/>
    <p:sldId id="289" r:id="rId40"/>
    <p:sldId id="565" r:id="rId41"/>
    <p:sldId id="573" r:id="rId42"/>
    <p:sldId id="578" r:id="rId43"/>
    <p:sldId id="579" r:id="rId44"/>
    <p:sldId id="580" r:id="rId45"/>
    <p:sldId id="581" r:id="rId46"/>
    <p:sldId id="265" r:id="rId47"/>
    <p:sldId id="276" r:id="rId48"/>
    <p:sldId id="572" r:id="rId49"/>
    <p:sldId id="566" r:id="rId50"/>
    <p:sldId id="567" r:id="rId51"/>
    <p:sldId id="568" r:id="rId52"/>
    <p:sldId id="569" r:id="rId53"/>
    <p:sldId id="570" r:id="rId54"/>
    <p:sldId id="571" r:id="rId55"/>
    <p:sldId id="395" r:id="rId5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8B295-F816-40A6-BED4-4D5CD429B8F0}" v="121" dt="2020-03-06T07:14:01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92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ishri, Ahmed Awad H (UMKC-Student)" userId="31fd6039-2a08-4ab3-9eaa-064defc830c7" providerId="ADAL" clId="{DE18B295-F816-40A6-BED4-4D5CD429B8F0}"/>
    <pc:docChg chg="undo redo custSel addSld delSld modSld">
      <pc:chgData name="Albishri, Ahmed Awad H (UMKC-Student)" userId="31fd6039-2a08-4ab3-9eaa-064defc830c7" providerId="ADAL" clId="{DE18B295-F816-40A6-BED4-4D5CD429B8F0}" dt="2020-03-06T07:14:01.375" v="2301"/>
      <pc:docMkLst>
        <pc:docMk/>
      </pc:docMkLst>
      <pc:sldChg chg="addSp delSp modSp mod">
        <pc:chgData name="Albishri, Ahmed Awad H (UMKC-Student)" userId="31fd6039-2a08-4ab3-9eaa-064defc830c7" providerId="ADAL" clId="{DE18B295-F816-40A6-BED4-4D5CD429B8F0}" dt="2020-03-05T06:27:13.762" v="208" actId="1076"/>
        <pc:sldMkLst>
          <pc:docMk/>
          <pc:sldMk cId="1476506227" sldId="260"/>
        </pc:sldMkLst>
        <pc:spChg chg="del">
          <ac:chgData name="Albishri, Ahmed Awad H (UMKC-Student)" userId="31fd6039-2a08-4ab3-9eaa-064defc830c7" providerId="ADAL" clId="{DE18B295-F816-40A6-BED4-4D5CD429B8F0}" dt="2020-03-05T06:22:48.314" v="185" actId="478"/>
          <ac:spMkLst>
            <pc:docMk/>
            <pc:sldMk cId="1476506227" sldId="260"/>
            <ac:spMk id="11" creationId="{F1C78610-D81F-4141-8175-E3815EC6522B}"/>
          </ac:spMkLst>
        </pc:spChg>
        <pc:spChg chg="del mod">
          <ac:chgData name="Albishri, Ahmed Awad H (UMKC-Student)" userId="31fd6039-2a08-4ab3-9eaa-064defc830c7" providerId="ADAL" clId="{DE18B295-F816-40A6-BED4-4D5CD429B8F0}" dt="2020-03-05T06:22:46.005" v="184" actId="478"/>
          <ac:spMkLst>
            <pc:docMk/>
            <pc:sldMk cId="1476506227" sldId="260"/>
            <ac:spMk id="13" creationId="{D98093F7-8F79-4266-857E-B62542BB9CAB}"/>
          </ac:spMkLst>
        </pc:spChg>
        <pc:picChg chg="add del mod">
          <ac:chgData name="Albishri, Ahmed Awad H (UMKC-Student)" userId="31fd6039-2a08-4ab3-9eaa-064defc830c7" providerId="ADAL" clId="{DE18B295-F816-40A6-BED4-4D5CD429B8F0}" dt="2020-03-05T06:23:12.447" v="191" actId="478"/>
          <ac:picMkLst>
            <pc:docMk/>
            <pc:sldMk cId="1476506227" sldId="260"/>
            <ac:picMk id="2" creationId="{E15613ED-0E76-464D-ABA5-F85BD335A8A3}"/>
          </ac:picMkLst>
        </pc:picChg>
        <pc:picChg chg="add mod">
          <ac:chgData name="Albishri, Ahmed Awad H (UMKC-Student)" userId="31fd6039-2a08-4ab3-9eaa-064defc830c7" providerId="ADAL" clId="{DE18B295-F816-40A6-BED4-4D5CD429B8F0}" dt="2020-03-05T06:23:36.877" v="206" actId="1036"/>
          <ac:picMkLst>
            <pc:docMk/>
            <pc:sldMk cId="1476506227" sldId="260"/>
            <ac:picMk id="3" creationId="{C6EB130F-9705-433C-9EF5-9FC2B2C24B98}"/>
          </ac:picMkLst>
        </pc:picChg>
        <pc:picChg chg="add mod">
          <ac:chgData name="Albishri, Ahmed Awad H (UMKC-Student)" userId="31fd6039-2a08-4ab3-9eaa-064defc830c7" providerId="ADAL" clId="{DE18B295-F816-40A6-BED4-4D5CD429B8F0}" dt="2020-03-05T06:23:36.877" v="206" actId="1036"/>
          <ac:picMkLst>
            <pc:docMk/>
            <pc:sldMk cId="1476506227" sldId="260"/>
            <ac:picMk id="4" creationId="{85FD6EE2-2CB9-4058-B13C-91BCD9D8249B}"/>
          </ac:picMkLst>
        </pc:picChg>
        <pc:picChg chg="add mod">
          <ac:chgData name="Albishri, Ahmed Awad H (UMKC-Student)" userId="31fd6039-2a08-4ab3-9eaa-064defc830c7" providerId="ADAL" clId="{DE18B295-F816-40A6-BED4-4D5CD429B8F0}" dt="2020-03-05T06:27:13.762" v="208" actId="1076"/>
          <ac:picMkLst>
            <pc:docMk/>
            <pc:sldMk cId="1476506227" sldId="260"/>
            <ac:picMk id="5" creationId="{37465112-95DC-45CA-88C8-B93D9FC9075B}"/>
          </ac:picMkLst>
        </pc:picChg>
        <pc:picChg chg="del">
          <ac:chgData name="Albishri, Ahmed Awad H (UMKC-Student)" userId="31fd6039-2a08-4ab3-9eaa-064defc830c7" providerId="ADAL" clId="{DE18B295-F816-40A6-BED4-4D5CD429B8F0}" dt="2020-03-05T06:22:32.752" v="176" actId="478"/>
          <ac:picMkLst>
            <pc:docMk/>
            <pc:sldMk cId="1476506227" sldId="260"/>
            <ac:picMk id="10" creationId="{160DD8E6-F79C-4EE3-B8BC-C4D9F8D5255F}"/>
          </ac:picMkLst>
        </pc:picChg>
        <pc:picChg chg="del">
          <ac:chgData name="Albishri, Ahmed Awad H (UMKC-Student)" userId="31fd6039-2a08-4ab3-9eaa-064defc830c7" providerId="ADAL" clId="{DE18B295-F816-40A6-BED4-4D5CD429B8F0}" dt="2020-03-05T06:22:39.688" v="181" actId="478"/>
          <ac:picMkLst>
            <pc:docMk/>
            <pc:sldMk cId="1476506227" sldId="260"/>
            <ac:picMk id="12" creationId="{3B24E3EE-6823-4201-8F12-9BAC9A892C93}"/>
          </ac:picMkLst>
        </pc:picChg>
      </pc:sldChg>
      <pc:sldChg chg="addSp delSp modSp mod">
        <pc:chgData name="Albishri, Ahmed Awad H (UMKC-Student)" userId="31fd6039-2a08-4ab3-9eaa-064defc830c7" providerId="ADAL" clId="{DE18B295-F816-40A6-BED4-4D5CD429B8F0}" dt="2020-03-06T01:00:00.679" v="436" actId="1035"/>
        <pc:sldMkLst>
          <pc:docMk/>
          <pc:sldMk cId="662460090" sldId="261"/>
        </pc:sldMkLst>
        <pc:spChg chg="add del">
          <ac:chgData name="Albishri, Ahmed Awad H (UMKC-Student)" userId="31fd6039-2a08-4ab3-9eaa-064defc830c7" providerId="ADAL" clId="{DE18B295-F816-40A6-BED4-4D5CD429B8F0}" dt="2020-03-06T00:06:21.008" v="243"/>
          <ac:spMkLst>
            <pc:docMk/>
            <pc:sldMk cId="662460090" sldId="261"/>
            <ac:spMk id="2" creationId="{04B5D0E3-FE24-490C-97FA-6084877B093F}"/>
          </ac:spMkLst>
        </pc:spChg>
        <pc:spChg chg="add del mod">
          <ac:chgData name="Albishri, Ahmed Awad H (UMKC-Student)" userId="31fd6039-2a08-4ab3-9eaa-064defc830c7" providerId="ADAL" clId="{DE18B295-F816-40A6-BED4-4D5CD429B8F0}" dt="2020-03-06T00:10:43.610" v="320" actId="478"/>
          <ac:spMkLst>
            <pc:docMk/>
            <pc:sldMk cId="662460090" sldId="261"/>
            <ac:spMk id="4" creationId="{76DE91DC-0CC1-414F-8796-B1BBD29A591A}"/>
          </ac:spMkLst>
        </pc:spChg>
        <pc:spChg chg="add mod">
          <ac:chgData name="Albishri, Ahmed Awad H (UMKC-Student)" userId="31fd6039-2a08-4ab3-9eaa-064defc830c7" providerId="ADAL" clId="{DE18B295-F816-40A6-BED4-4D5CD429B8F0}" dt="2020-03-06T00:12:16.033" v="417" actId="113"/>
          <ac:spMkLst>
            <pc:docMk/>
            <pc:sldMk cId="662460090" sldId="261"/>
            <ac:spMk id="5" creationId="{34F2A7D4-6160-4F72-8E87-0DA4CD1A01A8}"/>
          </ac:spMkLst>
        </pc:spChg>
        <pc:spChg chg="add mod">
          <ac:chgData name="Albishri, Ahmed Awad H (UMKC-Student)" userId="31fd6039-2a08-4ab3-9eaa-064defc830c7" providerId="ADAL" clId="{DE18B295-F816-40A6-BED4-4D5CD429B8F0}" dt="2020-03-06T00:12:52.171" v="434" actId="1076"/>
          <ac:spMkLst>
            <pc:docMk/>
            <pc:sldMk cId="662460090" sldId="261"/>
            <ac:spMk id="7" creationId="{0E3807A7-DB1F-44A8-8200-0AFE23676D66}"/>
          </ac:spMkLst>
        </pc:spChg>
        <pc:spChg chg="mod">
          <ac:chgData name="Albishri, Ahmed Awad H (UMKC-Student)" userId="31fd6039-2a08-4ab3-9eaa-064defc830c7" providerId="ADAL" clId="{DE18B295-F816-40A6-BED4-4D5CD429B8F0}" dt="2020-03-06T01:00:00.679" v="436" actId="1035"/>
          <ac:spMkLst>
            <pc:docMk/>
            <pc:sldMk cId="662460090" sldId="261"/>
            <ac:spMk id="10" creationId="{A2BF2BDC-AC32-4A69-803F-3E4C70A0D91E}"/>
          </ac:spMkLst>
        </pc:spChg>
        <pc:picChg chg="del">
          <ac:chgData name="Albishri, Ahmed Awad H (UMKC-Student)" userId="31fd6039-2a08-4ab3-9eaa-064defc830c7" providerId="ADAL" clId="{DE18B295-F816-40A6-BED4-4D5CD429B8F0}" dt="2020-03-05T06:05:43.889" v="146" actId="478"/>
          <ac:picMkLst>
            <pc:docMk/>
            <pc:sldMk cId="662460090" sldId="261"/>
            <ac:picMk id="2" creationId="{BB08A675-DEEA-4C9B-9FE9-2955ADAA973E}"/>
          </ac:picMkLst>
        </pc:picChg>
        <pc:picChg chg="add mod modCrop">
          <ac:chgData name="Albishri, Ahmed Awad H (UMKC-Student)" userId="31fd6039-2a08-4ab3-9eaa-064defc830c7" providerId="ADAL" clId="{DE18B295-F816-40A6-BED4-4D5CD429B8F0}" dt="2020-03-06T00:12:28.273" v="422" actId="1036"/>
          <ac:picMkLst>
            <pc:docMk/>
            <pc:sldMk cId="662460090" sldId="261"/>
            <ac:picMk id="3" creationId="{23C3D36D-108B-4283-BF42-DF3F7344B38E}"/>
          </ac:picMkLst>
        </pc:picChg>
        <pc:picChg chg="del">
          <ac:chgData name="Albishri, Ahmed Awad H (UMKC-Student)" userId="31fd6039-2a08-4ab3-9eaa-064defc830c7" providerId="ADAL" clId="{DE18B295-F816-40A6-BED4-4D5CD429B8F0}" dt="2020-03-05T06:05:45.341" v="147" actId="478"/>
          <ac:picMkLst>
            <pc:docMk/>
            <pc:sldMk cId="662460090" sldId="261"/>
            <ac:picMk id="9" creationId="{3FDC2864-9FC5-4145-ABB6-8F1997C71C92}"/>
          </ac:picMkLst>
        </pc:picChg>
      </pc:sldChg>
      <pc:sldChg chg="addSp modSp mod">
        <pc:chgData name="Albishri, Ahmed Awad H (UMKC-Student)" userId="31fd6039-2a08-4ab3-9eaa-064defc830c7" providerId="ADAL" clId="{DE18B295-F816-40A6-BED4-4D5CD429B8F0}" dt="2020-03-06T03:29:25.500" v="653" actId="1076"/>
        <pc:sldMkLst>
          <pc:docMk/>
          <pc:sldMk cId="0" sldId="265"/>
        </pc:sldMkLst>
        <pc:spChg chg="add mod">
          <ac:chgData name="Albishri, Ahmed Awad H (UMKC-Student)" userId="31fd6039-2a08-4ab3-9eaa-064defc830c7" providerId="ADAL" clId="{DE18B295-F816-40A6-BED4-4D5CD429B8F0}" dt="2020-03-06T03:29:25.500" v="653" actId="1076"/>
          <ac:spMkLst>
            <pc:docMk/>
            <pc:sldMk cId="0" sldId="265"/>
            <ac:spMk id="4" creationId="{282B5F2A-1EB6-44FE-8197-265CA96DB2C5}"/>
          </ac:spMkLst>
        </pc:spChg>
      </pc:sldChg>
      <pc:sldChg chg="modSp mod">
        <pc:chgData name="Albishri, Ahmed Awad H (UMKC-Student)" userId="31fd6039-2a08-4ab3-9eaa-064defc830c7" providerId="ADAL" clId="{DE18B295-F816-40A6-BED4-4D5CD429B8F0}" dt="2020-03-05T22:28:57.501" v="233" actId="6549"/>
        <pc:sldMkLst>
          <pc:docMk/>
          <pc:sldMk cId="0" sldId="276"/>
        </pc:sldMkLst>
        <pc:spChg chg="mod">
          <ac:chgData name="Albishri, Ahmed Awad H (UMKC-Student)" userId="31fd6039-2a08-4ab3-9eaa-064defc830c7" providerId="ADAL" clId="{DE18B295-F816-40A6-BED4-4D5CD429B8F0}" dt="2020-03-05T22:28:54.389" v="232" actId="14100"/>
          <ac:spMkLst>
            <pc:docMk/>
            <pc:sldMk cId="0" sldId="276"/>
            <ac:spMk id="13" creationId="{00000000-0000-0000-0000-000000000000}"/>
          </ac:spMkLst>
        </pc:spChg>
        <pc:spChg chg="mod">
          <ac:chgData name="Albishri, Ahmed Awad H (UMKC-Student)" userId="31fd6039-2a08-4ab3-9eaa-064defc830c7" providerId="ADAL" clId="{DE18B295-F816-40A6-BED4-4D5CD429B8F0}" dt="2020-03-05T22:28:57.501" v="233" actId="6549"/>
          <ac:spMkLst>
            <pc:docMk/>
            <pc:sldMk cId="0" sldId="276"/>
            <ac:spMk id="14" creationId="{00000000-0000-0000-0000-000000000000}"/>
          </ac:spMkLst>
        </pc:spChg>
      </pc:sldChg>
      <pc:sldChg chg="addSp delSp modSp mod">
        <pc:chgData name="Albishri, Ahmed Awad H (UMKC-Student)" userId="31fd6039-2a08-4ab3-9eaa-064defc830c7" providerId="ADAL" clId="{DE18B295-F816-40A6-BED4-4D5CD429B8F0}" dt="2020-03-05T04:04:41.991" v="143" actId="20577"/>
        <pc:sldMkLst>
          <pc:docMk/>
          <pc:sldMk cId="3345574056" sldId="293"/>
        </pc:sldMkLst>
        <pc:spChg chg="del">
          <ac:chgData name="Albishri, Ahmed Awad H (UMKC-Student)" userId="31fd6039-2a08-4ab3-9eaa-064defc830c7" providerId="ADAL" clId="{DE18B295-F816-40A6-BED4-4D5CD429B8F0}" dt="2020-03-05T04:01:37.524" v="36" actId="478"/>
          <ac:spMkLst>
            <pc:docMk/>
            <pc:sldMk cId="3345574056" sldId="293"/>
            <ac:spMk id="8" creationId="{8D36CEA0-532C-40CD-A1A5-5CE47AFEE60A}"/>
          </ac:spMkLst>
        </pc:spChg>
        <pc:spChg chg="add mod">
          <ac:chgData name="Albishri, Ahmed Awad H (UMKC-Student)" userId="31fd6039-2a08-4ab3-9eaa-064defc830c7" providerId="ADAL" clId="{DE18B295-F816-40A6-BED4-4D5CD429B8F0}" dt="2020-03-05T04:04:41.991" v="143" actId="20577"/>
          <ac:spMkLst>
            <pc:docMk/>
            <pc:sldMk cId="3345574056" sldId="293"/>
            <ac:spMk id="10" creationId="{39017507-CF1E-49B5-AC45-58902755F2B0}"/>
          </ac:spMkLst>
        </pc:spChg>
        <pc:spChg chg="del">
          <ac:chgData name="Albishri, Ahmed Awad H (UMKC-Student)" userId="31fd6039-2a08-4ab3-9eaa-064defc830c7" providerId="ADAL" clId="{DE18B295-F816-40A6-BED4-4D5CD429B8F0}" dt="2020-03-05T04:01:34.418" v="33" actId="478"/>
          <ac:spMkLst>
            <pc:docMk/>
            <pc:sldMk cId="3345574056" sldId="293"/>
            <ac:spMk id="11" creationId="{4961F238-494D-47CA-810B-9351BD670647}"/>
          </ac:spMkLst>
        </pc:spChg>
        <pc:picChg chg="add del mod">
          <ac:chgData name="Albishri, Ahmed Awad H (UMKC-Student)" userId="31fd6039-2a08-4ab3-9eaa-064defc830c7" providerId="ADAL" clId="{DE18B295-F816-40A6-BED4-4D5CD429B8F0}" dt="2020-03-05T04:03:04.140" v="51" actId="478"/>
          <ac:picMkLst>
            <pc:docMk/>
            <pc:sldMk cId="3345574056" sldId="293"/>
            <ac:picMk id="2" creationId="{6F60AAA5-F0D2-4712-9762-17D72B0D8AF2}"/>
          </ac:picMkLst>
        </pc:picChg>
        <pc:picChg chg="add mod">
          <ac:chgData name="Albishri, Ahmed Awad H (UMKC-Student)" userId="31fd6039-2a08-4ab3-9eaa-064defc830c7" providerId="ADAL" clId="{DE18B295-F816-40A6-BED4-4D5CD429B8F0}" dt="2020-03-05T04:04:34.375" v="141" actId="1036"/>
          <ac:picMkLst>
            <pc:docMk/>
            <pc:sldMk cId="3345574056" sldId="293"/>
            <ac:picMk id="3" creationId="{47DB9E02-8052-4096-91E1-7414F66BEB4A}"/>
          </ac:picMkLst>
        </pc:picChg>
        <pc:picChg chg="add mod">
          <ac:chgData name="Albishri, Ahmed Awad H (UMKC-Student)" userId="31fd6039-2a08-4ab3-9eaa-064defc830c7" providerId="ADAL" clId="{DE18B295-F816-40A6-BED4-4D5CD429B8F0}" dt="2020-03-05T04:04:34.375" v="141" actId="1036"/>
          <ac:picMkLst>
            <pc:docMk/>
            <pc:sldMk cId="3345574056" sldId="293"/>
            <ac:picMk id="4" creationId="{BC2FEF8C-33B5-42C9-82E3-9B9E84DA25E5}"/>
          </ac:picMkLst>
        </pc:picChg>
        <pc:picChg chg="del">
          <ac:chgData name="Albishri, Ahmed Awad H (UMKC-Student)" userId="31fd6039-2a08-4ab3-9eaa-064defc830c7" providerId="ADAL" clId="{DE18B295-F816-40A6-BED4-4D5CD429B8F0}" dt="2020-03-05T04:01:16.947" v="30" actId="478"/>
          <ac:picMkLst>
            <pc:docMk/>
            <pc:sldMk cId="3345574056" sldId="293"/>
            <ac:picMk id="6" creationId="{6FA583A0-CBA7-4869-8633-8A38CFCAFD67}"/>
          </ac:picMkLst>
        </pc:picChg>
        <pc:picChg chg="del">
          <ac:chgData name="Albishri, Ahmed Awad H (UMKC-Student)" userId="31fd6039-2a08-4ab3-9eaa-064defc830c7" providerId="ADAL" clId="{DE18B295-F816-40A6-BED4-4D5CD429B8F0}" dt="2020-03-05T04:01:18.403" v="31" actId="478"/>
          <ac:picMkLst>
            <pc:docMk/>
            <pc:sldMk cId="3345574056" sldId="293"/>
            <ac:picMk id="7" creationId="{6E6778BA-9862-4FFA-B724-8623F58CBC69}"/>
          </ac:picMkLst>
        </pc:picChg>
      </pc:sldChg>
      <pc:sldChg chg="modSp mod">
        <pc:chgData name="Albishri, Ahmed Awad H (UMKC-Student)" userId="31fd6039-2a08-4ab3-9eaa-064defc830c7" providerId="ADAL" clId="{DE18B295-F816-40A6-BED4-4D5CD429B8F0}" dt="2020-03-05T05:35:28.584" v="145" actId="27636"/>
        <pc:sldMkLst>
          <pc:docMk/>
          <pc:sldMk cId="2218938380" sldId="294"/>
        </pc:sldMkLst>
        <pc:spChg chg="mod">
          <ac:chgData name="Albishri, Ahmed Awad H (UMKC-Student)" userId="31fd6039-2a08-4ab3-9eaa-064defc830c7" providerId="ADAL" clId="{DE18B295-F816-40A6-BED4-4D5CD429B8F0}" dt="2020-03-05T05:35:28.584" v="145" actId="27636"/>
          <ac:spMkLst>
            <pc:docMk/>
            <pc:sldMk cId="2218938380" sldId="294"/>
            <ac:spMk id="4" creationId="{EEF603F6-96B7-4551-8CD9-FCE4906C4F86}"/>
          </ac:spMkLst>
        </pc:spChg>
      </pc:sldChg>
      <pc:sldChg chg="addSp delSp modSp mod">
        <pc:chgData name="Albishri, Ahmed Awad H (UMKC-Student)" userId="31fd6039-2a08-4ab3-9eaa-064defc830c7" providerId="ADAL" clId="{DE18B295-F816-40A6-BED4-4D5CD429B8F0}" dt="2020-03-06T07:14:01.375" v="2301"/>
        <pc:sldMkLst>
          <pc:docMk/>
          <pc:sldMk cId="2641977193" sldId="395"/>
        </pc:sldMkLst>
        <pc:spChg chg="mod">
          <ac:chgData name="Albishri, Ahmed Awad H (UMKC-Student)" userId="31fd6039-2a08-4ab3-9eaa-064defc830c7" providerId="ADAL" clId="{DE18B295-F816-40A6-BED4-4D5CD429B8F0}" dt="2020-03-06T07:14:01.375" v="2301"/>
          <ac:spMkLst>
            <pc:docMk/>
            <pc:sldMk cId="2641977193" sldId="395"/>
            <ac:spMk id="5" creationId="{AEE28DF3-13F5-48CF-B1DA-14BD4D90F259}"/>
          </ac:spMkLst>
        </pc:spChg>
        <pc:spChg chg="add del">
          <ac:chgData name="Albishri, Ahmed Awad H (UMKC-Student)" userId="31fd6039-2a08-4ab3-9eaa-064defc830c7" providerId="ADAL" clId="{DE18B295-F816-40A6-BED4-4D5CD429B8F0}" dt="2020-03-06T07:13:32.242" v="2294"/>
          <ac:spMkLst>
            <pc:docMk/>
            <pc:sldMk cId="2641977193" sldId="395"/>
            <ac:spMk id="6" creationId="{BA8F5076-6D56-4EBB-886D-BB41BED49C4C}"/>
          </ac:spMkLst>
        </pc:spChg>
        <pc:spChg chg="add del mod">
          <ac:chgData name="Albishri, Ahmed Awad H (UMKC-Student)" userId="31fd6039-2a08-4ab3-9eaa-064defc830c7" providerId="ADAL" clId="{DE18B295-F816-40A6-BED4-4D5CD429B8F0}" dt="2020-03-06T07:13:59.134" v="2300" actId="478"/>
          <ac:spMkLst>
            <pc:docMk/>
            <pc:sldMk cId="2641977193" sldId="395"/>
            <ac:spMk id="7" creationId="{B6955DB4-83BB-4603-83B1-F7B44F3C7113}"/>
          </ac:spMkLst>
        </pc:spChg>
        <pc:picChg chg="add del mod">
          <ac:chgData name="Albishri, Ahmed Awad H (UMKC-Student)" userId="31fd6039-2a08-4ab3-9eaa-064defc830c7" providerId="ADAL" clId="{DE18B295-F816-40A6-BED4-4D5CD429B8F0}" dt="2020-03-06T07:13:54.313" v="2297" actId="478"/>
          <ac:picMkLst>
            <pc:docMk/>
            <pc:sldMk cId="2641977193" sldId="395"/>
            <ac:picMk id="2" creationId="{654E03B9-4878-4E5E-A41A-8D64F7D0B1EA}"/>
          </ac:picMkLst>
        </pc:picChg>
      </pc:sldChg>
      <pc:sldChg chg="addSp delSp modSp mod">
        <pc:chgData name="Albishri, Ahmed Awad H (UMKC-Student)" userId="31fd6039-2a08-4ab3-9eaa-064defc830c7" providerId="ADAL" clId="{DE18B295-F816-40A6-BED4-4D5CD429B8F0}" dt="2020-03-05T03:58:04.190" v="16" actId="1076"/>
        <pc:sldMkLst>
          <pc:docMk/>
          <pc:sldMk cId="3963996608" sldId="549"/>
        </pc:sldMkLst>
        <pc:spChg chg="del">
          <ac:chgData name="Albishri, Ahmed Awad H (UMKC-Student)" userId="31fd6039-2a08-4ab3-9eaa-064defc830c7" providerId="ADAL" clId="{DE18B295-F816-40A6-BED4-4D5CD429B8F0}" dt="2020-03-05T03:57:40.734" v="9" actId="478"/>
          <ac:spMkLst>
            <pc:docMk/>
            <pc:sldMk cId="3963996608" sldId="549"/>
            <ac:spMk id="8" creationId="{7ED3A2A6-03A9-489D-A6A1-F3787FF0A02F}"/>
          </ac:spMkLst>
        </pc:spChg>
        <pc:picChg chg="add mod">
          <ac:chgData name="Albishri, Ahmed Awad H (UMKC-Student)" userId="31fd6039-2a08-4ab3-9eaa-064defc830c7" providerId="ADAL" clId="{DE18B295-F816-40A6-BED4-4D5CD429B8F0}" dt="2020-03-05T03:58:04.190" v="16" actId="1076"/>
          <ac:picMkLst>
            <pc:docMk/>
            <pc:sldMk cId="3963996608" sldId="549"/>
            <ac:picMk id="3" creationId="{79E862B2-3E37-4F81-91ED-A1520A60F450}"/>
          </ac:picMkLst>
        </pc:picChg>
        <pc:picChg chg="del">
          <ac:chgData name="Albishri, Ahmed Awad H (UMKC-Student)" userId="31fd6039-2a08-4ab3-9eaa-064defc830c7" providerId="ADAL" clId="{DE18B295-F816-40A6-BED4-4D5CD429B8F0}" dt="2020-03-05T03:57:42.083" v="10" actId="478"/>
          <ac:picMkLst>
            <pc:docMk/>
            <pc:sldMk cId="3963996608" sldId="549"/>
            <ac:picMk id="7" creationId="{E7D90A60-6EFA-4FD9-8850-F64D54A18BAF}"/>
          </ac:picMkLst>
        </pc:picChg>
        <pc:picChg chg="del">
          <ac:chgData name="Albishri, Ahmed Awad H (UMKC-Student)" userId="31fd6039-2a08-4ab3-9eaa-064defc830c7" providerId="ADAL" clId="{DE18B295-F816-40A6-BED4-4D5CD429B8F0}" dt="2020-03-05T03:57:44.178" v="11" actId="478"/>
          <ac:picMkLst>
            <pc:docMk/>
            <pc:sldMk cId="3963996608" sldId="549"/>
            <ac:picMk id="9" creationId="{992CCDC2-1498-4255-8A12-64D132D9BB1E}"/>
          </ac:picMkLst>
        </pc:picChg>
      </pc:sldChg>
      <pc:sldChg chg="addSp delSp modSp mod">
        <pc:chgData name="Albishri, Ahmed Awad H (UMKC-Student)" userId="31fd6039-2a08-4ab3-9eaa-064defc830c7" providerId="ADAL" clId="{DE18B295-F816-40A6-BED4-4D5CD429B8F0}" dt="2020-03-05T06:11:05.094" v="158" actId="478"/>
        <pc:sldMkLst>
          <pc:docMk/>
          <pc:sldMk cId="3398260925" sldId="550"/>
        </pc:sldMkLst>
        <pc:spChg chg="del">
          <ac:chgData name="Albishri, Ahmed Awad H (UMKC-Student)" userId="31fd6039-2a08-4ab3-9eaa-064defc830c7" providerId="ADAL" clId="{DE18B295-F816-40A6-BED4-4D5CD429B8F0}" dt="2020-03-05T06:11:05.094" v="158" actId="478"/>
          <ac:spMkLst>
            <pc:docMk/>
            <pc:sldMk cId="3398260925" sldId="550"/>
            <ac:spMk id="8" creationId="{8D36CEA0-532C-40CD-A1A5-5CE47AFEE60A}"/>
          </ac:spMkLst>
        </pc:spChg>
        <pc:spChg chg="del mod">
          <ac:chgData name="Albishri, Ahmed Awad H (UMKC-Student)" userId="31fd6039-2a08-4ab3-9eaa-064defc830c7" providerId="ADAL" clId="{DE18B295-F816-40A6-BED4-4D5CD429B8F0}" dt="2020-03-05T06:11:03.789" v="157" actId="478"/>
          <ac:spMkLst>
            <pc:docMk/>
            <pc:sldMk cId="3398260925" sldId="550"/>
            <ac:spMk id="11" creationId="{4961F238-494D-47CA-810B-9351BD670647}"/>
          </ac:spMkLst>
        </pc:spChg>
        <pc:picChg chg="del">
          <ac:chgData name="Albishri, Ahmed Awad H (UMKC-Student)" userId="31fd6039-2a08-4ab3-9eaa-064defc830c7" providerId="ADAL" clId="{DE18B295-F816-40A6-BED4-4D5CD429B8F0}" dt="2020-03-05T06:10:54.904" v="151" actId="478"/>
          <ac:picMkLst>
            <pc:docMk/>
            <pc:sldMk cId="3398260925" sldId="550"/>
            <ac:picMk id="2" creationId="{B3D6E020-4250-400C-87FB-66379A725704}"/>
          </ac:picMkLst>
        </pc:picChg>
        <pc:picChg chg="del">
          <ac:chgData name="Albishri, Ahmed Awad H (UMKC-Student)" userId="31fd6039-2a08-4ab3-9eaa-064defc830c7" providerId="ADAL" clId="{DE18B295-F816-40A6-BED4-4D5CD429B8F0}" dt="2020-03-05T06:10:56.560" v="152" actId="478"/>
          <ac:picMkLst>
            <pc:docMk/>
            <pc:sldMk cId="3398260925" sldId="550"/>
            <ac:picMk id="3" creationId="{567F889D-1F27-43C2-8AC7-942EA0E41EF9}"/>
          </ac:picMkLst>
        </pc:picChg>
        <pc:picChg chg="add mod">
          <ac:chgData name="Albishri, Ahmed Awad H (UMKC-Student)" userId="31fd6039-2a08-4ab3-9eaa-064defc830c7" providerId="ADAL" clId="{DE18B295-F816-40A6-BED4-4D5CD429B8F0}" dt="2020-03-05T06:11:01.637" v="155" actId="1076"/>
          <ac:picMkLst>
            <pc:docMk/>
            <pc:sldMk cId="3398260925" sldId="550"/>
            <ac:picMk id="4" creationId="{FE662E59-16BE-4740-A890-26182F0C4600}"/>
          </ac:picMkLst>
        </pc:picChg>
      </pc:sldChg>
      <pc:sldChg chg="addSp delSp modSp mod">
        <pc:chgData name="Albishri, Ahmed Awad H (UMKC-Student)" userId="31fd6039-2a08-4ab3-9eaa-064defc830c7" providerId="ADAL" clId="{DE18B295-F816-40A6-BED4-4D5CD429B8F0}" dt="2020-03-06T01:41:36.619" v="648" actId="1038"/>
        <pc:sldMkLst>
          <pc:docMk/>
          <pc:sldMk cId="1227861438" sldId="551"/>
        </pc:sldMkLst>
        <pc:spChg chg="del">
          <ac:chgData name="Albishri, Ahmed Awad H (UMKC-Student)" userId="31fd6039-2a08-4ab3-9eaa-064defc830c7" providerId="ADAL" clId="{DE18B295-F816-40A6-BED4-4D5CD429B8F0}" dt="2020-03-05T06:16:33.786" v="159" actId="478"/>
          <ac:spMkLst>
            <pc:docMk/>
            <pc:sldMk cId="1227861438" sldId="551"/>
            <ac:spMk id="8" creationId="{8D36CEA0-532C-40CD-A1A5-5CE47AFEE60A}"/>
          </ac:spMkLst>
        </pc:spChg>
        <pc:spChg chg="del">
          <ac:chgData name="Albishri, Ahmed Awad H (UMKC-Student)" userId="31fd6039-2a08-4ab3-9eaa-064defc830c7" providerId="ADAL" clId="{DE18B295-F816-40A6-BED4-4D5CD429B8F0}" dt="2020-03-05T06:16:33.786" v="159" actId="478"/>
          <ac:spMkLst>
            <pc:docMk/>
            <pc:sldMk cId="1227861438" sldId="551"/>
            <ac:spMk id="11" creationId="{4961F238-494D-47CA-810B-9351BD670647}"/>
          </ac:spMkLst>
        </pc:spChg>
        <pc:picChg chg="add del mod">
          <ac:chgData name="Albishri, Ahmed Awad H (UMKC-Student)" userId="31fd6039-2a08-4ab3-9eaa-064defc830c7" providerId="ADAL" clId="{DE18B295-F816-40A6-BED4-4D5CD429B8F0}" dt="2020-03-05T06:16:55.622" v="163" actId="478"/>
          <ac:picMkLst>
            <pc:docMk/>
            <pc:sldMk cId="1227861438" sldId="551"/>
            <ac:picMk id="2" creationId="{FD367835-D301-469F-BDB1-59D028A0B955}"/>
          </ac:picMkLst>
        </pc:picChg>
        <pc:picChg chg="add mod">
          <ac:chgData name="Albishri, Ahmed Awad H (UMKC-Student)" userId="31fd6039-2a08-4ab3-9eaa-064defc830c7" providerId="ADAL" clId="{DE18B295-F816-40A6-BED4-4D5CD429B8F0}" dt="2020-03-05T06:17:35.587" v="174" actId="1076"/>
          <ac:picMkLst>
            <pc:docMk/>
            <pc:sldMk cId="1227861438" sldId="551"/>
            <ac:picMk id="3" creationId="{5616C3E7-0A91-411B-8629-E8D973953ED1}"/>
          </ac:picMkLst>
        </pc:picChg>
        <pc:picChg chg="del">
          <ac:chgData name="Albishri, Ahmed Awad H (UMKC-Student)" userId="31fd6039-2a08-4ab3-9eaa-064defc830c7" providerId="ADAL" clId="{DE18B295-F816-40A6-BED4-4D5CD429B8F0}" dt="2020-03-05T06:16:33.786" v="159" actId="478"/>
          <ac:picMkLst>
            <pc:docMk/>
            <pc:sldMk cId="1227861438" sldId="551"/>
            <ac:picMk id="4" creationId="{CA7A7911-0D39-4CBB-9809-9D1103533377}"/>
          </ac:picMkLst>
        </pc:picChg>
        <pc:picChg chg="del">
          <ac:chgData name="Albishri, Ahmed Awad H (UMKC-Student)" userId="31fd6039-2a08-4ab3-9eaa-064defc830c7" providerId="ADAL" clId="{DE18B295-F816-40A6-BED4-4D5CD429B8F0}" dt="2020-03-05T06:16:33.786" v="159" actId="478"/>
          <ac:picMkLst>
            <pc:docMk/>
            <pc:sldMk cId="1227861438" sldId="551"/>
            <ac:picMk id="6" creationId="{236089D0-D552-4420-ABA0-5A135D1373D0}"/>
          </ac:picMkLst>
        </pc:picChg>
        <pc:picChg chg="add mod">
          <ac:chgData name="Albishri, Ahmed Awad H (UMKC-Student)" userId="31fd6039-2a08-4ab3-9eaa-064defc830c7" providerId="ADAL" clId="{DE18B295-F816-40A6-BED4-4D5CD429B8F0}" dt="2020-03-06T01:41:36.619" v="648" actId="1038"/>
          <ac:picMkLst>
            <pc:docMk/>
            <pc:sldMk cId="1227861438" sldId="551"/>
            <ac:picMk id="7" creationId="{BB110FC6-474D-4C56-B485-66B1C96FFB1E}"/>
          </ac:picMkLst>
        </pc:picChg>
        <pc:picChg chg="add del">
          <ac:chgData name="Albishri, Ahmed Awad H (UMKC-Student)" userId="31fd6039-2a08-4ab3-9eaa-064defc830c7" providerId="ADAL" clId="{DE18B295-F816-40A6-BED4-4D5CD429B8F0}" dt="2020-03-05T06:17:10.335" v="167"/>
          <ac:picMkLst>
            <pc:docMk/>
            <pc:sldMk cId="1227861438" sldId="551"/>
            <ac:picMk id="10" creationId="{139393EA-0F4D-4B2D-BAB5-31763EFF4274}"/>
          </ac:picMkLst>
        </pc:picChg>
      </pc:sldChg>
      <pc:sldChg chg="modSp mod">
        <pc:chgData name="Albishri, Ahmed Awad H (UMKC-Student)" userId="31fd6039-2a08-4ab3-9eaa-064defc830c7" providerId="ADAL" clId="{DE18B295-F816-40A6-BED4-4D5CD429B8F0}" dt="2020-03-05T06:18:37.448" v="175" actId="1076"/>
        <pc:sldMkLst>
          <pc:docMk/>
          <pc:sldMk cId="3272058606" sldId="552"/>
        </pc:sldMkLst>
        <pc:picChg chg="mod">
          <ac:chgData name="Albishri, Ahmed Awad H (UMKC-Student)" userId="31fd6039-2a08-4ab3-9eaa-064defc830c7" providerId="ADAL" clId="{DE18B295-F816-40A6-BED4-4D5CD429B8F0}" dt="2020-03-05T06:18:37.448" v="175" actId="1076"/>
          <ac:picMkLst>
            <pc:docMk/>
            <pc:sldMk cId="3272058606" sldId="552"/>
            <ac:picMk id="12" creationId="{62A58DFE-3393-4F21-80AD-1FA2535B26C3}"/>
          </ac:picMkLst>
        </pc:picChg>
      </pc:sldChg>
      <pc:sldChg chg="addSp delSp modSp mod">
        <pc:chgData name="Albishri, Ahmed Awad H (UMKC-Student)" userId="31fd6039-2a08-4ab3-9eaa-064defc830c7" providerId="ADAL" clId="{DE18B295-F816-40A6-BED4-4D5CD429B8F0}" dt="2020-03-05T06:40:36.287" v="214" actId="1076"/>
        <pc:sldMkLst>
          <pc:docMk/>
          <pc:sldMk cId="2259318218" sldId="561"/>
        </pc:sldMkLst>
        <pc:spChg chg="del">
          <ac:chgData name="Albishri, Ahmed Awad H (UMKC-Student)" userId="31fd6039-2a08-4ab3-9eaa-064defc830c7" providerId="ADAL" clId="{DE18B295-F816-40A6-BED4-4D5CD429B8F0}" dt="2020-03-05T06:40:28.875" v="209" actId="478"/>
          <ac:spMkLst>
            <pc:docMk/>
            <pc:sldMk cId="2259318218" sldId="561"/>
            <ac:spMk id="7" creationId="{C709A94F-0139-4B4A-85D2-5786C437DC2E}"/>
          </ac:spMkLst>
        </pc:spChg>
        <pc:spChg chg="del">
          <ac:chgData name="Albishri, Ahmed Awad H (UMKC-Student)" userId="31fd6039-2a08-4ab3-9eaa-064defc830c7" providerId="ADAL" clId="{DE18B295-F816-40A6-BED4-4D5CD429B8F0}" dt="2020-03-05T06:40:28.875" v="209" actId="478"/>
          <ac:spMkLst>
            <pc:docMk/>
            <pc:sldMk cId="2259318218" sldId="561"/>
            <ac:spMk id="8" creationId="{0C6C06EA-1395-4851-BE9F-AB6DD85FB42C}"/>
          </ac:spMkLst>
        </pc:spChg>
        <pc:spChg chg="del">
          <ac:chgData name="Albishri, Ahmed Awad H (UMKC-Student)" userId="31fd6039-2a08-4ab3-9eaa-064defc830c7" providerId="ADAL" clId="{DE18B295-F816-40A6-BED4-4D5CD429B8F0}" dt="2020-03-05T06:40:28.875" v="209" actId="478"/>
          <ac:spMkLst>
            <pc:docMk/>
            <pc:sldMk cId="2259318218" sldId="561"/>
            <ac:spMk id="9" creationId="{BA6287C1-24EB-46B7-B9C9-5A358C32FC5C}"/>
          </ac:spMkLst>
        </pc:spChg>
        <pc:spChg chg="del">
          <ac:chgData name="Albishri, Ahmed Awad H (UMKC-Student)" userId="31fd6039-2a08-4ab3-9eaa-064defc830c7" providerId="ADAL" clId="{DE18B295-F816-40A6-BED4-4D5CD429B8F0}" dt="2020-03-05T06:40:28.875" v="209" actId="478"/>
          <ac:spMkLst>
            <pc:docMk/>
            <pc:sldMk cId="2259318218" sldId="561"/>
            <ac:spMk id="10" creationId="{D24D8AB9-A7E0-4CAD-B8A2-91BCCE2027A5}"/>
          </ac:spMkLst>
        </pc:spChg>
        <pc:picChg chg="add mod">
          <ac:chgData name="Albishri, Ahmed Awad H (UMKC-Student)" userId="31fd6039-2a08-4ab3-9eaa-064defc830c7" providerId="ADAL" clId="{DE18B295-F816-40A6-BED4-4D5CD429B8F0}" dt="2020-03-05T06:40:36.287" v="214" actId="1076"/>
          <ac:picMkLst>
            <pc:docMk/>
            <pc:sldMk cId="2259318218" sldId="561"/>
            <ac:picMk id="2" creationId="{9F8A9BF1-07A7-4C03-A1D1-7D52CC95AF6E}"/>
          </ac:picMkLst>
        </pc:picChg>
        <pc:picChg chg="del">
          <ac:chgData name="Albishri, Ahmed Awad H (UMKC-Student)" userId="31fd6039-2a08-4ab3-9eaa-064defc830c7" providerId="ADAL" clId="{DE18B295-F816-40A6-BED4-4D5CD429B8F0}" dt="2020-03-05T06:40:28.875" v="209" actId="478"/>
          <ac:picMkLst>
            <pc:docMk/>
            <pc:sldMk cId="2259318218" sldId="561"/>
            <ac:picMk id="5" creationId="{3264A987-0F7E-4F86-9ACC-AAD8EFB1BC8D}"/>
          </ac:picMkLst>
        </pc:picChg>
        <pc:picChg chg="del">
          <ac:chgData name="Albishri, Ahmed Awad H (UMKC-Student)" userId="31fd6039-2a08-4ab3-9eaa-064defc830c7" providerId="ADAL" clId="{DE18B295-F816-40A6-BED4-4D5CD429B8F0}" dt="2020-03-05T06:40:28.875" v="209" actId="478"/>
          <ac:picMkLst>
            <pc:docMk/>
            <pc:sldMk cId="2259318218" sldId="561"/>
            <ac:picMk id="6" creationId="{A97721F7-D1B3-4C43-B3AE-83A4B8B686FD}"/>
          </ac:picMkLst>
        </pc:picChg>
      </pc:sldChg>
      <pc:sldChg chg="addSp delSp modSp mod">
        <pc:chgData name="Albishri, Ahmed Awad H (UMKC-Student)" userId="31fd6039-2a08-4ab3-9eaa-064defc830c7" providerId="ADAL" clId="{DE18B295-F816-40A6-BED4-4D5CD429B8F0}" dt="2020-03-05T03:52:10.600" v="8" actId="14100"/>
        <pc:sldMkLst>
          <pc:docMk/>
          <pc:sldMk cId="2655355977" sldId="564"/>
        </pc:sldMkLst>
        <pc:spChg chg="add del mod">
          <ac:chgData name="Albishri, Ahmed Awad H (UMKC-Student)" userId="31fd6039-2a08-4ab3-9eaa-064defc830c7" providerId="ADAL" clId="{DE18B295-F816-40A6-BED4-4D5CD429B8F0}" dt="2020-03-05T03:51:51.691" v="1" actId="478"/>
          <ac:spMkLst>
            <pc:docMk/>
            <pc:sldMk cId="2655355977" sldId="564"/>
            <ac:spMk id="3" creationId="{BE9791B2-4714-4C27-8501-09F08118F95C}"/>
          </ac:spMkLst>
        </pc:spChg>
        <pc:spChg chg="del">
          <ac:chgData name="Albishri, Ahmed Awad H (UMKC-Student)" userId="31fd6039-2a08-4ab3-9eaa-064defc830c7" providerId="ADAL" clId="{DE18B295-F816-40A6-BED4-4D5CD429B8F0}" dt="2020-03-05T03:51:48.559" v="0" actId="478"/>
          <ac:spMkLst>
            <pc:docMk/>
            <pc:sldMk cId="2655355977" sldId="564"/>
            <ac:spMk id="5" creationId="{A992E4B4-88A5-46EC-AB3A-033BBDE19491}"/>
          </ac:spMkLst>
        </pc:spChg>
        <pc:spChg chg="del">
          <ac:chgData name="Albishri, Ahmed Awad H (UMKC-Student)" userId="31fd6039-2a08-4ab3-9eaa-064defc830c7" providerId="ADAL" clId="{DE18B295-F816-40A6-BED4-4D5CD429B8F0}" dt="2020-03-05T03:51:53.921" v="3" actId="478"/>
          <ac:spMkLst>
            <pc:docMk/>
            <pc:sldMk cId="2655355977" sldId="564"/>
            <ac:spMk id="6" creationId="{F1E8767F-C423-4DD2-9383-F000FD28CC10}"/>
          </ac:spMkLst>
        </pc:spChg>
        <pc:picChg chg="add mod">
          <ac:chgData name="Albishri, Ahmed Awad H (UMKC-Student)" userId="31fd6039-2a08-4ab3-9eaa-064defc830c7" providerId="ADAL" clId="{DE18B295-F816-40A6-BED4-4D5CD429B8F0}" dt="2020-03-05T03:52:10.600" v="8" actId="14100"/>
          <ac:picMkLst>
            <pc:docMk/>
            <pc:sldMk cId="2655355977" sldId="564"/>
            <ac:picMk id="7" creationId="{2F9A2FCE-805E-45A5-AF26-5453EE630EC1}"/>
          </ac:picMkLst>
        </pc:picChg>
      </pc:sldChg>
      <pc:sldChg chg="modSp mod">
        <pc:chgData name="Albishri, Ahmed Awad H (UMKC-Student)" userId="31fd6039-2a08-4ab3-9eaa-064defc830c7" providerId="ADAL" clId="{DE18B295-F816-40A6-BED4-4D5CD429B8F0}" dt="2020-03-05T22:20:34.604" v="226" actId="15"/>
        <pc:sldMkLst>
          <pc:docMk/>
          <pc:sldMk cId="2494678065" sldId="565"/>
        </pc:sldMkLst>
        <pc:spChg chg="mod">
          <ac:chgData name="Albishri, Ahmed Awad H (UMKC-Student)" userId="31fd6039-2a08-4ab3-9eaa-064defc830c7" providerId="ADAL" clId="{DE18B295-F816-40A6-BED4-4D5CD429B8F0}" dt="2020-03-05T22:20:34.604" v="226" actId="15"/>
          <ac:spMkLst>
            <pc:docMk/>
            <pc:sldMk cId="2494678065" sldId="565"/>
            <ac:spMk id="3" creationId="{25C15E08-C139-4CE9-8177-C7A397138D9A}"/>
          </ac:spMkLst>
        </pc:spChg>
      </pc:sldChg>
      <pc:sldChg chg="modSp mod">
        <pc:chgData name="Albishri, Ahmed Awad H (UMKC-Student)" userId="31fd6039-2a08-4ab3-9eaa-064defc830c7" providerId="ADAL" clId="{DE18B295-F816-40A6-BED4-4D5CD429B8F0}" dt="2020-03-06T03:37:59.344" v="692" actId="20577"/>
        <pc:sldMkLst>
          <pc:docMk/>
          <pc:sldMk cId="2534502944" sldId="569"/>
        </pc:sldMkLst>
        <pc:spChg chg="mod">
          <ac:chgData name="Albishri, Ahmed Awad H (UMKC-Student)" userId="31fd6039-2a08-4ab3-9eaa-064defc830c7" providerId="ADAL" clId="{DE18B295-F816-40A6-BED4-4D5CD429B8F0}" dt="2020-03-06T03:36:09.252" v="662" actId="404"/>
          <ac:spMkLst>
            <pc:docMk/>
            <pc:sldMk cId="2534502944" sldId="569"/>
            <ac:spMk id="2" creationId="{1BD57293-B71C-453E-A314-0A1218B2D702}"/>
          </ac:spMkLst>
        </pc:spChg>
        <pc:spChg chg="mod">
          <ac:chgData name="Albishri, Ahmed Awad H (UMKC-Student)" userId="31fd6039-2a08-4ab3-9eaa-064defc830c7" providerId="ADAL" clId="{DE18B295-F816-40A6-BED4-4D5CD429B8F0}" dt="2020-03-06T03:37:59.344" v="692" actId="20577"/>
          <ac:spMkLst>
            <pc:docMk/>
            <pc:sldMk cId="2534502944" sldId="569"/>
            <ac:spMk id="3" creationId="{640D1A04-3488-4BD5-AD8A-2A51B5E6E12A}"/>
          </ac:spMkLst>
        </pc:spChg>
        <pc:spChg chg="mod">
          <ac:chgData name="Albishri, Ahmed Awad H (UMKC-Student)" userId="31fd6039-2a08-4ab3-9eaa-064defc830c7" providerId="ADAL" clId="{DE18B295-F816-40A6-BED4-4D5CD429B8F0}" dt="2020-03-06T03:37:41.287" v="689" actId="1076"/>
          <ac:spMkLst>
            <pc:docMk/>
            <pc:sldMk cId="2534502944" sldId="569"/>
            <ac:spMk id="7" creationId="{7B047763-9A5C-4698-8A89-85CB8C9EFC11}"/>
          </ac:spMkLst>
        </pc:spChg>
      </pc:sldChg>
      <pc:sldChg chg="addSp delSp modSp mod">
        <pc:chgData name="Albishri, Ahmed Awad H (UMKC-Student)" userId="31fd6039-2a08-4ab3-9eaa-064defc830c7" providerId="ADAL" clId="{DE18B295-F816-40A6-BED4-4D5CD429B8F0}" dt="2020-03-06T07:12:16.680" v="2287" actId="404"/>
        <pc:sldMkLst>
          <pc:docMk/>
          <pc:sldMk cId="3484243532" sldId="572"/>
        </pc:sldMkLst>
        <pc:spChg chg="add del mod">
          <ac:chgData name="Albishri, Ahmed Awad H (UMKC-Student)" userId="31fd6039-2a08-4ab3-9eaa-064defc830c7" providerId="ADAL" clId="{DE18B295-F816-40A6-BED4-4D5CD429B8F0}" dt="2020-03-06T07:11:00.968" v="2262" actId="21"/>
          <ac:spMkLst>
            <pc:docMk/>
            <pc:sldMk cId="3484243532" sldId="572"/>
            <ac:spMk id="3" creationId="{3641CA70-CCED-4C93-A55F-9C7AFE90EBEE}"/>
          </ac:spMkLst>
        </pc:spChg>
        <pc:spChg chg="add mod">
          <ac:chgData name="Albishri, Ahmed Awad H (UMKC-Student)" userId="31fd6039-2a08-4ab3-9eaa-064defc830c7" providerId="ADAL" clId="{DE18B295-F816-40A6-BED4-4D5CD429B8F0}" dt="2020-03-06T07:11:25.897" v="2276" actId="13900"/>
          <ac:spMkLst>
            <pc:docMk/>
            <pc:sldMk cId="3484243532" sldId="572"/>
            <ac:spMk id="5" creationId="{4A984482-B2DC-4125-B4DE-61531D8F534E}"/>
          </ac:spMkLst>
        </pc:spChg>
        <pc:spChg chg="add mod">
          <ac:chgData name="Albishri, Ahmed Awad H (UMKC-Student)" userId="31fd6039-2a08-4ab3-9eaa-064defc830c7" providerId="ADAL" clId="{DE18B295-F816-40A6-BED4-4D5CD429B8F0}" dt="2020-03-06T07:12:16.680" v="2287" actId="404"/>
          <ac:spMkLst>
            <pc:docMk/>
            <pc:sldMk cId="3484243532" sldId="572"/>
            <ac:spMk id="7" creationId="{333E3B47-569E-4CA6-8BF7-D13F134C08CF}"/>
          </ac:spMkLst>
        </pc:spChg>
        <pc:picChg chg="mod">
          <ac:chgData name="Albishri, Ahmed Awad H (UMKC-Student)" userId="31fd6039-2a08-4ab3-9eaa-064defc830c7" providerId="ADAL" clId="{DE18B295-F816-40A6-BED4-4D5CD429B8F0}" dt="2020-03-06T07:10:04.925" v="2248" actId="1076"/>
          <ac:picMkLst>
            <pc:docMk/>
            <pc:sldMk cId="3484243532" sldId="572"/>
            <ac:picMk id="6" creationId="{7E287E53-F5C8-4754-A1BC-5A283B238BEE}"/>
          </ac:picMkLst>
        </pc:picChg>
        <pc:picChg chg="mod">
          <ac:chgData name="Albishri, Ahmed Awad H (UMKC-Student)" userId="31fd6039-2a08-4ab3-9eaa-064defc830c7" providerId="ADAL" clId="{DE18B295-F816-40A6-BED4-4D5CD429B8F0}" dt="2020-03-06T07:10:18.887" v="2252" actId="14100"/>
          <ac:picMkLst>
            <pc:docMk/>
            <pc:sldMk cId="3484243532" sldId="572"/>
            <ac:picMk id="8" creationId="{5264C4E3-F2CC-4F77-9391-F9A0191CBA83}"/>
          </ac:picMkLst>
        </pc:picChg>
        <pc:picChg chg="add mod">
          <ac:chgData name="Albishri, Ahmed Awad H (UMKC-Student)" userId="31fd6039-2a08-4ab3-9eaa-064defc830c7" providerId="ADAL" clId="{DE18B295-F816-40A6-BED4-4D5CD429B8F0}" dt="2020-03-06T07:12:10.175" v="2285" actId="571"/>
          <ac:picMkLst>
            <pc:docMk/>
            <pc:sldMk cId="3484243532" sldId="572"/>
            <ac:picMk id="11" creationId="{748AFCAA-B866-48B6-9F76-0DC7BD8DDE08}"/>
          </ac:picMkLst>
        </pc:picChg>
        <pc:cxnChg chg="mod">
          <ac:chgData name="Albishri, Ahmed Awad H (UMKC-Student)" userId="31fd6039-2a08-4ab3-9eaa-064defc830c7" providerId="ADAL" clId="{DE18B295-F816-40A6-BED4-4D5CD429B8F0}" dt="2020-03-06T07:10:08.835" v="2249" actId="1076"/>
          <ac:cxnSpMkLst>
            <pc:docMk/>
            <pc:sldMk cId="3484243532" sldId="572"/>
            <ac:cxnSpMk id="10" creationId="{B184FACB-2486-4C8E-945E-843C8B164C88}"/>
          </ac:cxnSpMkLst>
        </pc:cxnChg>
      </pc:sldChg>
      <pc:sldChg chg="modSp mod">
        <pc:chgData name="Albishri, Ahmed Awad H (UMKC-Student)" userId="31fd6039-2a08-4ab3-9eaa-064defc830c7" providerId="ADAL" clId="{DE18B295-F816-40A6-BED4-4D5CD429B8F0}" dt="2020-03-05T23:01:37.726" v="241" actId="207"/>
        <pc:sldMkLst>
          <pc:docMk/>
          <pc:sldMk cId="0" sldId="573"/>
        </pc:sldMkLst>
        <pc:spChg chg="mod">
          <ac:chgData name="Albishri, Ahmed Awad H (UMKC-Student)" userId="31fd6039-2a08-4ab3-9eaa-064defc830c7" providerId="ADAL" clId="{DE18B295-F816-40A6-BED4-4D5CD429B8F0}" dt="2020-03-05T23:01:37.726" v="241" actId="207"/>
          <ac:spMkLst>
            <pc:docMk/>
            <pc:sldMk cId="0" sldId="573"/>
            <ac:spMk id="3" creationId="{00000000-0000-0000-0000-000000000000}"/>
          </ac:spMkLst>
        </pc:spChg>
        <pc:spChg chg="mod">
          <ac:chgData name="Albishri, Ahmed Awad H (UMKC-Student)" userId="31fd6039-2a08-4ab3-9eaa-064defc830c7" providerId="ADAL" clId="{DE18B295-F816-40A6-BED4-4D5CD429B8F0}" dt="2020-03-05T23:01:30.255" v="239" actId="1076"/>
          <ac:spMkLst>
            <pc:docMk/>
            <pc:sldMk cId="0" sldId="573"/>
            <ac:spMk id="4" creationId="{00000000-0000-0000-0000-000000000000}"/>
          </ac:spMkLst>
        </pc:spChg>
      </pc:sldChg>
      <pc:sldChg chg="del">
        <pc:chgData name="Albishri, Ahmed Awad H (UMKC-Student)" userId="31fd6039-2a08-4ab3-9eaa-064defc830c7" providerId="ADAL" clId="{DE18B295-F816-40A6-BED4-4D5CD429B8F0}" dt="2020-03-06T06:54:18.827" v="2231" actId="47"/>
        <pc:sldMkLst>
          <pc:docMk/>
          <pc:sldMk cId="0" sldId="575"/>
        </pc:sldMkLst>
      </pc:sldChg>
      <pc:sldChg chg="modSp mod">
        <pc:chgData name="Albishri, Ahmed Awad H (UMKC-Student)" userId="31fd6039-2a08-4ab3-9eaa-064defc830c7" providerId="ADAL" clId="{DE18B295-F816-40A6-BED4-4D5CD429B8F0}" dt="2020-03-05T03:58:33.207" v="29" actId="1076"/>
        <pc:sldMkLst>
          <pc:docMk/>
          <pc:sldMk cId="1668936396" sldId="576"/>
        </pc:sldMkLst>
        <pc:spChg chg="mod">
          <ac:chgData name="Albishri, Ahmed Awad H (UMKC-Student)" userId="31fd6039-2a08-4ab3-9eaa-064defc830c7" providerId="ADAL" clId="{DE18B295-F816-40A6-BED4-4D5CD429B8F0}" dt="2020-03-05T03:58:33.207" v="29" actId="1076"/>
          <ac:spMkLst>
            <pc:docMk/>
            <pc:sldMk cId="1668936396" sldId="576"/>
            <ac:spMk id="3" creationId="{3879D554-41D4-48D5-B8F2-42BA2FF673C3}"/>
          </ac:spMkLst>
        </pc:spChg>
      </pc:sldChg>
      <pc:sldChg chg="addSp delSp modSp add mod">
        <pc:chgData name="Albishri, Ahmed Awad H (UMKC-Student)" userId="31fd6039-2a08-4ab3-9eaa-064defc830c7" providerId="ADAL" clId="{DE18B295-F816-40A6-BED4-4D5CD429B8F0}" dt="2020-03-06T01:32:06.845" v="570" actId="1035"/>
        <pc:sldMkLst>
          <pc:docMk/>
          <pc:sldMk cId="3051245152" sldId="577"/>
        </pc:sldMkLst>
        <pc:spChg chg="add mod">
          <ac:chgData name="Albishri, Ahmed Awad H (UMKC-Student)" userId="31fd6039-2a08-4ab3-9eaa-064defc830c7" providerId="ADAL" clId="{DE18B295-F816-40A6-BED4-4D5CD429B8F0}" dt="2020-03-06T01:06:57.958" v="439" actId="14100"/>
          <ac:spMkLst>
            <pc:docMk/>
            <pc:sldMk cId="3051245152" sldId="577"/>
            <ac:spMk id="3" creationId="{67AB6762-528E-48E7-B8A8-6211EB76D1B3}"/>
          </ac:spMkLst>
        </pc:spChg>
        <pc:spChg chg="add mod">
          <ac:chgData name="Albishri, Ahmed Awad H (UMKC-Student)" userId="31fd6039-2a08-4ab3-9eaa-064defc830c7" providerId="ADAL" clId="{DE18B295-F816-40A6-BED4-4D5CD429B8F0}" dt="2020-03-06T01:19:40.945" v="522" actId="122"/>
          <ac:spMkLst>
            <pc:docMk/>
            <pc:sldMk cId="3051245152" sldId="577"/>
            <ac:spMk id="4" creationId="{36F6ABB6-5B89-441B-B2A1-A035D901E4E9}"/>
          </ac:spMkLst>
        </pc:spChg>
        <pc:spChg chg="add del mod">
          <ac:chgData name="Albishri, Ahmed Awad H (UMKC-Student)" userId="31fd6039-2a08-4ab3-9eaa-064defc830c7" providerId="ADAL" clId="{DE18B295-F816-40A6-BED4-4D5CD429B8F0}" dt="2020-03-06T01:18:14.660" v="478"/>
          <ac:spMkLst>
            <pc:docMk/>
            <pc:sldMk cId="3051245152" sldId="577"/>
            <ac:spMk id="7" creationId="{77BBE02A-5E8A-4F75-BAC7-ACD67EA104E4}"/>
          </ac:spMkLst>
        </pc:spChg>
        <pc:spChg chg="add mod">
          <ac:chgData name="Albishri, Ahmed Awad H (UMKC-Student)" userId="31fd6039-2a08-4ab3-9eaa-064defc830c7" providerId="ADAL" clId="{DE18B295-F816-40A6-BED4-4D5CD429B8F0}" dt="2020-03-06T01:32:03.327" v="557" actId="1035"/>
          <ac:spMkLst>
            <pc:docMk/>
            <pc:sldMk cId="3051245152" sldId="577"/>
            <ac:spMk id="8" creationId="{F19568ED-B5F1-48E1-9CD2-86093627B919}"/>
          </ac:spMkLst>
        </pc:spChg>
        <pc:spChg chg="add">
          <ac:chgData name="Albishri, Ahmed Awad H (UMKC-Student)" userId="31fd6039-2a08-4ab3-9eaa-064defc830c7" providerId="ADAL" clId="{DE18B295-F816-40A6-BED4-4D5CD429B8F0}" dt="2020-03-06T01:19:02.578" v="486"/>
          <ac:spMkLst>
            <pc:docMk/>
            <pc:sldMk cId="3051245152" sldId="577"/>
            <ac:spMk id="10" creationId="{F888FCCE-CDC0-4A32-B056-21322EC1BDC9}"/>
          </ac:spMkLst>
        </pc:spChg>
        <pc:spChg chg="add mod">
          <ac:chgData name="Albishri, Ahmed Awad H (UMKC-Student)" userId="31fd6039-2a08-4ab3-9eaa-064defc830c7" providerId="ADAL" clId="{DE18B295-F816-40A6-BED4-4D5CD429B8F0}" dt="2020-03-06T01:32:06.845" v="570" actId="1035"/>
          <ac:spMkLst>
            <pc:docMk/>
            <pc:sldMk cId="3051245152" sldId="577"/>
            <ac:spMk id="11" creationId="{8ED08912-B1E5-4A9F-B203-8BEA373703D6}"/>
          </ac:spMkLst>
        </pc:spChg>
        <pc:picChg chg="add mod">
          <ac:chgData name="Albishri, Ahmed Awad H (UMKC-Student)" userId="31fd6039-2a08-4ab3-9eaa-064defc830c7" providerId="ADAL" clId="{DE18B295-F816-40A6-BED4-4D5CD429B8F0}" dt="2020-03-06T01:32:03.327" v="557" actId="1035"/>
          <ac:picMkLst>
            <pc:docMk/>
            <pc:sldMk cId="3051245152" sldId="577"/>
            <ac:picMk id="5" creationId="{30C58D3C-449C-4121-8709-1882E3E2BECC}"/>
          </ac:picMkLst>
        </pc:picChg>
        <pc:picChg chg="add mod">
          <ac:chgData name="Albishri, Ahmed Awad H (UMKC-Student)" userId="31fd6039-2a08-4ab3-9eaa-064defc830c7" providerId="ADAL" clId="{DE18B295-F816-40A6-BED4-4D5CD429B8F0}" dt="2020-03-06T01:32:03.327" v="557" actId="1035"/>
          <ac:picMkLst>
            <pc:docMk/>
            <pc:sldMk cId="3051245152" sldId="577"/>
            <ac:picMk id="6" creationId="{92257D20-6BB7-4BF7-B65F-6423CCF6326A}"/>
          </ac:picMkLst>
        </pc:picChg>
        <pc:picChg chg="add mod">
          <ac:chgData name="Albishri, Ahmed Awad H (UMKC-Student)" userId="31fd6039-2a08-4ab3-9eaa-064defc830c7" providerId="ADAL" clId="{DE18B295-F816-40A6-BED4-4D5CD429B8F0}" dt="2020-03-06T01:32:03.327" v="557" actId="1035"/>
          <ac:picMkLst>
            <pc:docMk/>
            <pc:sldMk cId="3051245152" sldId="577"/>
            <ac:picMk id="9" creationId="{DC7699E2-22A5-47C1-8BE5-004750C881AA}"/>
          </ac:picMkLst>
        </pc:picChg>
      </pc:sldChg>
      <pc:sldChg chg="addSp modSp add mod">
        <pc:chgData name="Albishri, Ahmed Awad H (UMKC-Student)" userId="31fd6039-2a08-4ab3-9eaa-064defc830c7" providerId="ADAL" clId="{DE18B295-F816-40A6-BED4-4D5CD429B8F0}" dt="2020-03-06T05:44:24.446" v="1811"/>
        <pc:sldMkLst>
          <pc:docMk/>
          <pc:sldMk cId="3786349655" sldId="578"/>
        </pc:sldMkLst>
        <pc:spChg chg="mod">
          <ac:chgData name="Albishri, Ahmed Awad H (UMKC-Student)" userId="31fd6039-2a08-4ab3-9eaa-064defc830c7" providerId="ADAL" clId="{DE18B295-F816-40A6-BED4-4D5CD429B8F0}" dt="2020-03-06T04:40:15.263" v="707" actId="20577"/>
          <ac:spMkLst>
            <pc:docMk/>
            <pc:sldMk cId="3786349655" sldId="578"/>
            <ac:spMk id="2" creationId="{C5F1FB62-E8AF-42C5-AD80-ADC05DC27C40}"/>
          </ac:spMkLst>
        </pc:spChg>
        <pc:spChg chg="add mod">
          <ac:chgData name="Albishri, Ahmed Awad H (UMKC-Student)" userId="31fd6039-2a08-4ab3-9eaa-064defc830c7" providerId="ADAL" clId="{DE18B295-F816-40A6-BED4-4D5CD429B8F0}" dt="2020-03-06T04:40:52.322" v="738" actId="14100"/>
          <ac:spMkLst>
            <pc:docMk/>
            <pc:sldMk cId="3786349655" sldId="578"/>
            <ac:spMk id="4" creationId="{743F7D45-C99E-4AA3-9A76-129A1EBD7045}"/>
          </ac:spMkLst>
        </pc:spChg>
        <pc:spChg chg="add mod">
          <ac:chgData name="Albishri, Ahmed Awad H (UMKC-Student)" userId="31fd6039-2a08-4ab3-9eaa-064defc830c7" providerId="ADAL" clId="{DE18B295-F816-40A6-BED4-4D5CD429B8F0}" dt="2020-03-06T04:44:07.549" v="978" actId="404"/>
          <ac:spMkLst>
            <pc:docMk/>
            <pc:sldMk cId="3786349655" sldId="578"/>
            <ac:spMk id="5" creationId="{6A324DC8-50FF-4BB9-A6EB-22380ABA2531}"/>
          </ac:spMkLst>
        </pc:spChg>
        <pc:spChg chg="add mod">
          <ac:chgData name="Albishri, Ahmed Awad H (UMKC-Student)" userId="31fd6039-2a08-4ab3-9eaa-064defc830c7" providerId="ADAL" clId="{DE18B295-F816-40A6-BED4-4D5CD429B8F0}" dt="2020-03-06T04:44:56.124" v="983" actId="115"/>
          <ac:spMkLst>
            <pc:docMk/>
            <pc:sldMk cId="3786349655" sldId="578"/>
            <ac:spMk id="6" creationId="{EF497CCB-D9D5-4C8B-A7D2-7C5FC6E6FA3A}"/>
          </ac:spMkLst>
        </pc:spChg>
        <pc:spChg chg="add mod">
          <ac:chgData name="Albishri, Ahmed Awad H (UMKC-Student)" userId="31fd6039-2a08-4ab3-9eaa-064defc830c7" providerId="ADAL" clId="{DE18B295-F816-40A6-BED4-4D5CD429B8F0}" dt="2020-03-06T05:23:56.333" v="1232" actId="20577"/>
          <ac:spMkLst>
            <pc:docMk/>
            <pc:sldMk cId="3786349655" sldId="578"/>
            <ac:spMk id="7" creationId="{CC7BB1DD-392F-429E-B5E0-ADF4F2BD0630}"/>
          </ac:spMkLst>
        </pc:spChg>
        <pc:spChg chg="add">
          <ac:chgData name="Albishri, Ahmed Awad H (UMKC-Student)" userId="31fd6039-2a08-4ab3-9eaa-064defc830c7" providerId="ADAL" clId="{DE18B295-F816-40A6-BED4-4D5CD429B8F0}" dt="2020-03-06T05:44:24.446" v="1811"/>
          <ac:spMkLst>
            <pc:docMk/>
            <pc:sldMk cId="3786349655" sldId="578"/>
            <ac:spMk id="8" creationId="{A1FC5830-FC5D-4ECB-96B0-0E0C72E46B8C}"/>
          </ac:spMkLst>
        </pc:spChg>
      </pc:sldChg>
      <pc:sldChg chg="addSp delSp modSp add mod">
        <pc:chgData name="Albishri, Ahmed Awad H (UMKC-Student)" userId="31fd6039-2a08-4ab3-9eaa-064defc830c7" providerId="ADAL" clId="{DE18B295-F816-40A6-BED4-4D5CD429B8F0}" dt="2020-03-06T05:44:21.664" v="1810"/>
        <pc:sldMkLst>
          <pc:docMk/>
          <pc:sldMk cId="3064095212" sldId="579"/>
        </pc:sldMkLst>
        <pc:spChg chg="mod">
          <ac:chgData name="Albishri, Ahmed Awad H (UMKC-Student)" userId="31fd6039-2a08-4ab3-9eaa-064defc830c7" providerId="ADAL" clId="{DE18B295-F816-40A6-BED4-4D5CD429B8F0}" dt="2020-03-06T05:39:42.999" v="1628" actId="1076"/>
          <ac:spMkLst>
            <pc:docMk/>
            <pc:sldMk cId="3064095212" sldId="579"/>
            <ac:spMk id="4" creationId="{743F7D45-C99E-4AA3-9A76-129A1EBD7045}"/>
          </ac:spMkLst>
        </pc:spChg>
        <pc:spChg chg="mod">
          <ac:chgData name="Albishri, Ahmed Awad H (UMKC-Student)" userId="31fd6039-2a08-4ab3-9eaa-064defc830c7" providerId="ADAL" clId="{DE18B295-F816-40A6-BED4-4D5CD429B8F0}" dt="2020-03-06T05:39:08.217" v="1621" actId="403"/>
          <ac:spMkLst>
            <pc:docMk/>
            <pc:sldMk cId="3064095212" sldId="579"/>
            <ac:spMk id="5" creationId="{6A324DC8-50FF-4BB9-A6EB-22380ABA2531}"/>
          </ac:spMkLst>
        </pc:spChg>
        <pc:spChg chg="del mod">
          <ac:chgData name="Albishri, Ahmed Awad H (UMKC-Student)" userId="31fd6039-2a08-4ab3-9eaa-064defc830c7" providerId="ADAL" clId="{DE18B295-F816-40A6-BED4-4D5CD429B8F0}" dt="2020-03-06T05:38:21.073" v="1608" actId="478"/>
          <ac:spMkLst>
            <pc:docMk/>
            <pc:sldMk cId="3064095212" sldId="579"/>
            <ac:spMk id="6" creationId="{EF497CCB-D9D5-4C8B-A7D2-7C5FC6E6FA3A}"/>
          </ac:spMkLst>
        </pc:spChg>
        <pc:spChg chg="del mod">
          <ac:chgData name="Albishri, Ahmed Awad H (UMKC-Student)" userId="31fd6039-2a08-4ab3-9eaa-064defc830c7" providerId="ADAL" clId="{DE18B295-F816-40A6-BED4-4D5CD429B8F0}" dt="2020-03-06T05:38:21.073" v="1608" actId="478"/>
          <ac:spMkLst>
            <pc:docMk/>
            <pc:sldMk cId="3064095212" sldId="579"/>
            <ac:spMk id="7" creationId="{CC7BB1DD-392F-429E-B5E0-ADF4F2BD0630}"/>
          </ac:spMkLst>
        </pc:spChg>
        <pc:spChg chg="add">
          <ac:chgData name="Albishri, Ahmed Awad H (UMKC-Student)" userId="31fd6039-2a08-4ab3-9eaa-064defc830c7" providerId="ADAL" clId="{DE18B295-F816-40A6-BED4-4D5CD429B8F0}" dt="2020-03-06T05:44:21.664" v="1810"/>
          <ac:spMkLst>
            <pc:docMk/>
            <pc:sldMk cId="3064095212" sldId="579"/>
            <ac:spMk id="10" creationId="{E56B20F4-5BC3-4E85-A2AF-E1EAE9B86F16}"/>
          </ac:spMkLst>
        </pc:spChg>
        <pc:graphicFrameChg chg="add del mod modGraphic">
          <ac:chgData name="Albishri, Ahmed Awad H (UMKC-Student)" userId="31fd6039-2a08-4ab3-9eaa-064defc830c7" providerId="ADAL" clId="{DE18B295-F816-40A6-BED4-4D5CD429B8F0}" dt="2020-03-06T05:38:21.073" v="1608" actId="478"/>
          <ac:graphicFrameMkLst>
            <pc:docMk/>
            <pc:sldMk cId="3064095212" sldId="579"/>
            <ac:graphicFrameMk id="8" creationId="{6CB82058-B2FE-401B-9FCF-4DC50A2659CA}"/>
          </ac:graphicFrameMkLst>
        </pc:graphicFrameChg>
      </pc:sldChg>
      <pc:sldChg chg="addSp delSp modSp add mod">
        <pc:chgData name="Albishri, Ahmed Awad H (UMKC-Student)" userId="31fd6039-2a08-4ab3-9eaa-064defc830c7" providerId="ADAL" clId="{DE18B295-F816-40A6-BED4-4D5CD429B8F0}" dt="2020-03-06T05:45:46.307" v="1860" actId="20577"/>
        <pc:sldMkLst>
          <pc:docMk/>
          <pc:sldMk cId="3346564068" sldId="580"/>
        </pc:sldMkLst>
        <pc:spChg chg="del">
          <ac:chgData name="Albishri, Ahmed Awad H (UMKC-Student)" userId="31fd6039-2a08-4ab3-9eaa-064defc830c7" providerId="ADAL" clId="{DE18B295-F816-40A6-BED4-4D5CD429B8F0}" dt="2020-03-06T05:40:28.666" v="1630" actId="478"/>
          <ac:spMkLst>
            <pc:docMk/>
            <pc:sldMk cId="3346564068" sldId="580"/>
            <ac:spMk id="4" creationId="{743F7D45-C99E-4AA3-9A76-129A1EBD7045}"/>
          </ac:spMkLst>
        </pc:spChg>
        <pc:spChg chg="del">
          <ac:chgData name="Albishri, Ahmed Awad H (UMKC-Student)" userId="31fd6039-2a08-4ab3-9eaa-064defc830c7" providerId="ADAL" clId="{DE18B295-F816-40A6-BED4-4D5CD429B8F0}" dt="2020-03-06T05:40:26.778" v="1629" actId="478"/>
          <ac:spMkLst>
            <pc:docMk/>
            <pc:sldMk cId="3346564068" sldId="580"/>
            <ac:spMk id="5" creationId="{6A324DC8-50FF-4BB9-A6EB-22380ABA2531}"/>
          </ac:spMkLst>
        </pc:spChg>
        <pc:spChg chg="mod">
          <ac:chgData name="Albishri, Ahmed Awad H (UMKC-Student)" userId="31fd6039-2a08-4ab3-9eaa-064defc830c7" providerId="ADAL" clId="{DE18B295-F816-40A6-BED4-4D5CD429B8F0}" dt="2020-03-06T05:40:55.038" v="1661" actId="1076"/>
          <ac:spMkLst>
            <pc:docMk/>
            <pc:sldMk cId="3346564068" sldId="580"/>
            <ac:spMk id="6" creationId="{EF497CCB-D9D5-4C8B-A7D2-7C5FC6E6FA3A}"/>
          </ac:spMkLst>
        </pc:spChg>
        <pc:spChg chg="mod">
          <ac:chgData name="Albishri, Ahmed Awad H (UMKC-Student)" userId="31fd6039-2a08-4ab3-9eaa-064defc830c7" providerId="ADAL" clId="{DE18B295-F816-40A6-BED4-4D5CD429B8F0}" dt="2020-03-06T05:45:22.820" v="1852" actId="20577"/>
          <ac:spMkLst>
            <pc:docMk/>
            <pc:sldMk cId="3346564068" sldId="580"/>
            <ac:spMk id="7" creationId="{CC7BB1DD-392F-429E-B5E0-ADF4F2BD0630}"/>
          </ac:spMkLst>
        </pc:spChg>
        <pc:spChg chg="add mod">
          <ac:chgData name="Albishri, Ahmed Awad H (UMKC-Student)" userId="31fd6039-2a08-4ab3-9eaa-064defc830c7" providerId="ADAL" clId="{DE18B295-F816-40A6-BED4-4D5CD429B8F0}" dt="2020-03-06T05:45:46.307" v="1860" actId="20577"/>
          <ac:spMkLst>
            <pc:docMk/>
            <pc:sldMk cId="3346564068" sldId="580"/>
            <ac:spMk id="9" creationId="{0108E3DC-7A3A-4A31-9864-237B95F92A87}"/>
          </ac:spMkLst>
        </pc:spChg>
        <pc:spChg chg="add mod">
          <ac:chgData name="Albishri, Ahmed Awad H (UMKC-Student)" userId="31fd6039-2a08-4ab3-9eaa-064defc830c7" providerId="ADAL" clId="{DE18B295-F816-40A6-BED4-4D5CD429B8F0}" dt="2020-03-06T05:44:17.469" v="1809" actId="1036"/>
          <ac:spMkLst>
            <pc:docMk/>
            <pc:sldMk cId="3346564068" sldId="580"/>
            <ac:spMk id="10" creationId="{3097BA2E-B8FD-4146-9D3D-81E8FC9E02AD}"/>
          </ac:spMkLst>
        </pc:spChg>
        <pc:graphicFrameChg chg="mod">
          <ac:chgData name="Albishri, Ahmed Awad H (UMKC-Student)" userId="31fd6039-2a08-4ab3-9eaa-064defc830c7" providerId="ADAL" clId="{DE18B295-F816-40A6-BED4-4D5CD429B8F0}" dt="2020-03-06T05:45:27.575" v="1853" actId="1076"/>
          <ac:graphicFrameMkLst>
            <pc:docMk/>
            <pc:sldMk cId="3346564068" sldId="580"/>
            <ac:graphicFrameMk id="8" creationId="{6CB82058-B2FE-401B-9FCF-4DC50A2659CA}"/>
          </ac:graphicFrameMkLst>
        </pc:graphicFrameChg>
      </pc:sldChg>
      <pc:sldChg chg="addSp delSp modSp add mod modAnim">
        <pc:chgData name="Albishri, Ahmed Awad H (UMKC-Student)" userId="31fd6039-2a08-4ab3-9eaa-064defc830c7" providerId="ADAL" clId="{DE18B295-F816-40A6-BED4-4D5CD429B8F0}" dt="2020-03-06T06:53:22.600" v="2230"/>
        <pc:sldMkLst>
          <pc:docMk/>
          <pc:sldMk cId="3822667864" sldId="581"/>
        </pc:sldMkLst>
        <pc:spChg chg="add del mod">
          <ac:chgData name="Albishri, Ahmed Awad H (UMKC-Student)" userId="31fd6039-2a08-4ab3-9eaa-064defc830c7" providerId="ADAL" clId="{DE18B295-F816-40A6-BED4-4D5CD429B8F0}" dt="2020-03-06T06:38:04.720" v="1901"/>
          <ac:spMkLst>
            <pc:docMk/>
            <pc:sldMk cId="3822667864" sldId="581"/>
            <ac:spMk id="4" creationId="{18B7ED2A-914C-4979-BDE5-3DE25EED9B21}"/>
          </ac:spMkLst>
        </pc:spChg>
        <pc:spChg chg="mod">
          <ac:chgData name="Albishri, Ahmed Awad H (UMKC-Student)" userId="31fd6039-2a08-4ab3-9eaa-064defc830c7" providerId="ADAL" clId="{DE18B295-F816-40A6-BED4-4D5CD429B8F0}" dt="2020-03-06T06:39:36.919" v="1924" actId="404"/>
          <ac:spMkLst>
            <pc:docMk/>
            <pc:sldMk cId="3822667864" sldId="581"/>
            <ac:spMk id="6" creationId="{EF497CCB-D9D5-4C8B-A7D2-7C5FC6E6FA3A}"/>
          </ac:spMkLst>
        </pc:spChg>
        <pc:spChg chg="del mod">
          <ac:chgData name="Albishri, Ahmed Awad H (UMKC-Student)" userId="31fd6039-2a08-4ab3-9eaa-064defc830c7" providerId="ADAL" clId="{DE18B295-F816-40A6-BED4-4D5CD429B8F0}" dt="2020-03-06T06:39:25.155" v="1920" actId="478"/>
          <ac:spMkLst>
            <pc:docMk/>
            <pc:sldMk cId="3822667864" sldId="581"/>
            <ac:spMk id="7" creationId="{CC7BB1DD-392F-429E-B5E0-ADF4F2BD0630}"/>
          </ac:spMkLst>
        </pc:spChg>
        <pc:spChg chg="del">
          <ac:chgData name="Albishri, Ahmed Awad H (UMKC-Student)" userId="31fd6039-2a08-4ab3-9eaa-064defc830c7" providerId="ADAL" clId="{DE18B295-F816-40A6-BED4-4D5CD429B8F0}" dt="2020-03-06T06:39:28.826" v="1922" actId="478"/>
          <ac:spMkLst>
            <pc:docMk/>
            <pc:sldMk cId="3822667864" sldId="581"/>
            <ac:spMk id="9" creationId="{0108E3DC-7A3A-4A31-9864-237B95F92A87}"/>
          </ac:spMkLst>
        </pc:spChg>
        <pc:spChg chg="add mod">
          <ac:chgData name="Albishri, Ahmed Awad H (UMKC-Student)" userId="31fd6039-2a08-4ab3-9eaa-064defc830c7" providerId="ADAL" clId="{DE18B295-F816-40A6-BED4-4D5CD429B8F0}" dt="2020-03-06T06:47:45.795" v="2116" actId="6549"/>
          <ac:spMkLst>
            <pc:docMk/>
            <pc:sldMk cId="3822667864" sldId="581"/>
            <ac:spMk id="13" creationId="{73BB2B9C-A451-4503-9443-F8C448F487CD}"/>
          </ac:spMkLst>
        </pc:spChg>
        <pc:spChg chg="add mod">
          <ac:chgData name="Albishri, Ahmed Awad H (UMKC-Student)" userId="31fd6039-2a08-4ab3-9eaa-064defc830c7" providerId="ADAL" clId="{DE18B295-F816-40A6-BED4-4D5CD429B8F0}" dt="2020-03-06T06:52:10.911" v="2183" actId="20577"/>
          <ac:spMkLst>
            <pc:docMk/>
            <pc:sldMk cId="3822667864" sldId="581"/>
            <ac:spMk id="14" creationId="{AFD086AB-7CDC-4144-BD3F-55892F8E5E0D}"/>
          </ac:spMkLst>
        </pc:spChg>
        <pc:spChg chg="add mod">
          <ac:chgData name="Albishri, Ahmed Awad H (UMKC-Student)" userId="31fd6039-2a08-4ab3-9eaa-064defc830c7" providerId="ADAL" clId="{DE18B295-F816-40A6-BED4-4D5CD429B8F0}" dt="2020-03-06T06:45:17.922" v="2077" actId="20577"/>
          <ac:spMkLst>
            <pc:docMk/>
            <pc:sldMk cId="3822667864" sldId="581"/>
            <ac:spMk id="15" creationId="{F9C0F57B-2D2A-412B-AC21-78F3804D109D}"/>
          </ac:spMkLst>
        </pc:spChg>
        <pc:spChg chg="add mod">
          <ac:chgData name="Albishri, Ahmed Awad H (UMKC-Student)" userId="31fd6039-2a08-4ab3-9eaa-064defc830c7" providerId="ADAL" clId="{DE18B295-F816-40A6-BED4-4D5CD429B8F0}" dt="2020-03-06T06:52:18.518" v="2204" actId="1036"/>
          <ac:spMkLst>
            <pc:docMk/>
            <pc:sldMk cId="3822667864" sldId="581"/>
            <ac:spMk id="16" creationId="{5D37D258-59A5-4884-9A47-499D2D2AFF5F}"/>
          </ac:spMkLst>
        </pc:spChg>
        <pc:spChg chg="add mod">
          <ac:chgData name="Albishri, Ahmed Awad H (UMKC-Student)" userId="31fd6039-2a08-4ab3-9eaa-064defc830c7" providerId="ADAL" clId="{DE18B295-F816-40A6-BED4-4D5CD429B8F0}" dt="2020-03-06T06:52:23.136" v="2214" actId="1036"/>
          <ac:spMkLst>
            <pc:docMk/>
            <pc:sldMk cId="3822667864" sldId="581"/>
            <ac:spMk id="17" creationId="{0E1C74A8-6DAE-488C-9ED1-C67CB665F0F0}"/>
          </ac:spMkLst>
        </pc:spChg>
        <pc:spChg chg="add mod">
          <ac:chgData name="Albishri, Ahmed Awad H (UMKC-Student)" userId="31fd6039-2a08-4ab3-9eaa-064defc830c7" providerId="ADAL" clId="{DE18B295-F816-40A6-BED4-4D5CD429B8F0}" dt="2020-03-06T06:51:28.089" v="2173" actId="20577"/>
          <ac:spMkLst>
            <pc:docMk/>
            <pc:sldMk cId="3822667864" sldId="581"/>
            <ac:spMk id="18" creationId="{786B848A-33BC-40B9-8FD4-F4B7427CBCD1}"/>
          </ac:spMkLst>
        </pc:spChg>
        <pc:graphicFrameChg chg="add mod modGraphic">
          <ac:chgData name="Albishri, Ahmed Awad H (UMKC-Student)" userId="31fd6039-2a08-4ab3-9eaa-064defc830c7" providerId="ADAL" clId="{DE18B295-F816-40A6-BED4-4D5CD429B8F0}" dt="2020-03-06T06:44:40.662" v="2055" actId="14100"/>
          <ac:graphicFrameMkLst>
            <pc:docMk/>
            <pc:sldMk cId="3822667864" sldId="581"/>
            <ac:graphicFrameMk id="5" creationId="{FBC3936D-8316-4E86-B327-476F62ABD165}"/>
          </ac:graphicFrameMkLst>
        </pc:graphicFrameChg>
        <pc:graphicFrameChg chg="del">
          <ac:chgData name="Albishri, Ahmed Awad H (UMKC-Student)" userId="31fd6039-2a08-4ab3-9eaa-064defc830c7" providerId="ADAL" clId="{DE18B295-F816-40A6-BED4-4D5CD429B8F0}" dt="2020-03-06T06:39:27.437" v="1921" actId="478"/>
          <ac:graphicFrameMkLst>
            <pc:docMk/>
            <pc:sldMk cId="3822667864" sldId="581"/>
            <ac:graphicFrameMk id="8" creationId="{6CB82058-B2FE-401B-9FCF-4DC50A2659CA}"/>
          </ac:graphicFrameMkLst>
        </pc:graphicFrameChg>
        <pc:graphicFrameChg chg="add mod modGraphic">
          <ac:chgData name="Albishri, Ahmed Awad H (UMKC-Student)" userId="31fd6039-2a08-4ab3-9eaa-064defc830c7" providerId="ADAL" clId="{DE18B295-F816-40A6-BED4-4D5CD429B8F0}" dt="2020-03-06T06:44:45.515" v="2056" actId="1076"/>
          <ac:graphicFrameMkLst>
            <pc:docMk/>
            <pc:sldMk cId="3822667864" sldId="581"/>
            <ac:graphicFrameMk id="12" creationId="{F41098E0-A67D-4BA7-8665-B7E7DF45ABC3}"/>
          </ac:graphicFrameMkLst>
        </pc:graphicFrameChg>
      </pc:sldChg>
      <pc:sldMasterChg chg="delSldLayout">
        <pc:chgData name="Albishri, Ahmed Awad H (UMKC-Student)" userId="31fd6039-2a08-4ab3-9eaa-064defc830c7" providerId="ADAL" clId="{DE18B295-F816-40A6-BED4-4D5CD429B8F0}" dt="2020-03-06T06:54:18.827" v="2231" actId="47"/>
        <pc:sldMasterMkLst>
          <pc:docMk/>
          <pc:sldMasterMk cId="3842771923" sldId="2147483727"/>
        </pc:sldMasterMkLst>
        <pc:sldLayoutChg chg="del">
          <pc:chgData name="Albishri, Ahmed Awad H (UMKC-Student)" userId="31fd6039-2a08-4ab3-9eaa-064defc830c7" providerId="ADAL" clId="{DE18B295-F816-40A6-BED4-4D5CD429B8F0}" dt="2020-03-06T06:54:18.827" v="2231" actId="47"/>
          <pc:sldLayoutMkLst>
            <pc:docMk/>
            <pc:sldMasterMk cId="3842771923" sldId="2147483727"/>
            <pc:sldLayoutMk cId="3719940017" sldId="2147483754"/>
          </pc:sldLayoutMkLst>
        </pc:sldLayoutChg>
      </pc:sldMasterChg>
    </pc:docChg>
  </pc:docChgLst>
  <pc:docChgLst>
    <pc:chgData clId="Web-{497B4613-8993-45EB-94E7-5AD5C1238A68}"/>
    <pc:docChg chg="modSld">
      <pc:chgData name="" userId="" providerId="" clId="Web-{497B4613-8993-45EB-94E7-5AD5C1238A68}" dt="2018-02-24T17:04:07.868" v="6"/>
      <pc:docMkLst>
        <pc:docMk/>
      </pc:docMkLst>
      <pc:sldChg chg="modSp">
        <pc:chgData name="" userId="" providerId="" clId="Web-{497B4613-8993-45EB-94E7-5AD5C1238A68}" dt="2018-02-24T17:02:56.927" v="0"/>
        <pc:sldMkLst>
          <pc:docMk/>
          <pc:sldMk cId="0" sldId="256"/>
        </pc:sldMkLst>
        <pc:spChg chg="mod">
          <ac:chgData name="" userId="" providerId="" clId="Web-{497B4613-8993-45EB-94E7-5AD5C1238A68}" dt="2018-02-24T17:02:56.927" v="0"/>
          <ac:spMkLst>
            <pc:docMk/>
            <pc:sldMk cId="0" sldId="256"/>
            <ac:spMk id="195" creationId="{00000000-0000-0000-0000-000000000000}"/>
          </ac:spMkLst>
        </pc:spChg>
      </pc:sldChg>
      <pc:sldChg chg="modSp">
        <pc:chgData name="" userId="" providerId="" clId="Web-{497B4613-8993-45EB-94E7-5AD5C1238A68}" dt="2018-02-24T17:04:07.868" v="6"/>
        <pc:sldMkLst>
          <pc:docMk/>
          <pc:sldMk cId="3458875930" sldId="259"/>
        </pc:sldMkLst>
        <pc:spChg chg="mod">
          <ac:chgData name="" userId="" providerId="" clId="Web-{497B4613-8993-45EB-94E7-5AD5C1238A68}" dt="2018-02-24T17:04:07.868" v="6"/>
          <ac:spMkLst>
            <pc:docMk/>
            <pc:sldMk cId="3458875930" sldId="259"/>
            <ac:spMk id="226" creationId="{00000000-0000-0000-0000-000000000000}"/>
          </ac:spMkLst>
        </pc:spChg>
      </pc:sldChg>
    </pc:docChg>
  </pc:docChgLst>
  <pc:docChgLst>
    <pc:chgData clId="Web-{C45563F5-772F-4151-B7E7-B469105C40E8}"/>
    <pc:docChg chg="mod modSld modMainMaster setSldSz">
      <pc:chgData name="" userId="" providerId="" clId="Web-{C45563F5-772F-4151-B7E7-B469105C40E8}" dt="2018-02-24T16:55:26.256" v="3"/>
      <pc:docMkLst>
        <pc:docMk/>
      </pc:docMkLst>
      <pc:sldChg chg="modSp">
        <pc:chgData name="" userId="" providerId="" clId="Web-{C45563F5-772F-4151-B7E7-B469105C40E8}" dt="2018-02-24T16:55:26.256" v="3"/>
        <pc:sldMkLst>
          <pc:docMk/>
          <pc:sldMk cId="0" sldId="256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56"/>
            <ac:spMk id="195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57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57"/>
            <ac:spMk id="19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57"/>
            <ac:spMk id="197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3301862" sldId="258"/>
        </pc:sldMkLst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19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19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0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1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2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2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2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301862" sldId="258"/>
            <ac:spMk id="223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458875930" sldId="259"/>
        </pc:sldMkLst>
        <pc:spChg chg="mod">
          <ac:chgData name="" userId="" providerId="" clId="Web-{C45563F5-772F-4151-B7E7-B469105C40E8}" dt="2018-02-24T16:55:26.256" v="3"/>
          <ac:spMkLst>
            <pc:docMk/>
            <pc:sldMk cId="3458875930" sldId="259"/>
            <ac:spMk id="22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458875930" sldId="259"/>
            <ac:spMk id="22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458875930" sldId="259"/>
            <ac:spMk id="22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458875930" sldId="259"/>
            <ac:spMk id="227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545159645" sldId="260"/>
        </pc:sldMkLst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2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2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3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3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545159645" sldId="260"/>
            <ac:spMk id="23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603203861" sldId="261"/>
        </pc:sldMkLst>
        <pc:spChg chg="mod">
          <ac:chgData name="" userId="" providerId="" clId="Web-{C45563F5-772F-4151-B7E7-B469105C40E8}" dt="2018-02-24T16:55:26.256" v="3"/>
          <ac:spMkLst>
            <pc:docMk/>
            <pc:sldMk cId="3603203861" sldId="261"/>
            <ac:spMk id="23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603203861" sldId="261"/>
            <ac:spMk id="23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603203861" sldId="261"/>
            <ac:spMk id="23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603203861" sldId="261"/>
            <ac:spMk id="23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4037087023" sldId="262"/>
        </pc:sldMkLst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3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3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3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4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4037087023" sldId="262"/>
            <ac:spMk id="241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967128190" sldId="263"/>
        </pc:sldMkLst>
        <pc:spChg chg="mod">
          <ac:chgData name="" userId="" providerId="" clId="Web-{C45563F5-772F-4151-B7E7-B469105C40E8}" dt="2018-02-24T16:55:26.256" v="3"/>
          <ac:spMkLst>
            <pc:docMk/>
            <pc:sldMk cId="967128190" sldId="263"/>
            <ac:spMk id="24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967128190" sldId="263"/>
            <ac:spMk id="243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4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4"/>
            <ac:spMk id="24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5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5"/>
            <ac:spMk id="24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65"/>
            <ac:spMk id="24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6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6"/>
            <ac:spMk id="24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66"/>
            <ac:spMk id="248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7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7"/>
            <ac:spMk id="24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67"/>
            <ac:spMk id="250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68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68"/>
            <ac:spMk id="25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68"/>
            <ac:spMk id="25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1957254966" sldId="269"/>
        </pc:sldMkLst>
        <pc:spChg chg="mod">
          <ac:chgData name="" userId="" providerId="" clId="Web-{C45563F5-772F-4151-B7E7-B469105C40E8}" dt="2018-02-24T16:55:26.256" v="3"/>
          <ac:spMkLst>
            <pc:docMk/>
            <pc:sldMk cId="1957254966" sldId="269"/>
            <ac:spMk id="253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1550052455" sldId="270"/>
        </pc:sldMkLst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5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6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7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8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9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9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50052455" sldId="270"/>
            <ac:spMk id="292" creationId="{00000000-0000-0000-0000-000000000000}"/>
          </ac:spMkLst>
        </pc:spChg>
        <pc:graphicFrameChg chg="mod modGraphic">
          <ac:chgData name="" userId="" providerId="" clId="Web-{C45563F5-772F-4151-B7E7-B469105C40E8}" dt="2018-02-24T16:55:26.256" v="3"/>
          <ac:graphicFrameMkLst>
            <pc:docMk/>
            <pc:sldMk cId="1550052455" sldId="270"/>
            <ac:graphicFrameMk id="265" creationId="{00000000-0000-0000-0000-000000000000}"/>
          </ac:graphicFrameMkLst>
        </pc:graphicFrameChg>
      </pc:sldChg>
      <pc:sldChg chg="modSp">
        <pc:chgData name="" userId="" providerId="" clId="Web-{C45563F5-772F-4151-B7E7-B469105C40E8}" dt="2018-02-24T16:55:26.256" v="3"/>
        <pc:sldMkLst>
          <pc:docMk/>
          <pc:sldMk cId="0" sldId="271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1"/>
            <ac:spMk id="29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1"/>
            <ac:spMk id="29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2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2"/>
            <ac:spMk id="29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2"/>
            <ac:spMk id="29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2"/>
            <ac:spMk id="297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3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3"/>
            <ac:spMk id="29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3"/>
            <ac:spMk id="299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4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4"/>
            <ac:spMk id="30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4"/>
            <ac:spMk id="30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4"/>
            <ac:spMk id="30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5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5"/>
            <ac:spMk id="30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5"/>
            <ac:spMk id="30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6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6"/>
            <ac:spMk id="30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6"/>
            <ac:spMk id="30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7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7"/>
            <ac:spMk id="30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7"/>
            <ac:spMk id="30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7"/>
            <ac:spMk id="309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78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1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2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3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78"/>
            <ac:spMk id="340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1568963162" sldId="279"/>
        </pc:sldMkLst>
        <pc:spChg chg="mod">
          <ac:chgData name="" userId="" providerId="" clId="Web-{C45563F5-772F-4151-B7E7-B469105C40E8}" dt="2018-02-24T16:55:26.256" v="3"/>
          <ac:spMkLst>
            <pc:docMk/>
            <pc:sldMk cId="1568963162" sldId="279"/>
            <ac:spMk id="34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568963162" sldId="279"/>
            <ac:spMk id="34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0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0"/>
            <ac:spMk id="348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1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1"/>
            <ac:spMk id="349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2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2"/>
            <ac:spMk id="35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3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3"/>
            <ac:spMk id="359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1867408062" sldId="284"/>
        </pc:sldMkLst>
        <pc:spChg chg="mod">
          <ac:chgData name="" userId="" providerId="" clId="Web-{C45563F5-772F-4151-B7E7-B469105C40E8}" dt="2018-02-24T16:55:26.256" v="3"/>
          <ac:spMkLst>
            <pc:docMk/>
            <pc:sldMk cId="1867408062" sldId="284"/>
            <ac:spMk id="36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867408062" sldId="284"/>
            <ac:spMk id="36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1867408062" sldId="284"/>
            <ac:spMk id="36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0" sldId="285"/>
        </pc:sldMkLst>
        <pc:spChg chg="mod">
          <ac:chgData name="" userId="" providerId="" clId="Web-{C45563F5-772F-4151-B7E7-B469105C40E8}" dt="2018-02-24T16:55:26.256" v="3"/>
          <ac:spMkLst>
            <pc:docMk/>
            <pc:sldMk cId="0" sldId="285"/>
            <ac:spMk id="36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5"/>
            <ac:spMk id="36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5"/>
            <ac:spMk id="36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0" sldId="285"/>
            <ac:spMk id="36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379219883" sldId="286"/>
        </pc:sldMkLst>
        <pc:spChg chg="mod">
          <ac:chgData name="" userId="" providerId="" clId="Web-{C45563F5-772F-4151-B7E7-B469105C40E8}" dt="2018-02-24T16:55:26.256" v="3"/>
          <ac:spMkLst>
            <pc:docMk/>
            <pc:sldMk cId="2379219883" sldId="286"/>
            <ac:spMk id="36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79219883" sldId="286"/>
            <ac:spMk id="36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79219883" sldId="286"/>
            <ac:spMk id="370" creationId="{00000000-0000-0000-0000-000000000000}"/>
          </ac:spMkLst>
        </pc:spChg>
        <pc:graphicFrameChg chg="mod modGraphic">
          <ac:chgData name="" userId="" providerId="" clId="Web-{C45563F5-772F-4151-B7E7-B469105C40E8}" dt="2018-02-24T16:55:26.256" v="3"/>
          <ac:graphicFrameMkLst>
            <pc:docMk/>
            <pc:sldMk cId="2379219883" sldId="286"/>
            <ac:graphicFrameMk id="369" creationId="{00000000-0000-0000-0000-000000000000}"/>
          </ac:graphicFrameMkLst>
        </pc:graphicFrameChg>
      </pc:sldChg>
      <pc:sldChg chg="modSp">
        <pc:chgData name="" userId="" providerId="" clId="Web-{C45563F5-772F-4151-B7E7-B469105C40E8}" dt="2018-02-24T16:55:26.256" v="3"/>
        <pc:sldMkLst>
          <pc:docMk/>
          <pc:sldMk cId="2852933852" sldId="287"/>
        </pc:sldMkLst>
        <pc:spChg chg="mod">
          <ac:chgData name="" userId="" providerId="" clId="Web-{C45563F5-772F-4151-B7E7-B469105C40E8}" dt="2018-02-24T16:55:26.256" v="3"/>
          <ac:spMkLst>
            <pc:docMk/>
            <pc:sldMk cId="2852933852" sldId="287"/>
            <ac:spMk id="37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852933852" sldId="287"/>
            <ac:spMk id="37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852933852" sldId="287"/>
            <ac:spMk id="373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432679056" sldId="288"/>
        </pc:sldMkLst>
        <pc:spChg chg="mod">
          <ac:chgData name="" userId="" providerId="" clId="Web-{C45563F5-772F-4151-B7E7-B469105C40E8}" dt="2018-02-24T16:55:26.256" v="3"/>
          <ac:spMkLst>
            <pc:docMk/>
            <pc:sldMk cId="432679056" sldId="288"/>
            <ac:spMk id="37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340060077" sldId="289"/>
        </pc:sldMkLst>
        <pc:spChg chg="mod">
          <ac:chgData name="" userId="" providerId="" clId="Web-{C45563F5-772F-4151-B7E7-B469105C40E8}" dt="2018-02-24T16:55:26.256" v="3"/>
          <ac:spMkLst>
            <pc:docMk/>
            <pc:sldMk cId="2340060077" sldId="289"/>
            <ac:spMk id="37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40060077" sldId="289"/>
            <ac:spMk id="376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064790836" sldId="290"/>
        </pc:sldMkLst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7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7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7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064790836" sldId="290"/>
            <ac:spMk id="384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2308974641" sldId="291"/>
        </pc:sldMkLst>
        <pc:spChg chg="mod">
          <ac:chgData name="" userId="" providerId="" clId="Web-{C45563F5-772F-4151-B7E7-B469105C40E8}" dt="2018-02-24T16:55:26.256" v="3"/>
          <ac:spMkLst>
            <pc:docMk/>
            <pc:sldMk cId="2308974641" sldId="291"/>
            <ac:spMk id="38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08974641" sldId="291"/>
            <ac:spMk id="38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08974641" sldId="291"/>
            <ac:spMk id="38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2308974641" sldId="291"/>
            <ac:spMk id="388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107163114" sldId="292"/>
        </pc:sldMkLst>
        <pc:spChg chg="mod">
          <ac:chgData name="" userId="" providerId="" clId="Web-{C45563F5-772F-4151-B7E7-B469105C40E8}" dt="2018-02-24T16:55:26.256" v="3"/>
          <ac:spMkLst>
            <pc:docMk/>
            <pc:sldMk cId="3107163114" sldId="292"/>
            <ac:spMk id="38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107163114" sldId="292"/>
            <ac:spMk id="39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107163114" sldId="292"/>
            <ac:spMk id="39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107163114" sldId="292"/>
            <ac:spMk id="392" creationId="{00000000-0000-0000-0000-000000000000}"/>
          </ac:spMkLst>
        </pc:spChg>
      </pc:sldChg>
      <pc:sldChg chg="modSp">
        <pc:chgData name="" userId="" providerId="" clId="Web-{C45563F5-772F-4151-B7E7-B469105C40E8}" dt="2018-02-24T16:55:26.256" v="3"/>
        <pc:sldMkLst>
          <pc:docMk/>
          <pc:sldMk cId="3345574056" sldId="293"/>
        </pc:sldMkLst>
        <pc:spChg chg="mod">
          <ac:chgData name="" userId="" providerId="" clId="Web-{C45563F5-772F-4151-B7E7-B469105C40E8}" dt="2018-02-24T16:55:26.256" v="3"/>
          <ac:spMkLst>
            <pc:docMk/>
            <pc:sldMk cId="3345574056" sldId="293"/>
            <ac:spMk id="39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k cId="3345574056" sldId="293"/>
            <ac:spMk id="394" creationId="{00000000-0000-0000-0000-000000000000}"/>
          </ac:spMkLst>
        </pc:spChg>
      </pc:sld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648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2"/>
              <ac:spMk id="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2"/>
              <ac:spMk id="1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2"/>
              <ac:spMk id="1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4"/>
              <ac:spMk id="1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5"/>
              <ac:spMk id="1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5"/>
              <ac:spMk id="1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5"/>
              <ac:spMk id="1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5"/>
              <ac:spMk id="1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6"/>
              <ac:spMk id="1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6"/>
              <ac:spMk id="1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6"/>
              <ac:spMk id="2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6"/>
              <ac:spMk id="2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7"/>
              <ac:spMk id="2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7"/>
              <ac:spMk id="2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7"/>
              <ac:spMk id="2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7"/>
              <ac:spMk id="2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8"/>
              <ac:spMk id="2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8"/>
              <ac:spMk id="2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8"/>
              <ac:spMk id="2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5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2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3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3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3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59"/>
              <ac:spMk id="3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48"/>
            <pc:sldLayoutMk cId="0" sldId="214748366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60"/>
              <ac:spMk id="3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60"/>
              <ac:spMk id="3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48"/>
              <pc:sldLayoutMk cId="0" sldId="2147483660"/>
              <ac:spMk id="36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48"/>
              <pc:sldLayoutMk cId="0" sldId="2147483660"/>
              <ac:picMk id="37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48"/>
              <pc:sldLayoutMk cId="0" sldId="2147483660"/>
              <ac:picMk id="38" creationId="{00000000-0000-0000-0000-000000000000}"/>
            </ac:picMkLst>
          </pc:picChg>
        </pc:sldLayoutChg>
      </pc:sldMaster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661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3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4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4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42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61"/>
            <ac:spMk id="43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3"/>
              <ac:spMk id="4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3"/>
              <ac:spMk id="4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4"/>
              <ac:spMk id="4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4"/>
              <ac:spMk id="4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5"/>
              <ac:spMk id="4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5"/>
              <ac:spMk id="4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5"/>
              <ac:spMk id="5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6"/>
              <ac:spMk id="5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7"/>
              <ac:spMk id="5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8"/>
              <ac:spMk id="5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8"/>
              <ac:spMk id="5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8"/>
              <ac:spMk id="5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8"/>
              <ac:spMk id="56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6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9"/>
              <ac:spMk id="5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9"/>
              <ac:spMk id="5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9"/>
              <ac:spMk id="5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69"/>
              <ac:spMk id="6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7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0"/>
              <ac:spMk id="6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0"/>
              <ac:spMk id="6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0"/>
              <ac:spMk id="6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0"/>
              <ac:spMk id="6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7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1"/>
              <ac:spMk id="6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1"/>
              <ac:spMk id="6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1"/>
              <ac:spMk id="6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7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6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6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7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7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2"/>
              <ac:spMk id="7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61"/>
            <pc:sldLayoutMk cId="0" sldId="214748367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3"/>
              <ac:spMk id="7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3"/>
              <ac:spMk id="7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61"/>
              <pc:sldLayoutMk cId="0" sldId="2147483673"/>
              <ac:spMk id="75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61"/>
              <pc:sldLayoutMk cId="0" sldId="2147483673"/>
              <ac:picMk id="76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61"/>
              <pc:sldLayoutMk cId="0" sldId="2147483673"/>
              <ac:picMk id="77" creationId="{00000000-0000-0000-0000-000000000000}"/>
            </ac:picMkLst>
          </pc:picChg>
        </pc:sldLayoutChg>
      </pc:sldMaster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674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7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7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8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81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74"/>
            <ac:spMk id="82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7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6"/>
              <ac:spMk id="8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6"/>
              <ac:spMk id="8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7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7"/>
              <ac:spMk id="8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7"/>
              <ac:spMk id="86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7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8"/>
              <ac:spMk id="8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8"/>
              <ac:spMk id="8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8"/>
              <ac:spMk id="8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7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79"/>
              <ac:spMk id="9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0"/>
              <ac:spMk id="9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1"/>
              <ac:spMk id="9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1"/>
              <ac:spMk id="9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1"/>
              <ac:spMk id="9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1"/>
              <ac:spMk id="9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2"/>
              <ac:spMk id="9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2"/>
              <ac:spMk id="9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2"/>
              <ac:spMk id="9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2"/>
              <ac:spMk id="9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3"/>
              <ac:spMk id="10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3"/>
              <ac:spMk id="10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3"/>
              <ac:spMk id="10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3"/>
              <ac:spMk id="10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4"/>
              <ac:spMk id="10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4"/>
              <ac:spMk id="10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4"/>
              <ac:spMk id="106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0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0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0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1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5"/>
              <ac:spMk id="11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74"/>
            <pc:sldLayoutMk cId="0" sldId="214748368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6"/>
              <ac:spMk id="11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6"/>
              <ac:spMk id="11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74"/>
              <pc:sldLayoutMk cId="0" sldId="2147483686"/>
              <ac:spMk id="114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74"/>
              <pc:sldLayoutMk cId="0" sldId="2147483686"/>
              <ac:picMk id="115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74"/>
              <pc:sldLayoutMk cId="0" sldId="2147483686"/>
              <ac:picMk id="116" creationId="{00000000-0000-0000-0000-000000000000}"/>
            </ac:picMkLst>
          </pc:picChg>
        </pc:sldLayoutChg>
      </pc:sldMaster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687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1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1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1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20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687"/>
            <ac:spMk id="121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8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89"/>
              <ac:spMk id="12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89"/>
              <ac:spMk id="12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0"/>
              <ac:spMk id="12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0"/>
              <ac:spMk id="12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1"/>
              <ac:spMk id="12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1"/>
              <ac:spMk id="12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1"/>
              <ac:spMk id="12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2"/>
              <ac:spMk id="12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3"/>
              <ac:spMk id="13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4"/>
              <ac:spMk id="13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4"/>
              <ac:spMk id="13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4"/>
              <ac:spMk id="13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4"/>
              <ac:spMk id="13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5"/>
              <ac:spMk id="13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5"/>
              <ac:spMk id="13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5"/>
              <ac:spMk id="13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5"/>
              <ac:spMk id="13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6"/>
              <ac:spMk id="13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6"/>
              <ac:spMk id="14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6"/>
              <ac:spMk id="14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6"/>
              <ac:spMk id="14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7"/>
              <ac:spMk id="14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7"/>
              <ac:spMk id="14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7"/>
              <ac:spMk id="145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4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4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4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4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8"/>
              <ac:spMk id="150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687"/>
            <pc:sldLayoutMk cId="0" sldId="214748369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9"/>
              <ac:spMk id="15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9"/>
              <ac:spMk id="15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687"/>
              <pc:sldLayoutMk cId="0" sldId="2147483699"/>
              <ac:spMk id="153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87"/>
              <pc:sldLayoutMk cId="0" sldId="2147483699"/>
              <ac:picMk id="154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687"/>
              <pc:sldLayoutMk cId="0" sldId="2147483699"/>
              <ac:picMk id="155" creationId="{00000000-0000-0000-0000-000000000000}"/>
            </ac:picMkLst>
          </pc:picChg>
        </pc:sldLayoutChg>
      </pc:sldMasterChg>
      <pc:sldMasterChg chg="modSp modSldLayout">
        <pc:chgData name="" userId="" providerId="" clId="Web-{C45563F5-772F-4151-B7E7-B469105C40E8}" dt="2018-02-24T16:55:26.256" v="3"/>
        <pc:sldMasterMkLst>
          <pc:docMk/>
          <pc:sldMasterMk cId="0" sldId="2147483700"/>
        </pc:sldMasterMkLst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56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57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58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59" creationId="{00000000-0000-0000-0000-000000000000}"/>
          </ac:spMkLst>
        </pc:spChg>
        <pc:spChg chg="mod">
          <ac:chgData name="" userId="" providerId="" clId="Web-{C45563F5-772F-4151-B7E7-B469105C40E8}" dt="2018-02-24T16:55:26.256" v="3"/>
          <ac:spMkLst>
            <pc:docMk/>
            <pc:sldMasterMk cId="0" sldId="2147483700"/>
            <ac:spMk id="160" creationId="{00000000-0000-0000-0000-000000000000}"/>
          </ac:spMkLst>
        </pc:sp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2"/>
              <ac:spMk id="16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2"/>
              <ac:spMk id="162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3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3"/>
              <ac:spMk id="16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3"/>
              <ac:spMk id="16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4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4"/>
              <ac:spMk id="16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4"/>
              <ac:spMk id="16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4"/>
              <ac:spMk id="16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5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5"/>
              <ac:spMk id="168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6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6"/>
              <ac:spMk id="16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7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7"/>
              <ac:spMk id="17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7"/>
              <ac:spMk id="17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7"/>
              <ac:spMk id="17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7"/>
              <ac:spMk id="173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8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8"/>
              <ac:spMk id="174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8"/>
              <ac:spMk id="17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8"/>
              <ac:spMk id="17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8"/>
              <ac:spMk id="177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09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9"/>
              <ac:spMk id="17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9"/>
              <ac:spMk id="179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9"/>
              <ac:spMk id="18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09"/>
              <ac:spMk id="181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10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0"/>
              <ac:spMk id="182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0"/>
              <ac:spMk id="183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0"/>
              <ac:spMk id="184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11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5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6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7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8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1"/>
              <ac:spMk id="189" creationId="{00000000-0000-0000-0000-000000000000}"/>
            </ac:spMkLst>
          </pc:spChg>
        </pc:sldLayoutChg>
        <pc:sldLayoutChg chg="modSp">
          <pc:chgData name="" userId="" providerId="" clId="Web-{C45563F5-772F-4151-B7E7-B469105C40E8}" dt="2018-02-24T16:55:26.256" v="3"/>
          <pc:sldLayoutMkLst>
            <pc:docMk/>
            <pc:sldMasterMk cId="0" sldId="2147483700"/>
            <pc:sldLayoutMk cId="0" sldId="2147483712"/>
          </pc:sldLayoutMkLst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2"/>
              <ac:spMk id="190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2"/>
              <ac:spMk id="191" creationId="{00000000-0000-0000-0000-000000000000}"/>
            </ac:spMkLst>
          </pc:spChg>
          <pc:spChg chg="mod">
            <ac:chgData name="" userId="" providerId="" clId="Web-{C45563F5-772F-4151-B7E7-B469105C40E8}" dt="2018-02-24T16:55:26.256" v="3"/>
            <ac:spMkLst>
              <pc:docMk/>
              <pc:sldMasterMk cId="0" sldId="2147483700"/>
              <pc:sldLayoutMk cId="0" sldId="2147483712"/>
              <ac:spMk id="192" creationId="{00000000-0000-0000-0000-000000000000}"/>
            </ac:spMkLst>
          </pc:sp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700"/>
              <pc:sldLayoutMk cId="0" sldId="2147483712"/>
              <ac:picMk id="193" creationId="{00000000-0000-0000-0000-000000000000}"/>
            </ac:picMkLst>
          </pc:picChg>
          <pc:picChg chg="mod">
            <ac:chgData name="" userId="" providerId="" clId="Web-{C45563F5-772F-4151-B7E7-B469105C40E8}" dt="2018-02-24T16:55:26.256" v="3"/>
            <ac:picMkLst>
              <pc:docMk/>
              <pc:sldMasterMk cId="0" sldId="2147483700"/>
              <pc:sldLayoutMk cId="0" sldId="2147483712"/>
              <ac:picMk id="194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98996-6CDD-4780-AD0C-69A3BD51CDB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3C9-76CF-4C80-8335-1BACA0115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45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7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77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 you need this information? You might want to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it against a knowledge base to understand what the sentence is about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you might want to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relationships between different named entities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(like who works where, when the event takes place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1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83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713C9-76CF-4C80-8335-1BACA01154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9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F340-CDAE-4E1B-9799-6C3EF7DCBDBC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6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772000" y="1604520"/>
            <a:ext cx="664656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26DD-B5AC-4F4F-9FB7-A5EDBF01B3D6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28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4E27A42-1043-4B47-A243-2069773CC013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0547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36334E0-12A4-409B-ABB7-0BD5F213DDAE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6482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44733B2-2AEB-4230-80F7-8BC03D2000FE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875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8685933-E6F6-4D0C-9FD3-1C977EC676D9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2477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C2DFF72-8243-4D9C-8956-2D3E824CFE8E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24483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40DE-AEB3-4039-8B69-2BB95E66FDD8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3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560805D-CD07-4B84-BC67-1D2EF50F2541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615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FF7174A-356B-433E-8004-A2CF26CF799C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30750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B17232A-2D80-49A7-A066-5A7FF6668B93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66919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874B755-903D-4105-AD82-5A0FB5AA9ABC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71185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0C7C8A1-60ED-4197-B7E9-191F0934FD53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72475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54646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0A9332-3A5B-4746-9313-64CD0223BCC5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65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C308F4-05EC-4B3A-9B0C-DBB5D0D53E09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7236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32FF63F-5DA7-4C30-A6D5-163323379645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2300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548E30D-2DAA-4707-8962-4543ED499424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21642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DDEB326-3211-4BA5-AAD1-F01A56436157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24285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0194-B43E-407B-A00B-323200AD663B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https://web.stanford.edu/~schmit/cme193/lec/lec5.pdf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92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4A4BF08-D995-4F99-AEFB-E1CC74770D2D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21158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755EBA9-DEC1-42B2-962C-4FE2BF908442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05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AC0CBB0-33F8-422F-95FC-038CC91FF685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45110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9043A20-E6FC-4037-ACD9-849BB09F2B58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22207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3CAF47B-B1DD-4048-8596-CAF76C173090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245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30182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3265-65AB-4E36-9068-4FEED51E0781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74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3ABA-DD17-4542-80D5-B1D51A3E385F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175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63F-9556-4A5F-9346-B7DABB85D010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865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9EB-0563-4542-9979-A7DBC91C4369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881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38C6-3CB7-4E8B-AD0B-F4482F61C80B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763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360B-04E0-4A2A-A5E9-1AA70D878C4F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586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44F-F09F-413E-A7E0-776C416CEA40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015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523-CE48-4E2E-9009-E1F0A642AF59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68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0051-ABAA-498B-A0C7-7A2F49113065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6D74-DAB9-4846-890C-5E3D62DB879B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12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E423-AF79-47BB-9F2B-698DC0C8B194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449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8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0960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8E05168-5CC3-4629-870F-6DEF286B6B50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65440" y="6356520"/>
            <a:ext cx="3860160" cy="364680"/>
          </a:xfrm>
          <a:prstGeom prst="rect">
            <a:avLst/>
          </a:prstGeom>
        </p:spPr>
        <p:txBody>
          <a:bodyPr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3744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31FD8A7-0761-4DD7-807E-950CA6E38A8C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324000" indent="-243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648000" lvl="1" indent="-243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972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296000" lvl="3" indent="-162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1620000" lvl="4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1944000" lvl="5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68000" lvl="6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1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914400" rtl="0" eaLnBrk="1" latinLnBrk="0" hangingPunct="1">
        <a:lnSpc>
          <a:spcPct val="90000"/>
        </a:lnSpc>
        <a:spcBef>
          <a:spcPts val="1000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/>
          <a:lstStyle/>
          <a:p>
            <a:pPr marL="324000" indent="-243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648000" lvl="1" indent="-243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972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296000" lvl="3" indent="-162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620000" lvl="4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1944000" lvl="5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57310" indent="-257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  <a:p>
            <a:pPr marL="557280" lvl="1" indent="-21411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250" lvl="2" indent="-1711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150" lvl="3" indent="-1711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43050" lvl="4" indent="-17118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0960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08D64B8-435C-43A6-9F56-99DEB3D048CA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165440" y="6356520"/>
            <a:ext cx="3860160" cy="364680"/>
          </a:xfrm>
          <a:prstGeom prst="rect">
            <a:avLst/>
          </a:prstGeom>
        </p:spPr>
        <p:txBody>
          <a:bodyPr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73744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5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310" indent="-257040" algn="l" defTabSz="914400" rtl="0" eaLnBrk="1" latinLnBrk="0" hangingPunct="1">
        <a:lnSpc>
          <a:spcPct val="100000"/>
        </a:lnSpc>
        <a:spcBef>
          <a:spcPts val="1000"/>
        </a:spcBef>
        <a:buClr>
          <a:srgbClr val="000000"/>
        </a:buClr>
        <a:buSzPct val="45000"/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B5764497-E257-42BF-A705-8C8DB61EE2B6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931FD8A7-0761-4DD7-807E-950CA6E38A8C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790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ft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EED91DA-1F5D-4071-850A-4BA82D970422}" type="datetime1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3/5/2020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931FD8A7-0761-4DD7-807E-950CA6E38A8C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277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hf hdr="0" ft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0FCDA-740E-4833-84AB-B8C030FCAC7B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https://web.stanford.edu/~schmit/cme193/lec/lec5.pdf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9ED-F81E-4A6A-B729-75E2BCBE24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hdr="0" ft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2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d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net.princeton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rtificial_intelligence_with_python/artificial_intelligence_with_python_nltk_package.htm" TargetMode="Externa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ps.uantwerpen.be/pages/mbsp-tag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www.ling.upenn.edu/courses/Fall_2003/ling001/penn_treebank_pos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nltk.org/book/ch05.html" TargetMode="Externa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5.xml"/><Relationship Id="rId5" Type="http://schemas.openxmlformats.org/officeDocument/2006/relationships/hyperlink" Target="https://www.nltk.org/book/ch05.html" TargetMode="Externa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spot.com/nltk-stemming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ext-processing.com/demo/ste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lemmatizing-nltk-tutorial/" TargetMode="External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pythonprogramming.net/lemmatizing-nltk-tutorial/" TargetMode="Externa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pythonprogramming.net/lemmatizing-nltk-tutorial/" TargetMode="Externa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7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7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5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work.com/hiring/for-clients/artificial-intelligence-and-natural-language-processing-in-big-data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0.xml"/><Relationship Id="rId5" Type="http://schemas.openxmlformats.org/officeDocument/2006/relationships/hyperlink" Target="https://scikit-learn.org/stable/tutorial/text_analytics/working_with_text_data.html" TargetMode="External"/><Relationship Id="rId4" Type="http://schemas.openxmlformats.org/officeDocument/2006/relationships/hyperlink" Target="http://qwone.com/~jason/20Newsgroups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resource.com/python-exercises/" TargetMode="External"/><Relationship Id="rId7" Type="http://schemas.openxmlformats.org/officeDocument/2006/relationships/hyperlink" Target="https://www.nltk.org/book/ch05.html" TargetMode="External"/><Relationship Id="rId2" Type="http://schemas.openxmlformats.org/officeDocument/2006/relationships/hyperlink" Target="https://github.com/wade12/WikiScraper/blob/master/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scikit-learn.org/stable/tutorial/text_analytics/working_with_text_data.html" TargetMode="External"/><Relationship Id="rId5" Type="http://schemas.openxmlformats.org/officeDocument/2006/relationships/hyperlink" Target="http://elgibborsms.com/blog/intuitive-understanding-of-word-embeddings-count-vectors-to-word2vec/" TargetMode="External"/><Relationship Id="rId4" Type="http://schemas.openxmlformats.org/officeDocument/2006/relationships/hyperlink" Target="https://www.learnpython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com/business/15/7/five-open-source-nlp-tools" TargetMode="Externa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446" y="2426189"/>
            <a:ext cx="8845062" cy="11874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Georgia" panose="02040502050405020303" pitchFamily="18" charset="0"/>
              </a:rPr>
              <a:t>Python Programming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53D98B-4839-4E64-B511-F6ACE9F4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F859ED-F81E-4A6A-B729-75E2BCBE24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186" y="325520"/>
            <a:ext cx="4690045" cy="158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41563" y="3854694"/>
            <a:ext cx="10464800" cy="11303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en-US" sz="2400" dirty="0">
                <a:solidFill>
                  <a:prstClr val="white"/>
                </a:solidFill>
                <a:latin typeface="Georgia" panose="02040502050405020303" pitchFamily="18" charset="0"/>
              </a:rPr>
              <a:t>Natural language processing in Python using NLTK</a:t>
            </a:r>
          </a:p>
        </p:txBody>
      </p:sp>
    </p:spTree>
    <p:extLst>
      <p:ext uri="{BB962C8B-B14F-4D97-AF65-F5344CB8AC3E}">
        <p14:creationId xmlns:p14="http://schemas.microsoft.com/office/powerpoint/2010/main" val="360633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Download and Installation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BF2FD-AAD6-4016-A63D-5C42C163BAC4}"/>
              </a:ext>
            </a:extLst>
          </p:cNvPr>
          <p:cNvSpPr/>
          <p:nvPr/>
        </p:nvSpPr>
        <p:spPr>
          <a:xfrm>
            <a:off x="609600" y="1500970"/>
            <a:ext cx="108763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For pip or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Installation instructions at: http://www.nltk.org/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Run the Python interpreter and type the commands: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Opens the NLTK downloader, you can choose what to download.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978727-5A32-400F-8015-37F685ECC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95" y="3024464"/>
            <a:ext cx="2594688" cy="86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9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Basic NLP pipeline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6B88B-AA84-4EAD-A7DB-31AE190E2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20" y="1417639"/>
            <a:ext cx="10729586" cy="4000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358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8277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Corpus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Large collection of text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Raw or categorized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Concentrate on a topic or open domain </a:t>
            </a: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The plural form of corpus is </a:t>
            </a:r>
            <a:r>
              <a:rPr lang="en-US" b="1" dirty="0">
                <a:latin typeface="Georgia" panose="02040502050405020303" pitchFamily="18" charset="0"/>
                <a:cs typeface="Times New Roman" panose="02020603050405020304" pitchFamily="18" charset="0"/>
              </a:rPr>
              <a:t>corpora</a:t>
            </a:r>
            <a:endParaRPr 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Examples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Brown Corpus - first, largest corpus, categorized by genre such as news, editorial, and so on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Web and Chat Text - discussion forum, reviews, etc. 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Reuters Corpus - news, 90 topics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Universal Declaration of Human Rights (UDHR) corpus – multilingual (372)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97B37B-8DB1-438F-A376-6B492DB3DED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Text corpora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05599-E089-4C36-A2D5-B114D9C0AAF6}"/>
              </a:ext>
            </a:extLst>
          </p:cNvPr>
          <p:cNvSpPr/>
          <p:nvPr/>
        </p:nvSpPr>
        <p:spPr>
          <a:xfrm>
            <a:off x="609600" y="6096391"/>
            <a:ext cx="3012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https://www.nltk.org/book/ch02.html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343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10B0-07B7-416F-98F7-1F1D35D2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brown corpus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DA131-6B31-47BB-BE43-DA950D3E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A2FCE-805E-45A5-AF26-5453EE63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691916"/>
            <a:ext cx="11890247" cy="34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55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WordNet is a lexical database for the English language</a:t>
            </a: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It groups English words into sets of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synonyms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called </a:t>
            </a:r>
            <a:r>
              <a:rPr lang="en-US" dirty="0" err="1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synsets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WordNet is freely and publicly available for download</a:t>
            </a:r>
          </a:p>
          <a:p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WordNet's structure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makes it a useful tool for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relation among words in WordNet is synonymy, as between the words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car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automobile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97B37B-8DB1-438F-A376-6B492DB3DED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WordNet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05599-E089-4C36-A2D5-B114D9C0AAF6}"/>
              </a:ext>
            </a:extLst>
          </p:cNvPr>
          <p:cNvSpPr/>
          <p:nvPr/>
        </p:nvSpPr>
        <p:spPr>
          <a:xfrm>
            <a:off x="609600" y="6096391"/>
            <a:ext cx="335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https://en.wikipedia.org/wiki/WordNet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586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97B37B-8DB1-438F-A376-6B492DB3DED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WordNet: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05599-E089-4C36-A2D5-B114D9C0AAF6}"/>
              </a:ext>
            </a:extLst>
          </p:cNvPr>
          <p:cNvSpPr/>
          <p:nvPr/>
        </p:nvSpPr>
        <p:spPr>
          <a:xfrm>
            <a:off x="609600" y="6096391"/>
            <a:ext cx="335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https://wordnet.princeton.edu/</a:t>
            </a:r>
            <a:r>
              <a:rPr lang="en-US" sz="14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E862B2-3E37-4F81-91ED-A1520A60F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48" y="1173337"/>
            <a:ext cx="10555224" cy="49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D554-41D4-48D5-B8F2-42BA2FF6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2432461"/>
            <a:ext cx="8860536" cy="19930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Steps for natural language processing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572C4-5F05-4C0B-B609-FF556882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893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A14716-81A3-4B74-97F5-24F08A468763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Tokenization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493AE-4C90-41AD-800C-00F921D97E6C}"/>
              </a:ext>
            </a:extLst>
          </p:cNvPr>
          <p:cNvSpPr/>
          <p:nvPr/>
        </p:nvSpPr>
        <p:spPr>
          <a:xfrm>
            <a:off x="609600" y="1617506"/>
            <a:ext cx="1120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Tokenization is the process of breaking a stream of text up into words, phrases, symbols, or other meaningful elements called tokens.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The tokens may be the sentences, words, numbers or punctuation marks.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dirty="0">
                <a:latin typeface="Georgia" panose="02040502050405020303" pitchFamily="18" charset="0"/>
              </a:rPr>
              <a:t>Example: </a:t>
            </a:r>
          </a:p>
          <a:p>
            <a:r>
              <a:rPr lang="en-US" sz="2800" dirty="0">
                <a:latin typeface="Georgia" panose="02040502050405020303" pitchFamily="18" charset="0"/>
              </a:rPr>
              <a:t>I/P: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Mango, banana, pineapple and apple all are fruits.</a:t>
            </a:r>
          </a:p>
          <a:p>
            <a:r>
              <a:rPr lang="en-US" sz="2800" dirty="0">
                <a:latin typeface="Georgia" panose="02040502050405020303" pitchFamily="18" charset="0"/>
              </a:rPr>
              <a:t>O/P: </a:t>
            </a:r>
            <a:r>
              <a:rPr lang="en-US" sz="2800" dirty="0">
                <a:solidFill>
                  <a:srgbClr val="00B050"/>
                </a:solidFill>
                <a:latin typeface="Georgia" panose="02040502050405020303" pitchFamily="18" charset="0"/>
              </a:rPr>
              <a:t>Mango | Banana | Pineapple | and | Apple | all | are | Fruits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ABC606-8500-4A97-B9B0-70B127F458AB}"/>
              </a:ext>
            </a:extLst>
          </p:cNvPr>
          <p:cNvSpPr/>
          <p:nvPr/>
        </p:nvSpPr>
        <p:spPr>
          <a:xfrm>
            <a:off x="609600" y="6164722"/>
            <a:ext cx="8991600" cy="27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https://www.tutorialspoint.com/artificial_intelligence_with_python/artificial_intelligence_with_python_nltk_package.htm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163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AAA94-BC32-4D14-A918-000104AEE60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Tokenization: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DB9E02-8052-4096-91E1-7414F66BE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1" y="1373886"/>
            <a:ext cx="6303455" cy="2628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2FEF8C-33B5-42C9-82E3-9B9E84DA2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294" y="1373886"/>
            <a:ext cx="5553075" cy="3962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017507-CF1E-49B5-AC45-58902755F2B0}"/>
              </a:ext>
            </a:extLst>
          </p:cNvPr>
          <p:cNvSpPr/>
          <p:nvPr/>
        </p:nvSpPr>
        <p:spPr>
          <a:xfrm>
            <a:off x="91631" y="5725867"/>
            <a:ext cx="81210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1							2</a:t>
            </a:r>
          </a:p>
        </p:txBody>
      </p:sp>
    </p:spTree>
    <p:extLst>
      <p:ext uri="{BB962C8B-B14F-4D97-AF65-F5344CB8AC3E}">
        <p14:creationId xmlns:p14="http://schemas.microsoft.com/office/powerpoint/2010/main" val="3345574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8CE9B4-2252-4E03-B580-9FF828445035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Part of Speech tagging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03EC1-4F1A-4CAF-BE67-A76DADE1B2E9}"/>
              </a:ext>
            </a:extLst>
          </p:cNvPr>
          <p:cNvSpPr/>
          <p:nvPr/>
        </p:nvSpPr>
        <p:spPr>
          <a:xfrm>
            <a:off x="609600" y="1548267"/>
            <a:ext cx="1036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classifying the words in a text(corpus) into their parts of speech and labeling them accordingly is known as part-of-speech tagging,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POS-tagging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simply tagging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are also known as word classes or lexical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collection of tags used for a particular task is known as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English 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parts of speech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noun,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pronoun, adjective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determiner,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verb, adverb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preposition, conjunction, and interjection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D5FF5E9-6944-44F8-A15F-72DE6210B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20" y="4225923"/>
            <a:ext cx="4650159" cy="18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9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2625726"/>
            <a:ext cx="9956800" cy="12985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charset="0"/>
                <a:ea typeface="Georgia" charset="0"/>
                <a:cs typeface="Georgia" charset="0"/>
              </a:rPr>
              <a:t>Feedback is greatly appreciated!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CE8B5-B26D-4664-835F-2D5A2E80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4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50E97D-447D-43A1-B8ED-08F95F2CAAC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>
                <a:latin typeface="Georgia" panose="02040502050405020303" pitchFamily="18" charset="0"/>
                <a:cs typeface="Times New Roman" panose="02020603050405020304" pitchFamily="18" charset="0"/>
              </a:rPr>
              <a:t>Penn Treebank Part-of-Speech Tags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6A046-C865-4F62-B46B-025115C91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4" y="1240971"/>
            <a:ext cx="9930617" cy="45502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F9FC47-19C1-4BE1-8838-EE86FC014718}"/>
              </a:ext>
            </a:extLst>
          </p:cNvPr>
          <p:cNvSpPr/>
          <p:nvPr/>
        </p:nvSpPr>
        <p:spPr>
          <a:xfrm>
            <a:off x="424541" y="6171808"/>
            <a:ext cx="6184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https://www.clips.uantwerpen.be/pages/mbsp-tags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https://www.ling.upenn.edu/courses/Fall_2003/ling001/penn_treebank_pos.html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538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6C8002-520B-4E9E-A7EE-BF14A55DE81C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Part of Speech tagging: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BF2BDC-AC32-4A69-803F-3E4C70A0D91E}"/>
              </a:ext>
            </a:extLst>
          </p:cNvPr>
          <p:cNvSpPr/>
          <p:nvPr/>
        </p:nvSpPr>
        <p:spPr>
          <a:xfrm>
            <a:off x="479405" y="6550223"/>
            <a:ext cx="3012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https://www.nltk.org/book/ch05.html</a:t>
            </a:r>
            <a:r>
              <a:rPr lang="en-US" sz="14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3D36D-108B-4283-BF42-DF3F7344B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09"/>
          <a:stretch/>
        </p:blipFill>
        <p:spPr>
          <a:xfrm>
            <a:off x="966216" y="2095423"/>
            <a:ext cx="9909082" cy="16444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F2A7D4-6160-4F72-8E87-0DA4CD1A01A8}"/>
              </a:ext>
            </a:extLst>
          </p:cNvPr>
          <p:cNvSpPr/>
          <p:nvPr/>
        </p:nvSpPr>
        <p:spPr>
          <a:xfrm>
            <a:off x="1021080" y="3607099"/>
            <a:ext cx="10259568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Here we see that:</a:t>
            </a:r>
          </a:p>
          <a:p>
            <a:pPr>
              <a:lnSpc>
                <a:spcPct val="150000"/>
              </a:lnSpc>
            </a:pPr>
            <a:r>
              <a:rPr lang="en-US" dirty="0">
                <a:highlight>
                  <a:srgbClr val="C0C0C0"/>
                </a:highlight>
              </a:rPr>
              <a:t>And</a:t>
            </a:r>
            <a:r>
              <a:rPr lang="en-US" dirty="0"/>
              <a:t> is </a:t>
            </a:r>
            <a:r>
              <a:rPr lang="en-US" i="1" u="sng" dirty="0">
                <a:highlight>
                  <a:srgbClr val="00FF00"/>
                </a:highlight>
              </a:rPr>
              <a:t>CC</a:t>
            </a:r>
            <a:r>
              <a:rPr lang="en-US" dirty="0"/>
              <a:t>, a coordinating </a:t>
            </a:r>
            <a:r>
              <a:rPr lang="en-US" i="1" u="sng" dirty="0">
                <a:highlight>
                  <a:srgbClr val="00FF00"/>
                </a:highlight>
              </a:rPr>
              <a:t>conjunction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highlight>
                  <a:srgbClr val="C0C0C0"/>
                </a:highlight>
              </a:rPr>
              <a:t>now </a:t>
            </a:r>
            <a:r>
              <a:rPr lang="en-US" dirty="0"/>
              <a:t>and </a:t>
            </a:r>
            <a:r>
              <a:rPr lang="en-US" dirty="0">
                <a:highlight>
                  <a:srgbClr val="C0C0C0"/>
                </a:highlight>
              </a:rPr>
              <a:t>completely</a:t>
            </a:r>
            <a:r>
              <a:rPr lang="en-US" dirty="0"/>
              <a:t> are </a:t>
            </a:r>
            <a:r>
              <a:rPr lang="en-US" i="1" u="sng" dirty="0">
                <a:highlight>
                  <a:srgbClr val="00FF00"/>
                </a:highlight>
              </a:rPr>
              <a:t>RB</a:t>
            </a:r>
            <a:r>
              <a:rPr lang="en-US" dirty="0"/>
              <a:t>, or </a:t>
            </a:r>
            <a:r>
              <a:rPr lang="en-US" i="1" u="sng" dirty="0">
                <a:highlight>
                  <a:srgbClr val="00FF00"/>
                </a:highlight>
              </a:rPr>
              <a:t>adverbs</a:t>
            </a:r>
            <a:r>
              <a:rPr lang="en-US" dirty="0"/>
              <a:t>; </a:t>
            </a:r>
          </a:p>
          <a:p>
            <a:pPr>
              <a:lnSpc>
                <a:spcPct val="150000"/>
              </a:lnSpc>
            </a:pPr>
            <a:r>
              <a:rPr lang="en-US" dirty="0">
                <a:highlight>
                  <a:srgbClr val="C0C0C0"/>
                </a:highlight>
              </a:rPr>
              <a:t>for</a:t>
            </a:r>
            <a:r>
              <a:rPr lang="en-US" dirty="0"/>
              <a:t> is </a:t>
            </a:r>
            <a:r>
              <a:rPr lang="en-US" i="1" u="sng" dirty="0">
                <a:highlight>
                  <a:srgbClr val="00FF00"/>
                </a:highlight>
              </a:rPr>
              <a:t>IN</a:t>
            </a:r>
            <a:r>
              <a:rPr lang="en-US" dirty="0"/>
              <a:t>, a </a:t>
            </a:r>
            <a:r>
              <a:rPr lang="en-US" i="1" u="sng" dirty="0">
                <a:highlight>
                  <a:srgbClr val="00FF00"/>
                </a:highlight>
              </a:rPr>
              <a:t>preposition</a:t>
            </a:r>
            <a:r>
              <a:rPr lang="en-US" dirty="0"/>
              <a:t>; </a:t>
            </a:r>
          </a:p>
          <a:p>
            <a:pPr>
              <a:lnSpc>
                <a:spcPct val="150000"/>
              </a:lnSpc>
            </a:pPr>
            <a:r>
              <a:rPr lang="en-US" dirty="0">
                <a:highlight>
                  <a:srgbClr val="C0C0C0"/>
                </a:highlight>
              </a:rPr>
              <a:t>something </a:t>
            </a:r>
            <a:r>
              <a:rPr lang="en-US" dirty="0"/>
              <a:t>is </a:t>
            </a:r>
            <a:r>
              <a:rPr lang="en-US" i="1" u="sng" dirty="0">
                <a:highlight>
                  <a:srgbClr val="00FF00"/>
                </a:highlight>
              </a:rPr>
              <a:t>NN</a:t>
            </a:r>
            <a:r>
              <a:rPr lang="en-US" dirty="0"/>
              <a:t>, a </a:t>
            </a:r>
            <a:r>
              <a:rPr lang="en-US" i="1" u="sng" dirty="0">
                <a:highlight>
                  <a:srgbClr val="00FF00"/>
                </a:highlight>
              </a:rPr>
              <a:t>noun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highlight>
                  <a:srgbClr val="C0C0C0"/>
                </a:highlight>
              </a:rPr>
              <a:t>different</a:t>
            </a:r>
            <a:r>
              <a:rPr lang="en-US" dirty="0"/>
              <a:t> is </a:t>
            </a:r>
            <a:r>
              <a:rPr lang="en-US" i="1" u="sng" dirty="0">
                <a:highlight>
                  <a:srgbClr val="00FF00"/>
                </a:highlight>
              </a:rPr>
              <a:t>JJ</a:t>
            </a:r>
            <a:r>
              <a:rPr lang="en-US" dirty="0"/>
              <a:t>, an </a:t>
            </a:r>
            <a:r>
              <a:rPr lang="en-US" i="1" u="sng" dirty="0">
                <a:highlight>
                  <a:srgbClr val="00FF00"/>
                </a:highlight>
              </a:rPr>
              <a:t>adjective</a:t>
            </a:r>
            <a:r>
              <a:rPr lang="en-US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807A7-DB1F-44A8-8200-0AFE23676D66}"/>
              </a:ext>
            </a:extLst>
          </p:cNvPr>
          <p:cNvSpPr/>
          <p:nvPr/>
        </p:nvSpPr>
        <p:spPr>
          <a:xfrm>
            <a:off x="1556021" y="1467356"/>
            <a:ext cx="8729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POS-tagger, processes a sequence of words, and attaches a part of speech tag to each word.</a:t>
            </a:r>
          </a:p>
        </p:txBody>
      </p:sp>
    </p:spTree>
    <p:extLst>
      <p:ext uri="{BB962C8B-B14F-4D97-AF65-F5344CB8AC3E}">
        <p14:creationId xmlns:p14="http://schemas.microsoft.com/office/powerpoint/2010/main" val="662460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6DB94-DFC0-4EDA-8B52-7B6ED04D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7AB6762-528E-48E7-B8A8-6211EB76D1B3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87750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Part of Speech tagging: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F6ABB6-5B89-441B-B2A1-A035D901E4E9}"/>
              </a:ext>
            </a:extLst>
          </p:cNvPr>
          <p:cNvSpPr/>
          <p:nvPr/>
        </p:nvSpPr>
        <p:spPr>
          <a:xfrm>
            <a:off x="682752" y="919708"/>
            <a:ext cx="1025956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Exploring Tagged Corpora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58D3C-449C-4121-8709-1882E3E2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52" y="1316797"/>
            <a:ext cx="2943225" cy="895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257D20-6BB7-4BF7-B65F-6423CCF63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2" y="2247616"/>
            <a:ext cx="4248150" cy="3238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9568ED-B5F1-48E1-9CD2-86093627B919}"/>
              </a:ext>
            </a:extLst>
          </p:cNvPr>
          <p:cNvSpPr/>
          <p:nvPr/>
        </p:nvSpPr>
        <p:spPr>
          <a:xfrm>
            <a:off x="609600" y="2567624"/>
            <a:ext cx="7633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Suppose we're studying the word often and want to see how it is used in text. We could ask to see the words that follow often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7699E2-22A5-47C1-8BE5-004750C88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181800"/>
            <a:ext cx="7467600" cy="2924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88FCCE-CDC0-4A32-B056-21322EC1BDC9}"/>
              </a:ext>
            </a:extLst>
          </p:cNvPr>
          <p:cNvSpPr/>
          <p:nvPr/>
        </p:nvSpPr>
        <p:spPr>
          <a:xfrm>
            <a:off x="479405" y="6550223"/>
            <a:ext cx="3012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5"/>
              </a:rPr>
              <a:t>https://www.nltk.org/book/ch05.html</a:t>
            </a:r>
            <a:r>
              <a:rPr lang="en-US" sz="1400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08912-B1E5-4A9F-B203-8BEA373703D6}"/>
              </a:ext>
            </a:extLst>
          </p:cNvPr>
          <p:cNvSpPr/>
          <p:nvPr/>
        </p:nvSpPr>
        <p:spPr>
          <a:xfrm>
            <a:off x="3185492" y="576176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the most high-frequency parts of speech following often are verbs</a:t>
            </a:r>
          </a:p>
        </p:txBody>
      </p:sp>
    </p:spTree>
    <p:extLst>
      <p:ext uri="{BB962C8B-B14F-4D97-AF65-F5344CB8AC3E}">
        <p14:creationId xmlns:p14="http://schemas.microsoft.com/office/powerpoint/2010/main" val="3051245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F603F6-96B7-4551-8CD9-FCE4906C4F86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74948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Stemming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6F23BC-94AE-4590-AB97-C80674FE32CA}"/>
              </a:ext>
            </a:extLst>
          </p:cNvPr>
          <p:cNvSpPr/>
          <p:nvPr/>
        </p:nvSpPr>
        <p:spPr>
          <a:xfrm>
            <a:off x="609599" y="1239521"/>
            <a:ext cx="10776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grammatical reasons, documents are going to use different forms of a word, such as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organize, organizes, and organizing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 is the process for reducing injected words to their stem, base root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Y    Applies -&gt; Apply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Ing-&gt;       reading -&gt; read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8DA3E-955B-4776-A476-CCAD3E41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039" y="3262325"/>
            <a:ext cx="3312214" cy="30361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C1244E-10BE-4FB7-99E2-B88DD46B0D92}"/>
              </a:ext>
            </a:extLst>
          </p:cNvPr>
          <p:cNvSpPr/>
          <p:nvPr/>
        </p:nvSpPr>
        <p:spPr>
          <a:xfrm>
            <a:off x="468084" y="6144633"/>
            <a:ext cx="3186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https://pythonspot.com/nltk-stemming/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8938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AAA94-BC32-4D14-A918-000104AEE60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Stemming: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0B156-D3BC-4A82-B2A7-64A257D0210C}"/>
              </a:ext>
            </a:extLst>
          </p:cNvPr>
          <p:cNvSpPr/>
          <p:nvPr/>
        </p:nvSpPr>
        <p:spPr>
          <a:xfrm>
            <a:off x="424541" y="6171808"/>
            <a:ext cx="3186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http://text-processing.com/demo/stem/</a:t>
            </a:r>
            <a:r>
              <a:rPr lang="en-US" sz="1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62E59-16BE-4740-A890-26182F0C4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637" y="1560875"/>
            <a:ext cx="6632577" cy="406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60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4466B1-ACF6-441F-8F6A-06964C272576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Lemmatization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54B38-7675-48DF-8982-E2FA6786CE4C}"/>
              </a:ext>
            </a:extLst>
          </p:cNvPr>
          <p:cNvSpPr/>
          <p:nvPr/>
        </p:nvSpPr>
        <p:spPr>
          <a:xfrm>
            <a:off x="609600" y="1504724"/>
            <a:ext cx="105591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 process involves first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part of speech of a word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applying different normalization rules for each part of speech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WordNet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Lemmatizer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the WordNet Database to lookup lemmas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 and stemming are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different. The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that a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stemmer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operates on a single word 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knowledge of the context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therefore cannot discriminate between words which have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meaning depending on part of speech.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701ED-5B76-433D-B82E-9056CE14E332}"/>
              </a:ext>
            </a:extLst>
          </p:cNvPr>
          <p:cNvSpPr/>
          <p:nvPr/>
        </p:nvSpPr>
        <p:spPr>
          <a:xfrm>
            <a:off x="424541" y="6171808"/>
            <a:ext cx="4506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https://pythonprogramming.net/lemmatizing-nltk-tutorial/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4790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AAA94-BC32-4D14-A918-000104AEE60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Lemmatization: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0B156-D3BC-4A82-B2A7-64A257D0210C}"/>
              </a:ext>
            </a:extLst>
          </p:cNvPr>
          <p:cNvSpPr/>
          <p:nvPr/>
        </p:nvSpPr>
        <p:spPr>
          <a:xfrm>
            <a:off x="424541" y="6171808"/>
            <a:ext cx="4506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https://pythonprogramming.net/lemmatizing-nltk-tutorial/</a:t>
            </a:r>
            <a:r>
              <a:rPr lang="en-US" sz="14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6C3E7-0A91-411B-8629-E8D973953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318" y="1515999"/>
            <a:ext cx="4769682" cy="4220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110FC6-474D-4C56-B485-66B1C96FF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223" y="2770632"/>
            <a:ext cx="1390649" cy="291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61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AAA94-BC32-4D14-A918-000104AEE604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Stemming vs Lemmatization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6CEA0-532C-40CD-A1A5-5CE47AFEE60A}"/>
              </a:ext>
            </a:extLst>
          </p:cNvPr>
          <p:cNvSpPr/>
          <p:nvPr/>
        </p:nvSpPr>
        <p:spPr>
          <a:xfrm>
            <a:off x="6789066" y="552402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1F238-494D-47CA-810B-9351BD670647}"/>
              </a:ext>
            </a:extLst>
          </p:cNvPr>
          <p:cNvSpPr/>
          <p:nvPr/>
        </p:nvSpPr>
        <p:spPr>
          <a:xfrm>
            <a:off x="1475449" y="552402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0B156-D3BC-4A82-B2A7-64A257D0210C}"/>
              </a:ext>
            </a:extLst>
          </p:cNvPr>
          <p:cNvSpPr/>
          <p:nvPr/>
        </p:nvSpPr>
        <p:spPr>
          <a:xfrm>
            <a:off x="424541" y="6171808"/>
            <a:ext cx="4506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https://pythonprogramming.net/lemmatizing-nltk-tutorial/</a:t>
            </a:r>
            <a:r>
              <a:rPr lang="en-US" sz="1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E24BC-C7E5-488E-B5BE-CE75E4BB4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565402"/>
            <a:ext cx="4981575" cy="2990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A58DFE-3393-4F21-80AD-1FA2535B2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425" y="1999912"/>
            <a:ext cx="4410075" cy="21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8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6E8B4C-E058-4AA9-992C-320F210EBC5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Named Entity Recognition (NER)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C84B7E-2683-4991-8831-5E16E5815B84}"/>
              </a:ext>
            </a:extLst>
          </p:cNvPr>
          <p:cNvSpPr/>
          <p:nvPr/>
        </p:nvSpPr>
        <p:spPr>
          <a:xfrm>
            <a:off x="609600" y="1442729"/>
            <a:ext cx="10635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 is the subtask of information extraction that seeks to locate and classify elements in text into pre-defined categories such as 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 of the person, organizations, locations, expressions of times, quantities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A81FAD-036A-4D56-9318-52E157562A32}"/>
              </a:ext>
            </a:extLst>
          </p:cNvPr>
          <p:cNvSpPr/>
          <p:nvPr/>
        </p:nvSpPr>
        <p:spPr>
          <a:xfrm>
            <a:off x="424541" y="6171808"/>
            <a:ext cx="3012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https://www.nltk.org/book/ch07.html</a:t>
            </a:r>
            <a:r>
              <a:rPr lang="en-US" sz="1400" dirty="0"/>
              <a:t> 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C72756-2308-4CF4-8EFC-CC1906424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72" y="2808982"/>
            <a:ext cx="6032725" cy="323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72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8FF51A-A0B5-4939-BBBC-7BF8A76172D3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Named Entity Recognition (NER):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9EDD8-94A3-4331-8B1E-DDA24F3915E3}"/>
              </a:ext>
            </a:extLst>
          </p:cNvPr>
          <p:cNvSpPr/>
          <p:nvPr/>
        </p:nvSpPr>
        <p:spPr>
          <a:xfrm>
            <a:off x="424541" y="6171808"/>
            <a:ext cx="3012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https://www.nltk.org/book/ch07.html</a:t>
            </a:r>
            <a:r>
              <a:rPr lang="en-US" sz="14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B130F-9705-433C-9EF5-9FC2B2C24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8" y="1134427"/>
            <a:ext cx="4905375" cy="3028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FD6EE2-2CB9-4058-B13C-91BCD9D82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088" y="4163377"/>
            <a:ext cx="2609850" cy="1743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465112-95DC-45CA-88C8-B93D9FC90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424" y="2234564"/>
            <a:ext cx="38100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FA857-D4E1-4697-B85A-00B3EE517CAC}"/>
              </a:ext>
            </a:extLst>
          </p:cNvPr>
          <p:cNvSpPr/>
          <p:nvPr/>
        </p:nvSpPr>
        <p:spPr>
          <a:xfrm>
            <a:off x="762002" y="1503312"/>
            <a:ext cx="100679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NLP (Natural language processing)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NLTK (Natural Language Toolkit)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B01997-9310-4CD1-B46D-745F05DF52A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Objective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8E6BD-2B10-4102-9743-4266B5AC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19C8F6-4B80-4F97-A904-2BC3D497C33B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N-gram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F4A310-E7EC-430D-B166-4E7BF1D7CB4E}"/>
              </a:ext>
            </a:extLst>
          </p:cNvPr>
          <p:cNvSpPr/>
          <p:nvPr/>
        </p:nvSpPr>
        <p:spPr>
          <a:xfrm>
            <a:off x="609600" y="1508130"/>
            <a:ext cx="1097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An n-gram is a contiguous sequence of n items from a given sample of text or speech.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ACB9D-8759-426E-9747-153C25E51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36" y="2737994"/>
            <a:ext cx="7061812" cy="2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29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9F257B-6A82-4780-BAC1-2945669A38CE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Trigram: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92F42F-6D20-4CD8-AEBA-5C698C4BC0AC}"/>
              </a:ext>
            </a:extLst>
          </p:cNvPr>
          <p:cNvSpPr/>
          <p:nvPr/>
        </p:nvSpPr>
        <p:spPr>
          <a:xfrm>
            <a:off x="707570" y="1277035"/>
            <a:ext cx="109727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The sentence "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the quick red fox jumps over the lazy brown dog"</a:t>
            </a:r>
            <a:r>
              <a:rPr lang="en-US" sz="2400" dirty="0">
                <a:latin typeface="Georgia" panose="02040502050405020303" pitchFamily="18" charset="0"/>
              </a:rPr>
              <a:t> has the following word level trigrams: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quick 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quick red fox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red fox jumps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fox jumps over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jumps over the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over the lazy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lazy brown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lazy brown dog</a:t>
            </a:r>
          </a:p>
        </p:txBody>
      </p:sp>
    </p:spTree>
    <p:extLst>
      <p:ext uri="{BB962C8B-B14F-4D97-AF65-F5344CB8AC3E}">
        <p14:creationId xmlns:p14="http://schemas.microsoft.com/office/powerpoint/2010/main" val="3824507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95400" y="1344545"/>
          <a:ext cx="10056102" cy="455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8051">
                  <a:extLst>
                    <a:ext uri="{9D8B030D-6E8A-4147-A177-3AD203B41FA5}">
                      <a16:colId xmlns:a16="http://schemas.microsoft.com/office/drawing/2014/main" val="1087845834"/>
                    </a:ext>
                  </a:extLst>
                </a:gridCol>
                <a:gridCol w="5028051">
                  <a:extLst>
                    <a:ext uri="{9D8B030D-6E8A-4147-A177-3AD203B41FA5}">
                      <a16:colId xmlns:a16="http://schemas.microsoft.com/office/drawing/2014/main" val="3645328073"/>
                    </a:ext>
                  </a:extLst>
                </a:gridCol>
              </a:tblGrid>
              <a:tr h="37936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NLTK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12562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nltk.corpus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Corpus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648808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nltk.tokenize</a:t>
                      </a:r>
                      <a:r>
                        <a:rPr lang="en-US" sz="1400" dirty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nltk.stem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Tokenizers, Stemmer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61833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nltk.collacations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T-test, chi-squared, mutual-info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217764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nltk.tag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N-gram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441349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nltk.cluster</a:t>
                      </a:r>
                      <a:r>
                        <a:rPr lang="en-US" sz="1400" dirty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nltk.classify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Decision tree, Naïve Bayes, K means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05066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nltk.chunk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Regex, n-gram, named-entity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841773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nltk.parsing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parsing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84530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nltk.metrics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Evaluation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55125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nltk.probability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Probability and estimation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17110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nltk.app</a:t>
                      </a:r>
                      <a:r>
                        <a:rPr lang="en-US" sz="1400" dirty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sz="1400" dirty="0" err="1">
                          <a:latin typeface="Georgia" panose="02040502050405020303" pitchFamily="18" charset="0"/>
                        </a:rPr>
                        <a:t>nltk.chat</a:t>
                      </a:r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eorgia" panose="02040502050405020303" pitchFamily="18" charset="0"/>
                        </a:rPr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53264"/>
                  </a:ext>
                </a:extLst>
              </a:tr>
              <a:tr h="379367">
                <a:tc>
                  <a:txBody>
                    <a:bodyPr/>
                    <a:lstStyle/>
                    <a:p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65156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993141EA-A98C-4815-B168-49DE3401C71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NLTK modules and functionality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16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141EA-A98C-4815-B168-49DE3401C71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zip() in Python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ADB257-7754-42AB-9897-5B8A71ED184B}"/>
              </a:ext>
            </a:extLst>
          </p:cNvPr>
          <p:cNvSpPr/>
          <p:nvPr/>
        </p:nvSpPr>
        <p:spPr>
          <a:xfrm>
            <a:off x="609600" y="1233493"/>
            <a:ext cx="1097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The purpose of zip() is to map the similar index of multiple containers so that they can be used just as single entity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F553BC-CC48-492E-9DD6-D430DE44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16" y="2520722"/>
            <a:ext cx="8057683" cy="32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30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141EA-A98C-4815-B168-49DE3401C712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zip(): Example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8A9BF1-07A7-4C03-A1D1-7D52CC95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23" y="1503616"/>
            <a:ext cx="11047493" cy="413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18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8536E7-A02F-450E-B0DF-65F1C64DB79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We are here to think about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4D46C-FA5C-4339-A80F-C7019C9F33EA}"/>
              </a:ext>
            </a:extLst>
          </p:cNvPr>
          <p:cNvSpPr/>
          <p:nvPr/>
        </p:nvSpPr>
        <p:spPr>
          <a:xfrm>
            <a:off x="740227" y="1417639"/>
            <a:ext cx="104176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topic of an article or a book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Deciding if an email is spam or not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who wrote a text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meaning of a word in a particular context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poem out of a text</a:t>
            </a:r>
          </a:p>
        </p:txBody>
      </p:sp>
    </p:spTree>
    <p:extLst>
      <p:ext uri="{BB962C8B-B14F-4D97-AF65-F5344CB8AC3E}">
        <p14:creationId xmlns:p14="http://schemas.microsoft.com/office/powerpoint/2010/main" val="1206433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1251-A3BE-47A2-A73A-3B47A969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5E08-C139-4CE9-8177-C7A39713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is: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assigning tags or categories to text according to its content.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data in the form of text is everywhere: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emails, chats, web pages, social media, support tickets, survey responses, and more.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Text can be an extremely rich source of information but: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insights from it can be hard and time-consuming due to its unstructured nature.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EF03F-27F6-4AA4-A919-ECFF27AF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4678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5" y="710716"/>
            <a:ext cx="7533640" cy="52493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Example: </a:t>
            </a:r>
            <a:r>
              <a:rPr spc="-7" dirty="0"/>
              <a:t>News article</a:t>
            </a:r>
            <a:r>
              <a:rPr spc="-107" dirty="0"/>
              <a:t> </a:t>
            </a:r>
            <a:r>
              <a:rPr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267" y="2608774"/>
            <a:ext cx="5117125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sz="2400" spc="-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this news</a:t>
            </a:r>
            <a:r>
              <a:rPr sz="2400" spc="-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article?</a:t>
            </a:r>
            <a:endParaRPr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52743" y="2029968"/>
            <a:ext cx="5369675" cy="3785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FB62-E8AF-42C5-AD80-ADC05DC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2FCDB-FA31-4B30-98C8-F0D055F5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38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F7D45-C99E-4AA3-9A76-129A1EBD7045}"/>
              </a:ext>
            </a:extLst>
          </p:cNvPr>
          <p:cNvSpPr txBox="1">
            <a:spLocks/>
          </p:cNvSpPr>
          <p:nvPr/>
        </p:nvSpPr>
        <p:spPr>
          <a:xfrm>
            <a:off x="259080" y="993967"/>
            <a:ext cx="3361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892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z="2400" dirty="0"/>
              <a:t>Why word embedding?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324DC8-50FF-4BB9-A6EB-22380ABA2531}"/>
              </a:ext>
            </a:extLst>
          </p:cNvPr>
          <p:cNvSpPr txBox="1">
            <a:spLocks/>
          </p:cNvSpPr>
          <p:nvPr/>
        </p:nvSpPr>
        <p:spPr>
          <a:xfrm>
            <a:off x="259080" y="1713295"/>
            <a:ext cx="9854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892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z="1600" dirty="0"/>
              <a:t>Computer algorithms like machine learning &amp; deep learning can’t understand or process string or plain text in raw format. They require numbers as input data.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497CCB-D9D5-4C8B-A7D2-7C5FC6E6FA3A}"/>
              </a:ext>
            </a:extLst>
          </p:cNvPr>
          <p:cNvSpPr/>
          <p:nvPr/>
        </p:nvSpPr>
        <p:spPr>
          <a:xfrm>
            <a:off x="259080" y="2798336"/>
            <a:ext cx="8336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A Word Embedding format generally tries to map a word using a dictionary to a vector.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7BB1DD-392F-429E-B5E0-ADF4F2BD0630}"/>
              </a:ext>
            </a:extLst>
          </p:cNvPr>
          <p:cNvSpPr/>
          <p:nvPr/>
        </p:nvSpPr>
        <p:spPr>
          <a:xfrm>
            <a:off x="259080" y="3429000"/>
            <a:ext cx="83362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Sentence </a:t>
            </a:r>
            <a:r>
              <a:rPr lang="en-US" sz="1600" dirty="0"/>
              <a:t>= “Word Embeddings are Word converted into numbers”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chemeClr val="tx2"/>
                </a:solidFill>
              </a:rPr>
              <a:t>Dictionary of Sentence</a:t>
            </a:r>
            <a:r>
              <a:rPr lang="en-US" sz="1600" dirty="0"/>
              <a:t>: {“Word”, “Embeddings”, “are”, “converted”, “into” , “numbers”}</a:t>
            </a:r>
          </a:p>
          <a:p>
            <a:endParaRPr lang="en-US" sz="1600" dirty="0"/>
          </a:p>
          <a:p>
            <a:r>
              <a:rPr lang="en-US" sz="1600" dirty="0"/>
              <a:t>To represent the word “Embedding” in one-hot-encoding:</a:t>
            </a:r>
          </a:p>
          <a:p>
            <a:r>
              <a:rPr lang="en-US" sz="1600" dirty="0"/>
              <a:t> [0, 1, 0, 0, 0, 0]</a:t>
            </a:r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FC5830-FC5D-4ECB-96B0-0E0C72E46B8C}"/>
              </a:ext>
            </a:extLst>
          </p:cNvPr>
          <p:cNvSpPr/>
          <p:nvPr/>
        </p:nvSpPr>
        <p:spPr>
          <a:xfrm>
            <a:off x="277368" y="6565073"/>
            <a:ext cx="69463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http://elgibborsms.com/blog/intuitive-understanding-of-word-embeddings-count-vectors-to-word2vec/</a:t>
            </a:r>
          </a:p>
        </p:txBody>
      </p:sp>
    </p:spTree>
    <p:extLst>
      <p:ext uri="{BB962C8B-B14F-4D97-AF65-F5344CB8AC3E}">
        <p14:creationId xmlns:p14="http://schemas.microsoft.com/office/powerpoint/2010/main" val="3786349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FB62-E8AF-42C5-AD80-ADC05DC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2FCDB-FA31-4B30-98C8-F0D055F5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39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F7D45-C99E-4AA3-9A76-129A1EBD7045}"/>
              </a:ext>
            </a:extLst>
          </p:cNvPr>
          <p:cNvSpPr txBox="1">
            <a:spLocks/>
          </p:cNvSpPr>
          <p:nvPr/>
        </p:nvSpPr>
        <p:spPr>
          <a:xfrm>
            <a:off x="3384042" y="1601952"/>
            <a:ext cx="54239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892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z="2400" dirty="0"/>
              <a:t>Frequency based Embedding type: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324DC8-50FF-4BB9-A6EB-22380ABA2531}"/>
              </a:ext>
            </a:extLst>
          </p:cNvPr>
          <p:cNvSpPr txBox="1">
            <a:spLocks/>
          </p:cNvSpPr>
          <p:nvPr/>
        </p:nvSpPr>
        <p:spPr>
          <a:xfrm>
            <a:off x="4378452" y="2971004"/>
            <a:ext cx="4985004" cy="1838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892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285750" indent="-285750" algn="l">
              <a:buFontTx/>
              <a:buChar char="-"/>
            </a:pPr>
            <a:r>
              <a:rPr lang="en-US" sz="2000" dirty="0"/>
              <a:t>Count Vector.</a:t>
            </a:r>
          </a:p>
          <a:p>
            <a:pPr marL="285750" indent="-285750" algn="l">
              <a:buFontTx/>
              <a:buChar char="-"/>
            </a:pPr>
            <a:endParaRPr lang="en-US" sz="2000" dirty="0"/>
          </a:p>
          <a:p>
            <a:pPr marL="285750" indent="-285750" algn="l">
              <a:buFontTx/>
              <a:buChar char="-"/>
            </a:pPr>
            <a:r>
              <a:rPr lang="en-US" sz="2000" dirty="0"/>
              <a:t>TF-IDF Vector.</a:t>
            </a:r>
          </a:p>
          <a:p>
            <a:pPr marL="285750" indent="-285750" algn="l">
              <a:buFontTx/>
              <a:buChar char="-"/>
            </a:pPr>
            <a:endParaRPr lang="en-US" sz="2000" dirty="0"/>
          </a:p>
          <a:p>
            <a:pPr marL="285750" indent="-285750" algn="l">
              <a:buFontTx/>
              <a:buChar char="-"/>
            </a:pPr>
            <a:r>
              <a:rPr lang="en-US" sz="2000" dirty="0"/>
              <a:t>Co-Occurrence Vector.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6B20F4-5BC3-4E85-A2AF-E1EAE9B86F16}"/>
              </a:ext>
            </a:extLst>
          </p:cNvPr>
          <p:cNvSpPr/>
          <p:nvPr/>
        </p:nvSpPr>
        <p:spPr>
          <a:xfrm>
            <a:off x="277368" y="6565073"/>
            <a:ext cx="69463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http://elgibborsms.com/blog/intuitive-understanding-of-word-embeddings-count-vectors-to-word2vec/</a:t>
            </a:r>
          </a:p>
        </p:txBody>
      </p:sp>
    </p:spTree>
    <p:extLst>
      <p:ext uri="{BB962C8B-B14F-4D97-AF65-F5344CB8AC3E}">
        <p14:creationId xmlns:p14="http://schemas.microsoft.com/office/powerpoint/2010/main" val="306409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FC36BB-91A5-4462-B6E9-11F533F549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Natural Language Processing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B00FA-8B24-475A-9523-CDBE2449B36A}"/>
              </a:ext>
            </a:extLst>
          </p:cNvPr>
          <p:cNvSpPr/>
          <p:nvPr/>
        </p:nvSpPr>
        <p:spPr>
          <a:xfrm>
            <a:off x="609599" y="1492282"/>
            <a:ext cx="75724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aided text analysis of human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enable machines to 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human language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meaning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“Natural Language Toolkit” is a python module that provides a variety of functionality that will aid us in processing text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A81A483-7D1B-4FD8-A40D-E75508359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224752"/>
            <a:ext cx="4307632" cy="40531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A0F7E5-9985-460F-A816-F13E42EE40A6}"/>
              </a:ext>
            </a:extLst>
          </p:cNvPr>
          <p:cNvSpPr/>
          <p:nvPr/>
        </p:nvSpPr>
        <p:spPr>
          <a:xfrm>
            <a:off x="532351" y="6166276"/>
            <a:ext cx="7352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https://www.upwork.com/hiring/for-clients/artificial-intelligence-and-natural-language-processing-in-big-data/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1443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FB62-E8AF-42C5-AD80-ADC05DC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2FCDB-FA31-4B30-98C8-F0D055F5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497CCB-D9D5-4C8B-A7D2-7C5FC6E6FA3A}"/>
              </a:ext>
            </a:extLst>
          </p:cNvPr>
          <p:cNvSpPr/>
          <p:nvPr/>
        </p:nvSpPr>
        <p:spPr>
          <a:xfrm>
            <a:off x="401320" y="1201251"/>
            <a:ext cx="8336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Count Vector: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7BB1DD-392F-429E-B5E0-ADF4F2BD0630}"/>
              </a:ext>
            </a:extLst>
          </p:cNvPr>
          <p:cNvSpPr/>
          <p:nvPr/>
        </p:nvSpPr>
        <p:spPr>
          <a:xfrm>
            <a:off x="405384" y="1841095"/>
            <a:ext cx="83362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Sentence1 </a:t>
            </a:r>
            <a:r>
              <a:rPr lang="en-US" sz="1600" dirty="0"/>
              <a:t>= Python is a great language.</a:t>
            </a:r>
          </a:p>
          <a:p>
            <a:r>
              <a:rPr lang="en-US" sz="1600" b="1" dirty="0"/>
              <a:t>Sentence2 </a:t>
            </a:r>
            <a:r>
              <a:rPr lang="en-US" sz="1600" dirty="0"/>
              <a:t>= I can write python program.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chemeClr val="tx2"/>
                </a:solidFill>
              </a:rPr>
              <a:t>Dictionary of the sentences</a:t>
            </a:r>
            <a:r>
              <a:rPr lang="en-US" sz="1600" dirty="0"/>
              <a:t>: {“Python”, “great”, “language”, “I”, “can”, “write” , “program”}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Count matrix:</a:t>
            </a:r>
          </a:p>
          <a:p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CB82058-B2FE-401B-9FCF-4DC50A265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20074"/>
              </p:ext>
            </p:extLst>
          </p:nvPr>
        </p:nvGraphicFramePr>
        <p:xfrm>
          <a:off x="1962404" y="324057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18869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1011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544115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799085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228375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19423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12945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3954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/>
                        <a:t>great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cap="none" baseline="0" dirty="0"/>
                        <a:t>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1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Sentence1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1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Sentence2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86352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108E3DC-7A3A-4A31-9864-237B95F92A87}"/>
              </a:ext>
            </a:extLst>
          </p:cNvPr>
          <p:cNvSpPr/>
          <p:nvPr/>
        </p:nvSpPr>
        <p:spPr>
          <a:xfrm>
            <a:off x="439928" y="4505646"/>
            <a:ext cx="108803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column can also be understood as a word vector for the corresponding word in our matrix.</a:t>
            </a:r>
          </a:p>
          <a:p>
            <a:r>
              <a:rPr lang="en-US" dirty="0"/>
              <a:t>For example, the word vector for ‘python’ in the above matrix is [1,1] and so on. </a:t>
            </a:r>
          </a:p>
          <a:p>
            <a:r>
              <a:rPr lang="en-US" dirty="0"/>
              <a:t>Here, the </a:t>
            </a:r>
            <a:r>
              <a:rPr lang="en-US" i="1" dirty="0"/>
              <a:t>rows</a:t>
            </a:r>
            <a:r>
              <a:rPr lang="en-US" dirty="0"/>
              <a:t> correspond to the </a:t>
            </a:r>
            <a:r>
              <a:rPr lang="en-US" i="1" dirty="0"/>
              <a:t>documents</a:t>
            </a:r>
            <a:r>
              <a:rPr lang="en-US" dirty="0"/>
              <a:t> in the corpus and the </a:t>
            </a:r>
            <a:r>
              <a:rPr lang="en-US" i="1" dirty="0"/>
              <a:t>columns</a:t>
            </a:r>
            <a:r>
              <a:rPr lang="en-US" dirty="0"/>
              <a:t> correspond to the </a:t>
            </a:r>
            <a:r>
              <a:rPr lang="en-US" i="1" dirty="0"/>
              <a:t>tokens</a:t>
            </a:r>
            <a:r>
              <a:rPr lang="en-US" dirty="0"/>
              <a:t> in the dictionary. </a:t>
            </a:r>
          </a:p>
          <a:p>
            <a:r>
              <a:rPr lang="en-US" dirty="0"/>
              <a:t>The second row in the above matrix may be read as – Sentence2 contains ‘python’: once, ‘</a:t>
            </a:r>
            <a:r>
              <a:rPr lang="en-US" dirty="0" err="1"/>
              <a:t>i</a:t>
            </a:r>
            <a:r>
              <a:rPr lang="en-US" dirty="0"/>
              <a:t>’: once, ‘can’ once, ‘write’: once, and ‘program’: once.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97BA2E-B8FD-4146-9D3D-81E8FC9E02AD}"/>
              </a:ext>
            </a:extLst>
          </p:cNvPr>
          <p:cNvSpPr/>
          <p:nvPr/>
        </p:nvSpPr>
        <p:spPr>
          <a:xfrm>
            <a:off x="277368" y="6565073"/>
            <a:ext cx="69463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http://elgibborsms.com/blog/intuitive-understanding-of-word-embeddings-count-vectors-to-word2vec/</a:t>
            </a:r>
          </a:p>
        </p:txBody>
      </p:sp>
    </p:spTree>
    <p:extLst>
      <p:ext uri="{BB962C8B-B14F-4D97-AF65-F5344CB8AC3E}">
        <p14:creationId xmlns:p14="http://schemas.microsoft.com/office/powerpoint/2010/main" val="3346564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FB62-E8AF-42C5-AD80-ADC05DC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2FCDB-FA31-4B30-98C8-F0D055F5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59ED-F81E-4A6A-B729-75E2BCBE24B9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497CCB-D9D5-4C8B-A7D2-7C5FC6E6FA3A}"/>
              </a:ext>
            </a:extLst>
          </p:cNvPr>
          <p:cNvSpPr/>
          <p:nvPr/>
        </p:nvSpPr>
        <p:spPr>
          <a:xfrm>
            <a:off x="312928" y="1017732"/>
            <a:ext cx="1051661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TF-IDF vector:</a:t>
            </a:r>
            <a:r>
              <a:rPr lang="en-US" sz="2800" b="1" dirty="0"/>
              <a:t>    </a:t>
            </a:r>
            <a:r>
              <a:rPr lang="en-US" sz="1600" dirty="0"/>
              <a:t>Term Frequency – Inverse Document Frequency</a:t>
            </a:r>
            <a:endParaRPr lang="en-US" sz="1200" dirty="0"/>
          </a:p>
          <a:p>
            <a:endParaRPr lang="en-US" sz="1200" b="1" u="sng" dirty="0"/>
          </a:p>
          <a:p>
            <a:r>
              <a:rPr lang="en-US" dirty="0"/>
              <a:t>what we would want is to down weight the common words occurring in almost all documents and give more importance to words that appear in a subset of documents.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TF-IDF works by </a:t>
            </a:r>
            <a:r>
              <a:rPr lang="en-US" dirty="0" err="1"/>
              <a:t>penalising</a:t>
            </a:r>
            <a:r>
              <a:rPr lang="en-US" dirty="0"/>
              <a:t> these common words by assigning them lower weights while giving importance to words like python in a particular document.</a:t>
            </a:r>
          </a:p>
          <a:p>
            <a:endParaRPr lang="en-US" sz="2000" b="1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97BA2E-B8FD-4146-9D3D-81E8FC9E02AD}"/>
              </a:ext>
            </a:extLst>
          </p:cNvPr>
          <p:cNvSpPr/>
          <p:nvPr/>
        </p:nvSpPr>
        <p:spPr>
          <a:xfrm>
            <a:off x="277368" y="6565073"/>
            <a:ext cx="69463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http://elgibborsms.com/blog/intuitive-understanding-of-word-embeddings-count-vectors-to-word2vec/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FBC3936D-8316-4E86-B327-476F62ABD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14645"/>
              </p:ext>
            </p:extLst>
          </p:nvPr>
        </p:nvGraphicFramePr>
        <p:xfrm>
          <a:off x="312928" y="3220731"/>
          <a:ext cx="1648968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479">
                  <a:extLst>
                    <a:ext uri="{9D8B030D-6E8A-4147-A177-3AD203B41FA5}">
                      <a16:colId xmlns:a16="http://schemas.microsoft.com/office/drawing/2014/main" val="425342081"/>
                    </a:ext>
                  </a:extLst>
                </a:gridCol>
                <a:gridCol w="871489">
                  <a:extLst>
                    <a:ext uri="{9D8B030D-6E8A-4147-A177-3AD203B41FA5}">
                      <a16:colId xmlns:a16="http://schemas.microsoft.com/office/drawing/2014/main" val="325847220"/>
                    </a:ext>
                  </a:extLst>
                </a:gridCol>
              </a:tblGrid>
              <a:tr h="25932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10405"/>
                  </a:ext>
                </a:extLst>
              </a:tr>
              <a:tr h="2593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12385"/>
                  </a:ext>
                </a:extLst>
              </a:tr>
              <a:tr h="259325"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401082"/>
                  </a:ext>
                </a:extLst>
              </a:tr>
              <a:tr h="259325"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331207"/>
                  </a:ext>
                </a:extLst>
              </a:tr>
              <a:tr h="259325">
                <a:tc>
                  <a:txBody>
                    <a:bodyPr/>
                    <a:lstStyle/>
                    <a:p>
                      <a:r>
                        <a:rPr lang="en-US" dirty="0"/>
                        <a:t>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51616"/>
                  </a:ext>
                </a:extLst>
              </a:tr>
              <a:tr h="25932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792087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F41098E0-A67D-4BA7-8665-B7E7DF45A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32391"/>
              </p:ext>
            </p:extLst>
          </p:nvPr>
        </p:nvGraphicFramePr>
        <p:xfrm>
          <a:off x="2176780" y="3220731"/>
          <a:ext cx="1573784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029">
                  <a:extLst>
                    <a:ext uri="{9D8B030D-6E8A-4147-A177-3AD203B41FA5}">
                      <a16:colId xmlns:a16="http://schemas.microsoft.com/office/drawing/2014/main" val="425342081"/>
                    </a:ext>
                  </a:extLst>
                </a:gridCol>
                <a:gridCol w="831755">
                  <a:extLst>
                    <a:ext uri="{9D8B030D-6E8A-4147-A177-3AD203B41FA5}">
                      <a16:colId xmlns:a16="http://schemas.microsoft.com/office/drawing/2014/main" val="325847220"/>
                    </a:ext>
                  </a:extLst>
                </a:gridCol>
              </a:tblGrid>
              <a:tr h="24816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10405"/>
                  </a:ext>
                </a:extLst>
              </a:tr>
              <a:tr h="2481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12385"/>
                  </a:ext>
                </a:extLst>
              </a:tr>
              <a:tr h="248167"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401082"/>
                  </a:ext>
                </a:extLst>
              </a:tr>
              <a:tr h="248167"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331207"/>
                  </a:ext>
                </a:extLst>
              </a:tr>
              <a:tr h="248167">
                <a:tc>
                  <a:txBody>
                    <a:bodyPr/>
                    <a:lstStyle/>
                    <a:p>
                      <a:r>
                        <a:rPr lang="en-US" dirty="0"/>
                        <a:t>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51616"/>
                  </a:ext>
                </a:extLst>
              </a:tr>
              <a:tr h="248167">
                <a:tc>
                  <a:txBody>
                    <a:bodyPr/>
                    <a:lstStyle/>
                    <a:p>
                      <a:r>
                        <a:rPr lang="en-US" dirty="0" err="1"/>
                        <a:t>nlp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79208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3BB2B9C-A451-4503-9443-F8C448F487CD}"/>
              </a:ext>
            </a:extLst>
          </p:cNvPr>
          <p:cNvSpPr/>
          <p:nvPr/>
        </p:nvSpPr>
        <p:spPr>
          <a:xfrm>
            <a:off x="3965448" y="3317658"/>
            <a:ext cx="822655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TF(t) = (Number of times term t appears in a document) /(Total number of terms in the document)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scoring of the frequency of the word in the current document.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IDF(t) = log(Total number of documents / Number of documents with term t in it)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scoring of how rare the word is across documents.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D086AB-7CDC-4144-BD3F-55892F8E5E0D}"/>
              </a:ext>
            </a:extLst>
          </p:cNvPr>
          <p:cNvSpPr/>
          <p:nvPr/>
        </p:nvSpPr>
        <p:spPr>
          <a:xfrm>
            <a:off x="76200" y="5106208"/>
            <a:ext cx="2001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TF(This,Document1) = 1/8</a:t>
            </a:r>
          </a:p>
          <a:p>
            <a:r>
              <a:rPr lang="en-US" sz="1200" dirty="0"/>
              <a:t>TF(Python,Document1) = 4/8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C0F57B-2D2A-412B-AC21-78F3804D109D}"/>
              </a:ext>
            </a:extLst>
          </p:cNvPr>
          <p:cNvSpPr/>
          <p:nvPr/>
        </p:nvSpPr>
        <p:spPr>
          <a:xfrm>
            <a:off x="2059322" y="5112452"/>
            <a:ext cx="1808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TF(This,Document2) = 1/5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37D258-59A5-4884-9A47-499D2D2AFF5F}"/>
              </a:ext>
            </a:extLst>
          </p:cNvPr>
          <p:cNvSpPr/>
          <p:nvPr/>
        </p:nvSpPr>
        <p:spPr>
          <a:xfrm>
            <a:off x="1063200" y="5641229"/>
            <a:ext cx="16433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IDF(This) = log(2/2) = 0.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C74A8-6DAE-488C-9ED1-C67CB665F0F0}"/>
              </a:ext>
            </a:extLst>
          </p:cNvPr>
          <p:cNvSpPr/>
          <p:nvPr/>
        </p:nvSpPr>
        <p:spPr>
          <a:xfrm>
            <a:off x="1049330" y="5862625"/>
            <a:ext cx="20697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IDF(python) = log(2/1) = 0.301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6B848A-33BC-40B9-8FD4-F4B7427CBCD1}"/>
              </a:ext>
            </a:extLst>
          </p:cNvPr>
          <p:cNvSpPr/>
          <p:nvPr/>
        </p:nvSpPr>
        <p:spPr>
          <a:xfrm>
            <a:off x="3965448" y="4995940"/>
            <a:ext cx="46546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To compare the TF-IDF for a common word ‘This’ and a word ‘Python’ which seems to be of relevance to Document 1.</a:t>
            </a:r>
          </a:p>
          <a:p>
            <a:endParaRPr lang="en-US" sz="1400" dirty="0"/>
          </a:p>
          <a:p>
            <a:r>
              <a:rPr lang="en-US" sz="1400" dirty="0"/>
              <a:t>TF-IDF(This,Document1) = (1/8) * (0) = 0</a:t>
            </a:r>
          </a:p>
          <a:p>
            <a:r>
              <a:rPr lang="en-US" sz="1400" dirty="0"/>
              <a:t>TF-IDF(This, Document2) = (1/5) * (0) = 0</a:t>
            </a:r>
          </a:p>
          <a:p>
            <a:r>
              <a:rPr lang="en-US" sz="1400" dirty="0"/>
              <a:t>TF-IDF(Python, Document1) = (4/8)*0.301 = 0.15</a:t>
            </a:r>
          </a:p>
        </p:txBody>
      </p:sp>
    </p:spTree>
    <p:extLst>
      <p:ext uri="{BB962C8B-B14F-4D97-AF65-F5344CB8AC3E}">
        <p14:creationId xmlns:p14="http://schemas.microsoft.com/office/powerpoint/2010/main" val="382266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6" y="710716"/>
            <a:ext cx="2915073" cy="52493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Text </a:t>
            </a:r>
            <a:r>
              <a:rPr dirty="0"/>
              <a:t>=</a:t>
            </a:r>
            <a:r>
              <a:rPr spc="-140" dirty="0"/>
              <a:t> </a:t>
            </a:r>
            <a:r>
              <a:rPr dirty="0"/>
              <a:t>sparse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6549" y="2864245"/>
          <a:ext cx="9652002" cy="3413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8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1793">
                <a:tc>
                  <a:txBody>
                    <a:bodyPr/>
                    <a:lstStyle/>
                    <a:p>
                      <a:pPr marL="90170" marR="20891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Feature  dimensions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0096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1: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0096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2: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0096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3: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0096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4:  Class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10096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5:  Class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?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76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1: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acquired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2: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received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3:</a:t>
                      </a:r>
                      <a:r>
                        <a:rPr sz="1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collected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4:</a:t>
                      </a:r>
                      <a:r>
                        <a:rPr sz="1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5:</a:t>
                      </a:r>
                      <a:r>
                        <a:rPr sz="1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energy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2B5F2A-1EB6-44FE-8197-265CA96DB2C5}"/>
              </a:ext>
            </a:extLst>
          </p:cNvPr>
          <p:cNvSpPr/>
          <p:nvPr/>
        </p:nvSpPr>
        <p:spPr>
          <a:xfrm>
            <a:off x="716549" y="1634447"/>
            <a:ext cx="7897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Sparse vectors require more memory and computational resources when modeling and the vast number of positions or dimensions can make the modeling process very challenging for traditional algorithms.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5797" y="2557995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025797" y="2557995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228997" y="27611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228997" y="27611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432196" y="29643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432196" y="29643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635396" y="31675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635396" y="3167594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838596" y="3370793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838596" y="3370793"/>
            <a:ext cx="1207347" cy="1176020"/>
          </a:xfrm>
          <a:custGeom>
            <a:avLst/>
            <a:gdLst/>
            <a:ahLst/>
            <a:cxnLst/>
            <a:rect l="l" t="t" r="r" b="b"/>
            <a:pathLst>
              <a:path w="905510" h="882014">
                <a:moveTo>
                  <a:pt x="0" y="0"/>
                </a:moveTo>
                <a:lnTo>
                  <a:pt x="905398" y="0"/>
                </a:lnTo>
                <a:lnTo>
                  <a:pt x="905398" y="881698"/>
                </a:lnTo>
                <a:lnTo>
                  <a:pt x="0" y="8816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550933" y="1897375"/>
            <a:ext cx="306070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Documents </a:t>
            </a:r>
            <a:r>
              <a:rPr sz="1867" dirty="0">
                <a:latin typeface="Arial"/>
                <a:cs typeface="Arial"/>
              </a:rPr>
              <a:t>= </a:t>
            </a:r>
            <a:r>
              <a:rPr sz="1867" spc="-7" dirty="0">
                <a:latin typeface="Arial"/>
                <a:cs typeface="Arial"/>
              </a:rPr>
              <a:t>text </a:t>
            </a:r>
            <a:r>
              <a:rPr sz="1867" dirty="0">
                <a:latin typeface="Arial"/>
                <a:cs typeface="Arial"/>
              </a:rPr>
              <a:t>+</a:t>
            </a:r>
            <a:r>
              <a:rPr sz="1867" spc="-127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category</a:t>
            </a:r>
            <a:endParaRPr sz="1867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40155" y="3648293"/>
            <a:ext cx="1862667" cy="819092"/>
          </a:xfrm>
          <a:custGeom>
            <a:avLst/>
            <a:gdLst/>
            <a:ahLst/>
            <a:cxnLst/>
            <a:rect l="l" t="t" r="r" b="b"/>
            <a:pathLst>
              <a:path w="1397000" h="572770">
                <a:moveTo>
                  <a:pt x="0" y="0"/>
                </a:moveTo>
                <a:lnTo>
                  <a:pt x="1396797" y="0"/>
                </a:lnTo>
                <a:lnTo>
                  <a:pt x="1396797" y="572698"/>
                </a:lnTo>
                <a:lnTo>
                  <a:pt x="0" y="572698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6040153" y="3648292"/>
            <a:ext cx="1862667" cy="819093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8467" rIns="0" bIns="0" rtlCol="0">
            <a:spAutoFit/>
          </a:bodyPr>
          <a:lstStyle/>
          <a:p>
            <a:pPr>
              <a:spcBef>
                <a:spcPts val="67"/>
              </a:spcBef>
            </a:pPr>
            <a:endParaRPr sz="1533" dirty="0">
              <a:latin typeface="Times New Roman"/>
              <a:cs typeface="Times New Roman"/>
            </a:endParaRPr>
          </a:p>
          <a:p>
            <a:pPr marL="114297"/>
            <a:r>
              <a:rPr lang="en-US" sz="1867" spc="-7" dirty="0">
                <a:latin typeface="Arial"/>
                <a:cs typeface="Arial"/>
              </a:rPr>
              <a:t>T</a:t>
            </a:r>
            <a:r>
              <a:rPr sz="1867" spc="-7" dirty="0">
                <a:latin typeface="Arial"/>
                <a:cs typeface="Arial"/>
              </a:rPr>
              <a:t>raining</a:t>
            </a:r>
            <a:endParaRPr lang="en-US" sz="1867" spc="-7" dirty="0">
              <a:latin typeface="Arial"/>
              <a:cs typeface="Arial"/>
            </a:endParaRPr>
          </a:p>
          <a:p>
            <a:pPr marL="114297"/>
            <a:endParaRPr sz="1867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12965" y="710716"/>
            <a:ext cx="6170507" cy="52493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Classification </a:t>
            </a:r>
            <a:r>
              <a:rPr dirty="0"/>
              <a:t>score -</a:t>
            </a:r>
            <a:r>
              <a:rPr spc="-133" dirty="0"/>
              <a:t> </a:t>
            </a:r>
            <a:r>
              <a:rPr spc="-7" dirty="0"/>
              <a:t>pipeline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480314" y="3648293"/>
            <a:ext cx="1464733" cy="531770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8467" rIns="0" bIns="0" rtlCol="0">
            <a:spAutoFit/>
          </a:bodyPr>
          <a:lstStyle/>
          <a:p>
            <a:pPr>
              <a:spcBef>
                <a:spcPts val="67"/>
              </a:spcBef>
            </a:pPr>
            <a:endParaRPr sz="1533">
              <a:latin typeface="Times New Roman"/>
              <a:cs typeface="Times New Roman"/>
            </a:endParaRPr>
          </a:p>
          <a:p>
            <a:pPr marL="114297"/>
            <a:r>
              <a:rPr sz="1867" dirty="0">
                <a:latin typeface="Arial"/>
                <a:cs typeface="Arial"/>
              </a:rPr>
              <a:t>verification</a:t>
            </a:r>
            <a:endParaRPr sz="1867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81461" y="3943125"/>
            <a:ext cx="1336887" cy="8467"/>
          </a:xfrm>
          <a:custGeom>
            <a:avLst/>
            <a:gdLst/>
            <a:ahLst/>
            <a:cxnLst/>
            <a:rect l="l" t="t" r="r" b="b"/>
            <a:pathLst>
              <a:path w="1002664" h="6350">
                <a:moveTo>
                  <a:pt x="0" y="0"/>
                </a:moveTo>
                <a:lnTo>
                  <a:pt x="1002447" y="62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4617925" y="39304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199" y="0"/>
                </a:lnTo>
                <a:lnTo>
                  <a:pt x="43324" y="16024"/>
                </a:lnTo>
                <a:lnTo>
                  <a:pt x="0" y="314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617923" y="39304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324" y="16024"/>
                </a:lnTo>
                <a:lnTo>
                  <a:pt x="199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3378823" y="3460028"/>
            <a:ext cx="163152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Arial"/>
                <a:cs typeface="Arial"/>
              </a:rPr>
              <a:t>words+categories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94420" y="2499529"/>
            <a:ext cx="44111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Arial"/>
                <a:cs typeface="Arial"/>
              </a:rPr>
              <a:t>20%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65723" y="4023592"/>
            <a:ext cx="1060027" cy="100753"/>
          </a:xfrm>
          <a:custGeom>
            <a:avLst/>
            <a:gdLst/>
            <a:ahLst/>
            <a:cxnLst/>
            <a:rect l="l" t="t" r="r" b="b"/>
            <a:pathLst>
              <a:path w="795020" h="75564">
                <a:moveTo>
                  <a:pt x="0" y="0"/>
                </a:moveTo>
                <a:lnTo>
                  <a:pt x="794798" y="75024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5823489" y="4102758"/>
            <a:ext cx="60113" cy="42333"/>
          </a:xfrm>
          <a:custGeom>
            <a:avLst/>
            <a:gdLst/>
            <a:ahLst/>
            <a:cxnLst/>
            <a:rect l="l" t="t" r="r" b="b"/>
            <a:pathLst>
              <a:path w="45085" h="31750">
                <a:moveTo>
                  <a:pt x="0" y="31324"/>
                </a:moveTo>
                <a:lnTo>
                  <a:pt x="2949" y="0"/>
                </a:lnTo>
                <a:lnTo>
                  <a:pt x="44499" y="19724"/>
                </a:lnTo>
                <a:lnTo>
                  <a:pt x="0" y="3132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5823489" y="4102758"/>
            <a:ext cx="60113" cy="42333"/>
          </a:xfrm>
          <a:custGeom>
            <a:avLst/>
            <a:gdLst/>
            <a:ahLst/>
            <a:cxnLst/>
            <a:rect l="l" t="t" r="r" b="b"/>
            <a:pathLst>
              <a:path w="45085" h="31750">
                <a:moveTo>
                  <a:pt x="0" y="31324"/>
                </a:moveTo>
                <a:lnTo>
                  <a:pt x="44499" y="19724"/>
                </a:lnTo>
                <a:lnTo>
                  <a:pt x="2949" y="0"/>
                </a:lnTo>
                <a:lnTo>
                  <a:pt x="0" y="3132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 txBox="1"/>
          <p:nvPr/>
        </p:nvSpPr>
        <p:spPr>
          <a:xfrm>
            <a:off x="4970385" y="4375836"/>
            <a:ext cx="44111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latin typeface="Arial"/>
                <a:cs typeface="Arial"/>
              </a:rPr>
              <a:t>80%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37257" y="2959108"/>
            <a:ext cx="4417905" cy="948267"/>
          </a:xfrm>
          <a:custGeom>
            <a:avLst/>
            <a:gdLst/>
            <a:ahLst/>
            <a:cxnLst/>
            <a:rect l="l" t="t" r="r" b="b"/>
            <a:pathLst>
              <a:path w="3313429" h="711200">
                <a:moveTo>
                  <a:pt x="0" y="711187"/>
                </a:moveTo>
                <a:lnTo>
                  <a:pt x="49183" y="688137"/>
                </a:lnTo>
                <a:lnTo>
                  <a:pt x="107060" y="658053"/>
                </a:lnTo>
                <a:lnTo>
                  <a:pt x="172882" y="621894"/>
                </a:lnTo>
                <a:lnTo>
                  <a:pt x="208538" y="601836"/>
                </a:lnTo>
                <a:lnTo>
                  <a:pt x="245899" y="580619"/>
                </a:lnTo>
                <a:lnTo>
                  <a:pt x="284870" y="558363"/>
                </a:lnTo>
                <a:lnTo>
                  <a:pt x="325359" y="535188"/>
                </a:lnTo>
                <a:lnTo>
                  <a:pt x="367272" y="511214"/>
                </a:lnTo>
                <a:lnTo>
                  <a:pt x="410515" y="486561"/>
                </a:lnTo>
                <a:lnTo>
                  <a:pt x="454994" y="461349"/>
                </a:lnTo>
                <a:lnTo>
                  <a:pt x="500616" y="435697"/>
                </a:lnTo>
                <a:lnTo>
                  <a:pt x="547286" y="409726"/>
                </a:lnTo>
                <a:lnTo>
                  <a:pt x="594912" y="383555"/>
                </a:lnTo>
                <a:lnTo>
                  <a:pt x="643399" y="357306"/>
                </a:lnTo>
                <a:lnTo>
                  <a:pt x="692653" y="331096"/>
                </a:lnTo>
                <a:lnTo>
                  <a:pt x="742581" y="305047"/>
                </a:lnTo>
                <a:lnTo>
                  <a:pt x="793090" y="279279"/>
                </a:lnTo>
                <a:lnTo>
                  <a:pt x="844084" y="253911"/>
                </a:lnTo>
                <a:lnTo>
                  <a:pt x="895472" y="229063"/>
                </a:lnTo>
                <a:lnTo>
                  <a:pt x="947158" y="204855"/>
                </a:lnTo>
                <a:lnTo>
                  <a:pt x="999050" y="181408"/>
                </a:lnTo>
                <a:lnTo>
                  <a:pt x="1051053" y="158841"/>
                </a:lnTo>
                <a:lnTo>
                  <a:pt x="1103074" y="137274"/>
                </a:lnTo>
                <a:lnTo>
                  <a:pt x="1155019" y="116826"/>
                </a:lnTo>
                <a:lnTo>
                  <a:pt x="1206794" y="97619"/>
                </a:lnTo>
                <a:lnTo>
                  <a:pt x="1258306" y="79772"/>
                </a:lnTo>
                <a:lnTo>
                  <a:pt x="1309461" y="63405"/>
                </a:lnTo>
                <a:lnTo>
                  <a:pt x="1360165" y="48637"/>
                </a:lnTo>
                <a:lnTo>
                  <a:pt x="1410324" y="35590"/>
                </a:lnTo>
                <a:lnTo>
                  <a:pt x="1459845" y="24382"/>
                </a:lnTo>
                <a:lnTo>
                  <a:pt x="1508634" y="15133"/>
                </a:lnTo>
                <a:lnTo>
                  <a:pt x="1556597" y="7965"/>
                </a:lnTo>
                <a:lnTo>
                  <a:pt x="1603641" y="2995"/>
                </a:lnTo>
                <a:lnTo>
                  <a:pt x="1649671" y="346"/>
                </a:lnTo>
                <a:lnTo>
                  <a:pt x="1692314" y="0"/>
                </a:lnTo>
                <a:lnTo>
                  <a:pt x="1736031" y="1584"/>
                </a:lnTo>
                <a:lnTo>
                  <a:pt x="1780737" y="5008"/>
                </a:lnTo>
                <a:lnTo>
                  <a:pt x="1826349" y="10183"/>
                </a:lnTo>
                <a:lnTo>
                  <a:pt x="1872784" y="17019"/>
                </a:lnTo>
                <a:lnTo>
                  <a:pt x="1919957" y="25425"/>
                </a:lnTo>
                <a:lnTo>
                  <a:pt x="1967786" y="35312"/>
                </a:lnTo>
                <a:lnTo>
                  <a:pt x="2016186" y="46590"/>
                </a:lnTo>
                <a:lnTo>
                  <a:pt x="2065074" y="59169"/>
                </a:lnTo>
                <a:lnTo>
                  <a:pt x="2114367" y="72960"/>
                </a:lnTo>
                <a:lnTo>
                  <a:pt x="2163981" y="87871"/>
                </a:lnTo>
                <a:lnTo>
                  <a:pt x="2213831" y="103814"/>
                </a:lnTo>
                <a:lnTo>
                  <a:pt x="2263836" y="120698"/>
                </a:lnTo>
                <a:lnTo>
                  <a:pt x="2313910" y="138433"/>
                </a:lnTo>
                <a:lnTo>
                  <a:pt x="2363971" y="156930"/>
                </a:lnTo>
                <a:lnTo>
                  <a:pt x="2413934" y="176099"/>
                </a:lnTo>
                <a:lnTo>
                  <a:pt x="2463717" y="195850"/>
                </a:lnTo>
                <a:lnTo>
                  <a:pt x="2513235" y="216092"/>
                </a:lnTo>
                <a:lnTo>
                  <a:pt x="2562406" y="236736"/>
                </a:lnTo>
                <a:lnTo>
                  <a:pt x="2611144" y="257693"/>
                </a:lnTo>
                <a:lnTo>
                  <a:pt x="2659360" y="278870"/>
                </a:lnTo>
                <a:lnTo>
                  <a:pt x="2706978" y="300179"/>
                </a:lnTo>
                <a:lnTo>
                  <a:pt x="2753915" y="321531"/>
                </a:lnTo>
                <a:lnTo>
                  <a:pt x="2800085" y="342836"/>
                </a:lnTo>
                <a:lnTo>
                  <a:pt x="2845406" y="364004"/>
                </a:lnTo>
                <a:lnTo>
                  <a:pt x="2889794" y="384944"/>
                </a:lnTo>
                <a:lnTo>
                  <a:pt x="2933166" y="405568"/>
                </a:lnTo>
                <a:lnTo>
                  <a:pt x="2975437" y="425784"/>
                </a:lnTo>
                <a:lnTo>
                  <a:pt x="3016524" y="445504"/>
                </a:lnTo>
                <a:lnTo>
                  <a:pt x="3056343" y="464637"/>
                </a:lnTo>
                <a:lnTo>
                  <a:pt x="3104213" y="487591"/>
                </a:lnTo>
                <a:lnTo>
                  <a:pt x="3149803" y="509309"/>
                </a:lnTo>
                <a:lnTo>
                  <a:pt x="3192950" y="529616"/>
                </a:lnTo>
                <a:lnTo>
                  <a:pt x="3233493" y="548337"/>
                </a:lnTo>
                <a:lnTo>
                  <a:pt x="3271268" y="565312"/>
                </a:lnTo>
                <a:lnTo>
                  <a:pt x="3306118" y="580337"/>
                </a:lnTo>
                <a:lnTo>
                  <a:pt x="3313093" y="583262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9247149" y="3717225"/>
            <a:ext cx="61807" cy="4064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30274"/>
                </a:moveTo>
                <a:lnTo>
                  <a:pt x="0" y="29324"/>
                </a:lnTo>
                <a:lnTo>
                  <a:pt x="11374" y="0"/>
                </a:lnTo>
                <a:lnTo>
                  <a:pt x="45999" y="3027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9247149" y="3717225"/>
            <a:ext cx="61807" cy="4064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324"/>
                </a:moveTo>
                <a:lnTo>
                  <a:pt x="45999" y="30274"/>
                </a:lnTo>
                <a:lnTo>
                  <a:pt x="11374" y="0"/>
                </a:lnTo>
                <a:lnTo>
                  <a:pt x="0" y="29324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948717" y="4032425"/>
            <a:ext cx="1456267" cy="44873"/>
          </a:xfrm>
          <a:custGeom>
            <a:avLst/>
            <a:gdLst/>
            <a:ahLst/>
            <a:cxnLst/>
            <a:rect l="l" t="t" r="r" b="b"/>
            <a:pathLst>
              <a:path w="1092200" h="33655">
                <a:moveTo>
                  <a:pt x="0" y="33649"/>
                </a:moveTo>
                <a:lnTo>
                  <a:pt x="1091572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9403515" y="40114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949" y="31449"/>
                </a:moveTo>
                <a:lnTo>
                  <a:pt x="0" y="0"/>
                </a:lnTo>
                <a:lnTo>
                  <a:pt x="43674" y="14399"/>
                </a:lnTo>
                <a:lnTo>
                  <a:pt x="949" y="314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9403514" y="4011458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949" y="31449"/>
                </a:moveTo>
                <a:lnTo>
                  <a:pt x="43674" y="14399"/>
                </a:lnTo>
                <a:lnTo>
                  <a:pt x="0" y="0"/>
                </a:lnTo>
                <a:lnTo>
                  <a:pt x="949" y="314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 txBox="1"/>
          <p:nvPr/>
        </p:nvSpPr>
        <p:spPr>
          <a:xfrm>
            <a:off x="8291404" y="4289259"/>
            <a:ext cx="720513" cy="514670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pPr marL="16933" marR="6773">
              <a:lnSpc>
                <a:spcPts val="1893"/>
              </a:lnSpc>
              <a:spcBef>
                <a:spcPts val="213"/>
              </a:spcBef>
            </a:pPr>
            <a:r>
              <a:rPr sz="1600" spc="-7" dirty="0">
                <a:latin typeface="Arial"/>
                <a:cs typeface="Arial"/>
              </a:rPr>
              <a:t>Trained  </a:t>
            </a:r>
            <a:r>
              <a:rPr sz="1600" dirty="0">
                <a:latin typeface="Arial"/>
                <a:cs typeface="Arial"/>
              </a:rPr>
              <a:t>model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197461" y="4289260"/>
            <a:ext cx="5308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latin typeface="Arial"/>
                <a:cs typeface="Arial"/>
              </a:rPr>
              <a:t>score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944312" y="4030091"/>
            <a:ext cx="1015153" cy="2540"/>
          </a:xfrm>
          <a:custGeom>
            <a:avLst/>
            <a:gdLst/>
            <a:ahLst/>
            <a:cxnLst/>
            <a:rect l="l" t="t" r="r" b="b"/>
            <a:pathLst>
              <a:path w="761365" h="1905">
                <a:moveTo>
                  <a:pt x="0" y="0"/>
                </a:moveTo>
                <a:lnTo>
                  <a:pt x="760948" y="1674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11958877" y="4011359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9" y="0"/>
                </a:lnTo>
                <a:lnTo>
                  <a:pt x="43249" y="15824"/>
                </a:lnTo>
                <a:lnTo>
                  <a:pt x="0" y="3144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/>
          <p:nvPr/>
        </p:nvSpPr>
        <p:spPr>
          <a:xfrm>
            <a:off x="11958877" y="4011358"/>
            <a:ext cx="58420" cy="4233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49" y="15824"/>
                </a:lnTo>
                <a:lnTo>
                  <a:pt x="49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FD23-02DE-4D8C-A9E2-5EEC1570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Text Classification on 20 newsgroup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287E53-F5C8-4754-A1BC-5A283B238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" y="2732534"/>
            <a:ext cx="4783313" cy="36238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6BC38-84B4-46EA-A242-79C2D00C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44</a:t>
            </a:fld>
            <a:endParaRPr lang="en-US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64C4E3-F2CC-4F77-9391-F9A0191CB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56" y="2737747"/>
            <a:ext cx="3554077" cy="361860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84FACB-2486-4C8E-945E-843C8B164C88}"/>
              </a:ext>
            </a:extLst>
          </p:cNvPr>
          <p:cNvCxnSpPr/>
          <p:nvPr/>
        </p:nvCxnSpPr>
        <p:spPr>
          <a:xfrm>
            <a:off x="4652249" y="4709160"/>
            <a:ext cx="8935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641CA70-CCED-4C93-A55F-9C7AFE90EBEE}"/>
              </a:ext>
            </a:extLst>
          </p:cNvPr>
          <p:cNvSpPr/>
          <p:nvPr/>
        </p:nvSpPr>
        <p:spPr>
          <a:xfrm>
            <a:off x="155447" y="1232973"/>
            <a:ext cx="4195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http://qwone.com/~jason/20Newsgroups/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984482-B2DC-4125-B4DE-61531D8F534E}"/>
              </a:ext>
            </a:extLst>
          </p:cNvPr>
          <p:cNvSpPr/>
          <p:nvPr/>
        </p:nvSpPr>
        <p:spPr>
          <a:xfrm>
            <a:off x="45719" y="1620371"/>
            <a:ext cx="121005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The 20 Newsgroups data set is a collection of approximately 20,000 newsgroup documents, partitioned (nearly) evenly across 20 different newsgroups. To the best of my knowledge, it was originally collected by Ken Lang, probably for his </a:t>
            </a:r>
            <a:r>
              <a:rPr lang="en-US" sz="1400" dirty="0" err="1"/>
              <a:t>Newsweeder</a:t>
            </a:r>
            <a:r>
              <a:rPr lang="en-US" sz="1400" dirty="0"/>
              <a:t>: Learning to filter </a:t>
            </a:r>
            <a:r>
              <a:rPr lang="en-US" sz="1400" dirty="0" err="1"/>
              <a:t>netnews</a:t>
            </a:r>
            <a:r>
              <a:rPr lang="en-US" sz="1400" dirty="0"/>
              <a:t> paper, though he does not explicitly mention this collection. The 20 newsgroups collection has become a popular data set for experiments in text applications of machine learning techniques, such as text classification and text clustering.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3E3B47-569E-4CA6-8BF7-D13F134C08CF}"/>
              </a:ext>
            </a:extLst>
          </p:cNvPr>
          <p:cNvSpPr/>
          <p:nvPr/>
        </p:nvSpPr>
        <p:spPr>
          <a:xfrm>
            <a:off x="45719" y="6501121"/>
            <a:ext cx="8823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5"/>
              </a:rPr>
              <a:t>https://scikit-learn.org/stable/tutorial/text_analytics/working_with_text_data.html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42435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1FD9-A38F-4CD5-9096-5354498E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Step1:Dataset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55B2-88D7-434D-9377-E2B2BB0DC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the data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E5BEA-EA1C-4309-8CB1-8C3D1751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45143D-FE69-41EC-827D-A0AE2839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17" y="2145444"/>
            <a:ext cx="70074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twenty_train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fetch_20newsgroups(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'train'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488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BF0B-6212-4907-AA2E-1191EC0F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2.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91BD2-C181-4862-BB5E-77EEFBCB8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step is the feature engineering step.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raw text data will be transformed into feature vectors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features will be created using the existing dataset.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33BEE-1C97-4295-8A95-8EFEF3FC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46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9119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B363-E559-48F8-B516-52A31B93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2.1 Count Vectors as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87CE-D5B8-4796-8700-0DD71991B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6147460" cy="45259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Vector is a matrix notation of the dataset in which every row represents a document from the corpus,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column represents a term from the corpus, and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cell represents the frequency count of a particular term in a particular document.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586640-30CE-4AB5-92F6-DBA3DEBD29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60" y="1417640"/>
            <a:ext cx="5246237" cy="44131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798DD-27A5-4E69-A12E-637070BA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47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8FB7AF6-52F0-4B9A-8D51-31B943E1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03" y="4242134"/>
            <a:ext cx="656835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count_vect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CountVectorizer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X_train_counts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count_vect.fit_transform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twenty_train.data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222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7293-B71C-453E-A314-0A1218B2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2.2 TF-IDF Vectors as features</a:t>
            </a:r>
            <a:br>
              <a:rPr lang="en-US" sz="4000" dirty="0"/>
            </a:br>
            <a:r>
              <a:rPr lang="en-US" sz="1600" dirty="0"/>
              <a:t>Term Frequency – Inverse Document Frequency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1A04-3488-4BD5-AD8A-2A51B5E6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score represents the relative importance of a term in the document and the entire corpus. TF-IDF score is composed by two terms: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TF(t) = (Number of times term t appears in a document) / (Total number of terms in the document)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scoring of the frequency of the word in the current document.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IDF(t)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log_e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(Total number of documents / Number of documents with term t in it)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scoring of how rare the word is across documents.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82E01-6D0C-452F-9A09-522E1CA8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48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B047763-9A5C-4698-8A89-85CB8C9EF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0" y="5257797"/>
            <a:ext cx="7739363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tfidf_Vect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X_train_tfidf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tfidf_Vect.fit_transform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twenty_train.data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02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A2FE-EB6B-46BB-AE4B-35056FC6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3.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D006-E05B-477A-80E8-C83651D17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step in the text classification framework is to train a classifier using the features created in the previous step.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1CB9-C841-45BC-A837-A467E200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49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84620EE-CA99-4240-80F0-84F8C9669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75" y="2805752"/>
            <a:ext cx="5393464" cy="12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MultinomialNB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clf.fit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X_train_tfidf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twenty_train.target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69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FC36BB-91A5-4462-B6E9-11F533F549BA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NLP Applications 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B00FA-8B24-475A-9523-CDBE2449B36A}"/>
              </a:ext>
            </a:extLst>
          </p:cNvPr>
          <p:cNvSpPr/>
          <p:nvPr/>
        </p:nvSpPr>
        <p:spPr>
          <a:xfrm>
            <a:off x="584718" y="764024"/>
            <a:ext cx="48277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Consumer behavior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Site recommendation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Spam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Detecting fake news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Automatic Summarization (to generate summary of given text) and Machine Translation (translation of one language into another)</a:t>
            </a:r>
          </a:p>
        </p:txBody>
      </p:sp>
      <p:pic>
        <p:nvPicPr>
          <p:cNvPr id="5" name="Picture 4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CA028529-8206-4A6B-B746-2ED346354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1" y="959439"/>
            <a:ext cx="2501653" cy="2208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picture containing object, watch&#10;&#10;Description generated with high confidence">
            <a:extLst>
              <a:ext uri="{FF2B5EF4-FFF2-40B4-BE49-F238E27FC236}">
                <a16:creationId xmlns:a16="http://schemas.microsoft.com/office/drawing/2014/main" id="{2357BAE5-7735-4116-B3E2-6FC0C51FB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1" y="3320870"/>
            <a:ext cx="5719664" cy="1339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201A36-4433-4560-9D79-8D7C9BF6A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617" y="1180289"/>
            <a:ext cx="3619500" cy="1495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A hand holding up a sign&#10;&#10;Description generated with very high confidence">
            <a:extLst>
              <a:ext uri="{FF2B5EF4-FFF2-40B4-BE49-F238E27FC236}">
                <a16:creationId xmlns:a16="http://schemas.microsoft.com/office/drawing/2014/main" id="{18DEEADB-7EC6-4CCF-AAB5-98EAD6D81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1" y="4774107"/>
            <a:ext cx="2584581" cy="1452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54D72EF3-A1C9-4A1E-96C4-5CEF8CB60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617" y="4774107"/>
            <a:ext cx="2994738" cy="1453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78763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5F07-2F5F-44CB-9192-28CF62D1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9E047-91B1-4758-96AD-DB710B2C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0A29D2E-96EA-428F-B943-5A77AA4E1B8D}" type="slidenum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</a:t>
            </a:fld>
            <a:endParaRPr lang="en-US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B6B8972-8893-4BE2-B9A4-BD323B10C1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2855" y="1743987"/>
            <a:ext cx="8405763" cy="27853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twenty_test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fetch_20newsgroups(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'test'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X_test_tfidf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tfidf_Vect.transform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twenty_test.data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predicted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clf.predict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X_test_tfidf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metrics.accuracy_score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twenty_test.target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predicted)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(score)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611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028781-990F-4F17-BA34-B75043C36458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9123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spc="-5" dirty="0"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28DF3-13F5-48CF-B1DA-14BD4D90F259}"/>
              </a:ext>
            </a:extLst>
          </p:cNvPr>
          <p:cNvSpPr/>
          <p:nvPr/>
        </p:nvSpPr>
        <p:spPr>
          <a:xfrm>
            <a:off x="609600" y="1289596"/>
            <a:ext cx="1076597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  <a:hlinkClick r:id="rId2"/>
              </a:rPr>
              <a:t>https://github.com/wade12/WikiScraper/blob/master/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  <a:hlinkClick r:id="rId3"/>
              </a:rPr>
              <a:t>http://www.w3resource.com/python-exercises/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  <a:hlinkClick r:id="rId4"/>
              </a:rPr>
              <a:t>https://www.learnpython.org/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hlinkClick r:id="rId5"/>
              </a:rPr>
              <a:t>http://elgibborsms.com/blog/intuitive-understanding-of-word-embeddings-count-vectors-to-word2vec/</a:t>
            </a:r>
            <a:endParaRPr lang="en-US" sz="28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https://scikit-learn.org/stable/tutorial/text_analytics/working_with_text_data.html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https://www.nltk.org/book/ch05.html</a:t>
            </a:r>
            <a:r>
              <a:rPr lang="en-US" sz="2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97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FC36BB-91A5-4462-B6E9-11F533F549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NLP Libraries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444145-4E66-4796-8C1B-2CD846F4FCA9}"/>
              </a:ext>
            </a:extLst>
          </p:cNvPr>
          <p:cNvSpPr/>
          <p:nvPr/>
        </p:nvSpPr>
        <p:spPr>
          <a:xfrm>
            <a:off x="734008" y="1685836"/>
            <a:ext cx="103227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NLTK (Natural Language Toolkit)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Georgia" panose="02040502050405020303" pitchFamily="18" charset="0"/>
              </a:rPr>
              <a:t>SpaCy</a:t>
            </a:r>
            <a:endParaRPr lang="en-US" sz="28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Stanford NLP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Apache </a:t>
            </a:r>
            <a:r>
              <a:rPr lang="en-US" sz="2800" dirty="0" err="1">
                <a:latin typeface="Georgia" panose="02040502050405020303" pitchFamily="18" charset="0"/>
              </a:rPr>
              <a:t>OpenNLP</a:t>
            </a:r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444E4-4910-4D88-AE1D-D4314261D706}"/>
              </a:ext>
            </a:extLst>
          </p:cNvPr>
          <p:cNvSpPr/>
          <p:nvPr/>
        </p:nvSpPr>
        <p:spPr>
          <a:xfrm>
            <a:off x="532351" y="6166276"/>
            <a:ext cx="73520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https://opensource.com/business/15/7/five-open-source-nlp-tools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691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NLTK (Natural Language Toolkit)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8EF5C-CD8A-4E9C-BC70-10C24E078219}"/>
              </a:ext>
            </a:extLst>
          </p:cNvPr>
          <p:cNvSpPr/>
          <p:nvPr/>
        </p:nvSpPr>
        <p:spPr>
          <a:xfrm>
            <a:off x="696685" y="1622267"/>
            <a:ext cx="9669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An open source library which simplifies the implementation of Natural Language Processing(NLP) in Python.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624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Download and Installation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BF2FD-AAD6-4016-A63D-5C42C163BAC4}"/>
              </a:ext>
            </a:extLst>
          </p:cNvPr>
          <p:cNvSpPr/>
          <p:nvPr/>
        </p:nvSpPr>
        <p:spPr>
          <a:xfrm>
            <a:off x="749559" y="1402385"/>
            <a:ext cx="795590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For Anaconda and Python3.6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Run the Python interpreter and type the commands: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&gt; </a:t>
            </a:r>
            <a:r>
              <a:rPr lang="en-US" sz="2000" dirty="0" err="1">
                <a:latin typeface="Georgia" panose="02040502050405020303" pitchFamily="18" charset="0"/>
              </a:rPr>
              <a:t>conda</a:t>
            </a:r>
            <a:r>
              <a:rPr lang="en-US" sz="2000" dirty="0">
                <a:latin typeface="Georgia" panose="02040502050405020303" pitchFamily="18" charset="0"/>
              </a:rPr>
              <a:t> install </a:t>
            </a:r>
            <a:r>
              <a:rPr lang="en-US" sz="2000" dirty="0" err="1">
                <a:latin typeface="Georgia" panose="02040502050405020303" pitchFamily="18" charset="0"/>
              </a:rPr>
              <a:t>nltk</a:t>
            </a:r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&gt;python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&gt;&gt;&gt; import </a:t>
            </a:r>
            <a:r>
              <a:rPr lang="en-US" sz="2000" dirty="0" err="1">
                <a:latin typeface="Georgia" panose="02040502050405020303" pitchFamily="18" charset="0"/>
              </a:rPr>
              <a:t>nltk</a:t>
            </a:r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&gt;&gt;&gt;</a:t>
            </a:r>
            <a:r>
              <a:rPr lang="en-US" sz="2000" dirty="0" err="1">
                <a:latin typeface="Georgia" panose="02040502050405020303" pitchFamily="18" charset="0"/>
              </a:rPr>
              <a:t>nltk.download</a:t>
            </a:r>
            <a:r>
              <a:rPr lang="en-US" sz="2000" dirty="0">
                <a:latin typeface="Georgia" panose="02040502050405020303" pitchFamily="18" charset="0"/>
              </a:rPr>
              <a:t>()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AD91F-1D8E-4696-997A-832C00D2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017" y="2635594"/>
            <a:ext cx="8282474" cy="224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1AAAC7-5292-40BB-BD37-C2C913BEA2BA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>
                <a:latin typeface="Georgia" panose="02040502050405020303" pitchFamily="18" charset="0"/>
              </a:rPr>
              <a:t>Download and Installation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E5230-2003-48EC-8718-71A5F5422977}"/>
              </a:ext>
            </a:extLst>
          </p:cNvPr>
          <p:cNvSpPr/>
          <p:nvPr/>
        </p:nvSpPr>
        <p:spPr>
          <a:xfrm>
            <a:off x="463420" y="6099502"/>
            <a:ext cx="1606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https://www.nltk.org/</a:t>
            </a:r>
            <a:r>
              <a:rPr lang="en-US" sz="12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8D9D47-E7B6-481C-A82E-4E4C7A7B0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22" y="1600394"/>
            <a:ext cx="4973682" cy="4259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E86B2-55C1-4428-BA83-DD7A4BF26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004" y="1593526"/>
            <a:ext cx="4989749" cy="426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1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6054</TotalTime>
  <Words>2853</Words>
  <Application>Microsoft Office PowerPoint</Application>
  <PresentationFormat>Widescreen</PresentationFormat>
  <Paragraphs>402</Paragraphs>
  <Slides>51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Arial</vt:lpstr>
      <vt:lpstr>Calibri</vt:lpstr>
      <vt:lpstr>Franklin Gothic Book</vt:lpstr>
      <vt:lpstr>Georgia</vt:lpstr>
      <vt:lpstr>Helvetica</vt:lpstr>
      <vt:lpstr>Symbol</vt:lpstr>
      <vt:lpstr>Times New Roman</vt:lpstr>
      <vt:lpstr>Wingdings</vt:lpstr>
      <vt:lpstr>Office Theme</vt:lpstr>
      <vt:lpstr>Office Theme</vt:lpstr>
      <vt:lpstr>2_Custom Design</vt:lpstr>
      <vt:lpstr>3_Custom Design</vt:lpstr>
      <vt:lpstr>4_Custom Design</vt:lpstr>
      <vt:lpstr>PowerPoint Presentation</vt:lpstr>
      <vt:lpstr>Feedback is greatly appreciated!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brown corpus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Classification</vt:lpstr>
      <vt:lpstr>Example: News article classification</vt:lpstr>
      <vt:lpstr>Word Embedding</vt:lpstr>
      <vt:lpstr>Word Embedding</vt:lpstr>
      <vt:lpstr>Word Embedding</vt:lpstr>
      <vt:lpstr>Word Embedding</vt:lpstr>
      <vt:lpstr>Text = sparse</vt:lpstr>
      <vt:lpstr>Classification score - pipeline</vt:lpstr>
      <vt:lpstr>Use Case: Text Classification on 20 newsgroup</vt:lpstr>
      <vt:lpstr>Step1:Dataset preparation</vt:lpstr>
      <vt:lpstr>2. Feature Engineering</vt:lpstr>
      <vt:lpstr>2.1 Count Vectors as features</vt:lpstr>
      <vt:lpstr>2.2 TF-IDF Vectors as features Term Frequency – Inverse Document Frequency</vt:lpstr>
      <vt:lpstr>3. Model Building</vt:lpstr>
      <vt:lpstr>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 Learning with Scikit-Learn</dc:title>
  <dc:subject/>
  <dc:creator/>
  <dc:description/>
  <cp:lastModifiedBy>Albishri, Ahmed Awad H (UMKC-Student)</cp:lastModifiedBy>
  <cp:revision>181</cp:revision>
  <dcterms:created xsi:type="dcterms:W3CDTF">2017-09-04T00:21:53Z</dcterms:created>
  <dcterms:modified xsi:type="dcterms:W3CDTF">2020-03-06T07:14:04Z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2016-02-20T00:00:00Z</vt:filetime>
  </property>
  <property fmtid="{D5CDD505-2E9C-101B-9397-08002B2CF9AE}" pid="4" name="Creator">
    <vt:lpwstr>Google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astSaved">
    <vt:filetime>2017-09-04T00:00:00Z</vt:filetime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38</vt:i4>
  </property>
</Properties>
</file>