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6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8D56-1E41-4EF8-8C6E-9414602C2B50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02F-ABB0-4762-82F0-D638B3C8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4"/>
          <p:cNvSpPr/>
          <p:nvPr/>
        </p:nvSpPr>
        <p:spPr>
          <a:xfrm>
            <a:off x="53318" y="968583"/>
            <a:ext cx="1367875" cy="240956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4707" y="-50848"/>
            <a:ext cx="8202377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ounded Rectangle 3"/>
          <p:cNvSpPr/>
          <p:nvPr/>
        </p:nvSpPr>
        <p:spPr>
          <a:xfrm>
            <a:off x="1901690" y="501995"/>
            <a:ext cx="2301034" cy="3880302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2139030" y="1368061"/>
            <a:ext cx="1764426" cy="24128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8442" y="778027"/>
            <a:ext cx="101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Web App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Rounded Rectangle 14"/>
          <p:cNvSpPr/>
          <p:nvPr/>
        </p:nvSpPr>
        <p:spPr>
          <a:xfrm>
            <a:off x="4628055" y="501996"/>
            <a:ext cx="2301034" cy="3880301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5205" y="785631"/>
            <a:ext cx="1446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Business Layer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Rounded Rectangle 16"/>
          <p:cNvSpPr/>
          <p:nvPr/>
        </p:nvSpPr>
        <p:spPr>
          <a:xfrm>
            <a:off x="4919343" y="1291042"/>
            <a:ext cx="1787866" cy="4272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Repos</a:t>
            </a:r>
          </a:p>
        </p:txBody>
      </p:sp>
      <p:cxnSp>
        <p:nvCxnSpPr>
          <p:cNvPr id="25" name="Straight Arrow Connector 24"/>
          <p:cNvCxnSpPr>
            <a:stCxn id="7" idx="3"/>
            <a:endCxn id="10" idx="1"/>
          </p:cNvCxnSpPr>
          <p:nvPr/>
        </p:nvCxnSpPr>
        <p:spPr>
          <a:xfrm>
            <a:off x="4202724" y="2442146"/>
            <a:ext cx="4253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106"/>
          <p:cNvSpPr/>
          <p:nvPr/>
        </p:nvSpPr>
        <p:spPr>
          <a:xfrm>
            <a:off x="1986199" y="4695576"/>
            <a:ext cx="5179711" cy="1412452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ounded Rectangle 46"/>
          <p:cNvSpPr/>
          <p:nvPr/>
        </p:nvSpPr>
        <p:spPr>
          <a:xfrm>
            <a:off x="2374846" y="1816503"/>
            <a:ext cx="1331559" cy="26871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Views</a:t>
            </a: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0" name="Rounded Rectangle 47"/>
          <p:cNvSpPr/>
          <p:nvPr/>
        </p:nvSpPr>
        <p:spPr>
          <a:xfrm>
            <a:off x="2374846" y="2475311"/>
            <a:ext cx="1331559" cy="2642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View Models</a:t>
            </a: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3" name="Rounded Rectangle 54"/>
          <p:cNvSpPr/>
          <p:nvPr/>
        </p:nvSpPr>
        <p:spPr>
          <a:xfrm>
            <a:off x="2385580" y="3111252"/>
            <a:ext cx="1331559" cy="2642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Controllers</a:t>
            </a:r>
            <a:endParaRPr kumimoji="0" lang="en-US" sz="125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78254" y="778027"/>
            <a:ext cx="406966" cy="41160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3903456" y="26269"/>
            <a:ext cx="34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Project Management App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8" name="Straight Arrow Connector 67"/>
          <p:cNvCxnSpPr>
            <a:stCxn id="4" idx="3"/>
          </p:cNvCxnSpPr>
          <p:nvPr/>
        </p:nvCxnSpPr>
        <p:spPr>
          <a:xfrm>
            <a:off x="1421193" y="2173368"/>
            <a:ext cx="484764" cy="44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14207" y="1079041"/>
            <a:ext cx="659150" cy="33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Users</a:t>
            </a:r>
          </a:p>
        </p:txBody>
      </p:sp>
      <p:sp>
        <p:nvSpPr>
          <p:cNvPr id="73" name="Smiley Face 72"/>
          <p:cNvSpPr/>
          <p:nvPr/>
        </p:nvSpPr>
        <p:spPr>
          <a:xfrm>
            <a:off x="218285" y="1725301"/>
            <a:ext cx="987983" cy="10188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ounded Rectangle 16"/>
          <p:cNvSpPr/>
          <p:nvPr/>
        </p:nvSpPr>
        <p:spPr>
          <a:xfrm>
            <a:off x="4893584" y="1999467"/>
            <a:ext cx="1787866" cy="320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Repo Factory</a:t>
            </a:r>
          </a:p>
        </p:txBody>
      </p:sp>
      <p:sp>
        <p:nvSpPr>
          <p:cNvPr id="75" name="Rounded Rectangle 16"/>
          <p:cNvSpPr/>
          <p:nvPr/>
        </p:nvSpPr>
        <p:spPr>
          <a:xfrm>
            <a:off x="4853650" y="2671807"/>
            <a:ext cx="1787866" cy="320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EF DB Context</a:t>
            </a:r>
          </a:p>
        </p:txBody>
      </p:sp>
      <p:sp>
        <p:nvSpPr>
          <p:cNvPr id="76" name="Rounded Rectangle 16"/>
          <p:cNvSpPr/>
          <p:nvPr/>
        </p:nvSpPr>
        <p:spPr>
          <a:xfrm>
            <a:off x="4853650" y="3432562"/>
            <a:ext cx="1787866" cy="3204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</a:rPr>
              <a:t>EF Data Initializer</a:t>
            </a:r>
          </a:p>
        </p:txBody>
      </p:sp>
      <p:sp>
        <p:nvSpPr>
          <p:cNvPr id="78" name="Rounded Rectangle 14"/>
          <p:cNvSpPr/>
          <p:nvPr/>
        </p:nvSpPr>
        <p:spPr>
          <a:xfrm>
            <a:off x="7307420" y="857688"/>
            <a:ext cx="2301034" cy="2717643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Cylinder 79"/>
          <p:cNvSpPr/>
          <p:nvPr/>
        </p:nvSpPr>
        <p:spPr>
          <a:xfrm>
            <a:off x="7908045" y="1805696"/>
            <a:ext cx="1099783" cy="12226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08045" y="1222919"/>
            <a:ext cx="107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Data Layer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870519" y="2188620"/>
            <a:ext cx="4253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013697" y="5180598"/>
            <a:ext cx="803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Entities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021243" y="4316054"/>
            <a:ext cx="0" cy="37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711572" y="4347151"/>
            <a:ext cx="0" cy="37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042414" y="2420673"/>
            <a:ext cx="80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SQL DB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3823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 Sreenivas V</dc:creator>
  <cp:lastModifiedBy>Naga Sreenivas V</cp:lastModifiedBy>
  <cp:revision>3</cp:revision>
  <dcterms:created xsi:type="dcterms:W3CDTF">2016-12-11T14:42:45Z</dcterms:created>
  <dcterms:modified xsi:type="dcterms:W3CDTF">2016-12-11T15:33:25Z</dcterms:modified>
</cp:coreProperties>
</file>