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D7684-C88C-FA42-BE81-DDA98AC116B9}" v="39" dt="2021-11-11T20:34:01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iwala, Sun Rakeshkumar" userId="64753392-1e19-4167-bd03-3f0d1f6a88fa" providerId="ADAL" clId="{490D7684-C88C-FA42-BE81-DDA98AC116B9}"/>
    <pc:docChg chg="undo custSel addSld modSld modMainMaster">
      <pc:chgData name="Gajiwala, Sun Rakeshkumar" userId="64753392-1e19-4167-bd03-3f0d1f6a88fa" providerId="ADAL" clId="{490D7684-C88C-FA42-BE81-DDA98AC116B9}" dt="2021-11-11T20:37:32.594" v="1139" actId="20577"/>
      <pc:docMkLst>
        <pc:docMk/>
      </pc:docMkLst>
      <pc:sldChg chg="modSp mod modTransition">
        <pc:chgData name="Gajiwala, Sun Rakeshkumar" userId="64753392-1e19-4167-bd03-3f0d1f6a88fa" providerId="ADAL" clId="{490D7684-C88C-FA42-BE81-DDA98AC116B9}" dt="2021-11-11T20:35:37.261" v="1132" actId="1076"/>
        <pc:sldMkLst>
          <pc:docMk/>
          <pc:sldMk cId="3731323843" sldId="256"/>
        </pc:sldMkLst>
        <pc:spChg chg="mod">
          <ac:chgData name="Gajiwala, Sun Rakeshkumar" userId="64753392-1e19-4167-bd03-3f0d1f6a88fa" providerId="ADAL" clId="{490D7684-C88C-FA42-BE81-DDA98AC116B9}" dt="2021-11-11T20:35:37.261" v="1132" actId="1076"/>
          <ac:spMkLst>
            <pc:docMk/>
            <pc:sldMk cId="3731323843" sldId="256"/>
            <ac:spMk id="2" creationId="{30FB6A03-8AB0-1B4C-B5CF-FDF70A2495AF}"/>
          </ac:spMkLst>
        </pc:spChg>
        <pc:spChg chg="mod">
          <ac:chgData name="Gajiwala, Sun Rakeshkumar" userId="64753392-1e19-4167-bd03-3f0d1f6a88fa" providerId="ADAL" clId="{490D7684-C88C-FA42-BE81-DDA98AC116B9}" dt="2021-11-11T20:14:16.635" v="326" actId="20577"/>
          <ac:spMkLst>
            <pc:docMk/>
            <pc:sldMk cId="3731323843" sldId="256"/>
            <ac:spMk id="3" creationId="{46FFCF14-8D79-434B-9D78-EC11B5605CB6}"/>
          </ac:spMkLst>
        </pc:spChg>
      </pc:sldChg>
      <pc:sldChg chg="modSp mod modTransition">
        <pc:chgData name="Gajiwala, Sun Rakeshkumar" userId="64753392-1e19-4167-bd03-3f0d1f6a88fa" providerId="ADAL" clId="{490D7684-C88C-FA42-BE81-DDA98AC116B9}" dt="2021-11-11T20:36:39.571" v="1134" actId="20577"/>
        <pc:sldMkLst>
          <pc:docMk/>
          <pc:sldMk cId="2045835800" sldId="257"/>
        </pc:sldMkLst>
        <pc:spChg chg="mod">
          <ac:chgData name="Gajiwala, Sun Rakeshkumar" userId="64753392-1e19-4167-bd03-3f0d1f6a88fa" providerId="ADAL" clId="{490D7684-C88C-FA42-BE81-DDA98AC116B9}" dt="2021-11-11T20:36:39.571" v="1134" actId="20577"/>
          <ac:spMkLst>
            <pc:docMk/>
            <pc:sldMk cId="2045835800" sldId="257"/>
            <ac:spMk id="3" creationId="{D8F6A1C0-99B7-394E-BCBB-8FFEF789B273}"/>
          </ac:spMkLst>
        </pc:spChg>
      </pc:sldChg>
      <pc:sldChg chg="modSp mod modTransition">
        <pc:chgData name="Gajiwala, Sun Rakeshkumar" userId="64753392-1e19-4167-bd03-3f0d1f6a88fa" providerId="ADAL" clId="{490D7684-C88C-FA42-BE81-DDA98AC116B9}" dt="2021-11-11T20:34:01.516" v="1126"/>
        <pc:sldMkLst>
          <pc:docMk/>
          <pc:sldMk cId="1146274999" sldId="258"/>
        </pc:sldMkLst>
        <pc:spChg chg="mod">
          <ac:chgData name="Gajiwala, Sun Rakeshkumar" userId="64753392-1e19-4167-bd03-3f0d1f6a88fa" providerId="ADAL" clId="{490D7684-C88C-FA42-BE81-DDA98AC116B9}" dt="2021-11-11T20:31:55.174" v="1086" actId="123"/>
          <ac:spMkLst>
            <pc:docMk/>
            <pc:sldMk cId="1146274999" sldId="258"/>
            <ac:spMk id="3" creationId="{7B58D119-377A-724A-808B-13CA87664F3C}"/>
          </ac:spMkLst>
        </pc:spChg>
      </pc:sldChg>
      <pc:sldChg chg="modSp mod modTransition">
        <pc:chgData name="Gajiwala, Sun Rakeshkumar" userId="64753392-1e19-4167-bd03-3f0d1f6a88fa" providerId="ADAL" clId="{490D7684-C88C-FA42-BE81-DDA98AC116B9}" dt="2021-11-11T20:37:15.056" v="1138" actId="20577"/>
        <pc:sldMkLst>
          <pc:docMk/>
          <pc:sldMk cId="117254539" sldId="259"/>
        </pc:sldMkLst>
        <pc:spChg chg="mod">
          <ac:chgData name="Gajiwala, Sun Rakeshkumar" userId="64753392-1e19-4167-bd03-3f0d1f6a88fa" providerId="ADAL" clId="{490D7684-C88C-FA42-BE81-DDA98AC116B9}" dt="2021-11-11T20:37:15.056" v="1138" actId="20577"/>
          <ac:spMkLst>
            <pc:docMk/>
            <pc:sldMk cId="117254539" sldId="259"/>
            <ac:spMk id="3" creationId="{036BF7B1-9926-0D46-A663-79AF84007A84}"/>
          </ac:spMkLst>
        </pc:spChg>
      </pc:sldChg>
      <pc:sldChg chg="modSp new mod modTransition">
        <pc:chgData name="Gajiwala, Sun Rakeshkumar" userId="64753392-1e19-4167-bd03-3f0d1f6a88fa" providerId="ADAL" clId="{490D7684-C88C-FA42-BE81-DDA98AC116B9}" dt="2021-11-11T20:37:32.594" v="1139" actId="20577"/>
        <pc:sldMkLst>
          <pc:docMk/>
          <pc:sldMk cId="81218890" sldId="260"/>
        </pc:sldMkLst>
        <pc:spChg chg="mod">
          <ac:chgData name="Gajiwala, Sun Rakeshkumar" userId="64753392-1e19-4167-bd03-3f0d1f6a88fa" providerId="ADAL" clId="{490D7684-C88C-FA42-BE81-DDA98AC116B9}" dt="2021-11-11T20:22:04.285" v="547" actId="20577"/>
          <ac:spMkLst>
            <pc:docMk/>
            <pc:sldMk cId="81218890" sldId="260"/>
            <ac:spMk id="2" creationId="{EA2FB8B5-B7A9-184E-A4B6-E6CA1508AD31}"/>
          </ac:spMkLst>
        </pc:spChg>
        <pc:spChg chg="mod">
          <ac:chgData name="Gajiwala, Sun Rakeshkumar" userId="64753392-1e19-4167-bd03-3f0d1f6a88fa" providerId="ADAL" clId="{490D7684-C88C-FA42-BE81-DDA98AC116B9}" dt="2021-11-11T20:37:32.594" v="1139" actId="20577"/>
          <ac:spMkLst>
            <pc:docMk/>
            <pc:sldMk cId="81218890" sldId="260"/>
            <ac:spMk id="3" creationId="{9ED4A627-DBF8-E142-B079-7C42DF06AFF6}"/>
          </ac:spMkLst>
        </pc:spChg>
      </pc:sldChg>
      <pc:sldChg chg="modSp new mod modTransition">
        <pc:chgData name="Gajiwala, Sun Rakeshkumar" userId="64753392-1e19-4167-bd03-3f0d1f6a88fa" providerId="ADAL" clId="{490D7684-C88C-FA42-BE81-DDA98AC116B9}" dt="2021-11-11T20:34:01.516" v="1126"/>
        <pc:sldMkLst>
          <pc:docMk/>
          <pc:sldMk cId="866459125" sldId="261"/>
        </pc:sldMkLst>
        <pc:spChg chg="mod">
          <ac:chgData name="Gajiwala, Sun Rakeshkumar" userId="64753392-1e19-4167-bd03-3f0d1f6a88fa" providerId="ADAL" clId="{490D7684-C88C-FA42-BE81-DDA98AC116B9}" dt="2021-11-11T20:33:12.743" v="1108" actId="14100"/>
          <ac:spMkLst>
            <pc:docMk/>
            <pc:sldMk cId="866459125" sldId="261"/>
            <ac:spMk id="2" creationId="{51D5AF23-6ED6-FE41-96E5-8FF975501DBD}"/>
          </ac:spMkLst>
        </pc:spChg>
        <pc:spChg chg="mod">
          <ac:chgData name="Gajiwala, Sun Rakeshkumar" userId="64753392-1e19-4167-bd03-3f0d1f6a88fa" providerId="ADAL" clId="{490D7684-C88C-FA42-BE81-DDA98AC116B9}" dt="2021-11-11T20:32:51.060" v="1103" actId="1076"/>
          <ac:spMkLst>
            <pc:docMk/>
            <pc:sldMk cId="866459125" sldId="261"/>
            <ac:spMk id="3" creationId="{CFC6AD05-017F-0147-A668-568C22D1FFDD}"/>
          </ac:spMkLst>
        </pc:spChg>
      </pc:sldChg>
      <pc:sldMasterChg chg="modTransition modSldLayout">
        <pc:chgData name="Gajiwala, Sun Rakeshkumar" userId="64753392-1e19-4167-bd03-3f0d1f6a88fa" providerId="ADAL" clId="{490D7684-C88C-FA42-BE81-DDA98AC116B9}" dt="2021-11-11T20:34:01.516" v="1126"/>
        <pc:sldMasterMkLst>
          <pc:docMk/>
          <pc:sldMasterMk cId="3689566158" sldId="2147483713"/>
        </pc:sldMasterMkLst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2824353155" sldId="2147483702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3964365205" sldId="2147483703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567177666" sldId="2147483704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2632358560" sldId="2147483705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4063808028" sldId="2147483706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1321748840" sldId="2147483707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848274299" sldId="2147483708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1239049306" sldId="2147483709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1086303128" sldId="2147483710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212757287" sldId="2147483711"/>
          </pc:sldLayoutMkLst>
        </pc:sldLayoutChg>
        <pc:sldLayoutChg chg="modTransition">
          <pc:chgData name="Gajiwala, Sun Rakeshkumar" userId="64753392-1e19-4167-bd03-3f0d1f6a88fa" providerId="ADAL" clId="{490D7684-C88C-FA42-BE81-DDA98AC116B9}" dt="2021-11-11T20:34:01.516" v="1126"/>
          <pc:sldLayoutMkLst>
            <pc:docMk/>
            <pc:sldMasterMk cId="3689566158" sldId="2147483713"/>
            <pc:sldLayoutMk cId="695980619" sldId="214748371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4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956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B6A03-8AB0-1B4C-B5CF-FDF70A249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914" y="35797"/>
            <a:ext cx="4038714" cy="33932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SOLVING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OPEN-AI GYM TAXI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USING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Q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CF14-8D79-434B-9D78-EC11B560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</a:t>
            </a:r>
          </a:p>
          <a:p>
            <a:pPr algn="r"/>
            <a:r>
              <a:rPr lang="en-US" dirty="0"/>
              <a:t>Siva Chandan Chakka &amp;</a:t>
            </a:r>
          </a:p>
          <a:p>
            <a:pPr algn="r"/>
            <a:r>
              <a:rPr lang="en-US" dirty="0"/>
              <a:t>Sun Gajiwala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3" descr="Red ad gree bar graphs and numbers above the city skyline">
            <a:extLst>
              <a:ext uri="{FF2B5EF4-FFF2-40B4-BE49-F238E27FC236}">
                <a16:creationId xmlns:a16="http://schemas.microsoft.com/office/drawing/2014/main" id="{BBE84FEB-5486-469A-9C57-3B7ADC01A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73132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B0E-8638-0840-BF90-3D744100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A1C0-99B7-394E-BCBB-8FFEF789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Taxi Environment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one of many environments available in the Open-AI Gym, which are used to develop and benchmark reinforcement learning algorithms.</a:t>
            </a:r>
          </a:p>
          <a:p>
            <a:pPr algn="just"/>
            <a:r>
              <a:rPr lang="en-US" dirty="0"/>
              <a:t>The goal of the taxi is to pick-up passenger and drop them off at destination in the least number of moves.</a:t>
            </a:r>
          </a:p>
          <a:p>
            <a:pPr algn="just"/>
            <a:r>
              <a:rPr lang="en-US" dirty="0"/>
              <a:t>Our Objective is to train a taxi agent to perform this task optimally using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204583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38BF-A0E9-D741-A697-9D51E53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D119-377A-724A-808B-13CA8766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 will be implemented using python 3.8.</a:t>
            </a:r>
          </a:p>
          <a:p>
            <a:pPr algn="just"/>
            <a:r>
              <a:rPr lang="en-US" dirty="0"/>
              <a:t>We will be using NumPy library and Gym library to access the Taxi Environment.</a:t>
            </a:r>
          </a:p>
          <a:p>
            <a:pPr algn="just"/>
            <a:r>
              <a:rPr lang="en-US" dirty="0"/>
              <a:t>The reinforcement technique that will be used to train the agent is Q learning.</a:t>
            </a:r>
          </a:p>
          <a:p>
            <a:pPr algn="just"/>
            <a:r>
              <a:rPr lang="en-US" dirty="0"/>
              <a:t>For exploration Policy we will be using Epsilon Greedy Policy.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3BAE-72FC-6B41-9D95-E168F115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F7B1-9926-0D46-A663-79AF8400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will be submitting a directory containing an executable file that runs a Graphical User Interface that allows user to adjust the number of Episodes, Learning rate, Epsilon value, Decay rate and Discount rate to train the agent.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B8B5-B7A9-184E-A4B6-E6CA1508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A627-DBF8-E142-B079-7C42DF06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agent will receive +20 points for a successful drop-off and lose 1 point for every time step it takes.</a:t>
            </a:r>
          </a:p>
          <a:p>
            <a:pPr algn="just"/>
            <a:r>
              <a:rPr lang="en-US" dirty="0"/>
              <a:t>There is also a 10-point penalty for illegal pickup and drop-off actions.</a:t>
            </a:r>
          </a:p>
          <a:p>
            <a:pPr algn="just"/>
            <a:r>
              <a:rPr lang="en-US" dirty="0"/>
              <a:t>After completing exploration for ‘ n ’ number of episodes, we start the exploitation and during this, a score will be displayed at the end of each step using the above methodology.</a:t>
            </a:r>
          </a:p>
        </p:txBody>
      </p:sp>
    </p:spTree>
    <p:extLst>
      <p:ext uri="{BB962C8B-B14F-4D97-AF65-F5344CB8AC3E}">
        <p14:creationId xmlns:p14="http://schemas.microsoft.com/office/powerpoint/2010/main" val="812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AF23-6ED6-FE41-96E5-8FF97550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713" y="5022896"/>
            <a:ext cx="4069071" cy="1118886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AD05-017F-0147-A668-568C22D1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956" y="325864"/>
            <a:ext cx="1397385" cy="11188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SOLVING  OPEN-AI GYM TAXI  USING Q LEARNING</vt:lpstr>
      <vt:lpstr>OBJECTIVE</vt:lpstr>
      <vt:lpstr>APPROACH</vt:lpstr>
      <vt:lpstr>Deliverables</vt:lpstr>
      <vt:lpstr>Evaluation Methodology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OPEN-AI GYM TAXI USING Q LEARNING</dc:title>
  <dc:creator>Gajiwala, Sun Rakeshkumar</dc:creator>
  <cp:lastModifiedBy>Gajiwala, Sun Rakeshkumar</cp:lastModifiedBy>
  <cp:revision>1</cp:revision>
  <dcterms:created xsi:type="dcterms:W3CDTF">2021-11-11T19:38:49Z</dcterms:created>
  <dcterms:modified xsi:type="dcterms:W3CDTF">2021-11-11T20:37:38Z</dcterms:modified>
</cp:coreProperties>
</file>