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12AAA4-3738-9040-BF85-CF8AD64339C3}" v="130" dt="2021-12-06T21:05:02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55"/>
  </p:normalViewPr>
  <p:slideViewPr>
    <p:cSldViewPr snapToGrid="0" snapToObjects="1">
      <p:cViewPr varScale="1">
        <p:scale>
          <a:sx n="83" d="100"/>
          <a:sy n="83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jiwala, Sun Rakeshkumar" userId="64753392-1e19-4167-bd03-3f0d1f6a88fa" providerId="ADAL" clId="{CA12AAA4-3738-9040-BF85-CF8AD64339C3}"/>
    <pc:docChg chg="undo redo custSel addSld delSld modSld modMainMaster addSection delSection">
      <pc:chgData name="Gajiwala, Sun Rakeshkumar" userId="64753392-1e19-4167-bd03-3f0d1f6a88fa" providerId="ADAL" clId="{CA12AAA4-3738-9040-BF85-CF8AD64339C3}" dt="2021-12-06T21:05:02.628" v="1861"/>
      <pc:docMkLst>
        <pc:docMk/>
      </pc:docMkLst>
      <pc:sldChg chg="addSp delSp modSp mod modTransition">
        <pc:chgData name="Gajiwala, Sun Rakeshkumar" userId="64753392-1e19-4167-bd03-3f0d1f6a88fa" providerId="ADAL" clId="{CA12AAA4-3738-9040-BF85-CF8AD64339C3}" dt="2021-12-06T21:05:02.628" v="1861"/>
        <pc:sldMkLst>
          <pc:docMk/>
          <pc:sldMk cId="2444400605" sldId="256"/>
        </pc:sldMkLst>
        <pc:spChg chg="mod">
          <ac:chgData name="Gajiwala, Sun Rakeshkumar" userId="64753392-1e19-4167-bd03-3f0d1f6a88fa" providerId="ADAL" clId="{CA12AAA4-3738-9040-BF85-CF8AD64339C3}" dt="2021-12-06T20:51:44.553" v="1734" actId="26606"/>
          <ac:spMkLst>
            <pc:docMk/>
            <pc:sldMk cId="2444400605" sldId="256"/>
            <ac:spMk id="2" creationId="{17454428-3BFB-844F-961A-E7D2C9F68AE5}"/>
          </ac:spMkLst>
        </pc:spChg>
        <pc:spChg chg="mod">
          <ac:chgData name="Gajiwala, Sun Rakeshkumar" userId="64753392-1e19-4167-bd03-3f0d1f6a88fa" providerId="ADAL" clId="{CA12AAA4-3738-9040-BF85-CF8AD64339C3}" dt="2021-12-06T20:51:44.553" v="1734" actId="26606"/>
          <ac:spMkLst>
            <pc:docMk/>
            <pc:sldMk cId="2444400605" sldId="256"/>
            <ac:spMk id="3" creationId="{39EF51DA-F3BB-B044-9D13-629C6958AF64}"/>
          </ac:spMkLst>
        </pc:spChg>
        <pc:spChg chg="add del">
          <ac:chgData name="Gajiwala, Sun Rakeshkumar" userId="64753392-1e19-4167-bd03-3f0d1f6a88fa" providerId="ADAL" clId="{CA12AAA4-3738-9040-BF85-CF8AD64339C3}" dt="2021-12-06T20:51:44.553" v="1734" actId="26606"/>
          <ac:spMkLst>
            <pc:docMk/>
            <pc:sldMk cId="2444400605" sldId="256"/>
            <ac:spMk id="31" creationId="{ECD84B89-83B1-AA44-B9BE-C68A3A346981}"/>
          </ac:spMkLst>
        </pc:spChg>
        <pc:spChg chg="add del">
          <ac:chgData name="Gajiwala, Sun Rakeshkumar" userId="64753392-1e19-4167-bd03-3f0d1f6a88fa" providerId="ADAL" clId="{CA12AAA4-3738-9040-BF85-CF8AD64339C3}" dt="2021-12-06T20:51:44.553" v="1734" actId="26606"/>
          <ac:spMkLst>
            <pc:docMk/>
            <pc:sldMk cId="2444400605" sldId="256"/>
            <ac:spMk id="33" creationId="{DF3B9D9F-2555-4B2E-AD17-056B66596D5A}"/>
          </ac:spMkLst>
        </pc:spChg>
        <pc:spChg chg="add del">
          <ac:chgData name="Gajiwala, Sun Rakeshkumar" userId="64753392-1e19-4167-bd03-3f0d1f6a88fa" providerId="ADAL" clId="{CA12AAA4-3738-9040-BF85-CF8AD64339C3}" dt="2021-12-06T20:51:44.553" v="1734" actId="26606"/>
          <ac:spMkLst>
            <pc:docMk/>
            <pc:sldMk cId="2444400605" sldId="256"/>
            <ac:spMk id="35" creationId="{98F816C8-664D-4D46-87AC-DD7054006763}"/>
          </ac:spMkLst>
        </pc:spChg>
        <pc:spChg chg="add del">
          <ac:chgData name="Gajiwala, Sun Rakeshkumar" userId="64753392-1e19-4167-bd03-3f0d1f6a88fa" providerId="ADAL" clId="{CA12AAA4-3738-9040-BF85-CF8AD64339C3}" dt="2021-12-06T20:51:41.697" v="1733" actId="26606"/>
          <ac:spMkLst>
            <pc:docMk/>
            <pc:sldMk cId="2444400605" sldId="256"/>
            <ac:spMk id="71" creationId="{B067195C-FE76-454C-B655-8ED13E6820CB}"/>
          </ac:spMkLst>
        </pc:spChg>
        <pc:spChg chg="add del">
          <ac:chgData name="Gajiwala, Sun Rakeshkumar" userId="64753392-1e19-4167-bd03-3f0d1f6a88fa" providerId="ADAL" clId="{CA12AAA4-3738-9040-BF85-CF8AD64339C3}" dt="2021-12-06T20:51:41.697" v="1733" actId="26606"/>
          <ac:spMkLst>
            <pc:docMk/>
            <pc:sldMk cId="2444400605" sldId="256"/>
            <ac:spMk id="73" creationId="{C66568EA-C4A6-4B19-AEB2-63865C77B68A}"/>
          </ac:spMkLst>
        </pc:spChg>
        <pc:spChg chg="add del">
          <ac:chgData name="Gajiwala, Sun Rakeshkumar" userId="64753392-1e19-4167-bd03-3f0d1f6a88fa" providerId="ADAL" clId="{CA12AAA4-3738-9040-BF85-CF8AD64339C3}" dt="2021-12-06T20:51:41.697" v="1733" actId="26606"/>
          <ac:spMkLst>
            <pc:docMk/>
            <pc:sldMk cId="2444400605" sldId="256"/>
            <ac:spMk id="75" creationId="{A939BC77-2E83-403E-90DD-31FFD341C332}"/>
          </ac:spMkLst>
        </pc:spChg>
        <pc:spChg chg="add">
          <ac:chgData name="Gajiwala, Sun Rakeshkumar" userId="64753392-1e19-4167-bd03-3f0d1f6a88fa" providerId="ADAL" clId="{CA12AAA4-3738-9040-BF85-CF8AD64339C3}" dt="2021-12-06T20:51:44.553" v="1734" actId="26606"/>
          <ac:spMkLst>
            <pc:docMk/>
            <pc:sldMk cId="2444400605" sldId="256"/>
            <ac:spMk id="4100" creationId="{B067195C-FE76-454C-B655-8ED13E6820CB}"/>
          </ac:spMkLst>
        </pc:spChg>
        <pc:spChg chg="add">
          <ac:chgData name="Gajiwala, Sun Rakeshkumar" userId="64753392-1e19-4167-bd03-3f0d1f6a88fa" providerId="ADAL" clId="{CA12AAA4-3738-9040-BF85-CF8AD64339C3}" dt="2021-12-06T20:51:44.553" v="1734" actId="26606"/>
          <ac:spMkLst>
            <pc:docMk/>
            <pc:sldMk cId="2444400605" sldId="256"/>
            <ac:spMk id="4101" creationId="{C66568EA-C4A6-4B19-AEB2-63865C77B68A}"/>
          </ac:spMkLst>
        </pc:spChg>
        <pc:spChg chg="add">
          <ac:chgData name="Gajiwala, Sun Rakeshkumar" userId="64753392-1e19-4167-bd03-3f0d1f6a88fa" providerId="ADAL" clId="{CA12AAA4-3738-9040-BF85-CF8AD64339C3}" dt="2021-12-06T20:51:44.553" v="1734" actId="26606"/>
          <ac:spMkLst>
            <pc:docMk/>
            <pc:sldMk cId="2444400605" sldId="256"/>
            <ac:spMk id="4102" creationId="{A939BC77-2E83-403E-90DD-31FFD341C332}"/>
          </ac:spMkLst>
        </pc:spChg>
        <pc:picChg chg="mod ord">
          <ac:chgData name="Gajiwala, Sun Rakeshkumar" userId="64753392-1e19-4167-bd03-3f0d1f6a88fa" providerId="ADAL" clId="{CA12AAA4-3738-9040-BF85-CF8AD64339C3}" dt="2021-12-06T20:51:44.553" v="1734" actId="26606"/>
          <ac:picMkLst>
            <pc:docMk/>
            <pc:sldMk cId="2444400605" sldId="256"/>
            <ac:picMk id="4" creationId="{8951D1EE-E9B2-48A5-8780-E459C276AC24}"/>
          </ac:picMkLst>
        </pc:picChg>
        <pc:picChg chg="add mod">
          <ac:chgData name="Gajiwala, Sun Rakeshkumar" userId="64753392-1e19-4167-bd03-3f0d1f6a88fa" providerId="ADAL" clId="{CA12AAA4-3738-9040-BF85-CF8AD64339C3}" dt="2021-12-06T20:51:55.147" v="1735" actId="1076"/>
          <ac:picMkLst>
            <pc:docMk/>
            <pc:sldMk cId="2444400605" sldId="256"/>
            <ac:picMk id="4098" creationId="{8F62CBA8-B7C5-D64B-95CF-5CBE4804B6F6}"/>
          </ac:picMkLst>
        </pc:picChg>
      </pc:sldChg>
      <pc:sldChg chg="modTransition">
        <pc:chgData name="Gajiwala, Sun Rakeshkumar" userId="64753392-1e19-4167-bd03-3f0d1f6a88fa" providerId="ADAL" clId="{CA12AAA4-3738-9040-BF85-CF8AD64339C3}" dt="2021-12-06T21:05:02.628" v="1861"/>
        <pc:sldMkLst>
          <pc:docMk/>
          <pc:sldMk cId="2042159155" sldId="257"/>
        </pc:sldMkLst>
      </pc:sldChg>
      <pc:sldChg chg="addSp delSp modSp mod modTransition setBg">
        <pc:chgData name="Gajiwala, Sun Rakeshkumar" userId="64753392-1e19-4167-bd03-3f0d1f6a88fa" providerId="ADAL" clId="{CA12AAA4-3738-9040-BF85-CF8AD64339C3}" dt="2021-12-06T21:05:02.628" v="1861"/>
        <pc:sldMkLst>
          <pc:docMk/>
          <pc:sldMk cId="3216751933" sldId="258"/>
        </pc:sldMkLst>
        <pc:spChg chg="mod">
          <ac:chgData name="Gajiwala, Sun Rakeshkumar" userId="64753392-1e19-4167-bd03-3f0d1f6a88fa" providerId="ADAL" clId="{CA12AAA4-3738-9040-BF85-CF8AD64339C3}" dt="2021-12-06T20:52:20.929" v="1736" actId="26606"/>
          <ac:spMkLst>
            <pc:docMk/>
            <pc:sldMk cId="3216751933" sldId="258"/>
            <ac:spMk id="2" creationId="{94F8FE0D-D2B3-D048-A0C4-24117115D123}"/>
          </ac:spMkLst>
        </pc:spChg>
        <pc:spChg chg="del">
          <ac:chgData name="Gajiwala, Sun Rakeshkumar" userId="64753392-1e19-4167-bd03-3f0d1f6a88fa" providerId="ADAL" clId="{CA12AAA4-3738-9040-BF85-CF8AD64339C3}" dt="2021-12-06T20:52:20.929" v="1736" actId="26606"/>
          <ac:spMkLst>
            <pc:docMk/>
            <pc:sldMk cId="3216751933" sldId="258"/>
            <ac:spMk id="3" creationId="{01CCE780-D2F4-8D4B-9D56-DAED730E79E8}"/>
          </ac:spMkLst>
        </pc:spChg>
        <pc:spChg chg="add">
          <ac:chgData name="Gajiwala, Sun Rakeshkumar" userId="64753392-1e19-4167-bd03-3f0d1f6a88fa" providerId="ADAL" clId="{CA12AAA4-3738-9040-BF85-CF8AD64339C3}" dt="2021-12-06T20:52:20.929" v="1736" actId="26606"/>
          <ac:spMkLst>
            <pc:docMk/>
            <pc:sldMk cId="3216751933" sldId="258"/>
            <ac:spMk id="9" creationId="{19EC5B12-9FF3-41FE-B789-2696F5195F4E}"/>
          </ac:spMkLst>
        </pc:spChg>
        <pc:graphicFrameChg chg="add mod">
          <ac:chgData name="Gajiwala, Sun Rakeshkumar" userId="64753392-1e19-4167-bd03-3f0d1f6a88fa" providerId="ADAL" clId="{CA12AAA4-3738-9040-BF85-CF8AD64339C3}" dt="2021-12-06T20:52:26.647" v="1737"/>
          <ac:graphicFrameMkLst>
            <pc:docMk/>
            <pc:sldMk cId="3216751933" sldId="258"/>
            <ac:graphicFrameMk id="5" creationId="{56F1F1B0-B2F8-4308-8230-7EC11A2F905B}"/>
          </ac:graphicFrameMkLst>
        </pc:graphicFrameChg>
        <pc:cxnChg chg="add">
          <ac:chgData name="Gajiwala, Sun Rakeshkumar" userId="64753392-1e19-4167-bd03-3f0d1f6a88fa" providerId="ADAL" clId="{CA12AAA4-3738-9040-BF85-CF8AD64339C3}" dt="2021-12-06T20:52:20.929" v="1736" actId="26606"/>
          <ac:cxnSpMkLst>
            <pc:docMk/>
            <pc:sldMk cId="3216751933" sldId="258"/>
            <ac:cxnSpMk id="11" creationId="{4FCEE13B-EFB1-46F2-BC11-110F05BFB691}"/>
          </ac:cxnSpMkLst>
        </pc:cxnChg>
      </pc:sldChg>
      <pc:sldChg chg="del">
        <pc:chgData name="Gajiwala, Sun Rakeshkumar" userId="64753392-1e19-4167-bd03-3f0d1f6a88fa" providerId="ADAL" clId="{CA12AAA4-3738-9040-BF85-CF8AD64339C3}" dt="2021-12-06T20:08:45.108" v="582" actId="2696"/>
        <pc:sldMkLst>
          <pc:docMk/>
          <pc:sldMk cId="218583001" sldId="259"/>
        </pc:sldMkLst>
      </pc:sldChg>
      <pc:sldChg chg="addSp delSp modSp mod modTransition">
        <pc:chgData name="Gajiwala, Sun Rakeshkumar" userId="64753392-1e19-4167-bd03-3f0d1f6a88fa" providerId="ADAL" clId="{CA12AAA4-3738-9040-BF85-CF8AD64339C3}" dt="2021-12-06T21:05:02.628" v="1861"/>
        <pc:sldMkLst>
          <pc:docMk/>
          <pc:sldMk cId="3814461647" sldId="260"/>
        </pc:sldMkLst>
        <pc:spChg chg="mod">
          <ac:chgData name="Gajiwala, Sun Rakeshkumar" userId="64753392-1e19-4167-bd03-3f0d1f6a88fa" providerId="ADAL" clId="{CA12AAA4-3738-9040-BF85-CF8AD64339C3}" dt="2021-12-06T20:08:37.629" v="581" actId="20577"/>
          <ac:spMkLst>
            <pc:docMk/>
            <pc:sldMk cId="3814461647" sldId="260"/>
            <ac:spMk id="3" creationId="{E0F703D0-56B4-064C-96CA-33AD567E212C}"/>
          </ac:spMkLst>
        </pc:spChg>
        <pc:spChg chg="add del mod">
          <ac:chgData name="Gajiwala, Sun Rakeshkumar" userId="64753392-1e19-4167-bd03-3f0d1f6a88fa" providerId="ADAL" clId="{CA12AAA4-3738-9040-BF85-CF8AD64339C3}" dt="2021-12-06T20:52:45.732" v="1740"/>
          <ac:spMkLst>
            <pc:docMk/>
            <pc:sldMk cId="3814461647" sldId="260"/>
            <ac:spMk id="4" creationId="{B81C86DE-63E6-C047-8DFA-EA37144EB9DE}"/>
          </ac:spMkLst>
        </pc:spChg>
      </pc:sldChg>
      <pc:sldChg chg="addSp delSp modSp new mod modTransition setBg">
        <pc:chgData name="Gajiwala, Sun Rakeshkumar" userId="64753392-1e19-4167-bd03-3f0d1f6a88fa" providerId="ADAL" clId="{CA12AAA4-3738-9040-BF85-CF8AD64339C3}" dt="2021-12-06T21:05:02.628" v="1861"/>
        <pc:sldMkLst>
          <pc:docMk/>
          <pc:sldMk cId="3240669671" sldId="261"/>
        </pc:sldMkLst>
        <pc:spChg chg="mod">
          <ac:chgData name="Gajiwala, Sun Rakeshkumar" userId="64753392-1e19-4167-bd03-3f0d1f6a88fa" providerId="ADAL" clId="{CA12AAA4-3738-9040-BF85-CF8AD64339C3}" dt="2021-12-06T20:53:19.133" v="1741" actId="26606"/>
          <ac:spMkLst>
            <pc:docMk/>
            <pc:sldMk cId="3240669671" sldId="261"/>
            <ac:spMk id="2" creationId="{482AB803-4590-A84D-8258-C69A2F002169}"/>
          </ac:spMkLst>
        </pc:spChg>
        <pc:spChg chg="del mod">
          <ac:chgData name="Gajiwala, Sun Rakeshkumar" userId="64753392-1e19-4167-bd03-3f0d1f6a88fa" providerId="ADAL" clId="{CA12AAA4-3738-9040-BF85-CF8AD64339C3}" dt="2021-12-06T20:53:19.133" v="1741" actId="26606"/>
          <ac:spMkLst>
            <pc:docMk/>
            <pc:sldMk cId="3240669671" sldId="261"/>
            <ac:spMk id="3" creationId="{5ABAADEC-3792-5045-B11A-63FB61235763}"/>
          </ac:spMkLst>
        </pc:spChg>
        <pc:spChg chg="add">
          <ac:chgData name="Gajiwala, Sun Rakeshkumar" userId="64753392-1e19-4167-bd03-3f0d1f6a88fa" providerId="ADAL" clId="{CA12AAA4-3738-9040-BF85-CF8AD64339C3}" dt="2021-12-06T20:53:19.133" v="1741" actId="26606"/>
          <ac:spMkLst>
            <pc:docMk/>
            <pc:sldMk cId="3240669671" sldId="261"/>
            <ac:spMk id="9" creationId="{19EC5B12-9FF3-41FE-B789-2696F5195F4E}"/>
          </ac:spMkLst>
        </pc:spChg>
        <pc:graphicFrameChg chg="add">
          <ac:chgData name="Gajiwala, Sun Rakeshkumar" userId="64753392-1e19-4167-bd03-3f0d1f6a88fa" providerId="ADAL" clId="{CA12AAA4-3738-9040-BF85-CF8AD64339C3}" dt="2021-12-06T20:53:19.133" v="1741" actId="26606"/>
          <ac:graphicFrameMkLst>
            <pc:docMk/>
            <pc:sldMk cId="3240669671" sldId="261"/>
            <ac:graphicFrameMk id="5" creationId="{367B2157-4ED6-42AC-99DD-09C814D27CCA}"/>
          </ac:graphicFrameMkLst>
        </pc:graphicFrameChg>
        <pc:cxnChg chg="add">
          <ac:chgData name="Gajiwala, Sun Rakeshkumar" userId="64753392-1e19-4167-bd03-3f0d1f6a88fa" providerId="ADAL" clId="{CA12AAA4-3738-9040-BF85-CF8AD64339C3}" dt="2021-12-06T20:53:19.133" v="1741" actId="26606"/>
          <ac:cxnSpMkLst>
            <pc:docMk/>
            <pc:sldMk cId="3240669671" sldId="261"/>
            <ac:cxnSpMk id="11" creationId="{4FCEE13B-EFB1-46F2-BC11-110F05BFB691}"/>
          </ac:cxnSpMkLst>
        </pc:cxnChg>
      </pc:sldChg>
      <pc:sldChg chg="modSp new mod modTransition">
        <pc:chgData name="Gajiwala, Sun Rakeshkumar" userId="64753392-1e19-4167-bd03-3f0d1f6a88fa" providerId="ADAL" clId="{CA12AAA4-3738-9040-BF85-CF8AD64339C3}" dt="2021-12-06T21:05:02.628" v="1861"/>
        <pc:sldMkLst>
          <pc:docMk/>
          <pc:sldMk cId="1108596841" sldId="262"/>
        </pc:sldMkLst>
        <pc:spChg chg="mod">
          <ac:chgData name="Gajiwala, Sun Rakeshkumar" userId="64753392-1e19-4167-bd03-3f0d1f6a88fa" providerId="ADAL" clId="{CA12AAA4-3738-9040-BF85-CF8AD64339C3}" dt="2021-12-06T19:56:07.434" v="289" actId="113"/>
          <ac:spMkLst>
            <pc:docMk/>
            <pc:sldMk cId="1108596841" sldId="262"/>
            <ac:spMk id="2" creationId="{4378946C-B77F-2D4E-BC63-52F809406D6D}"/>
          </ac:spMkLst>
        </pc:spChg>
        <pc:spChg chg="mod">
          <ac:chgData name="Gajiwala, Sun Rakeshkumar" userId="64753392-1e19-4167-bd03-3f0d1f6a88fa" providerId="ADAL" clId="{CA12AAA4-3738-9040-BF85-CF8AD64339C3}" dt="2021-12-06T19:59:58.806" v="367" actId="20577"/>
          <ac:spMkLst>
            <pc:docMk/>
            <pc:sldMk cId="1108596841" sldId="262"/>
            <ac:spMk id="3" creationId="{CE9D35F8-03DE-4946-9FEA-544AE1DB2B5D}"/>
          </ac:spMkLst>
        </pc:spChg>
      </pc:sldChg>
      <pc:sldChg chg="new del">
        <pc:chgData name="Gajiwala, Sun Rakeshkumar" userId="64753392-1e19-4167-bd03-3f0d1f6a88fa" providerId="ADAL" clId="{CA12AAA4-3738-9040-BF85-CF8AD64339C3}" dt="2021-12-06T20:01:01.555" v="369" actId="2696"/>
        <pc:sldMkLst>
          <pc:docMk/>
          <pc:sldMk cId="390248389" sldId="263"/>
        </pc:sldMkLst>
      </pc:sldChg>
      <pc:sldChg chg="addSp modSp new mod modTransition">
        <pc:chgData name="Gajiwala, Sun Rakeshkumar" userId="64753392-1e19-4167-bd03-3f0d1f6a88fa" providerId="ADAL" clId="{CA12AAA4-3738-9040-BF85-CF8AD64339C3}" dt="2021-12-06T21:05:02.628" v="1861"/>
        <pc:sldMkLst>
          <pc:docMk/>
          <pc:sldMk cId="547747965" sldId="263"/>
        </pc:sldMkLst>
        <pc:spChg chg="mod">
          <ac:chgData name="Gajiwala, Sun Rakeshkumar" userId="64753392-1e19-4167-bd03-3f0d1f6a88fa" providerId="ADAL" clId="{CA12AAA4-3738-9040-BF85-CF8AD64339C3}" dt="2021-12-06T20:46:55.551" v="1702" actId="1076"/>
          <ac:spMkLst>
            <pc:docMk/>
            <pc:sldMk cId="547747965" sldId="263"/>
            <ac:spMk id="2" creationId="{22308F4E-670D-2848-8005-D5248C214343}"/>
          </ac:spMkLst>
        </pc:spChg>
        <pc:spChg chg="add mod">
          <ac:chgData name="Gajiwala, Sun Rakeshkumar" userId="64753392-1e19-4167-bd03-3f0d1f6a88fa" providerId="ADAL" clId="{CA12AAA4-3738-9040-BF85-CF8AD64339C3}" dt="2021-12-06T20:46:52.481" v="1701" actId="1076"/>
          <ac:spMkLst>
            <pc:docMk/>
            <pc:sldMk cId="547747965" sldId="263"/>
            <ac:spMk id="3" creationId="{8F686422-211C-8845-8191-85159810D7D4}"/>
          </ac:spMkLst>
        </pc:spChg>
        <pc:picChg chg="add mod">
          <ac:chgData name="Gajiwala, Sun Rakeshkumar" userId="64753392-1e19-4167-bd03-3f0d1f6a88fa" providerId="ADAL" clId="{CA12AAA4-3738-9040-BF85-CF8AD64339C3}" dt="2021-12-06T20:47:56.380" v="1711" actId="167"/>
          <ac:picMkLst>
            <pc:docMk/>
            <pc:sldMk cId="547747965" sldId="263"/>
            <ac:picMk id="2050" creationId="{A595E02D-59DC-DD48-9D20-F3C2064ACEE5}"/>
          </ac:picMkLst>
        </pc:picChg>
      </pc:sldChg>
      <pc:sldChg chg="new del">
        <pc:chgData name="Gajiwala, Sun Rakeshkumar" userId="64753392-1e19-4167-bd03-3f0d1f6a88fa" providerId="ADAL" clId="{CA12AAA4-3738-9040-BF85-CF8AD64339C3}" dt="2021-12-06T20:11:28.233" v="586" actId="680"/>
        <pc:sldMkLst>
          <pc:docMk/>
          <pc:sldMk cId="307552638" sldId="264"/>
        </pc:sldMkLst>
      </pc:sldChg>
      <pc:sldChg chg="new del">
        <pc:chgData name="Gajiwala, Sun Rakeshkumar" userId="64753392-1e19-4167-bd03-3f0d1f6a88fa" providerId="ADAL" clId="{CA12AAA4-3738-9040-BF85-CF8AD64339C3}" dt="2021-12-06T20:11:17.691" v="584" actId="680"/>
        <pc:sldMkLst>
          <pc:docMk/>
          <pc:sldMk cId="352016194" sldId="264"/>
        </pc:sldMkLst>
      </pc:sldChg>
      <pc:sldChg chg="modSp new del mod">
        <pc:chgData name="Gajiwala, Sun Rakeshkumar" userId="64753392-1e19-4167-bd03-3f0d1f6a88fa" providerId="ADAL" clId="{CA12AAA4-3738-9040-BF85-CF8AD64339C3}" dt="2021-12-06T20:06:35.001" v="577" actId="2696"/>
        <pc:sldMkLst>
          <pc:docMk/>
          <pc:sldMk cId="464027399" sldId="264"/>
        </pc:sldMkLst>
        <pc:spChg chg="mod">
          <ac:chgData name="Gajiwala, Sun Rakeshkumar" userId="64753392-1e19-4167-bd03-3f0d1f6a88fa" providerId="ADAL" clId="{CA12AAA4-3738-9040-BF85-CF8AD64339C3}" dt="2021-12-06T20:06:06.344" v="574" actId="113"/>
          <ac:spMkLst>
            <pc:docMk/>
            <pc:sldMk cId="464027399" sldId="264"/>
            <ac:spMk id="2" creationId="{C2ED59D5-B26C-0145-BA2E-79CDD26C9775}"/>
          </ac:spMkLst>
        </pc:spChg>
      </pc:sldChg>
      <pc:sldChg chg="addSp delSp modSp new mod modTransition setBg">
        <pc:chgData name="Gajiwala, Sun Rakeshkumar" userId="64753392-1e19-4167-bd03-3f0d1f6a88fa" providerId="ADAL" clId="{CA12AAA4-3738-9040-BF85-CF8AD64339C3}" dt="2021-12-06T21:05:02.628" v="1861"/>
        <pc:sldMkLst>
          <pc:docMk/>
          <pc:sldMk cId="1590122957" sldId="264"/>
        </pc:sldMkLst>
        <pc:spChg chg="add del mod">
          <ac:chgData name="Gajiwala, Sun Rakeshkumar" userId="64753392-1e19-4167-bd03-3f0d1f6a88fa" providerId="ADAL" clId="{CA12AAA4-3738-9040-BF85-CF8AD64339C3}" dt="2021-12-06T20:56:58.149" v="1763" actId="26606"/>
          <ac:spMkLst>
            <pc:docMk/>
            <pc:sldMk cId="1590122957" sldId="264"/>
            <ac:spMk id="2" creationId="{A108C95D-1149-5A4D-89C6-14F6308B9796}"/>
          </ac:spMkLst>
        </pc:spChg>
        <pc:spChg chg="add del mod">
          <ac:chgData name="Gajiwala, Sun Rakeshkumar" userId="64753392-1e19-4167-bd03-3f0d1f6a88fa" providerId="ADAL" clId="{CA12AAA4-3738-9040-BF85-CF8AD64339C3}" dt="2021-12-06T20:58:06.698" v="1791" actId="123"/>
          <ac:spMkLst>
            <pc:docMk/>
            <pc:sldMk cId="1590122957" sldId="264"/>
            <ac:spMk id="3" creationId="{8A5B37A7-1ED2-DD47-B078-DDC9A2F82D8E}"/>
          </ac:spMkLst>
        </pc:spChg>
        <pc:spChg chg="add del mod">
          <ac:chgData name="Gajiwala, Sun Rakeshkumar" userId="64753392-1e19-4167-bd03-3f0d1f6a88fa" providerId="ADAL" clId="{CA12AAA4-3738-9040-BF85-CF8AD64339C3}" dt="2021-12-06T20:55:36.536" v="1756" actId="478"/>
          <ac:spMkLst>
            <pc:docMk/>
            <pc:sldMk cId="1590122957" sldId="264"/>
            <ac:spMk id="4" creationId="{223DCA10-2EE3-234A-B28A-CD00676B0277}"/>
          </ac:spMkLst>
        </pc:spChg>
        <pc:spChg chg="add del">
          <ac:chgData name="Gajiwala, Sun Rakeshkumar" userId="64753392-1e19-4167-bd03-3f0d1f6a88fa" providerId="ADAL" clId="{CA12AAA4-3738-9040-BF85-CF8AD64339C3}" dt="2021-12-06T20:53:54.894" v="1743" actId="26606"/>
          <ac:spMkLst>
            <pc:docMk/>
            <pc:sldMk cId="1590122957" sldId="264"/>
            <ac:spMk id="9" creationId="{3B5305C3-9940-4541-9DEE-9AE9C3EA60A4}"/>
          </ac:spMkLst>
        </pc:spChg>
        <pc:spChg chg="add del">
          <ac:chgData name="Gajiwala, Sun Rakeshkumar" userId="64753392-1e19-4167-bd03-3f0d1f6a88fa" providerId="ADAL" clId="{CA12AAA4-3738-9040-BF85-CF8AD64339C3}" dt="2021-12-06T20:54:12.232" v="1749" actId="26606"/>
          <ac:spMkLst>
            <pc:docMk/>
            <pc:sldMk cId="1590122957" sldId="264"/>
            <ac:spMk id="10" creationId="{1F72CB4B-A086-E546-83B0-DD8F407892A1}"/>
          </ac:spMkLst>
        </pc:spChg>
        <pc:spChg chg="add del">
          <ac:chgData name="Gajiwala, Sun Rakeshkumar" userId="64753392-1e19-4167-bd03-3f0d1f6a88fa" providerId="ADAL" clId="{CA12AAA4-3738-9040-BF85-CF8AD64339C3}" dt="2021-12-06T20:53:54.894" v="1743" actId="26606"/>
          <ac:spMkLst>
            <pc:docMk/>
            <pc:sldMk cId="1590122957" sldId="264"/>
            <ac:spMk id="11" creationId="{D41AC345-EF35-499A-B575-4837FEF46AA6}"/>
          </ac:spMkLst>
        </pc:spChg>
        <pc:spChg chg="add del">
          <ac:chgData name="Gajiwala, Sun Rakeshkumar" userId="64753392-1e19-4167-bd03-3f0d1f6a88fa" providerId="ADAL" clId="{CA12AAA4-3738-9040-BF85-CF8AD64339C3}" dt="2021-12-06T20:54:12.232" v="1749" actId="26606"/>
          <ac:spMkLst>
            <pc:docMk/>
            <pc:sldMk cId="1590122957" sldId="264"/>
            <ac:spMk id="12" creationId="{BE9E86F5-3804-4993-9353-B93A62BA60C4}"/>
          </ac:spMkLst>
        </pc:spChg>
        <pc:spChg chg="add del">
          <ac:chgData name="Gajiwala, Sun Rakeshkumar" userId="64753392-1e19-4167-bd03-3f0d1f6a88fa" providerId="ADAL" clId="{CA12AAA4-3738-9040-BF85-CF8AD64339C3}" dt="2021-12-06T20:53:54.894" v="1743" actId="26606"/>
          <ac:spMkLst>
            <pc:docMk/>
            <pc:sldMk cId="1590122957" sldId="264"/>
            <ac:spMk id="13" creationId="{C071BDA1-F0B0-41DF-BC28-7DDA5D3CD738}"/>
          </ac:spMkLst>
        </pc:spChg>
        <pc:spChg chg="add del">
          <ac:chgData name="Gajiwala, Sun Rakeshkumar" userId="64753392-1e19-4167-bd03-3f0d1f6a88fa" providerId="ADAL" clId="{CA12AAA4-3738-9040-BF85-CF8AD64339C3}" dt="2021-12-06T20:53:56.775" v="1745" actId="26606"/>
          <ac:spMkLst>
            <pc:docMk/>
            <pc:sldMk cId="1590122957" sldId="264"/>
            <ac:spMk id="15" creationId="{19EC5B12-9FF3-41FE-B789-2696F5195F4E}"/>
          </ac:spMkLst>
        </pc:spChg>
        <pc:spChg chg="add del">
          <ac:chgData name="Gajiwala, Sun Rakeshkumar" userId="64753392-1e19-4167-bd03-3f0d1f6a88fa" providerId="ADAL" clId="{CA12AAA4-3738-9040-BF85-CF8AD64339C3}" dt="2021-12-06T20:54:00.602" v="1747" actId="26606"/>
          <ac:spMkLst>
            <pc:docMk/>
            <pc:sldMk cId="1590122957" sldId="264"/>
            <ac:spMk id="19" creationId="{3B5305C3-9940-4541-9DEE-9AE9C3EA60A4}"/>
          </ac:spMkLst>
        </pc:spChg>
        <pc:spChg chg="add del">
          <ac:chgData name="Gajiwala, Sun Rakeshkumar" userId="64753392-1e19-4167-bd03-3f0d1f6a88fa" providerId="ADAL" clId="{CA12AAA4-3738-9040-BF85-CF8AD64339C3}" dt="2021-12-06T20:54:00.602" v="1747" actId="26606"/>
          <ac:spMkLst>
            <pc:docMk/>
            <pc:sldMk cId="1590122957" sldId="264"/>
            <ac:spMk id="20" creationId="{D41AC345-EF35-499A-B575-4837FEF46AA6}"/>
          </ac:spMkLst>
        </pc:spChg>
        <pc:spChg chg="add del">
          <ac:chgData name="Gajiwala, Sun Rakeshkumar" userId="64753392-1e19-4167-bd03-3f0d1f6a88fa" providerId="ADAL" clId="{CA12AAA4-3738-9040-BF85-CF8AD64339C3}" dt="2021-12-06T20:54:00.602" v="1747" actId="26606"/>
          <ac:spMkLst>
            <pc:docMk/>
            <pc:sldMk cId="1590122957" sldId="264"/>
            <ac:spMk id="21" creationId="{C071BDA1-F0B0-41DF-BC28-7DDA5D3CD738}"/>
          </ac:spMkLst>
        </pc:spChg>
        <pc:spChg chg="add del">
          <ac:chgData name="Gajiwala, Sun Rakeshkumar" userId="64753392-1e19-4167-bd03-3f0d1f6a88fa" providerId="ADAL" clId="{CA12AAA4-3738-9040-BF85-CF8AD64339C3}" dt="2021-12-06T20:54:12.232" v="1749" actId="26606"/>
          <ac:spMkLst>
            <pc:docMk/>
            <pc:sldMk cId="1590122957" sldId="264"/>
            <ac:spMk id="24" creationId="{8A5B37A7-1ED2-DD47-B078-DDC9A2F82D8E}"/>
          </ac:spMkLst>
        </pc:spChg>
        <pc:spChg chg="add del">
          <ac:chgData name="Gajiwala, Sun Rakeshkumar" userId="64753392-1e19-4167-bd03-3f0d1f6a88fa" providerId="ADAL" clId="{CA12AAA4-3738-9040-BF85-CF8AD64339C3}" dt="2021-12-06T20:54:18.732" v="1751" actId="26606"/>
          <ac:spMkLst>
            <pc:docMk/>
            <pc:sldMk cId="1590122957" sldId="264"/>
            <ac:spMk id="26" creationId="{19EC5B12-9FF3-41FE-B789-2696F5195F4E}"/>
          </ac:spMkLst>
        </pc:spChg>
        <pc:spChg chg="add del">
          <ac:chgData name="Gajiwala, Sun Rakeshkumar" userId="64753392-1e19-4167-bd03-3f0d1f6a88fa" providerId="ADAL" clId="{CA12AAA4-3738-9040-BF85-CF8AD64339C3}" dt="2021-12-06T20:55:32.135" v="1754" actId="26606"/>
          <ac:spMkLst>
            <pc:docMk/>
            <pc:sldMk cId="1590122957" sldId="264"/>
            <ac:spMk id="71" creationId="{1F72CB4B-A086-E546-83B0-DD8F407892A1}"/>
          </ac:spMkLst>
        </pc:spChg>
        <pc:spChg chg="add del">
          <ac:chgData name="Gajiwala, Sun Rakeshkumar" userId="64753392-1e19-4167-bd03-3f0d1f6a88fa" providerId="ADAL" clId="{CA12AAA4-3738-9040-BF85-CF8AD64339C3}" dt="2021-12-06T20:56:54.078" v="1760" actId="26606"/>
          <ac:spMkLst>
            <pc:docMk/>
            <pc:sldMk cId="1590122957" sldId="264"/>
            <ac:spMk id="5126" creationId="{1F72CB4B-A086-E546-83B0-DD8F407892A1}"/>
          </ac:spMkLst>
        </pc:spChg>
        <pc:spChg chg="add del">
          <ac:chgData name="Gajiwala, Sun Rakeshkumar" userId="64753392-1e19-4167-bd03-3f0d1f6a88fa" providerId="ADAL" clId="{CA12AAA4-3738-9040-BF85-CF8AD64339C3}" dt="2021-12-06T20:56:58.143" v="1762" actId="26606"/>
          <ac:spMkLst>
            <pc:docMk/>
            <pc:sldMk cId="1590122957" sldId="264"/>
            <ac:spMk id="5128" creationId="{1F72CB4B-A086-E546-83B0-DD8F407892A1}"/>
          </ac:spMkLst>
        </pc:spChg>
        <pc:spChg chg="add del">
          <ac:chgData name="Gajiwala, Sun Rakeshkumar" userId="64753392-1e19-4167-bd03-3f0d1f6a88fa" providerId="ADAL" clId="{CA12AAA4-3738-9040-BF85-CF8AD64339C3}" dt="2021-12-06T20:56:58.143" v="1762" actId="26606"/>
          <ac:spMkLst>
            <pc:docMk/>
            <pc:sldMk cId="1590122957" sldId="264"/>
            <ac:spMk id="5129" creationId="{BE9E86F5-3804-4993-9353-B93A62BA60C4}"/>
          </ac:spMkLst>
        </pc:spChg>
        <pc:spChg chg="add">
          <ac:chgData name="Gajiwala, Sun Rakeshkumar" userId="64753392-1e19-4167-bd03-3f0d1f6a88fa" providerId="ADAL" clId="{CA12AAA4-3738-9040-BF85-CF8AD64339C3}" dt="2021-12-06T20:56:58.149" v="1763" actId="26606"/>
          <ac:spMkLst>
            <pc:docMk/>
            <pc:sldMk cId="1590122957" sldId="264"/>
            <ac:spMk id="5131" creationId="{1F72CB4B-A086-E546-83B0-DD8F407892A1}"/>
          </ac:spMkLst>
        </pc:spChg>
        <pc:graphicFrameChg chg="add del">
          <ac:chgData name="Gajiwala, Sun Rakeshkumar" userId="64753392-1e19-4167-bd03-3f0d1f6a88fa" providerId="ADAL" clId="{CA12AAA4-3738-9040-BF85-CF8AD64339C3}" dt="2021-12-06T20:53:54.894" v="1743" actId="26606"/>
          <ac:graphicFrameMkLst>
            <pc:docMk/>
            <pc:sldMk cId="1590122957" sldId="264"/>
            <ac:graphicFrameMk id="5" creationId="{9644780D-6F2E-4428-83E2-92DDF2938384}"/>
          </ac:graphicFrameMkLst>
        </pc:graphicFrameChg>
        <pc:graphicFrameChg chg="add del">
          <ac:chgData name="Gajiwala, Sun Rakeshkumar" userId="64753392-1e19-4167-bd03-3f0d1f6a88fa" providerId="ADAL" clId="{CA12AAA4-3738-9040-BF85-CF8AD64339C3}" dt="2021-12-06T20:53:56.775" v="1745" actId="26606"/>
          <ac:graphicFrameMkLst>
            <pc:docMk/>
            <pc:sldMk cId="1590122957" sldId="264"/>
            <ac:graphicFrameMk id="17" creationId="{CB9BE0F0-2B2E-409B-8E3E-9EAAB422470D}"/>
          </ac:graphicFrameMkLst>
        </pc:graphicFrameChg>
        <pc:graphicFrameChg chg="add del">
          <ac:chgData name="Gajiwala, Sun Rakeshkumar" userId="64753392-1e19-4167-bd03-3f0d1f6a88fa" providerId="ADAL" clId="{CA12AAA4-3738-9040-BF85-CF8AD64339C3}" dt="2021-12-06T20:54:00.602" v="1747" actId="26606"/>
          <ac:graphicFrameMkLst>
            <pc:docMk/>
            <pc:sldMk cId="1590122957" sldId="264"/>
            <ac:graphicFrameMk id="22" creationId="{A4A20210-2FDF-4432-8613-FB93318B15E9}"/>
          </ac:graphicFrameMkLst>
        </pc:graphicFrameChg>
        <pc:graphicFrameChg chg="add del">
          <ac:chgData name="Gajiwala, Sun Rakeshkumar" userId="64753392-1e19-4167-bd03-3f0d1f6a88fa" providerId="ADAL" clId="{CA12AAA4-3738-9040-BF85-CF8AD64339C3}" dt="2021-12-06T20:54:18.732" v="1751" actId="26606"/>
          <ac:graphicFrameMkLst>
            <pc:docMk/>
            <pc:sldMk cId="1590122957" sldId="264"/>
            <ac:graphicFrameMk id="28" creationId="{BC6E72C0-C531-43F0-8DAF-812F8065E22A}"/>
          </ac:graphicFrameMkLst>
        </pc:graphicFrameChg>
        <pc:picChg chg="add del">
          <ac:chgData name="Gajiwala, Sun Rakeshkumar" userId="64753392-1e19-4167-bd03-3f0d1f6a88fa" providerId="ADAL" clId="{CA12AAA4-3738-9040-BF85-CF8AD64339C3}" dt="2021-12-06T20:54:12.232" v="1749" actId="26606"/>
          <ac:picMkLst>
            <pc:docMk/>
            <pc:sldMk cId="1590122957" sldId="264"/>
            <ac:picMk id="7" creationId="{0F7A6A73-7F3F-4EC2-8A79-085EF6C4444D}"/>
          </ac:picMkLst>
        </pc:picChg>
        <pc:picChg chg="add del mod">
          <ac:chgData name="Gajiwala, Sun Rakeshkumar" userId="64753392-1e19-4167-bd03-3f0d1f6a88fa" providerId="ADAL" clId="{CA12AAA4-3738-9040-BF85-CF8AD64339C3}" dt="2021-12-06T20:55:39.686" v="1757" actId="478"/>
          <ac:picMkLst>
            <pc:docMk/>
            <pc:sldMk cId="1590122957" sldId="264"/>
            <ac:picMk id="5122" creationId="{C2FF2272-539F-3A45-A46A-38994C1856BB}"/>
          </ac:picMkLst>
        </pc:picChg>
        <pc:picChg chg="add mod">
          <ac:chgData name="Gajiwala, Sun Rakeshkumar" userId="64753392-1e19-4167-bd03-3f0d1f6a88fa" providerId="ADAL" clId="{CA12AAA4-3738-9040-BF85-CF8AD64339C3}" dt="2021-12-06T20:58:26.484" v="1809" actId="1036"/>
          <ac:picMkLst>
            <pc:docMk/>
            <pc:sldMk cId="1590122957" sldId="264"/>
            <ac:picMk id="5124" creationId="{04585E02-306B-3E4D-BD16-255F91461379}"/>
          </ac:picMkLst>
        </pc:picChg>
        <pc:cxnChg chg="add del">
          <ac:chgData name="Gajiwala, Sun Rakeshkumar" userId="64753392-1e19-4167-bd03-3f0d1f6a88fa" providerId="ADAL" clId="{CA12AAA4-3738-9040-BF85-CF8AD64339C3}" dt="2021-12-06T20:53:56.775" v="1745" actId="26606"/>
          <ac:cxnSpMkLst>
            <pc:docMk/>
            <pc:sldMk cId="1590122957" sldId="264"/>
            <ac:cxnSpMk id="16" creationId="{4FCEE13B-EFB1-46F2-BC11-110F05BFB691}"/>
          </ac:cxnSpMkLst>
        </pc:cxnChg>
        <pc:cxnChg chg="add del">
          <ac:chgData name="Gajiwala, Sun Rakeshkumar" userId="64753392-1e19-4167-bd03-3f0d1f6a88fa" providerId="ADAL" clId="{CA12AAA4-3738-9040-BF85-CF8AD64339C3}" dt="2021-12-06T20:54:18.732" v="1751" actId="26606"/>
          <ac:cxnSpMkLst>
            <pc:docMk/>
            <pc:sldMk cId="1590122957" sldId="264"/>
            <ac:cxnSpMk id="27" creationId="{4FCEE13B-EFB1-46F2-BC11-110F05BFB691}"/>
          </ac:cxnSpMkLst>
        </pc:cxnChg>
        <pc:cxnChg chg="add del">
          <ac:chgData name="Gajiwala, Sun Rakeshkumar" userId="64753392-1e19-4167-bd03-3f0d1f6a88fa" providerId="ADAL" clId="{CA12AAA4-3738-9040-BF85-CF8AD64339C3}" dt="2021-12-06T20:55:32.135" v="1754" actId="26606"/>
          <ac:cxnSpMkLst>
            <pc:docMk/>
            <pc:sldMk cId="1590122957" sldId="264"/>
            <ac:cxnSpMk id="73" creationId="{49151340-7EF2-0647-A719-394EFC3A180B}"/>
          </ac:cxnSpMkLst>
        </pc:cxnChg>
        <pc:cxnChg chg="add del">
          <ac:chgData name="Gajiwala, Sun Rakeshkumar" userId="64753392-1e19-4167-bd03-3f0d1f6a88fa" providerId="ADAL" clId="{CA12AAA4-3738-9040-BF85-CF8AD64339C3}" dt="2021-12-06T20:56:54.078" v="1760" actId="26606"/>
          <ac:cxnSpMkLst>
            <pc:docMk/>
            <pc:sldMk cId="1590122957" sldId="264"/>
            <ac:cxnSpMk id="75" creationId="{49151340-7EF2-0647-A719-394EFC3A180B}"/>
          </ac:cxnSpMkLst>
        </pc:cxnChg>
        <pc:cxnChg chg="add">
          <ac:chgData name="Gajiwala, Sun Rakeshkumar" userId="64753392-1e19-4167-bd03-3f0d1f6a88fa" providerId="ADAL" clId="{CA12AAA4-3738-9040-BF85-CF8AD64339C3}" dt="2021-12-06T20:56:58.149" v="1763" actId="26606"/>
          <ac:cxnSpMkLst>
            <pc:docMk/>
            <pc:sldMk cId="1590122957" sldId="264"/>
            <ac:cxnSpMk id="5132" creationId="{49151340-7EF2-0647-A719-394EFC3A180B}"/>
          </ac:cxnSpMkLst>
        </pc:cxnChg>
      </pc:sldChg>
      <pc:sldChg chg="modSp new mod modTransition">
        <pc:chgData name="Gajiwala, Sun Rakeshkumar" userId="64753392-1e19-4167-bd03-3f0d1f6a88fa" providerId="ADAL" clId="{CA12AAA4-3738-9040-BF85-CF8AD64339C3}" dt="2021-12-06T21:05:02.628" v="1861"/>
        <pc:sldMkLst>
          <pc:docMk/>
          <pc:sldMk cId="1075446231" sldId="265"/>
        </pc:sldMkLst>
        <pc:spChg chg="mod">
          <ac:chgData name="Gajiwala, Sun Rakeshkumar" userId="64753392-1e19-4167-bd03-3f0d1f6a88fa" providerId="ADAL" clId="{CA12AAA4-3738-9040-BF85-CF8AD64339C3}" dt="2021-12-06T20:27:47.137" v="1311" actId="20577"/>
          <ac:spMkLst>
            <pc:docMk/>
            <pc:sldMk cId="1075446231" sldId="265"/>
            <ac:spMk id="2" creationId="{DA4F136F-6844-0D40-B495-4FC62E3A90C4}"/>
          </ac:spMkLst>
        </pc:spChg>
        <pc:spChg chg="mod">
          <ac:chgData name="Gajiwala, Sun Rakeshkumar" userId="64753392-1e19-4167-bd03-3f0d1f6a88fa" providerId="ADAL" clId="{CA12AAA4-3738-9040-BF85-CF8AD64339C3}" dt="2021-12-06T20:31:29.498" v="1318" actId="20577"/>
          <ac:spMkLst>
            <pc:docMk/>
            <pc:sldMk cId="1075446231" sldId="265"/>
            <ac:spMk id="3" creationId="{0CAD0AA7-C10C-2340-8539-E414EA2B4339}"/>
          </ac:spMkLst>
        </pc:spChg>
      </pc:sldChg>
      <pc:sldChg chg="new del">
        <pc:chgData name="Gajiwala, Sun Rakeshkumar" userId="64753392-1e19-4167-bd03-3f0d1f6a88fa" providerId="ADAL" clId="{CA12AAA4-3738-9040-BF85-CF8AD64339C3}" dt="2021-12-06T20:32:07.825" v="1322" actId="2696"/>
        <pc:sldMkLst>
          <pc:docMk/>
          <pc:sldMk cId="681222526" sldId="266"/>
        </pc:sldMkLst>
      </pc:sldChg>
      <pc:sldChg chg="new del">
        <pc:chgData name="Gajiwala, Sun Rakeshkumar" userId="64753392-1e19-4167-bd03-3f0d1f6a88fa" providerId="ADAL" clId="{CA12AAA4-3738-9040-BF85-CF8AD64339C3}" dt="2021-12-06T20:31:50.526" v="1319" actId="2696"/>
        <pc:sldMkLst>
          <pc:docMk/>
          <pc:sldMk cId="1651129271" sldId="266"/>
        </pc:sldMkLst>
      </pc:sldChg>
      <pc:sldChg chg="addSp modSp add mod modTransition">
        <pc:chgData name="Gajiwala, Sun Rakeshkumar" userId="64753392-1e19-4167-bd03-3f0d1f6a88fa" providerId="ADAL" clId="{CA12AAA4-3738-9040-BF85-CF8AD64339C3}" dt="2021-12-06T21:05:02.628" v="1861"/>
        <pc:sldMkLst>
          <pc:docMk/>
          <pc:sldMk cId="230136652" sldId="267"/>
        </pc:sldMkLst>
        <pc:spChg chg="mod">
          <ac:chgData name="Gajiwala, Sun Rakeshkumar" userId="64753392-1e19-4167-bd03-3f0d1f6a88fa" providerId="ADAL" clId="{CA12AAA4-3738-9040-BF85-CF8AD64339C3}" dt="2021-12-06T20:49:12.731" v="1718" actId="1076"/>
          <ac:spMkLst>
            <pc:docMk/>
            <pc:sldMk cId="230136652" sldId="267"/>
            <ac:spMk id="2" creationId="{22308F4E-670D-2848-8005-D5248C214343}"/>
          </ac:spMkLst>
        </pc:spChg>
        <pc:spChg chg="mod">
          <ac:chgData name="Gajiwala, Sun Rakeshkumar" userId="64753392-1e19-4167-bd03-3f0d1f6a88fa" providerId="ADAL" clId="{CA12AAA4-3738-9040-BF85-CF8AD64339C3}" dt="2021-12-06T20:48:59.748" v="1716" actId="1076"/>
          <ac:spMkLst>
            <pc:docMk/>
            <pc:sldMk cId="230136652" sldId="267"/>
            <ac:spMk id="3" creationId="{8F686422-211C-8845-8191-85159810D7D4}"/>
          </ac:spMkLst>
        </pc:spChg>
        <pc:picChg chg="add mod">
          <ac:chgData name="Gajiwala, Sun Rakeshkumar" userId="64753392-1e19-4167-bd03-3f0d1f6a88fa" providerId="ADAL" clId="{CA12AAA4-3738-9040-BF85-CF8AD64339C3}" dt="2021-12-06T20:49:43.914" v="1722" actId="1076"/>
          <ac:picMkLst>
            <pc:docMk/>
            <pc:sldMk cId="230136652" sldId="267"/>
            <ac:picMk id="3074" creationId="{6EAF2B8B-AA39-FB45-89E4-07D41D6889EB}"/>
          </ac:picMkLst>
        </pc:picChg>
      </pc:sldChg>
      <pc:sldChg chg="addSp modSp new mod modTransition setBg">
        <pc:chgData name="Gajiwala, Sun Rakeshkumar" userId="64753392-1e19-4167-bd03-3f0d1f6a88fa" providerId="ADAL" clId="{CA12AAA4-3738-9040-BF85-CF8AD64339C3}" dt="2021-12-06T21:05:02.628" v="1861"/>
        <pc:sldMkLst>
          <pc:docMk/>
          <pc:sldMk cId="2541601565" sldId="268"/>
        </pc:sldMkLst>
        <pc:spChg chg="mod">
          <ac:chgData name="Gajiwala, Sun Rakeshkumar" userId="64753392-1e19-4167-bd03-3f0d1f6a88fa" providerId="ADAL" clId="{CA12AAA4-3738-9040-BF85-CF8AD64339C3}" dt="2021-12-06T20:41:01.299" v="1505" actId="113"/>
          <ac:spMkLst>
            <pc:docMk/>
            <pc:sldMk cId="2541601565" sldId="268"/>
            <ac:spMk id="2" creationId="{144A8300-1949-BB4D-82C8-1C2D04CEB963}"/>
          </ac:spMkLst>
        </pc:spChg>
        <pc:spChg chg="mod">
          <ac:chgData name="Gajiwala, Sun Rakeshkumar" userId="64753392-1e19-4167-bd03-3f0d1f6a88fa" providerId="ADAL" clId="{CA12AAA4-3738-9040-BF85-CF8AD64339C3}" dt="2021-12-06T20:40:31.619" v="1497" actId="1076"/>
          <ac:spMkLst>
            <pc:docMk/>
            <pc:sldMk cId="2541601565" sldId="268"/>
            <ac:spMk id="3" creationId="{9B0428F6-96FF-DA4C-AFC9-2FA3FB30A558}"/>
          </ac:spMkLst>
        </pc:spChg>
        <pc:spChg chg="add mod">
          <ac:chgData name="Gajiwala, Sun Rakeshkumar" userId="64753392-1e19-4167-bd03-3f0d1f6a88fa" providerId="ADAL" clId="{CA12AAA4-3738-9040-BF85-CF8AD64339C3}" dt="2021-12-06T20:40:39.265" v="1498" actId="1076"/>
          <ac:spMkLst>
            <pc:docMk/>
            <pc:sldMk cId="2541601565" sldId="268"/>
            <ac:spMk id="4" creationId="{5D2D2B6F-C53B-7643-A319-A43F62A3D985}"/>
          </ac:spMkLst>
        </pc:spChg>
        <pc:spChg chg="add">
          <ac:chgData name="Gajiwala, Sun Rakeshkumar" userId="64753392-1e19-4167-bd03-3f0d1f6a88fa" providerId="ADAL" clId="{CA12AAA4-3738-9040-BF85-CF8AD64339C3}" dt="2021-12-06T20:35:45.583" v="1457" actId="26606"/>
          <ac:spMkLst>
            <pc:docMk/>
            <pc:sldMk cId="2541601565" sldId="268"/>
            <ac:spMk id="71" creationId="{1F72CB4B-A086-E546-83B0-DD8F407892A1}"/>
          </ac:spMkLst>
        </pc:spChg>
        <pc:picChg chg="add mod">
          <ac:chgData name="Gajiwala, Sun Rakeshkumar" userId="64753392-1e19-4167-bd03-3f0d1f6a88fa" providerId="ADAL" clId="{CA12AAA4-3738-9040-BF85-CF8AD64339C3}" dt="2021-12-06T20:37:36.603" v="1479" actId="1076"/>
          <ac:picMkLst>
            <pc:docMk/>
            <pc:sldMk cId="2541601565" sldId="268"/>
            <ac:picMk id="1026" creationId="{F870DBBC-3E27-1246-9F98-B11E434C13D0}"/>
          </ac:picMkLst>
        </pc:picChg>
        <pc:cxnChg chg="add">
          <ac:chgData name="Gajiwala, Sun Rakeshkumar" userId="64753392-1e19-4167-bd03-3f0d1f6a88fa" providerId="ADAL" clId="{CA12AAA4-3738-9040-BF85-CF8AD64339C3}" dt="2021-12-06T20:35:45.583" v="1457" actId="26606"/>
          <ac:cxnSpMkLst>
            <pc:docMk/>
            <pc:sldMk cId="2541601565" sldId="268"/>
            <ac:cxnSpMk id="73" creationId="{49151340-7EF2-0647-A719-394EFC3A180B}"/>
          </ac:cxnSpMkLst>
        </pc:cxnChg>
      </pc:sldChg>
      <pc:sldChg chg="modSp new mod modTransition">
        <pc:chgData name="Gajiwala, Sun Rakeshkumar" userId="64753392-1e19-4167-bd03-3f0d1f6a88fa" providerId="ADAL" clId="{CA12AAA4-3738-9040-BF85-CF8AD64339C3}" dt="2021-12-06T21:05:02.628" v="1861"/>
        <pc:sldMkLst>
          <pc:docMk/>
          <pc:sldMk cId="4073387434" sldId="269"/>
        </pc:sldMkLst>
        <pc:spChg chg="mod">
          <ac:chgData name="Gajiwala, Sun Rakeshkumar" userId="64753392-1e19-4167-bd03-3f0d1f6a88fa" providerId="ADAL" clId="{CA12AAA4-3738-9040-BF85-CF8AD64339C3}" dt="2021-12-06T20:41:49.488" v="1543" actId="113"/>
          <ac:spMkLst>
            <pc:docMk/>
            <pc:sldMk cId="4073387434" sldId="269"/>
            <ac:spMk id="2" creationId="{8E882990-E5BD-434A-AFC6-A0479D7DC06B}"/>
          </ac:spMkLst>
        </pc:spChg>
        <pc:spChg chg="mod">
          <ac:chgData name="Gajiwala, Sun Rakeshkumar" userId="64753392-1e19-4167-bd03-3f0d1f6a88fa" providerId="ADAL" clId="{CA12AAA4-3738-9040-BF85-CF8AD64339C3}" dt="2021-12-06T20:43:09.294" v="1562" actId="20577"/>
          <ac:spMkLst>
            <pc:docMk/>
            <pc:sldMk cId="4073387434" sldId="269"/>
            <ac:spMk id="3" creationId="{418768E6-43F2-0E47-8076-39AB02583BBF}"/>
          </ac:spMkLst>
        </pc:spChg>
      </pc:sldChg>
      <pc:sldChg chg="addSp delSp modSp new mod modTransition setBg">
        <pc:chgData name="Gajiwala, Sun Rakeshkumar" userId="64753392-1e19-4167-bd03-3f0d1f6a88fa" providerId="ADAL" clId="{CA12AAA4-3738-9040-BF85-CF8AD64339C3}" dt="2021-12-06T21:05:02.628" v="1861"/>
        <pc:sldMkLst>
          <pc:docMk/>
          <pc:sldMk cId="2588961977" sldId="270"/>
        </pc:sldMkLst>
        <pc:spChg chg="mod">
          <ac:chgData name="Gajiwala, Sun Rakeshkumar" userId="64753392-1e19-4167-bd03-3f0d1f6a88fa" providerId="ADAL" clId="{CA12AAA4-3738-9040-BF85-CF8AD64339C3}" dt="2021-12-06T21:00:10.163" v="1812" actId="26606"/>
          <ac:spMkLst>
            <pc:docMk/>
            <pc:sldMk cId="2588961977" sldId="270"/>
            <ac:spMk id="2" creationId="{491E470B-CB35-9A4D-B9BF-2CF84C6D9B72}"/>
          </ac:spMkLst>
        </pc:spChg>
        <pc:spChg chg="mod ord">
          <ac:chgData name="Gajiwala, Sun Rakeshkumar" userId="64753392-1e19-4167-bd03-3f0d1f6a88fa" providerId="ADAL" clId="{CA12AAA4-3738-9040-BF85-CF8AD64339C3}" dt="2021-12-06T21:00:10.163" v="1812" actId="26606"/>
          <ac:spMkLst>
            <pc:docMk/>
            <pc:sldMk cId="2588961977" sldId="270"/>
            <ac:spMk id="3" creationId="{771B6CF5-3FCE-9448-9DA4-58D86198311E}"/>
          </ac:spMkLst>
        </pc:spChg>
        <pc:spChg chg="add del">
          <ac:chgData name="Gajiwala, Sun Rakeshkumar" userId="64753392-1e19-4167-bd03-3f0d1f6a88fa" providerId="ADAL" clId="{CA12AAA4-3738-9040-BF85-CF8AD64339C3}" dt="2021-12-06T21:00:10.163" v="1812" actId="26606"/>
          <ac:spMkLst>
            <pc:docMk/>
            <pc:sldMk cId="2588961977" sldId="270"/>
            <ac:spMk id="71" creationId="{BC7423C8-F9E7-0B45-94B3-2ACD094BF21F}"/>
          </ac:spMkLst>
        </pc:spChg>
        <pc:spChg chg="add del">
          <ac:chgData name="Gajiwala, Sun Rakeshkumar" userId="64753392-1e19-4167-bd03-3f0d1f6a88fa" providerId="ADAL" clId="{CA12AAA4-3738-9040-BF85-CF8AD64339C3}" dt="2021-12-06T21:00:10.163" v="1812" actId="26606"/>
          <ac:spMkLst>
            <pc:docMk/>
            <pc:sldMk cId="2588961977" sldId="270"/>
            <ac:spMk id="73" creationId="{D99C9355-90D6-441C-85B1-B14F24C19BD0}"/>
          </ac:spMkLst>
        </pc:spChg>
        <pc:picChg chg="add mod">
          <ac:chgData name="Gajiwala, Sun Rakeshkumar" userId="64753392-1e19-4167-bd03-3f0d1f6a88fa" providerId="ADAL" clId="{CA12AAA4-3738-9040-BF85-CF8AD64339C3}" dt="2021-12-06T21:00:26.582" v="1815" actId="1076"/>
          <ac:picMkLst>
            <pc:docMk/>
            <pc:sldMk cId="2588961977" sldId="270"/>
            <ac:picMk id="6146" creationId="{EA4FD572-1B32-044B-8373-100A88734EC1}"/>
          </ac:picMkLst>
        </pc:picChg>
      </pc:sldChg>
      <pc:sldChg chg="addSp modSp new del mod">
        <pc:chgData name="Gajiwala, Sun Rakeshkumar" userId="64753392-1e19-4167-bd03-3f0d1f6a88fa" providerId="ADAL" clId="{CA12AAA4-3738-9040-BF85-CF8AD64339C3}" dt="2021-12-06T20:46:11.257" v="1700" actId="2696"/>
        <pc:sldMkLst>
          <pc:docMk/>
          <pc:sldMk cId="2894150919" sldId="271"/>
        </pc:sldMkLst>
        <pc:spChg chg="add mod">
          <ac:chgData name="Gajiwala, Sun Rakeshkumar" userId="64753392-1e19-4167-bd03-3f0d1f6a88fa" providerId="ADAL" clId="{CA12AAA4-3738-9040-BF85-CF8AD64339C3}" dt="2021-12-06T20:45:58.690" v="1699" actId="403"/>
          <ac:spMkLst>
            <pc:docMk/>
            <pc:sldMk cId="2894150919" sldId="271"/>
            <ac:spMk id="2" creationId="{E0C5EB0C-39C2-9D4E-B99E-F49A56761B47}"/>
          </ac:spMkLst>
        </pc:spChg>
      </pc:sldChg>
      <pc:sldMasterChg chg="modTransition modSldLayout">
        <pc:chgData name="Gajiwala, Sun Rakeshkumar" userId="64753392-1e19-4167-bd03-3f0d1f6a88fa" providerId="ADAL" clId="{CA12AAA4-3738-9040-BF85-CF8AD64339C3}" dt="2021-12-06T21:05:02.628" v="1861"/>
        <pc:sldMasterMkLst>
          <pc:docMk/>
          <pc:sldMasterMk cId="3799437238" sldId="2147483773"/>
        </pc:sldMasterMkLst>
        <pc:sldLayoutChg chg="modTransition">
          <pc:chgData name="Gajiwala, Sun Rakeshkumar" userId="64753392-1e19-4167-bd03-3f0d1f6a88fa" providerId="ADAL" clId="{CA12AAA4-3738-9040-BF85-CF8AD64339C3}" dt="2021-12-06T21:05:02.628" v="1861"/>
          <pc:sldLayoutMkLst>
            <pc:docMk/>
            <pc:sldMasterMk cId="3799437238" sldId="2147483773"/>
            <pc:sldLayoutMk cId="328838659" sldId="2147483762"/>
          </pc:sldLayoutMkLst>
        </pc:sldLayoutChg>
        <pc:sldLayoutChg chg="modTransition">
          <pc:chgData name="Gajiwala, Sun Rakeshkumar" userId="64753392-1e19-4167-bd03-3f0d1f6a88fa" providerId="ADAL" clId="{CA12AAA4-3738-9040-BF85-CF8AD64339C3}" dt="2021-12-06T21:05:02.628" v="1861"/>
          <pc:sldLayoutMkLst>
            <pc:docMk/>
            <pc:sldMasterMk cId="3799437238" sldId="2147483773"/>
            <pc:sldLayoutMk cId="1303608211" sldId="2147483763"/>
          </pc:sldLayoutMkLst>
        </pc:sldLayoutChg>
        <pc:sldLayoutChg chg="modTransition">
          <pc:chgData name="Gajiwala, Sun Rakeshkumar" userId="64753392-1e19-4167-bd03-3f0d1f6a88fa" providerId="ADAL" clId="{CA12AAA4-3738-9040-BF85-CF8AD64339C3}" dt="2021-12-06T21:05:02.628" v="1861"/>
          <pc:sldLayoutMkLst>
            <pc:docMk/>
            <pc:sldMasterMk cId="3799437238" sldId="2147483773"/>
            <pc:sldLayoutMk cId="900841335" sldId="2147483764"/>
          </pc:sldLayoutMkLst>
        </pc:sldLayoutChg>
        <pc:sldLayoutChg chg="modTransition">
          <pc:chgData name="Gajiwala, Sun Rakeshkumar" userId="64753392-1e19-4167-bd03-3f0d1f6a88fa" providerId="ADAL" clId="{CA12AAA4-3738-9040-BF85-CF8AD64339C3}" dt="2021-12-06T21:05:02.628" v="1861"/>
          <pc:sldLayoutMkLst>
            <pc:docMk/>
            <pc:sldMasterMk cId="3799437238" sldId="2147483773"/>
            <pc:sldLayoutMk cId="13368626" sldId="2147483765"/>
          </pc:sldLayoutMkLst>
        </pc:sldLayoutChg>
        <pc:sldLayoutChg chg="modTransition">
          <pc:chgData name="Gajiwala, Sun Rakeshkumar" userId="64753392-1e19-4167-bd03-3f0d1f6a88fa" providerId="ADAL" clId="{CA12AAA4-3738-9040-BF85-CF8AD64339C3}" dt="2021-12-06T21:05:02.628" v="1861"/>
          <pc:sldLayoutMkLst>
            <pc:docMk/>
            <pc:sldMasterMk cId="3799437238" sldId="2147483773"/>
            <pc:sldLayoutMk cId="3544751940" sldId="2147483766"/>
          </pc:sldLayoutMkLst>
        </pc:sldLayoutChg>
        <pc:sldLayoutChg chg="modTransition">
          <pc:chgData name="Gajiwala, Sun Rakeshkumar" userId="64753392-1e19-4167-bd03-3f0d1f6a88fa" providerId="ADAL" clId="{CA12AAA4-3738-9040-BF85-CF8AD64339C3}" dt="2021-12-06T21:05:02.628" v="1861"/>
          <pc:sldLayoutMkLst>
            <pc:docMk/>
            <pc:sldMasterMk cId="3799437238" sldId="2147483773"/>
            <pc:sldLayoutMk cId="3451977105" sldId="2147483767"/>
          </pc:sldLayoutMkLst>
        </pc:sldLayoutChg>
        <pc:sldLayoutChg chg="modTransition">
          <pc:chgData name="Gajiwala, Sun Rakeshkumar" userId="64753392-1e19-4167-bd03-3f0d1f6a88fa" providerId="ADAL" clId="{CA12AAA4-3738-9040-BF85-CF8AD64339C3}" dt="2021-12-06T21:05:02.628" v="1861"/>
          <pc:sldLayoutMkLst>
            <pc:docMk/>
            <pc:sldMasterMk cId="3799437238" sldId="2147483773"/>
            <pc:sldLayoutMk cId="1572467698" sldId="2147483768"/>
          </pc:sldLayoutMkLst>
        </pc:sldLayoutChg>
        <pc:sldLayoutChg chg="modTransition">
          <pc:chgData name="Gajiwala, Sun Rakeshkumar" userId="64753392-1e19-4167-bd03-3f0d1f6a88fa" providerId="ADAL" clId="{CA12AAA4-3738-9040-BF85-CF8AD64339C3}" dt="2021-12-06T21:05:02.628" v="1861"/>
          <pc:sldLayoutMkLst>
            <pc:docMk/>
            <pc:sldMasterMk cId="3799437238" sldId="2147483773"/>
            <pc:sldLayoutMk cId="3575026505" sldId="2147483769"/>
          </pc:sldLayoutMkLst>
        </pc:sldLayoutChg>
        <pc:sldLayoutChg chg="modTransition">
          <pc:chgData name="Gajiwala, Sun Rakeshkumar" userId="64753392-1e19-4167-bd03-3f0d1f6a88fa" providerId="ADAL" clId="{CA12AAA4-3738-9040-BF85-CF8AD64339C3}" dt="2021-12-06T21:05:02.628" v="1861"/>
          <pc:sldLayoutMkLst>
            <pc:docMk/>
            <pc:sldMasterMk cId="3799437238" sldId="2147483773"/>
            <pc:sldLayoutMk cId="1688281191" sldId="2147483770"/>
          </pc:sldLayoutMkLst>
        </pc:sldLayoutChg>
        <pc:sldLayoutChg chg="modTransition">
          <pc:chgData name="Gajiwala, Sun Rakeshkumar" userId="64753392-1e19-4167-bd03-3f0d1f6a88fa" providerId="ADAL" clId="{CA12AAA4-3738-9040-BF85-CF8AD64339C3}" dt="2021-12-06T21:05:02.628" v="1861"/>
          <pc:sldLayoutMkLst>
            <pc:docMk/>
            <pc:sldMasterMk cId="3799437238" sldId="2147483773"/>
            <pc:sldLayoutMk cId="419041020" sldId="2147483771"/>
          </pc:sldLayoutMkLst>
        </pc:sldLayoutChg>
        <pc:sldLayoutChg chg="modTransition">
          <pc:chgData name="Gajiwala, Sun Rakeshkumar" userId="64753392-1e19-4167-bd03-3f0d1f6a88fa" providerId="ADAL" clId="{CA12AAA4-3738-9040-BF85-CF8AD64339C3}" dt="2021-12-06T21:05:02.628" v="1861"/>
          <pc:sldLayoutMkLst>
            <pc:docMk/>
            <pc:sldMasterMk cId="3799437238" sldId="2147483773"/>
            <pc:sldLayoutMk cId="2999409375" sldId="2147483772"/>
          </pc:sldLayoutMkLst>
        </pc:sldLayoutChg>
      </pc:sldMasterChg>
    </pc:docChg>
  </pc:docChgLst>
  <pc:docChgLst>
    <pc:chgData name="Chakka, Siva Chandan" userId="210960ff-d69b-4aa6-9e25-f4e341ba5964" providerId="ADAL" clId="{E560599E-8D27-4869-849F-268E36B250F2}"/>
    <pc:docChg chg="modShowInfo">
      <pc:chgData name="Chakka, Siva Chandan" userId="210960ff-d69b-4aa6-9e25-f4e341ba5964" providerId="ADAL" clId="{E560599E-8D27-4869-849F-268E36B250F2}" dt="2021-12-06T21:13:59.444" v="0" actId="2744"/>
      <pc:docMkLst>
        <pc:docMk/>
      </pc:docMkLst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964BC5-4793-4885-A1FF-2AE07C6009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5E7BFF5-D3DA-4609-8F01-56A6432C37E7}">
      <dgm:prSet/>
      <dgm:spPr/>
      <dgm:t>
        <a:bodyPr/>
        <a:lstStyle/>
        <a:p>
          <a:r>
            <a:rPr lang="en-US"/>
            <a:t>We'll be using the 'Taxi-v3' environment for this project.</a:t>
          </a:r>
        </a:p>
      </dgm:t>
    </dgm:pt>
    <dgm:pt modelId="{5C49B6AA-ABE9-4628-A0D5-914DD7377F91}" type="parTrans" cxnId="{4DD1E904-173C-4200-BFF3-0DB5D3C05E33}">
      <dgm:prSet/>
      <dgm:spPr/>
      <dgm:t>
        <a:bodyPr/>
        <a:lstStyle/>
        <a:p>
          <a:endParaRPr lang="en-US"/>
        </a:p>
      </dgm:t>
    </dgm:pt>
    <dgm:pt modelId="{9C67E9D5-EFFF-48FA-B12F-EF1F786A4357}" type="sibTrans" cxnId="{4DD1E904-173C-4200-BFF3-0DB5D3C05E33}">
      <dgm:prSet/>
      <dgm:spPr/>
      <dgm:t>
        <a:bodyPr/>
        <a:lstStyle/>
        <a:p>
          <a:endParaRPr lang="en-US"/>
        </a:p>
      </dgm:t>
    </dgm:pt>
    <dgm:pt modelId="{32D8D1FA-1182-4F10-B689-216E406005AA}">
      <dgm:prSet/>
      <dgm:spPr/>
      <dgm:t>
        <a:bodyPr/>
        <a:lstStyle/>
        <a:p>
          <a:r>
            <a:rPr lang="en-US"/>
            <a:t>We'll need to install:</a:t>
          </a:r>
        </a:p>
      </dgm:t>
    </dgm:pt>
    <dgm:pt modelId="{E3B75AF2-FA19-4FED-AC1F-D1688B5B0758}" type="parTrans" cxnId="{9636BEBE-6FF4-4E63-9A83-D0271378A535}">
      <dgm:prSet/>
      <dgm:spPr/>
      <dgm:t>
        <a:bodyPr/>
        <a:lstStyle/>
        <a:p>
          <a:endParaRPr lang="en-US"/>
        </a:p>
      </dgm:t>
    </dgm:pt>
    <dgm:pt modelId="{9D2FD3CD-DE5F-488A-A495-29333E02E2B2}" type="sibTrans" cxnId="{9636BEBE-6FF4-4E63-9A83-D0271378A535}">
      <dgm:prSet/>
      <dgm:spPr/>
      <dgm:t>
        <a:bodyPr/>
        <a:lstStyle/>
        <a:p>
          <a:endParaRPr lang="en-US"/>
        </a:p>
      </dgm:t>
    </dgm:pt>
    <dgm:pt modelId="{8CF4A906-FB62-47B6-B55D-88A8DA96651D}">
      <dgm:prSet/>
      <dgm:spPr/>
      <dgm:t>
        <a:bodyPr/>
        <a:lstStyle/>
        <a:p>
          <a:r>
            <a:rPr lang="en-US" dirty="0"/>
            <a:t>- OpenAI Gym using the command: </a:t>
          </a:r>
          <a:r>
            <a:rPr lang="en-US" b="1" dirty="0"/>
            <a:t>pip install gym</a:t>
          </a:r>
          <a:endParaRPr lang="en-US" dirty="0"/>
        </a:p>
      </dgm:t>
    </dgm:pt>
    <dgm:pt modelId="{4AD409BB-1545-45E4-BFF1-6533483746EF}" type="parTrans" cxnId="{F81B3E25-459C-4FF6-90DB-195D39AA3A39}">
      <dgm:prSet/>
      <dgm:spPr/>
      <dgm:t>
        <a:bodyPr/>
        <a:lstStyle/>
        <a:p>
          <a:endParaRPr lang="en-US"/>
        </a:p>
      </dgm:t>
    </dgm:pt>
    <dgm:pt modelId="{97BE33A7-C90E-49D3-BAA7-48A785F778D2}" type="sibTrans" cxnId="{F81B3E25-459C-4FF6-90DB-195D39AA3A39}">
      <dgm:prSet/>
      <dgm:spPr/>
      <dgm:t>
        <a:bodyPr/>
        <a:lstStyle/>
        <a:p>
          <a:endParaRPr lang="en-US"/>
        </a:p>
      </dgm:t>
    </dgm:pt>
    <dgm:pt modelId="{90AED8E2-C0F2-460F-9825-AC411F4CF7CA}">
      <dgm:prSet/>
      <dgm:spPr/>
      <dgm:t>
        <a:bodyPr/>
        <a:lstStyle/>
        <a:p>
          <a:r>
            <a:rPr lang="en-US" dirty="0"/>
            <a:t>- NumPy using the command: </a:t>
          </a:r>
          <a:r>
            <a:rPr lang="en-US" b="1" dirty="0"/>
            <a:t>pip install numpy</a:t>
          </a:r>
          <a:br>
            <a:rPr lang="en-US" dirty="0"/>
          </a:br>
          <a:endParaRPr lang="en-US" dirty="0"/>
        </a:p>
      </dgm:t>
    </dgm:pt>
    <dgm:pt modelId="{14EEEDAD-54FF-4E2C-9573-3CF6DDCDA83F}" type="parTrans" cxnId="{419302F6-47C3-4DE3-A890-C93D832DD065}">
      <dgm:prSet/>
      <dgm:spPr/>
      <dgm:t>
        <a:bodyPr/>
        <a:lstStyle/>
        <a:p>
          <a:endParaRPr lang="en-US"/>
        </a:p>
      </dgm:t>
    </dgm:pt>
    <dgm:pt modelId="{3D47A4FE-B2A0-4C00-BA7C-9E6D8F5D6D1E}" type="sibTrans" cxnId="{419302F6-47C3-4DE3-A890-C93D832DD065}">
      <dgm:prSet/>
      <dgm:spPr/>
      <dgm:t>
        <a:bodyPr/>
        <a:lstStyle/>
        <a:p>
          <a:endParaRPr lang="en-US"/>
        </a:p>
      </dgm:t>
    </dgm:pt>
    <dgm:pt modelId="{0B0C4B41-EF2A-4D77-B751-245D569C53A4}" type="pres">
      <dgm:prSet presAssocID="{23964BC5-4793-4885-A1FF-2AE07C60093B}" presName="root" presStyleCnt="0">
        <dgm:presLayoutVars>
          <dgm:dir/>
          <dgm:resizeHandles val="exact"/>
        </dgm:presLayoutVars>
      </dgm:prSet>
      <dgm:spPr/>
    </dgm:pt>
    <dgm:pt modelId="{FCD0C0C8-FC14-46BD-91B4-1F28C5A998D2}" type="pres">
      <dgm:prSet presAssocID="{75E7BFF5-D3DA-4609-8F01-56A6432C37E7}" presName="compNode" presStyleCnt="0"/>
      <dgm:spPr/>
    </dgm:pt>
    <dgm:pt modelId="{C97CEEDE-C8CA-4567-9E77-607BC63213AB}" type="pres">
      <dgm:prSet presAssocID="{75E7BFF5-D3DA-4609-8F01-56A6432C37E7}" presName="bgRect" presStyleLbl="bgShp" presStyleIdx="0" presStyleCnt="2"/>
      <dgm:spPr/>
    </dgm:pt>
    <dgm:pt modelId="{9BD78599-D8A1-4B50-A0CE-3FE554893C97}" type="pres">
      <dgm:prSet presAssocID="{75E7BFF5-D3DA-4609-8F01-56A6432C37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E1D1798E-B259-436F-AEC0-93773CC35D20}" type="pres">
      <dgm:prSet presAssocID="{75E7BFF5-D3DA-4609-8F01-56A6432C37E7}" presName="spaceRect" presStyleCnt="0"/>
      <dgm:spPr/>
    </dgm:pt>
    <dgm:pt modelId="{35220E93-7B5E-427D-95C5-46999485CE8F}" type="pres">
      <dgm:prSet presAssocID="{75E7BFF5-D3DA-4609-8F01-56A6432C37E7}" presName="parTx" presStyleLbl="revTx" presStyleIdx="0" presStyleCnt="3">
        <dgm:presLayoutVars>
          <dgm:chMax val="0"/>
          <dgm:chPref val="0"/>
        </dgm:presLayoutVars>
      </dgm:prSet>
      <dgm:spPr/>
    </dgm:pt>
    <dgm:pt modelId="{DE31B4BF-295F-44CC-943A-4C752DF898BF}" type="pres">
      <dgm:prSet presAssocID="{9C67E9D5-EFFF-48FA-B12F-EF1F786A4357}" presName="sibTrans" presStyleCnt="0"/>
      <dgm:spPr/>
    </dgm:pt>
    <dgm:pt modelId="{5CD1251E-79C1-472F-BF6A-895772AA52A0}" type="pres">
      <dgm:prSet presAssocID="{32D8D1FA-1182-4F10-B689-216E406005AA}" presName="compNode" presStyleCnt="0"/>
      <dgm:spPr/>
    </dgm:pt>
    <dgm:pt modelId="{9914AD9E-0830-4A94-BA3F-049B2251A08A}" type="pres">
      <dgm:prSet presAssocID="{32D8D1FA-1182-4F10-B689-216E406005AA}" presName="bgRect" presStyleLbl="bgShp" presStyleIdx="1" presStyleCnt="2"/>
      <dgm:spPr/>
    </dgm:pt>
    <dgm:pt modelId="{BBC9E9F2-974C-4F24-9B3D-3B291FC39EE6}" type="pres">
      <dgm:prSet presAssocID="{32D8D1FA-1182-4F10-B689-216E406005A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B622E2CD-3882-486E-8C6B-11FAA89B207F}" type="pres">
      <dgm:prSet presAssocID="{32D8D1FA-1182-4F10-B689-216E406005AA}" presName="spaceRect" presStyleCnt="0"/>
      <dgm:spPr/>
    </dgm:pt>
    <dgm:pt modelId="{9E143107-5287-420C-8924-D06C22266045}" type="pres">
      <dgm:prSet presAssocID="{32D8D1FA-1182-4F10-B689-216E406005AA}" presName="parTx" presStyleLbl="revTx" presStyleIdx="1" presStyleCnt="3">
        <dgm:presLayoutVars>
          <dgm:chMax val="0"/>
          <dgm:chPref val="0"/>
        </dgm:presLayoutVars>
      </dgm:prSet>
      <dgm:spPr/>
    </dgm:pt>
    <dgm:pt modelId="{14157F4C-38F6-4B59-AA06-93BDEE17004C}" type="pres">
      <dgm:prSet presAssocID="{32D8D1FA-1182-4F10-B689-216E406005AA}" presName="desTx" presStyleLbl="revTx" presStyleIdx="2" presStyleCnt="3" custScaleX="147453" custScaleY="127757">
        <dgm:presLayoutVars/>
      </dgm:prSet>
      <dgm:spPr/>
    </dgm:pt>
  </dgm:ptLst>
  <dgm:cxnLst>
    <dgm:cxn modelId="{4DD1E904-173C-4200-BFF3-0DB5D3C05E33}" srcId="{23964BC5-4793-4885-A1FF-2AE07C60093B}" destId="{75E7BFF5-D3DA-4609-8F01-56A6432C37E7}" srcOrd="0" destOrd="0" parTransId="{5C49B6AA-ABE9-4628-A0D5-914DD7377F91}" sibTransId="{9C67E9D5-EFFF-48FA-B12F-EF1F786A4357}"/>
    <dgm:cxn modelId="{D6BD5C1C-3519-4E21-9280-715C9C7EBFFC}" type="presOf" srcId="{75E7BFF5-D3DA-4609-8F01-56A6432C37E7}" destId="{35220E93-7B5E-427D-95C5-46999485CE8F}" srcOrd="0" destOrd="0" presId="urn:microsoft.com/office/officeart/2018/2/layout/IconVerticalSolidList"/>
    <dgm:cxn modelId="{4E18EC22-D21F-4ED8-87AA-E91C9AA95936}" type="presOf" srcId="{32D8D1FA-1182-4F10-B689-216E406005AA}" destId="{9E143107-5287-420C-8924-D06C22266045}" srcOrd="0" destOrd="0" presId="urn:microsoft.com/office/officeart/2018/2/layout/IconVerticalSolidList"/>
    <dgm:cxn modelId="{F81B3E25-459C-4FF6-90DB-195D39AA3A39}" srcId="{32D8D1FA-1182-4F10-B689-216E406005AA}" destId="{8CF4A906-FB62-47B6-B55D-88A8DA96651D}" srcOrd="0" destOrd="0" parTransId="{4AD409BB-1545-45E4-BFF1-6533483746EF}" sibTransId="{97BE33A7-C90E-49D3-BAA7-48A785F778D2}"/>
    <dgm:cxn modelId="{4819442C-0E33-415D-A560-CAC9164633F4}" type="presOf" srcId="{8CF4A906-FB62-47B6-B55D-88A8DA96651D}" destId="{14157F4C-38F6-4B59-AA06-93BDEE17004C}" srcOrd="0" destOrd="0" presId="urn:microsoft.com/office/officeart/2018/2/layout/IconVerticalSolidList"/>
    <dgm:cxn modelId="{D278CC89-E64C-412C-A4B0-E7098455ED5E}" type="presOf" srcId="{23964BC5-4793-4885-A1FF-2AE07C60093B}" destId="{0B0C4B41-EF2A-4D77-B751-245D569C53A4}" srcOrd="0" destOrd="0" presId="urn:microsoft.com/office/officeart/2018/2/layout/IconVerticalSolidList"/>
    <dgm:cxn modelId="{9636BEBE-6FF4-4E63-9A83-D0271378A535}" srcId="{23964BC5-4793-4885-A1FF-2AE07C60093B}" destId="{32D8D1FA-1182-4F10-B689-216E406005AA}" srcOrd="1" destOrd="0" parTransId="{E3B75AF2-FA19-4FED-AC1F-D1688B5B0758}" sibTransId="{9D2FD3CD-DE5F-488A-A495-29333E02E2B2}"/>
    <dgm:cxn modelId="{8161F1CE-B41B-4214-A0E0-7DEED7E4157D}" type="presOf" srcId="{90AED8E2-C0F2-460F-9825-AC411F4CF7CA}" destId="{14157F4C-38F6-4B59-AA06-93BDEE17004C}" srcOrd="0" destOrd="1" presId="urn:microsoft.com/office/officeart/2018/2/layout/IconVerticalSolidList"/>
    <dgm:cxn modelId="{419302F6-47C3-4DE3-A890-C93D832DD065}" srcId="{32D8D1FA-1182-4F10-B689-216E406005AA}" destId="{90AED8E2-C0F2-460F-9825-AC411F4CF7CA}" srcOrd="1" destOrd="0" parTransId="{14EEEDAD-54FF-4E2C-9573-3CF6DDCDA83F}" sibTransId="{3D47A4FE-B2A0-4C00-BA7C-9E6D8F5D6D1E}"/>
    <dgm:cxn modelId="{94B6EC89-5041-4434-9837-998DBF758844}" type="presParOf" srcId="{0B0C4B41-EF2A-4D77-B751-245D569C53A4}" destId="{FCD0C0C8-FC14-46BD-91B4-1F28C5A998D2}" srcOrd="0" destOrd="0" presId="urn:microsoft.com/office/officeart/2018/2/layout/IconVerticalSolidList"/>
    <dgm:cxn modelId="{E2E431D6-1339-4864-BA93-1E0DDC328721}" type="presParOf" srcId="{FCD0C0C8-FC14-46BD-91B4-1F28C5A998D2}" destId="{C97CEEDE-C8CA-4567-9E77-607BC63213AB}" srcOrd="0" destOrd="0" presId="urn:microsoft.com/office/officeart/2018/2/layout/IconVerticalSolidList"/>
    <dgm:cxn modelId="{9E667B82-5C80-4CA6-92DF-94E9D0A7D77D}" type="presParOf" srcId="{FCD0C0C8-FC14-46BD-91B4-1F28C5A998D2}" destId="{9BD78599-D8A1-4B50-A0CE-3FE554893C97}" srcOrd="1" destOrd="0" presId="urn:microsoft.com/office/officeart/2018/2/layout/IconVerticalSolidList"/>
    <dgm:cxn modelId="{62980A1A-A75C-40AE-AF82-7BFDC047ED3C}" type="presParOf" srcId="{FCD0C0C8-FC14-46BD-91B4-1F28C5A998D2}" destId="{E1D1798E-B259-436F-AEC0-93773CC35D20}" srcOrd="2" destOrd="0" presId="urn:microsoft.com/office/officeart/2018/2/layout/IconVerticalSolidList"/>
    <dgm:cxn modelId="{D8CD43D6-D11A-45D5-B6D5-CDBA17C9337F}" type="presParOf" srcId="{FCD0C0C8-FC14-46BD-91B4-1F28C5A998D2}" destId="{35220E93-7B5E-427D-95C5-46999485CE8F}" srcOrd="3" destOrd="0" presId="urn:microsoft.com/office/officeart/2018/2/layout/IconVerticalSolidList"/>
    <dgm:cxn modelId="{32434DB9-A258-46CC-B5C2-51BD7A20B695}" type="presParOf" srcId="{0B0C4B41-EF2A-4D77-B751-245D569C53A4}" destId="{DE31B4BF-295F-44CC-943A-4C752DF898BF}" srcOrd="1" destOrd="0" presId="urn:microsoft.com/office/officeart/2018/2/layout/IconVerticalSolidList"/>
    <dgm:cxn modelId="{524FCF5C-9336-463D-BC4E-5D882A4293F4}" type="presParOf" srcId="{0B0C4B41-EF2A-4D77-B751-245D569C53A4}" destId="{5CD1251E-79C1-472F-BF6A-895772AA52A0}" srcOrd="2" destOrd="0" presId="urn:microsoft.com/office/officeart/2018/2/layout/IconVerticalSolidList"/>
    <dgm:cxn modelId="{3E2AB5CD-CECA-419C-AEE8-3C61B56F3C09}" type="presParOf" srcId="{5CD1251E-79C1-472F-BF6A-895772AA52A0}" destId="{9914AD9E-0830-4A94-BA3F-049B2251A08A}" srcOrd="0" destOrd="0" presId="urn:microsoft.com/office/officeart/2018/2/layout/IconVerticalSolidList"/>
    <dgm:cxn modelId="{FCC434B8-BBF1-4DE3-8473-869DD14EF37D}" type="presParOf" srcId="{5CD1251E-79C1-472F-BF6A-895772AA52A0}" destId="{BBC9E9F2-974C-4F24-9B3D-3B291FC39EE6}" srcOrd="1" destOrd="0" presId="urn:microsoft.com/office/officeart/2018/2/layout/IconVerticalSolidList"/>
    <dgm:cxn modelId="{FEFDB38C-0B7A-47FC-86E1-41905BD6CBE7}" type="presParOf" srcId="{5CD1251E-79C1-472F-BF6A-895772AA52A0}" destId="{B622E2CD-3882-486E-8C6B-11FAA89B207F}" srcOrd="2" destOrd="0" presId="urn:microsoft.com/office/officeart/2018/2/layout/IconVerticalSolidList"/>
    <dgm:cxn modelId="{80CC1243-9B24-42B0-86F7-D52386840C72}" type="presParOf" srcId="{5CD1251E-79C1-472F-BF6A-895772AA52A0}" destId="{9E143107-5287-420C-8924-D06C22266045}" srcOrd="3" destOrd="0" presId="urn:microsoft.com/office/officeart/2018/2/layout/IconVerticalSolidList"/>
    <dgm:cxn modelId="{30A88CAB-7F15-4825-BA18-725435DABA0A}" type="presParOf" srcId="{5CD1251E-79C1-472F-BF6A-895772AA52A0}" destId="{14157F4C-38F6-4B59-AA06-93BDEE17004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90AAB8-289B-497A-92E7-B2EC010BC91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266D969-E877-4C93-8DF2-743CA56043C2}">
      <dgm:prSet/>
      <dgm:spPr/>
      <dgm:t>
        <a:bodyPr/>
        <a:lstStyle/>
        <a:p>
          <a:r>
            <a:rPr lang="en-US"/>
            <a:t>Q-learning algorithm is a reinforcement algorithm that tries find the best possible next action given its current state. </a:t>
          </a:r>
        </a:p>
      </dgm:t>
    </dgm:pt>
    <dgm:pt modelId="{2253E0C4-44CC-4C31-A6D3-6AB466352265}" type="parTrans" cxnId="{F2AEC3AC-351B-4603-AF01-B94BE810FDEA}">
      <dgm:prSet/>
      <dgm:spPr/>
      <dgm:t>
        <a:bodyPr/>
        <a:lstStyle/>
        <a:p>
          <a:endParaRPr lang="en-US"/>
        </a:p>
      </dgm:t>
    </dgm:pt>
    <dgm:pt modelId="{E2E68A55-848B-4A0C-8AC7-886268CC9C3F}" type="sibTrans" cxnId="{F2AEC3AC-351B-4603-AF01-B94BE810FDEA}">
      <dgm:prSet/>
      <dgm:spPr/>
      <dgm:t>
        <a:bodyPr/>
        <a:lstStyle/>
        <a:p>
          <a:endParaRPr lang="en-US"/>
        </a:p>
      </dgm:t>
    </dgm:pt>
    <dgm:pt modelId="{E87BA172-3DBA-4278-BE37-0436435AFB93}">
      <dgm:prSet/>
      <dgm:spPr/>
      <dgm:t>
        <a:bodyPr/>
        <a:lstStyle/>
        <a:p>
          <a:r>
            <a:rPr lang="en-US"/>
            <a:t>In order to maximize the reward, it decides which actions should it take, the actions can be up, down, left, right, pick-up or drop- off.</a:t>
          </a:r>
        </a:p>
      </dgm:t>
    </dgm:pt>
    <dgm:pt modelId="{32A59222-D3C2-4202-AEF1-D8C7F96CE1ED}" type="parTrans" cxnId="{D3739E80-F9C9-40CA-8D45-6586CB179B97}">
      <dgm:prSet/>
      <dgm:spPr/>
      <dgm:t>
        <a:bodyPr/>
        <a:lstStyle/>
        <a:p>
          <a:endParaRPr lang="en-US"/>
        </a:p>
      </dgm:t>
    </dgm:pt>
    <dgm:pt modelId="{EEEB2E0C-9484-4208-B518-B171B06024E7}" type="sibTrans" cxnId="{D3739E80-F9C9-40CA-8D45-6586CB179B97}">
      <dgm:prSet/>
      <dgm:spPr/>
      <dgm:t>
        <a:bodyPr/>
        <a:lstStyle/>
        <a:p>
          <a:endParaRPr lang="en-US"/>
        </a:p>
      </dgm:t>
    </dgm:pt>
    <dgm:pt modelId="{7A2005EA-DCEF-4B3D-8272-53B298C8FF10}">
      <dgm:prSet/>
      <dgm:spPr/>
      <dgm:t>
        <a:bodyPr/>
        <a:lstStyle/>
        <a:p>
          <a:r>
            <a:rPr lang="en-US"/>
            <a:t>The 'Q' in Q-learning stands for quality  which means how valuable an action is.</a:t>
          </a:r>
        </a:p>
      </dgm:t>
    </dgm:pt>
    <dgm:pt modelId="{AB7878C6-0FB2-4F9B-85EC-2DD8868413E3}" type="parTrans" cxnId="{BFF58341-EA54-4010-B17B-79F131B5B660}">
      <dgm:prSet/>
      <dgm:spPr/>
      <dgm:t>
        <a:bodyPr/>
        <a:lstStyle/>
        <a:p>
          <a:endParaRPr lang="en-US"/>
        </a:p>
      </dgm:t>
    </dgm:pt>
    <dgm:pt modelId="{05E9BFE0-3E0B-4F5C-A478-514B8D87E22E}" type="sibTrans" cxnId="{BFF58341-EA54-4010-B17B-79F131B5B660}">
      <dgm:prSet/>
      <dgm:spPr/>
      <dgm:t>
        <a:bodyPr/>
        <a:lstStyle/>
        <a:p>
          <a:endParaRPr lang="en-US"/>
        </a:p>
      </dgm:t>
    </dgm:pt>
    <dgm:pt modelId="{05136036-584C-C942-8055-38D2FEC3AB3E}" type="pres">
      <dgm:prSet presAssocID="{0A90AAB8-289B-497A-92E7-B2EC010BC919}" presName="linear" presStyleCnt="0">
        <dgm:presLayoutVars>
          <dgm:animLvl val="lvl"/>
          <dgm:resizeHandles val="exact"/>
        </dgm:presLayoutVars>
      </dgm:prSet>
      <dgm:spPr/>
    </dgm:pt>
    <dgm:pt modelId="{D959D4DE-FEB1-C64E-9191-CC1EB9F02DF7}" type="pres">
      <dgm:prSet presAssocID="{C266D969-E877-4C93-8DF2-743CA56043C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9A2F1FB-40BD-9B4A-BDDC-645B2F018832}" type="pres">
      <dgm:prSet presAssocID="{E2E68A55-848B-4A0C-8AC7-886268CC9C3F}" presName="spacer" presStyleCnt="0"/>
      <dgm:spPr/>
    </dgm:pt>
    <dgm:pt modelId="{B4B44F96-23C7-004B-BA08-94AF176D1123}" type="pres">
      <dgm:prSet presAssocID="{E87BA172-3DBA-4278-BE37-0436435AFB9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5E31E33-01EF-844F-B9C8-08A82992B9BD}" type="pres">
      <dgm:prSet presAssocID="{EEEB2E0C-9484-4208-B518-B171B06024E7}" presName="spacer" presStyleCnt="0"/>
      <dgm:spPr/>
    </dgm:pt>
    <dgm:pt modelId="{C0C33E84-B4F5-7644-AE29-8BC80F545A88}" type="pres">
      <dgm:prSet presAssocID="{7A2005EA-DCEF-4B3D-8272-53B298C8FF1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FF58341-EA54-4010-B17B-79F131B5B660}" srcId="{0A90AAB8-289B-497A-92E7-B2EC010BC919}" destId="{7A2005EA-DCEF-4B3D-8272-53B298C8FF10}" srcOrd="2" destOrd="0" parTransId="{AB7878C6-0FB2-4F9B-85EC-2DD8868413E3}" sibTransId="{05E9BFE0-3E0B-4F5C-A478-514B8D87E22E}"/>
    <dgm:cxn modelId="{8E2E8751-EBF2-264F-A817-5BEF42DE783E}" type="presOf" srcId="{0A90AAB8-289B-497A-92E7-B2EC010BC919}" destId="{05136036-584C-C942-8055-38D2FEC3AB3E}" srcOrd="0" destOrd="0" presId="urn:microsoft.com/office/officeart/2005/8/layout/vList2"/>
    <dgm:cxn modelId="{A20B2972-6F0C-F443-BEDE-DFD2DE74F79C}" type="presOf" srcId="{C266D969-E877-4C93-8DF2-743CA56043C2}" destId="{D959D4DE-FEB1-C64E-9191-CC1EB9F02DF7}" srcOrd="0" destOrd="0" presId="urn:microsoft.com/office/officeart/2005/8/layout/vList2"/>
    <dgm:cxn modelId="{D3739E80-F9C9-40CA-8D45-6586CB179B97}" srcId="{0A90AAB8-289B-497A-92E7-B2EC010BC919}" destId="{E87BA172-3DBA-4278-BE37-0436435AFB93}" srcOrd="1" destOrd="0" parTransId="{32A59222-D3C2-4202-AEF1-D8C7F96CE1ED}" sibTransId="{EEEB2E0C-9484-4208-B518-B171B06024E7}"/>
    <dgm:cxn modelId="{F2AEC3AC-351B-4603-AF01-B94BE810FDEA}" srcId="{0A90AAB8-289B-497A-92E7-B2EC010BC919}" destId="{C266D969-E877-4C93-8DF2-743CA56043C2}" srcOrd="0" destOrd="0" parTransId="{2253E0C4-44CC-4C31-A6D3-6AB466352265}" sibTransId="{E2E68A55-848B-4A0C-8AC7-886268CC9C3F}"/>
    <dgm:cxn modelId="{5AD1D3C6-CC6E-CE48-814A-8DFEC3FD43C6}" type="presOf" srcId="{7A2005EA-DCEF-4B3D-8272-53B298C8FF10}" destId="{C0C33E84-B4F5-7644-AE29-8BC80F545A88}" srcOrd="0" destOrd="0" presId="urn:microsoft.com/office/officeart/2005/8/layout/vList2"/>
    <dgm:cxn modelId="{262F3BE0-C48C-1947-9055-E999DEA9B9B8}" type="presOf" srcId="{E87BA172-3DBA-4278-BE37-0436435AFB93}" destId="{B4B44F96-23C7-004B-BA08-94AF176D1123}" srcOrd="0" destOrd="0" presId="urn:microsoft.com/office/officeart/2005/8/layout/vList2"/>
    <dgm:cxn modelId="{6C4CC21C-73C8-5048-90E5-C1142FEC7849}" type="presParOf" srcId="{05136036-584C-C942-8055-38D2FEC3AB3E}" destId="{D959D4DE-FEB1-C64E-9191-CC1EB9F02DF7}" srcOrd="0" destOrd="0" presId="urn:microsoft.com/office/officeart/2005/8/layout/vList2"/>
    <dgm:cxn modelId="{431AC191-AF83-FE45-9E48-0B10D10A55A0}" type="presParOf" srcId="{05136036-584C-C942-8055-38D2FEC3AB3E}" destId="{D9A2F1FB-40BD-9B4A-BDDC-645B2F018832}" srcOrd="1" destOrd="0" presId="urn:microsoft.com/office/officeart/2005/8/layout/vList2"/>
    <dgm:cxn modelId="{A16016AF-AFAE-5249-9B3C-85659CF2F30E}" type="presParOf" srcId="{05136036-584C-C942-8055-38D2FEC3AB3E}" destId="{B4B44F96-23C7-004B-BA08-94AF176D1123}" srcOrd="2" destOrd="0" presId="urn:microsoft.com/office/officeart/2005/8/layout/vList2"/>
    <dgm:cxn modelId="{D2F73BFC-5739-6D46-ADA1-09E0026257DA}" type="presParOf" srcId="{05136036-584C-C942-8055-38D2FEC3AB3E}" destId="{A5E31E33-01EF-844F-B9C8-08A82992B9BD}" srcOrd="3" destOrd="0" presId="urn:microsoft.com/office/officeart/2005/8/layout/vList2"/>
    <dgm:cxn modelId="{B5805FCF-4209-BC47-A56E-B306E2D4CC7F}" type="presParOf" srcId="{05136036-584C-C942-8055-38D2FEC3AB3E}" destId="{C0C33E84-B4F5-7644-AE29-8BC80F545A8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CEEDE-C8CA-4567-9E77-607BC63213AB}">
      <dsp:nvSpPr>
        <dsp:cNvPr id="0" name=""/>
        <dsp:cNvSpPr/>
      </dsp:nvSpPr>
      <dsp:spPr>
        <a:xfrm>
          <a:off x="-189595" y="601887"/>
          <a:ext cx="6024561" cy="14701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78599-D8A1-4B50-A0CE-3FE554893C97}">
      <dsp:nvSpPr>
        <dsp:cNvPr id="0" name=""/>
        <dsp:cNvSpPr/>
      </dsp:nvSpPr>
      <dsp:spPr>
        <a:xfrm>
          <a:off x="255122" y="932669"/>
          <a:ext cx="808577" cy="8085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220E93-7B5E-427D-95C5-46999485CE8F}">
      <dsp:nvSpPr>
        <dsp:cNvPr id="0" name=""/>
        <dsp:cNvSpPr/>
      </dsp:nvSpPr>
      <dsp:spPr>
        <a:xfrm>
          <a:off x="1508418" y="601887"/>
          <a:ext cx="4323225" cy="1470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90" tIns="155590" rIns="155590" bIns="15559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We'll be using the 'Taxi-v3' environment for this project.</a:t>
          </a:r>
        </a:p>
      </dsp:txBody>
      <dsp:txXfrm>
        <a:off x="1508418" y="601887"/>
        <a:ext cx="4323225" cy="1470141"/>
      </dsp:txXfrm>
    </dsp:sp>
    <dsp:sp modelId="{9914AD9E-0830-4A94-BA3F-049B2251A08A}">
      <dsp:nvSpPr>
        <dsp:cNvPr id="0" name=""/>
        <dsp:cNvSpPr/>
      </dsp:nvSpPr>
      <dsp:spPr>
        <a:xfrm>
          <a:off x="-189595" y="2643598"/>
          <a:ext cx="6024561" cy="14701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C9E9F2-974C-4F24-9B3D-3B291FC39EE6}">
      <dsp:nvSpPr>
        <dsp:cNvPr id="0" name=""/>
        <dsp:cNvSpPr/>
      </dsp:nvSpPr>
      <dsp:spPr>
        <a:xfrm>
          <a:off x="255122" y="2974380"/>
          <a:ext cx="808577" cy="8085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43107-5287-420C-8924-D06C22266045}">
      <dsp:nvSpPr>
        <dsp:cNvPr id="0" name=""/>
        <dsp:cNvSpPr/>
      </dsp:nvSpPr>
      <dsp:spPr>
        <a:xfrm>
          <a:off x="1508418" y="2643598"/>
          <a:ext cx="2711052" cy="1470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90" tIns="155590" rIns="155590" bIns="15559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We'll need to install:</a:t>
          </a:r>
        </a:p>
      </dsp:txBody>
      <dsp:txXfrm>
        <a:off x="1508418" y="2643598"/>
        <a:ext cx="2711052" cy="1470141"/>
      </dsp:txXfrm>
    </dsp:sp>
    <dsp:sp modelId="{14157F4C-38F6-4B59-AA06-93BDEE17004C}">
      <dsp:nvSpPr>
        <dsp:cNvPr id="0" name=""/>
        <dsp:cNvSpPr/>
      </dsp:nvSpPr>
      <dsp:spPr>
        <a:xfrm>
          <a:off x="3836958" y="2439565"/>
          <a:ext cx="2377198" cy="1878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90" tIns="155590" rIns="155590" bIns="15559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OpenAI Gym using the command: </a:t>
          </a:r>
          <a:r>
            <a:rPr lang="en-US" sz="1200" b="1" kern="1200" dirty="0"/>
            <a:t>pip install gym</a:t>
          </a: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NumPy using the command: </a:t>
          </a:r>
          <a:r>
            <a:rPr lang="en-US" sz="1200" b="1" kern="1200" dirty="0"/>
            <a:t>pip install numpy</a:t>
          </a:r>
          <a:br>
            <a:rPr lang="en-US" sz="1200" kern="1200" dirty="0"/>
          </a:br>
          <a:endParaRPr lang="en-US" sz="1200" kern="1200" dirty="0"/>
        </a:p>
      </dsp:txBody>
      <dsp:txXfrm>
        <a:off x="3836958" y="2439565"/>
        <a:ext cx="2377198" cy="18782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59D4DE-FEB1-C64E-9191-CC1EB9F02DF7}">
      <dsp:nvSpPr>
        <dsp:cNvPr id="0" name=""/>
        <dsp:cNvSpPr/>
      </dsp:nvSpPr>
      <dsp:spPr>
        <a:xfrm>
          <a:off x="0" y="325706"/>
          <a:ext cx="6024561" cy="13747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Q-learning algorithm is a reinforcement algorithm that tries find the best possible next action given its current state. </a:t>
          </a:r>
        </a:p>
      </dsp:txBody>
      <dsp:txXfrm>
        <a:off x="67110" y="392816"/>
        <a:ext cx="5890341" cy="1240530"/>
      </dsp:txXfrm>
    </dsp:sp>
    <dsp:sp modelId="{B4B44F96-23C7-004B-BA08-94AF176D1123}">
      <dsp:nvSpPr>
        <dsp:cNvPr id="0" name=""/>
        <dsp:cNvSpPr/>
      </dsp:nvSpPr>
      <dsp:spPr>
        <a:xfrm>
          <a:off x="0" y="1772456"/>
          <a:ext cx="6024561" cy="1374750"/>
        </a:xfrm>
        <a:prstGeom prst="roundRect">
          <a:avLst/>
        </a:prstGeom>
        <a:solidFill>
          <a:schemeClr val="accent2">
            <a:hueOff val="541133"/>
            <a:satOff val="525"/>
            <a:lumOff val="-2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 order to maximize the reward, it decides which actions should it take, the actions can be up, down, left, right, pick-up or drop- off.</a:t>
          </a:r>
        </a:p>
      </dsp:txBody>
      <dsp:txXfrm>
        <a:off x="67110" y="1839566"/>
        <a:ext cx="5890341" cy="1240530"/>
      </dsp:txXfrm>
    </dsp:sp>
    <dsp:sp modelId="{C0C33E84-B4F5-7644-AE29-8BC80F545A88}">
      <dsp:nvSpPr>
        <dsp:cNvPr id="0" name=""/>
        <dsp:cNvSpPr/>
      </dsp:nvSpPr>
      <dsp:spPr>
        <a:xfrm>
          <a:off x="0" y="3219206"/>
          <a:ext cx="6024561" cy="1374750"/>
        </a:xfrm>
        <a:prstGeom prst="roundRect">
          <a:avLst/>
        </a:prstGeom>
        <a:solidFill>
          <a:schemeClr val="accent2">
            <a:hueOff val="1082265"/>
            <a:satOff val="1049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'Q' in Q-learning stands for quality  which means how valuable an action is.</a:t>
          </a:r>
        </a:p>
      </dsp:txBody>
      <dsp:txXfrm>
        <a:off x="67110" y="3286316"/>
        <a:ext cx="5890341" cy="1240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8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0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0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6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2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43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72" r:id="rId6"/>
    <p:sldLayoutId id="2147483767" r:id="rId7"/>
    <p:sldLayoutId id="2147483768" r:id="rId8"/>
    <p:sldLayoutId id="2147483769" r:id="rId9"/>
    <p:sldLayoutId id="2147483771" r:id="rId10"/>
    <p:sldLayoutId id="2147483770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B067195C-FE76-454C-B655-8ED13E682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54428-3BFB-844F-961A-E7D2C9F68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700" y="952500"/>
            <a:ext cx="4749799" cy="2471067"/>
          </a:xfrm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/>
              <a:t>SOLVING </a:t>
            </a:r>
            <a:br>
              <a:rPr lang="en-US" sz="2800"/>
            </a:br>
            <a:br>
              <a:rPr lang="en-US" sz="2800"/>
            </a:br>
            <a:r>
              <a:rPr lang="en-US" sz="2800"/>
              <a:t>OPEN-AI GYM TAXI</a:t>
            </a:r>
            <a:br>
              <a:rPr lang="en-US" sz="2800"/>
            </a:br>
            <a:r>
              <a:rPr lang="en-US" sz="2800"/>
              <a:t> </a:t>
            </a:r>
            <a:br>
              <a:rPr lang="en-US" sz="2800"/>
            </a:br>
            <a:r>
              <a:rPr lang="en-US" sz="2800"/>
              <a:t>USING Q-LEARNING</a:t>
            </a:r>
            <a:br>
              <a:rPr lang="en-US" sz="2800"/>
            </a:br>
            <a:endParaRPr lang="en-US" sz="2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F51DA-F3BB-B044-9D13-629C6958A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4300" y="4194929"/>
            <a:ext cx="3505200" cy="1710572"/>
          </a:xfrm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</a:pPr>
            <a:endParaRPr lang="en-US" sz="1700"/>
          </a:p>
          <a:p>
            <a:pPr algn="r">
              <a:lnSpc>
                <a:spcPct val="100000"/>
              </a:lnSpc>
            </a:pPr>
            <a:r>
              <a:rPr lang="en-US" sz="1700"/>
              <a:t>By- </a:t>
            </a:r>
          </a:p>
          <a:p>
            <a:pPr algn="r">
              <a:lnSpc>
                <a:spcPct val="100000"/>
              </a:lnSpc>
            </a:pPr>
            <a:r>
              <a:rPr lang="en-US" sz="1700"/>
              <a:t>Siva Chandan Chakka</a:t>
            </a:r>
          </a:p>
          <a:p>
            <a:pPr algn="r">
              <a:lnSpc>
                <a:spcPct val="100000"/>
              </a:lnSpc>
            </a:pPr>
            <a:r>
              <a:rPr lang="en-US" sz="1700"/>
              <a:t>Sun Gajiwala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8951D1EE-E9B2-48A5-8780-E459C276AC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43" r="19218" b="3"/>
          <a:stretch/>
        </p:blipFill>
        <p:spPr>
          <a:xfrm>
            <a:off x="912649" y="10"/>
            <a:ext cx="3865190" cy="3428990"/>
          </a:xfrm>
          <a:custGeom>
            <a:avLst/>
            <a:gdLst/>
            <a:ahLst/>
            <a:cxnLst/>
            <a:rect l="l" t="t" r="r" b="b"/>
            <a:pathLst>
              <a:path w="3865190" h="3429000">
                <a:moveTo>
                  <a:pt x="0" y="0"/>
                </a:moveTo>
                <a:lnTo>
                  <a:pt x="3865190" y="0"/>
                </a:lnTo>
                <a:lnTo>
                  <a:pt x="3865190" y="1135111"/>
                </a:lnTo>
                <a:lnTo>
                  <a:pt x="3865190" y="1262940"/>
                </a:lnTo>
                <a:lnTo>
                  <a:pt x="3865190" y="1452046"/>
                </a:lnTo>
                <a:lnTo>
                  <a:pt x="3865190" y="1579875"/>
                </a:lnTo>
                <a:cubicBezTo>
                  <a:pt x="3865190" y="2135894"/>
                  <a:pt x="3707441" y="2414199"/>
                  <a:pt x="3360390" y="2656870"/>
                </a:cubicBezTo>
                <a:cubicBezTo>
                  <a:pt x="2999467" y="2865977"/>
                  <a:pt x="2525720" y="2955465"/>
                  <a:pt x="2105308" y="3280348"/>
                </a:cubicBezTo>
                <a:lnTo>
                  <a:pt x="1929428" y="3429000"/>
                </a:lnTo>
                <a:lnTo>
                  <a:pt x="1759879" y="3280348"/>
                </a:lnTo>
                <a:cubicBezTo>
                  <a:pt x="1339468" y="2955465"/>
                  <a:pt x="865722" y="2865977"/>
                  <a:pt x="504800" y="2656870"/>
                </a:cubicBezTo>
                <a:cubicBezTo>
                  <a:pt x="157749" y="2414199"/>
                  <a:pt x="0" y="2135894"/>
                  <a:pt x="0" y="1579875"/>
                </a:cubicBezTo>
                <a:lnTo>
                  <a:pt x="0" y="1452046"/>
                </a:lnTo>
                <a:lnTo>
                  <a:pt x="0" y="1262940"/>
                </a:lnTo>
                <a:lnTo>
                  <a:pt x="0" y="1135111"/>
                </a:lnTo>
                <a:close/>
              </a:path>
            </a:pathLst>
          </a:custGeom>
        </p:spPr>
      </p:pic>
      <p:pic>
        <p:nvPicPr>
          <p:cNvPr id="4098" name="Picture 2" descr="Reinforcement Learning: A Review of Historic, Modern, and Historic  Developments … | Chris Mahoney | Towards Data Science">
            <a:extLst>
              <a:ext uri="{FF2B5EF4-FFF2-40B4-BE49-F238E27FC236}">
                <a16:creationId xmlns:a16="http://schemas.microsoft.com/office/drawing/2014/main" id="{8F62CBA8-B7C5-D64B-95CF-5CBE4804B6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9" r="28326"/>
          <a:stretch/>
        </p:blipFill>
        <p:spPr bwMode="auto">
          <a:xfrm>
            <a:off x="2880818" y="2648203"/>
            <a:ext cx="3865190" cy="4166882"/>
          </a:xfrm>
          <a:custGeom>
            <a:avLst/>
            <a:gdLst/>
            <a:ahLst/>
            <a:cxnLst/>
            <a:rect l="l" t="t" r="r" b="b"/>
            <a:pathLst>
              <a:path w="3865190" h="4166882">
                <a:moveTo>
                  <a:pt x="1935763" y="0"/>
                </a:moveTo>
                <a:lnTo>
                  <a:pt x="2105311" y="148652"/>
                </a:lnTo>
                <a:cubicBezTo>
                  <a:pt x="2525722" y="473536"/>
                  <a:pt x="2999468" y="563024"/>
                  <a:pt x="3360390" y="772130"/>
                </a:cubicBezTo>
                <a:cubicBezTo>
                  <a:pt x="3707441" y="1014801"/>
                  <a:pt x="3865190" y="1293106"/>
                  <a:pt x="3865190" y="1849126"/>
                </a:cubicBezTo>
                <a:lnTo>
                  <a:pt x="3865190" y="1976955"/>
                </a:lnTo>
                <a:lnTo>
                  <a:pt x="3865190" y="2166060"/>
                </a:lnTo>
                <a:lnTo>
                  <a:pt x="3865190" y="2293889"/>
                </a:lnTo>
                <a:lnTo>
                  <a:pt x="3865190" y="4166882"/>
                </a:lnTo>
                <a:lnTo>
                  <a:pt x="0" y="4166882"/>
                </a:lnTo>
                <a:lnTo>
                  <a:pt x="0" y="2293889"/>
                </a:lnTo>
                <a:lnTo>
                  <a:pt x="0" y="2166060"/>
                </a:lnTo>
                <a:lnTo>
                  <a:pt x="0" y="1976955"/>
                </a:lnTo>
                <a:lnTo>
                  <a:pt x="0" y="1849126"/>
                </a:lnTo>
                <a:cubicBezTo>
                  <a:pt x="0" y="1293106"/>
                  <a:pt x="157749" y="1014801"/>
                  <a:pt x="504800" y="772130"/>
                </a:cubicBezTo>
                <a:cubicBezTo>
                  <a:pt x="865723" y="563024"/>
                  <a:pt x="1339470" y="473536"/>
                  <a:pt x="1759882" y="14865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1" name="Freeform: Shape 72">
            <a:extLst>
              <a:ext uri="{FF2B5EF4-FFF2-40B4-BE49-F238E27FC236}">
                <a16:creationId xmlns:a16="http://schemas.microsoft.com/office/drawing/2014/main" id="{C66568EA-C4A6-4B19-AEB2-63865C77B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501" y="0"/>
            <a:ext cx="4007486" cy="3507061"/>
          </a:xfrm>
          <a:custGeom>
            <a:avLst/>
            <a:gdLst>
              <a:gd name="connsiteX0" fmla="*/ 0 w 4007486"/>
              <a:gd name="connsiteY0" fmla="*/ 0 h 3507061"/>
              <a:gd name="connsiteX1" fmla="*/ 4007486 w 4007486"/>
              <a:gd name="connsiteY1" fmla="*/ 0 h 3507061"/>
              <a:gd name="connsiteX2" fmla="*/ 4007486 w 4007486"/>
              <a:gd name="connsiteY2" fmla="*/ 1128723 h 3507061"/>
              <a:gd name="connsiteX3" fmla="*/ 4007486 w 4007486"/>
              <a:gd name="connsiteY3" fmla="*/ 1261258 h 3507061"/>
              <a:gd name="connsiteX4" fmla="*/ 4007486 w 4007486"/>
              <a:gd name="connsiteY4" fmla="*/ 1457326 h 3507061"/>
              <a:gd name="connsiteX5" fmla="*/ 4007486 w 4007486"/>
              <a:gd name="connsiteY5" fmla="*/ 1589860 h 3507061"/>
              <a:gd name="connsiteX6" fmla="*/ 3484103 w 4007486"/>
              <a:gd name="connsiteY6" fmla="*/ 2706505 h 3507061"/>
              <a:gd name="connsiteX7" fmla="*/ 2182815 w 4007486"/>
              <a:gd name="connsiteY7" fmla="*/ 3352936 h 3507061"/>
              <a:gd name="connsiteX8" fmla="*/ 2000459 w 4007486"/>
              <a:gd name="connsiteY8" fmla="*/ 3507061 h 3507061"/>
              <a:gd name="connsiteX9" fmla="*/ 1824669 w 4007486"/>
              <a:gd name="connsiteY9" fmla="*/ 3352936 h 3507061"/>
              <a:gd name="connsiteX10" fmla="*/ 523384 w 4007486"/>
              <a:gd name="connsiteY10" fmla="*/ 2706505 h 3507061"/>
              <a:gd name="connsiteX11" fmla="*/ 0 w 4007486"/>
              <a:gd name="connsiteY11" fmla="*/ 1589860 h 3507061"/>
              <a:gd name="connsiteX12" fmla="*/ 0 w 4007486"/>
              <a:gd name="connsiteY12" fmla="*/ 1457326 h 3507061"/>
              <a:gd name="connsiteX13" fmla="*/ 0 w 4007486"/>
              <a:gd name="connsiteY13" fmla="*/ 1261258 h 3507061"/>
              <a:gd name="connsiteX14" fmla="*/ 0 w 4007486"/>
              <a:gd name="connsiteY14" fmla="*/ 1128723 h 3507061"/>
              <a:gd name="connsiteX0" fmla="*/ 4007486 w 4098926"/>
              <a:gd name="connsiteY0" fmla="*/ 0 h 3507061"/>
              <a:gd name="connsiteX1" fmla="*/ 4007486 w 4098926"/>
              <a:gd name="connsiteY1" fmla="*/ 1128723 h 3507061"/>
              <a:gd name="connsiteX2" fmla="*/ 4007486 w 4098926"/>
              <a:gd name="connsiteY2" fmla="*/ 1261258 h 3507061"/>
              <a:gd name="connsiteX3" fmla="*/ 4007486 w 4098926"/>
              <a:gd name="connsiteY3" fmla="*/ 1457326 h 3507061"/>
              <a:gd name="connsiteX4" fmla="*/ 4007486 w 4098926"/>
              <a:gd name="connsiteY4" fmla="*/ 1589860 h 3507061"/>
              <a:gd name="connsiteX5" fmla="*/ 3484103 w 4098926"/>
              <a:gd name="connsiteY5" fmla="*/ 2706505 h 3507061"/>
              <a:gd name="connsiteX6" fmla="*/ 2182815 w 4098926"/>
              <a:gd name="connsiteY6" fmla="*/ 3352936 h 3507061"/>
              <a:gd name="connsiteX7" fmla="*/ 2000459 w 4098926"/>
              <a:gd name="connsiteY7" fmla="*/ 3507061 h 3507061"/>
              <a:gd name="connsiteX8" fmla="*/ 1824669 w 4098926"/>
              <a:gd name="connsiteY8" fmla="*/ 3352936 h 3507061"/>
              <a:gd name="connsiteX9" fmla="*/ 523384 w 4098926"/>
              <a:gd name="connsiteY9" fmla="*/ 2706505 h 3507061"/>
              <a:gd name="connsiteX10" fmla="*/ 0 w 4098926"/>
              <a:gd name="connsiteY10" fmla="*/ 1589860 h 3507061"/>
              <a:gd name="connsiteX11" fmla="*/ 0 w 4098926"/>
              <a:gd name="connsiteY11" fmla="*/ 1457326 h 3507061"/>
              <a:gd name="connsiteX12" fmla="*/ 0 w 4098926"/>
              <a:gd name="connsiteY12" fmla="*/ 1261258 h 3507061"/>
              <a:gd name="connsiteX13" fmla="*/ 0 w 4098926"/>
              <a:gd name="connsiteY13" fmla="*/ 1128723 h 3507061"/>
              <a:gd name="connsiteX14" fmla="*/ 0 w 4098926"/>
              <a:gd name="connsiteY14" fmla="*/ 0 h 3507061"/>
              <a:gd name="connsiteX15" fmla="*/ 4098926 w 4098926"/>
              <a:gd name="connsiteY15" fmla="*/ 91440 h 3507061"/>
              <a:gd name="connsiteX0" fmla="*/ 4007486 w 4007486"/>
              <a:gd name="connsiteY0" fmla="*/ 0 h 3507061"/>
              <a:gd name="connsiteX1" fmla="*/ 4007486 w 4007486"/>
              <a:gd name="connsiteY1" fmla="*/ 1128723 h 3507061"/>
              <a:gd name="connsiteX2" fmla="*/ 4007486 w 4007486"/>
              <a:gd name="connsiteY2" fmla="*/ 1261258 h 3507061"/>
              <a:gd name="connsiteX3" fmla="*/ 4007486 w 4007486"/>
              <a:gd name="connsiteY3" fmla="*/ 1457326 h 3507061"/>
              <a:gd name="connsiteX4" fmla="*/ 4007486 w 4007486"/>
              <a:gd name="connsiteY4" fmla="*/ 1589860 h 3507061"/>
              <a:gd name="connsiteX5" fmla="*/ 3484103 w 4007486"/>
              <a:gd name="connsiteY5" fmla="*/ 2706505 h 3507061"/>
              <a:gd name="connsiteX6" fmla="*/ 2182815 w 4007486"/>
              <a:gd name="connsiteY6" fmla="*/ 3352936 h 3507061"/>
              <a:gd name="connsiteX7" fmla="*/ 2000459 w 4007486"/>
              <a:gd name="connsiteY7" fmla="*/ 3507061 h 3507061"/>
              <a:gd name="connsiteX8" fmla="*/ 1824669 w 4007486"/>
              <a:gd name="connsiteY8" fmla="*/ 3352936 h 3507061"/>
              <a:gd name="connsiteX9" fmla="*/ 523384 w 4007486"/>
              <a:gd name="connsiteY9" fmla="*/ 2706505 h 3507061"/>
              <a:gd name="connsiteX10" fmla="*/ 0 w 4007486"/>
              <a:gd name="connsiteY10" fmla="*/ 1589860 h 3507061"/>
              <a:gd name="connsiteX11" fmla="*/ 0 w 4007486"/>
              <a:gd name="connsiteY11" fmla="*/ 1457326 h 3507061"/>
              <a:gd name="connsiteX12" fmla="*/ 0 w 4007486"/>
              <a:gd name="connsiteY12" fmla="*/ 1261258 h 3507061"/>
              <a:gd name="connsiteX13" fmla="*/ 0 w 4007486"/>
              <a:gd name="connsiteY13" fmla="*/ 1128723 h 3507061"/>
              <a:gd name="connsiteX14" fmla="*/ 0 w 4007486"/>
              <a:gd name="connsiteY14" fmla="*/ 0 h 3507061"/>
              <a:gd name="connsiteX0" fmla="*/ 4007486 w 4007486"/>
              <a:gd name="connsiteY0" fmla="*/ 0 h 3507061"/>
              <a:gd name="connsiteX1" fmla="*/ 4007486 w 4007486"/>
              <a:gd name="connsiteY1" fmla="*/ 1261258 h 3507061"/>
              <a:gd name="connsiteX2" fmla="*/ 4007486 w 4007486"/>
              <a:gd name="connsiteY2" fmla="*/ 1457326 h 3507061"/>
              <a:gd name="connsiteX3" fmla="*/ 4007486 w 4007486"/>
              <a:gd name="connsiteY3" fmla="*/ 1589860 h 3507061"/>
              <a:gd name="connsiteX4" fmla="*/ 3484103 w 4007486"/>
              <a:gd name="connsiteY4" fmla="*/ 2706505 h 3507061"/>
              <a:gd name="connsiteX5" fmla="*/ 2182815 w 4007486"/>
              <a:gd name="connsiteY5" fmla="*/ 3352936 h 3507061"/>
              <a:gd name="connsiteX6" fmla="*/ 2000459 w 4007486"/>
              <a:gd name="connsiteY6" fmla="*/ 3507061 h 3507061"/>
              <a:gd name="connsiteX7" fmla="*/ 1824669 w 4007486"/>
              <a:gd name="connsiteY7" fmla="*/ 3352936 h 3507061"/>
              <a:gd name="connsiteX8" fmla="*/ 523384 w 4007486"/>
              <a:gd name="connsiteY8" fmla="*/ 2706505 h 3507061"/>
              <a:gd name="connsiteX9" fmla="*/ 0 w 4007486"/>
              <a:gd name="connsiteY9" fmla="*/ 1589860 h 3507061"/>
              <a:gd name="connsiteX10" fmla="*/ 0 w 4007486"/>
              <a:gd name="connsiteY10" fmla="*/ 1457326 h 3507061"/>
              <a:gd name="connsiteX11" fmla="*/ 0 w 4007486"/>
              <a:gd name="connsiteY11" fmla="*/ 1261258 h 3507061"/>
              <a:gd name="connsiteX12" fmla="*/ 0 w 4007486"/>
              <a:gd name="connsiteY12" fmla="*/ 1128723 h 3507061"/>
              <a:gd name="connsiteX13" fmla="*/ 0 w 4007486"/>
              <a:gd name="connsiteY13" fmla="*/ 0 h 3507061"/>
              <a:gd name="connsiteX0" fmla="*/ 4007486 w 4007486"/>
              <a:gd name="connsiteY0" fmla="*/ 0 h 3507061"/>
              <a:gd name="connsiteX1" fmla="*/ 4007486 w 4007486"/>
              <a:gd name="connsiteY1" fmla="*/ 1261258 h 3507061"/>
              <a:gd name="connsiteX2" fmla="*/ 4007486 w 4007486"/>
              <a:gd name="connsiteY2" fmla="*/ 1457326 h 3507061"/>
              <a:gd name="connsiteX3" fmla="*/ 4007486 w 4007486"/>
              <a:gd name="connsiteY3" fmla="*/ 1589860 h 3507061"/>
              <a:gd name="connsiteX4" fmla="*/ 3484103 w 4007486"/>
              <a:gd name="connsiteY4" fmla="*/ 2706505 h 3507061"/>
              <a:gd name="connsiteX5" fmla="*/ 2182815 w 4007486"/>
              <a:gd name="connsiteY5" fmla="*/ 3352936 h 3507061"/>
              <a:gd name="connsiteX6" fmla="*/ 2000459 w 4007486"/>
              <a:gd name="connsiteY6" fmla="*/ 3507061 h 3507061"/>
              <a:gd name="connsiteX7" fmla="*/ 1824669 w 4007486"/>
              <a:gd name="connsiteY7" fmla="*/ 3352936 h 3507061"/>
              <a:gd name="connsiteX8" fmla="*/ 523384 w 4007486"/>
              <a:gd name="connsiteY8" fmla="*/ 2706505 h 3507061"/>
              <a:gd name="connsiteX9" fmla="*/ 0 w 4007486"/>
              <a:gd name="connsiteY9" fmla="*/ 1589860 h 3507061"/>
              <a:gd name="connsiteX10" fmla="*/ 0 w 4007486"/>
              <a:gd name="connsiteY10" fmla="*/ 1457326 h 3507061"/>
              <a:gd name="connsiteX11" fmla="*/ 0 w 4007486"/>
              <a:gd name="connsiteY11" fmla="*/ 1261258 h 3507061"/>
              <a:gd name="connsiteX12" fmla="*/ 0 w 4007486"/>
              <a:gd name="connsiteY12" fmla="*/ 0 h 3507061"/>
              <a:gd name="connsiteX0" fmla="*/ 4007486 w 4007486"/>
              <a:gd name="connsiteY0" fmla="*/ 0 h 3507061"/>
              <a:gd name="connsiteX1" fmla="*/ 4007486 w 4007486"/>
              <a:gd name="connsiteY1" fmla="*/ 1261258 h 3507061"/>
              <a:gd name="connsiteX2" fmla="*/ 4007486 w 4007486"/>
              <a:gd name="connsiteY2" fmla="*/ 1457326 h 3507061"/>
              <a:gd name="connsiteX3" fmla="*/ 4007486 w 4007486"/>
              <a:gd name="connsiteY3" fmla="*/ 1589860 h 3507061"/>
              <a:gd name="connsiteX4" fmla="*/ 3484103 w 4007486"/>
              <a:gd name="connsiteY4" fmla="*/ 2706505 h 3507061"/>
              <a:gd name="connsiteX5" fmla="*/ 2182815 w 4007486"/>
              <a:gd name="connsiteY5" fmla="*/ 3352936 h 3507061"/>
              <a:gd name="connsiteX6" fmla="*/ 2000459 w 4007486"/>
              <a:gd name="connsiteY6" fmla="*/ 3507061 h 3507061"/>
              <a:gd name="connsiteX7" fmla="*/ 1824669 w 4007486"/>
              <a:gd name="connsiteY7" fmla="*/ 3352936 h 3507061"/>
              <a:gd name="connsiteX8" fmla="*/ 523384 w 4007486"/>
              <a:gd name="connsiteY8" fmla="*/ 2706505 h 3507061"/>
              <a:gd name="connsiteX9" fmla="*/ 0 w 4007486"/>
              <a:gd name="connsiteY9" fmla="*/ 1589860 h 3507061"/>
              <a:gd name="connsiteX10" fmla="*/ 0 w 4007486"/>
              <a:gd name="connsiteY10" fmla="*/ 1261258 h 3507061"/>
              <a:gd name="connsiteX11" fmla="*/ 0 w 4007486"/>
              <a:gd name="connsiteY11" fmla="*/ 0 h 3507061"/>
              <a:gd name="connsiteX0" fmla="*/ 4007486 w 4007486"/>
              <a:gd name="connsiteY0" fmla="*/ 0 h 3507061"/>
              <a:gd name="connsiteX1" fmla="*/ 4007486 w 4007486"/>
              <a:gd name="connsiteY1" fmla="*/ 1261258 h 3507061"/>
              <a:gd name="connsiteX2" fmla="*/ 4007486 w 4007486"/>
              <a:gd name="connsiteY2" fmla="*/ 1457326 h 3507061"/>
              <a:gd name="connsiteX3" fmla="*/ 4007486 w 4007486"/>
              <a:gd name="connsiteY3" fmla="*/ 1589860 h 3507061"/>
              <a:gd name="connsiteX4" fmla="*/ 3484103 w 4007486"/>
              <a:gd name="connsiteY4" fmla="*/ 2706505 h 3507061"/>
              <a:gd name="connsiteX5" fmla="*/ 2182815 w 4007486"/>
              <a:gd name="connsiteY5" fmla="*/ 3352936 h 3507061"/>
              <a:gd name="connsiteX6" fmla="*/ 2000459 w 4007486"/>
              <a:gd name="connsiteY6" fmla="*/ 3507061 h 3507061"/>
              <a:gd name="connsiteX7" fmla="*/ 1824669 w 4007486"/>
              <a:gd name="connsiteY7" fmla="*/ 3352936 h 3507061"/>
              <a:gd name="connsiteX8" fmla="*/ 523384 w 4007486"/>
              <a:gd name="connsiteY8" fmla="*/ 2706505 h 3507061"/>
              <a:gd name="connsiteX9" fmla="*/ 0 w 4007486"/>
              <a:gd name="connsiteY9" fmla="*/ 1589860 h 3507061"/>
              <a:gd name="connsiteX10" fmla="*/ 0 w 4007486"/>
              <a:gd name="connsiteY10" fmla="*/ 0 h 3507061"/>
              <a:gd name="connsiteX0" fmla="*/ 4007486 w 4007486"/>
              <a:gd name="connsiteY0" fmla="*/ 0 h 3507061"/>
              <a:gd name="connsiteX1" fmla="*/ 4007486 w 4007486"/>
              <a:gd name="connsiteY1" fmla="*/ 1261258 h 3507061"/>
              <a:gd name="connsiteX2" fmla="*/ 4007486 w 4007486"/>
              <a:gd name="connsiteY2" fmla="*/ 1589860 h 3507061"/>
              <a:gd name="connsiteX3" fmla="*/ 3484103 w 4007486"/>
              <a:gd name="connsiteY3" fmla="*/ 2706505 h 3507061"/>
              <a:gd name="connsiteX4" fmla="*/ 2182815 w 4007486"/>
              <a:gd name="connsiteY4" fmla="*/ 3352936 h 3507061"/>
              <a:gd name="connsiteX5" fmla="*/ 2000459 w 4007486"/>
              <a:gd name="connsiteY5" fmla="*/ 3507061 h 3507061"/>
              <a:gd name="connsiteX6" fmla="*/ 1824669 w 4007486"/>
              <a:gd name="connsiteY6" fmla="*/ 3352936 h 3507061"/>
              <a:gd name="connsiteX7" fmla="*/ 523384 w 4007486"/>
              <a:gd name="connsiteY7" fmla="*/ 2706505 h 3507061"/>
              <a:gd name="connsiteX8" fmla="*/ 0 w 4007486"/>
              <a:gd name="connsiteY8" fmla="*/ 1589860 h 3507061"/>
              <a:gd name="connsiteX9" fmla="*/ 0 w 4007486"/>
              <a:gd name="connsiteY9" fmla="*/ 0 h 3507061"/>
              <a:gd name="connsiteX0" fmla="*/ 4007486 w 4007486"/>
              <a:gd name="connsiteY0" fmla="*/ 0 h 3507061"/>
              <a:gd name="connsiteX1" fmla="*/ 4007486 w 4007486"/>
              <a:gd name="connsiteY1" fmla="*/ 1589860 h 3507061"/>
              <a:gd name="connsiteX2" fmla="*/ 3484103 w 4007486"/>
              <a:gd name="connsiteY2" fmla="*/ 2706505 h 3507061"/>
              <a:gd name="connsiteX3" fmla="*/ 2182815 w 4007486"/>
              <a:gd name="connsiteY3" fmla="*/ 3352936 h 3507061"/>
              <a:gd name="connsiteX4" fmla="*/ 2000459 w 4007486"/>
              <a:gd name="connsiteY4" fmla="*/ 3507061 h 3507061"/>
              <a:gd name="connsiteX5" fmla="*/ 1824669 w 4007486"/>
              <a:gd name="connsiteY5" fmla="*/ 3352936 h 3507061"/>
              <a:gd name="connsiteX6" fmla="*/ 523384 w 4007486"/>
              <a:gd name="connsiteY6" fmla="*/ 2706505 h 3507061"/>
              <a:gd name="connsiteX7" fmla="*/ 0 w 4007486"/>
              <a:gd name="connsiteY7" fmla="*/ 1589860 h 3507061"/>
              <a:gd name="connsiteX8" fmla="*/ 0 w 4007486"/>
              <a:gd name="connsiteY8" fmla="*/ 0 h 3507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07486" h="3507061">
                <a:moveTo>
                  <a:pt x="4007486" y="0"/>
                </a:moveTo>
                <a:lnTo>
                  <a:pt x="4007486" y="1589860"/>
                </a:lnTo>
                <a:cubicBezTo>
                  <a:pt x="4007486" y="2166349"/>
                  <a:pt x="3843930" y="2454900"/>
                  <a:pt x="3484103" y="2706505"/>
                </a:cubicBezTo>
                <a:cubicBezTo>
                  <a:pt x="3109892" y="2923310"/>
                  <a:pt x="2618704" y="3016092"/>
                  <a:pt x="2182815" y="3352936"/>
                </a:cubicBezTo>
                <a:lnTo>
                  <a:pt x="2000459" y="3507061"/>
                </a:lnTo>
                <a:lnTo>
                  <a:pt x="1824669" y="3352936"/>
                </a:lnTo>
                <a:cubicBezTo>
                  <a:pt x="1388781" y="3016092"/>
                  <a:pt x="897594" y="2923310"/>
                  <a:pt x="523384" y="2706505"/>
                </a:cubicBezTo>
                <a:cubicBezTo>
                  <a:pt x="163557" y="2454900"/>
                  <a:pt x="0" y="2166349"/>
                  <a:pt x="0" y="1589860"/>
                </a:cubicBez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02" name="Freeform: Shape 74">
            <a:extLst>
              <a:ext uri="{FF2B5EF4-FFF2-40B4-BE49-F238E27FC236}">
                <a16:creationId xmlns:a16="http://schemas.microsoft.com/office/drawing/2014/main" id="{A939BC77-2E83-403E-90DD-31FFD341C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670" y="2602738"/>
            <a:ext cx="4007486" cy="4257813"/>
          </a:xfrm>
          <a:custGeom>
            <a:avLst/>
            <a:gdLst>
              <a:gd name="connsiteX0" fmla="*/ 2007027 w 4007486"/>
              <a:gd name="connsiteY0" fmla="*/ 0 h 4257813"/>
              <a:gd name="connsiteX1" fmla="*/ 2182818 w 4007486"/>
              <a:gd name="connsiteY1" fmla="*/ 154125 h 4257813"/>
              <a:gd name="connsiteX2" fmla="*/ 3484102 w 4007486"/>
              <a:gd name="connsiteY2" fmla="*/ 800556 h 4257813"/>
              <a:gd name="connsiteX3" fmla="*/ 4007486 w 4007486"/>
              <a:gd name="connsiteY3" fmla="*/ 1917201 h 4257813"/>
              <a:gd name="connsiteX4" fmla="*/ 4007486 w 4007486"/>
              <a:gd name="connsiteY4" fmla="*/ 2049736 h 4257813"/>
              <a:gd name="connsiteX5" fmla="*/ 4007486 w 4007486"/>
              <a:gd name="connsiteY5" fmla="*/ 2245803 h 4257813"/>
              <a:gd name="connsiteX6" fmla="*/ 4007486 w 4007486"/>
              <a:gd name="connsiteY6" fmla="*/ 2378338 h 4257813"/>
              <a:gd name="connsiteX7" fmla="*/ 4007486 w 4007486"/>
              <a:gd name="connsiteY7" fmla="*/ 4257813 h 4257813"/>
              <a:gd name="connsiteX8" fmla="*/ 0 w 4007486"/>
              <a:gd name="connsiteY8" fmla="*/ 4257813 h 4257813"/>
              <a:gd name="connsiteX9" fmla="*/ 0 w 4007486"/>
              <a:gd name="connsiteY9" fmla="*/ 2378338 h 4257813"/>
              <a:gd name="connsiteX10" fmla="*/ 0 w 4007486"/>
              <a:gd name="connsiteY10" fmla="*/ 2245803 h 4257813"/>
              <a:gd name="connsiteX11" fmla="*/ 0 w 4007486"/>
              <a:gd name="connsiteY11" fmla="*/ 2049736 h 4257813"/>
              <a:gd name="connsiteX12" fmla="*/ 0 w 4007486"/>
              <a:gd name="connsiteY12" fmla="*/ 1917201 h 4257813"/>
              <a:gd name="connsiteX13" fmla="*/ 523384 w 4007486"/>
              <a:gd name="connsiteY13" fmla="*/ 800556 h 4257813"/>
              <a:gd name="connsiteX14" fmla="*/ 1824672 w 4007486"/>
              <a:gd name="connsiteY14" fmla="*/ 154125 h 4257813"/>
              <a:gd name="connsiteX0" fmla="*/ 0 w 4007486"/>
              <a:gd name="connsiteY0" fmla="*/ 4257813 h 4349253"/>
              <a:gd name="connsiteX1" fmla="*/ 0 w 4007486"/>
              <a:gd name="connsiteY1" fmla="*/ 2378338 h 4349253"/>
              <a:gd name="connsiteX2" fmla="*/ 0 w 4007486"/>
              <a:gd name="connsiteY2" fmla="*/ 2245803 h 4349253"/>
              <a:gd name="connsiteX3" fmla="*/ 0 w 4007486"/>
              <a:gd name="connsiteY3" fmla="*/ 2049736 h 4349253"/>
              <a:gd name="connsiteX4" fmla="*/ 0 w 4007486"/>
              <a:gd name="connsiteY4" fmla="*/ 1917201 h 4349253"/>
              <a:gd name="connsiteX5" fmla="*/ 523384 w 4007486"/>
              <a:gd name="connsiteY5" fmla="*/ 800556 h 4349253"/>
              <a:gd name="connsiteX6" fmla="*/ 1824672 w 4007486"/>
              <a:gd name="connsiteY6" fmla="*/ 154125 h 4349253"/>
              <a:gd name="connsiteX7" fmla="*/ 2007027 w 4007486"/>
              <a:gd name="connsiteY7" fmla="*/ 0 h 4349253"/>
              <a:gd name="connsiteX8" fmla="*/ 2182818 w 4007486"/>
              <a:gd name="connsiteY8" fmla="*/ 154125 h 4349253"/>
              <a:gd name="connsiteX9" fmla="*/ 3484102 w 4007486"/>
              <a:gd name="connsiteY9" fmla="*/ 800556 h 4349253"/>
              <a:gd name="connsiteX10" fmla="*/ 4007486 w 4007486"/>
              <a:gd name="connsiteY10" fmla="*/ 1917201 h 4349253"/>
              <a:gd name="connsiteX11" fmla="*/ 4007486 w 4007486"/>
              <a:gd name="connsiteY11" fmla="*/ 2049736 h 4349253"/>
              <a:gd name="connsiteX12" fmla="*/ 4007486 w 4007486"/>
              <a:gd name="connsiteY12" fmla="*/ 2245803 h 4349253"/>
              <a:gd name="connsiteX13" fmla="*/ 4007486 w 4007486"/>
              <a:gd name="connsiteY13" fmla="*/ 2378338 h 4349253"/>
              <a:gd name="connsiteX14" fmla="*/ 4007486 w 4007486"/>
              <a:gd name="connsiteY14" fmla="*/ 4257813 h 4349253"/>
              <a:gd name="connsiteX15" fmla="*/ 91440 w 4007486"/>
              <a:gd name="connsiteY15" fmla="*/ 4349253 h 4349253"/>
              <a:gd name="connsiteX0" fmla="*/ 0 w 4007486"/>
              <a:gd name="connsiteY0" fmla="*/ 4257813 h 4257813"/>
              <a:gd name="connsiteX1" fmla="*/ 0 w 4007486"/>
              <a:gd name="connsiteY1" fmla="*/ 2378338 h 4257813"/>
              <a:gd name="connsiteX2" fmla="*/ 0 w 4007486"/>
              <a:gd name="connsiteY2" fmla="*/ 2245803 h 4257813"/>
              <a:gd name="connsiteX3" fmla="*/ 0 w 4007486"/>
              <a:gd name="connsiteY3" fmla="*/ 2049736 h 4257813"/>
              <a:gd name="connsiteX4" fmla="*/ 0 w 4007486"/>
              <a:gd name="connsiteY4" fmla="*/ 1917201 h 4257813"/>
              <a:gd name="connsiteX5" fmla="*/ 523384 w 4007486"/>
              <a:gd name="connsiteY5" fmla="*/ 800556 h 4257813"/>
              <a:gd name="connsiteX6" fmla="*/ 1824672 w 4007486"/>
              <a:gd name="connsiteY6" fmla="*/ 154125 h 4257813"/>
              <a:gd name="connsiteX7" fmla="*/ 2007027 w 4007486"/>
              <a:gd name="connsiteY7" fmla="*/ 0 h 4257813"/>
              <a:gd name="connsiteX8" fmla="*/ 2182818 w 4007486"/>
              <a:gd name="connsiteY8" fmla="*/ 154125 h 4257813"/>
              <a:gd name="connsiteX9" fmla="*/ 3484102 w 4007486"/>
              <a:gd name="connsiteY9" fmla="*/ 800556 h 4257813"/>
              <a:gd name="connsiteX10" fmla="*/ 4007486 w 4007486"/>
              <a:gd name="connsiteY10" fmla="*/ 1917201 h 4257813"/>
              <a:gd name="connsiteX11" fmla="*/ 4007486 w 4007486"/>
              <a:gd name="connsiteY11" fmla="*/ 2049736 h 4257813"/>
              <a:gd name="connsiteX12" fmla="*/ 4007486 w 4007486"/>
              <a:gd name="connsiteY12" fmla="*/ 2245803 h 4257813"/>
              <a:gd name="connsiteX13" fmla="*/ 4007486 w 4007486"/>
              <a:gd name="connsiteY13" fmla="*/ 2378338 h 4257813"/>
              <a:gd name="connsiteX14" fmla="*/ 4007486 w 4007486"/>
              <a:gd name="connsiteY14" fmla="*/ 4257813 h 4257813"/>
              <a:gd name="connsiteX0" fmla="*/ 0 w 4007486"/>
              <a:gd name="connsiteY0" fmla="*/ 4257813 h 4257813"/>
              <a:gd name="connsiteX1" fmla="*/ 0 w 4007486"/>
              <a:gd name="connsiteY1" fmla="*/ 2378338 h 4257813"/>
              <a:gd name="connsiteX2" fmla="*/ 0 w 4007486"/>
              <a:gd name="connsiteY2" fmla="*/ 2245803 h 4257813"/>
              <a:gd name="connsiteX3" fmla="*/ 0 w 4007486"/>
              <a:gd name="connsiteY3" fmla="*/ 2049736 h 4257813"/>
              <a:gd name="connsiteX4" fmla="*/ 0 w 4007486"/>
              <a:gd name="connsiteY4" fmla="*/ 1917201 h 4257813"/>
              <a:gd name="connsiteX5" fmla="*/ 523384 w 4007486"/>
              <a:gd name="connsiteY5" fmla="*/ 800556 h 4257813"/>
              <a:gd name="connsiteX6" fmla="*/ 1824672 w 4007486"/>
              <a:gd name="connsiteY6" fmla="*/ 154125 h 4257813"/>
              <a:gd name="connsiteX7" fmla="*/ 2007027 w 4007486"/>
              <a:gd name="connsiteY7" fmla="*/ 0 h 4257813"/>
              <a:gd name="connsiteX8" fmla="*/ 2182818 w 4007486"/>
              <a:gd name="connsiteY8" fmla="*/ 154125 h 4257813"/>
              <a:gd name="connsiteX9" fmla="*/ 3484102 w 4007486"/>
              <a:gd name="connsiteY9" fmla="*/ 800556 h 4257813"/>
              <a:gd name="connsiteX10" fmla="*/ 4007486 w 4007486"/>
              <a:gd name="connsiteY10" fmla="*/ 1917201 h 4257813"/>
              <a:gd name="connsiteX11" fmla="*/ 4007486 w 4007486"/>
              <a:gd name="connsiteY11" fmla="*/ 2049736 h 4257813"/>
              <a:gd name="connsiteX12" fmla="*/ 4007486 w 4007486"/>
              <a:gd name="connsiteY12" fmla="*/ 2245803 h 4257813"/>
              <a:gd name="connsiteX13" fmla="*/ 4007486 w 4007486"/>
              <a:gd name="connsiteY13" fmla="*/ 4257813 h 4257813"/>
              <a:gd name="connsiteX0" fmla="*/ 0 w 4007486"/>
              <a:gd name="connsiteY0" fmla="*/ 4257813 h 4257813"/>
              <a:gd name="connsiteX1" fmla="*/ 0 w 4007486"/>
              <a:gd name="connsiteY1" fmla="*/ 2378338 h 4257813"/>
              <a:gd name="connsiteX2" fmla="*/ 0 w 4007486"/>
              <a:gd name="connsiteY2" fmla="*/ 2049736 h 4257813"/>
              <a:gd name="connsiteX3" fmla="*/ 0 w 4007486"/>
              <a:gd name="connsiteY3" fmla="*/ 1917201 h 4257813"/>
              <a:gd name="connsiteX4" fmla="*/ 523384 w 4007486"/>
              <a:gd name="connsiteY4" fmla="*/ 800556 h 4257813"/>
              <a:gd name="connsiteX5" fmla="*/ 1824672 w 4007486"/>
              <a:gd name="connsiteY5" fmla="*/ 154125 h 4257813"/>
              <a:gd name="connsiteX6" fmla="*/ 2007027 w 4007486"/>
              <a:gd name="connsiteY6" fmla="*/ 0 h 4257813"/>
              <a:gd name="connsiteX7" fmla="*/ 2182818 w 4007486"/>
              <a:gd name="connsiteY7" fmla="*/ 154125 h 4257813"/>
              <a:gd name="connsiteX8" fmla="*/ 3484102 w 4007486"/>
              <a:gd name="connsiteY8" fmla="*/ 800556 h 4257813"/>
              <a:gd name="connsiteX9" fmla="*/ 4007486 w 4007486"/>
              <a:gd name="connsiteY9" fmla="*/ 1917201 h 4257813"/>
              <a:gd name="connsiteX10" fmla="*/ 4007486 w 4007486"/>
              <a:gd name="connsiteY10" fmla="*/ 2049736 h 4257813"/>
              <a:gd name="connsiteX11" fmla="*/ 4007486 w 4007486"/>
              <a:gd name="connsiteY11" fmla="*/ 2245803 h 4257813"/>
              <a:gd name="connsiteX12" fmla="*/ 4007486 w 4007486"/>
              <a:gd name="connsiteY12" fmla="*/ 4257813 h 4257813"/>
              <a:gd name="connsiteX0" fmla="*/ 0 w 4007486"/>
              <a:gd name="connsiteY0" fmla="*/ 4257813 h 4257813"/>
              <a:gd name="connsiteX1" fmla="*/ 0 w 4007486"/>
              <a:gd name="connsiteY1" fmla="*/ 2049736 h 4257813"/>
              <a:gd name="connsiteX2" fmla="*/ 0 w 4007486"/>
              <a:gd name="connsiteY2" fmla="*/ 1917201 h 4257813"/>
              <a:gd name="connsiteX3" fmla="*/ 523384 w 4007486"/>
              <a:gd name="connsiteY3" fmla="*/ 800556 h 4257813"/>
              <a:gd name="connsiteX4" fmla="*/ 1824672 w 4007486"/>
              <a:gd name="connsiteY4" fmla="*/ 154125 h 4257813"/>
              <a:gd name="connsiteX5" fmla="*/ 2007027 w 4007486"/>
              <a:gd name="connsiteY5" fmla="*/ 0 h 4257813"/>
              <a:gd name="connsiteX6" fmla="*/ 2182818 w 4007486"/>
              <a:gd name="connsiteY6" fmla="*/ 154125 h 4257813"/>
              <a:gd name="connsiteX7" fmla="*/ 3484102 w 4007486"/>
              <a:gd name="connsiteY7" fmla="*/ 800556 h 4257813"/>
              <a:gd name="connsiteX8" fmla="*/ 4007486 w 4007486"/>
              <a:gd name="connsiteY8" fmla="*/ 1917201 h 4257813"/>
              <a:gd name="connsiteX9" fmla="*/ 4007486 w 4007486"/>
              <a:gd name="connsiteY9" fmla="*/ 2049736 h 4257813"/>
              <a:gd name="connsiteX10" fmla="*/ 4007486 w 4007486"/>
              <a:gd name="connsiteY10" fmla="*/ 2245803 h 4257813"/>
              <a:gd name="connsiteX11" fmla="*/ 4007486 w 4007486"/>
              <a:gd name="connsiteY11" fmla="*/ 4257813 h 4257813"/>
              <a:gd name="connsiteX0" fmla="*/ 0 w 4007486"/>
              <a:gd name="connsiteY0" fmla="*/ 4257813 h 4257813"/>
              <a:gd name="connsiteX1" fmla="*/ 0 w 4007486"/>
              <a:gd name="connsiteY1" fmla="*/ 2049736 h 4257813"/>
              <a:gd name="connsiteX2" fmla="*/ 0 w 4007486"/>
              <a:gd name="connsiteY2" fmla="*/ 1917201 h 4257813"/>
              <a:gd name="connsiteX3" fmla="*/ 523384 w 4007486"/>
              <a:gd name="connsiteY3" fmla="*/ 800556 h 4257813"/>
              <a:gd name="connsiteX4" fmla="*/ 1824672 w 4007486"/>
              <a:gd name="connsiteY4" fmla="*/ 154125 h 4257813"/>
              <a:gd name="connsiteX5" fmla="*/ 2007027 w 4007486"/>
              <a:gd name="connsiteY5" fmla="*/ 0 h 4257813"/>
              <a:gd name="connsiteX6" fmla="*/ 2182818 w 4007486"/>
              <a:gd name="connsiteY6" fmla="*/ 154125 h 4257813"/>
              <a:gd name="connsiteX7" fmla="*/ 3484102 w 4007486"/>
              <a:gd name="connsiteY7" fmla="*/ 800556 h 4257813"/>
              <a:gd name="connsiteX8" fmla="*/ 4007486 w 4007486"/>
              <a:gd name="connsiteY8" fmla="*/ 1917201 h 4257813"/>
              <a:gd name="connsiteX9" fmla="*/ 4007486 w 4007486"/>
              <a:gd name="connsiteY9" fmla="*/ 2049736 h 4257813"/>
              <a:gd name="connsiteX10" fmla="*/ 4007486 w 4007486"/>
              <a:gd name="connsiteY10" fmla="*/ 4257813 h 4257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07486" h="4257813">
                <a:moveTo>
                  <a:pt x="0" y="4257813"/>
                </a:moveTo>
                <a:lnTo>
                  <a:pt x="0" y="2049736"/>
                </a:lnTo>
                <a:lnTo>
                  <a:pt x="0" y="1917201"/>
                </a:lnTo>
                <a:cubicBezTo>
                  <a:pt x="0" y="1340712"/>
                  <a:pt x="163557" y="1052161"/>
                  <a:pt x="523384" y="800556"/>
                </a:cubicBezTo>
                <a:cubicBezTo>
                  <a:pt x="897595" y="583751"/>
                  <a:pt x="1388782" y="490969"/>
                  <a:pt x="1824672" y="154125"/>
                </a:cubicBezTo>
                <a:lnTo>
                  <a:pt x="2007027" y="0"/>
                </a:lnTo>
                <a:lnTo>
                  <a:pt x="2182818" y="154125"/>
                </a:lnTo>
                <a:cubicBezTo>
                  <a:pt x="2618706" y="490969"/>
                  <a:pt x="3109893" y="583751"/>
                  <a:pt x="3484102" y="800556"/>
                </a:cubicBezTo>
                <a:cubicBezTo>
                  <a:pt x="3843930" y="1052161"/>
                  <a:pt x="4007486" y="1340712"/>
                  <a:pt x="4007486" y="1917201"/>
                </a:cubicBezTo>
                <a:lnTo>
                  <a:pt x="4007486" y="2049736"/>
                </a:lnTo>
                <a:lnTo>
                  <a:pt x="4007486" y="4257813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0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nfused Robot Images, Stock Photos &amp;amp; Vectors | Shutterstock">
            <a:extLst>
              <a:ext uri="{FF2B5EF4-FFF2-40B4-BE49-F238E27FC236}">
                <a16:creationId xmlns:a16="http://schemas.microsoft.com/office/drawing/2014/main" id="{6EAF2B8B-AA39-FB45-89E4-07D41D688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40"/>
          <a:stretch/>
        </p:blipFill>
        <p:spPr bwMode="auto">
          <a:xfrm>
            <a:off x="4781267" y="2642886"/>
            <a:ext cx="2629466" cy="196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308F4E-670D-2848-8005-D5248C214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583" y="443697"/>
            <a:ext cx="9076329" cy="2083443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The next question that comes to mind is how but how will the agent compute the Q values after every action?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F686422-211C-8845-8191-85159810D7D4}"/>
              </a:ext>
            </a:extLst>
          </p:cNvPr>
          <p:cNvSpPr txBox="1">
            <a:spLocks/>
          </p:cNvSpPr>
          <p:nvPr/>
        </p:nvSpPr>
        <p:spPr>
          <a:xfrm>
            <a:off x="2710556" y="4330860"/>
            <a:ext cx="9076329" cy="2083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fontAlgn="base"/>
            <a:r>
              <a:rPr lang="en-US" dirty="0"/>
              <a:t>This can be answered using the concept of Q learning algorithm.</a:t>
            </a:r>
          </a:p>
        </p:txBody>
      </p:sp>
    </p:spTree>
    <p:extLst>
      <p:ext uri="{BB962C8B-B14F-4D97-AF65-F5344CB8AC3E}">
        <p14:creationId xmlns:p14="http://schemas.microsoft.com/office/powerpoint/2010/main" val="23013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F72CB4B-A086-E546-83B0-DD8F40789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A8300-1949-BB4D-82C8-1C2D04CEB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960030"/>
            <a:ext cx="4848546" cy="1507398"/>
          </a:xfrm>
        </p:spPr>
        <p:txBody>
          <a:bodyPr anchor="ctr">
            <a:normAutofit/>
          </a:bodyPr>
          <a:lstStyle/>
          <a:p>
            <a:r>
              <a:rPr lang="en-US" b="1" dirty="0"/>
              <a:t>Q Learning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428F6-96FF-DA4C-AFC9-2FA3FB30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1" y="2656524"/>
            <a:ext cx="4470831" cy="3053170"/>
          </a:xfrm>
        </p:spPr>
        <p:txBody>
          <a:bodyPr anchor="t">
            <a:normAutofit/>
          </a:bodyPr>
          <a:lstStyle/>
          <a:p>
            <a:pPr algn="just"/>
            <a:r>
              <a:rPr lang="en-US" sz="1900" dirty="0"/>
              <a:t>The Q-learning algorithm would help our agent update the current Q-value with its observations after taking an action i.e., increase Q if it encountered a positive reward or decrease Q if it encountered a negative one.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9151340-7EF2-0647-A719-394EFC3A1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87448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Q learning algorithm">
            <a:extLst>
              <a:ext uri="{FF2B5EF4-FFF2-40B4-BE49-F238E27FC236}">
                <a16:creationId xmlns:a16="http://schemas.microsoft.com/office/drawing/2014/main" id="{F870DBBC-3E27-1246-9F98-B11E434C1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6288" y="1492661"/>
            <a:ext cx="4848551" cy="76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2D2B6F-C53B-7643-A319-A43F62A3D985}"/>
              </a:ext>
            </a:extLst>
          </p:cNvPr>
          <p:cNvSpPr txBox="1"/>
          <p:nvPr/>
        </p:nvSpPr>
        <p:spPr>
          <a:xfrm>
            <a:off x="6825824" y="2656524"/>
            <a:ext cx="4749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'a' term refers to all the possible actions available for that state. 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/>
              <a:t>Learning rate (</a:t>
            </a:r>
            <a:r>
              <a:rPr lang="el-GR" dirty="0"/>
              <a:t>α): </a:t>
            </a:r>
            <a:r>
              <a:rPr lang="en-US" dirty="0"/>
              <a:t>how easily the agent should accept new information over previously learnt information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/>
              <a:t>Discount factor (</a:t>
            </a:r>
            <a:r>
              <a:rPr lang="el-GR" dirty="0"/>
              <a:t>γ): </a:t>
            </a:r>
            <a:r>
              <a:rPr lang="en-US" dirty="0"/>
              <a:t>how much the agent should take into consideration the rewards it could receive in the future versus its immediate reward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0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82990-E5BD-434A-AFC6-A0479D7D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Exploration- Exploitation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68E6-43F2-0E47-8076-39AB02583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/>
              <a:t>We can let our agent explore to update our Q-table using the Q-learning algorithm. As our agent learns more about the environment, we can let it use this knowledge to take more optimal actions and converge faster - known as exploitation.</a:t>
            </a:r>
          </a:p>
          <a:p>
            <a:pPr algn="just" fontAlgn="base"/>
            <a:r>
              <a:rPr lang="en-US" dirty="0"/>
              <a:t>During exploitation, our agent will look at its Q-table and select the action with the highest Q-value (instead of a random action). </a:t>
            </a:r>
          </a:p>
          <a:p>
            <a:pPr fontAlgn="base"/>
            <a:r>
              <a:rPr lang="en-US" dirty="0"/>
              <a:t>Over time, our agent will explore less, and start exploiting what it knows instead.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38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470B-CB35-9A4D-B9BF-2CF84C6D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Conclusion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B6CF5-3FCE-9448-9DA4-58D861983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We trained an agent which can pick-up passenger and drop them off at destination in the least number of moves.</a:t>
            </a:r>
          </a:p>
          <a:p>
            <a:pPr algn="just"/>
            <a:r>
              <a:rPr lang="en-US"/>
              <a:t>This task is accomplished optimally using the concept of reinforcement learning (Q learning).</a:t>
            </a:r>
            <a:endParaRPr lang="en-US" dirty="0"/>
          </a:p>
        </p:txBody>
      </p:sp>
      <p:pic>
        <p:nvPicPr>
          <p:cNvPr id="6146" name="Picture 2" descr="Modern robot waving hand artificial intelligence Vector Image">
            <a:extLst>
              <a:ext uri="{FF2B5EF4-FFF2-40B4-BE49-F238E27FC236}">
                <a16:creationId xmlns:a16="http://schemas.microsoft.com/office/drawing/2014/main" id="{EA4FD572-1B32-044B-8373-100A88734E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90"/>
          <a:stretch/>
        </p:blipFill>
        <p:spPr bwMode="auto">
          <a:xfrm>
            <a:off x="9009898" y="4663440"/>
            <a:ext cx="3182102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96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7C1D-0CDA-DA4D-9DBF-BB40567C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What's Taxi Environment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9CCE0-98E8-6D4B-AA5A-5C1B58DF8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/>
              <a:t>Taxi is one of many environments available on OpenAI Gym. These environments are used to develop and benchmark reinforcement learning algorithms.</a:t>
            </a:r>
          </a:p>
          <a:p>
            <a:pPr algn="just" fontAlgn="base"/>
            <a:r>
              <a:rPr lang="en-US" dirty="0"/>
              <a:t>The goal of Taxi is to pick-up passengers and drop them off at the destination in the least number of moves. In this project, we'll start with a taxi agent that takes actions randomly and train the agent to be a better taxi driver using reinforcement learning.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5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EC5B12-9FF3-41FE-B789-2696F5195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8FE0D-D2B3-D048-A0C4-24117115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581462"/>
            <a:ext cx="2776531" cy="368758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Installing OpenAI and Gym-Taxi</a:t>
            </a:r>
            <a:endParaRPr lang="en-US" b="1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CEE13B-EFB1-46F2-BC11-110F05BFB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9630" y="185247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F1F1B0-B2F8-4308-8230-7EC11A2F90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693965"/>
              </p:ext>
            </p:extLst>
          </p:nvPr>
        </p:nvGraphicFramePr>
        <p:xfrm>
          <a:off x="5214938" y="985838"/>
          <a:ext cx="6024561" cy="49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675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FB09-321C-7242-AC29-7C5109AED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Random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703D0-56B4-064C-96CA-33AD567E2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/>
              <a:t>We'll start with an agent that doesn't learn at all. It will sample actions at random.</a:t>
            </a:r>
          </a:p>
          <a:p>
            <a:pPr algn="just" fontAlgn="base"/>
            <a:r>
              <a:rPr lang="en-US" dirty="0"/>
              <a:t>The first step is to give our agent an initial </a:t>
            </a:r>
            <a:r>
              <a:rPr lang="en-US" b="1" dirty="0"/>
              <a:t>state</a:t>
            </a:r>
            <a:r>
              <a:rPr lang="en-US" dirty="0"/>
              <a:t> of its environment.</a:t>
            </a:r>
          </a:p>
          <a:p>
            <a:pPr marL="0" indent="0" algn="just" fontAlgn="base">
              <a:buNone/>
            </a:pPr>
            <a:r>
              <a:rPr lang="en-US" dirty="0"/>
              <a:t>	- In this project, a state is defined as the current position of the taxi, pick-up 	  and drop-off locations and the passenger.</a:t>
            </a:r>
          </a:p>
        </p:txBody>
      </p:sp>
    </p:spTree>
    <p:extLst>
      <p:ext uri="{BB962C8B-B14F-4D97-AF65-F5344CB8AC3E}">
        <p14:creationId xmlns:p14="http://schemas.microsoft.com/office/powerpoint/2010/main" val="381446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EC5B12-9FF3-41FE-B789-2696F5195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AB803-4590-A84D-8258-C69A2F002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581462"/>
            <a:ext cx="2776531" cy="368758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Q Learning Agent</a:t>
            </a:r>
            <a:endParaRPr lang="en-US" b="1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CEE13B-EFB1-46F2-BC11-110F05BFB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9630" y="185247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7B2157-4ED6-42AC-99DD-09C814D27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925240"/>
              </p:ext>
            </p:extLst>
          </p:nvPr>
        </p:nvGraphicFramePr>
        <p:xfrm>
          <a:off x="5214938" y="985838"/>
          <a:ext cx="6024561" cy="49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066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946C-B77F-2D4E-BC63-52F80940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Taxi reward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D35F8-03DE-4946-9FEA-544AE1DB2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4 locations labeled by different letters and the job is to pick up the passenger at one location and drop him off in another. </a:t>
            </a:r>
          </a:p>
          <a:p>
            <a:r>
              <a:rPr lang="en-US" dirty="0"/>
              <a:t>We receive +20 points for a successful drop off and lose 1 point for every timestep it makes. </a:t>
            </a:r>
          </a:p>
          <a:p>
            <a:r>
              <a:rPr lang="en-US" dirty="0"/>
              <a:t>There is also a 10 points penalty for any illegal pick-up and drop-off actions performed by the agent.</a:t>
            </a:r>
          </a:p>
        </p:txBody>
      </p:sp>
    </p:spTree>
    <p:extLst>
      <p:ext uri="{BB962C8B-B14F-4D97-AF65-F5344CB8AC3E}">
        <p14:creationId xmlns:p14="http://schemas.microsoft.com/office/powerpoint/2010/main" val="110859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ute smiling robot bot with question mark Vector Image">
            <a:extLst>
              <a:ext uri="{FF2B5EF4-FFF2-40B4-BE49-F238E27FC236}">
                <a16:creationId xmlns:a16="http://schemas.microsoft.com/office/drawing/2014/main" id="{A595E02D-59DC-DD48-9D20-F3C2064ACE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2"/>
          <a:stretch/>
        </p:blipFill>
        <p:spPr bwMode="auto">
          <a:xfrm>
            <a:off x="4851001" y="2262446"/>
            <a:ext cx="2160286" cy="214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308F4E-670D-2848-8005-D5248C214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14" y="582593"/>
            <a:ext cx="9076329" cy="2083443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Now the next question that comes to mind is how but how will the agent know which action to take 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F686422-211C-8845-8191-85159810D7D4}"/>
              </a:ext>
            </a:extLst>
          </p:cNvPr>
          <p:cNvSpPr txBox="1">
            <a:spLocks/>
          </p:cNvSpPr>
          <p:nvPr/>
        </p:nvSpPr>
        <p:spPr>
          <a:xfrm>
            <a:off x="2675833" y="4411883"/>
            <a:ext cx="9076329" cy="2083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fontAlgn="base"/>
            <a:r>
              <a:rPr lang="en-US" dirty="0"/>
              <a:t>This can be answered using the concept of Exploration strategy.</a:t>
            </a:r>
          </a:p>
        </p:txBody>
      </p:sp>
    </p:spTree>
    <p:extLst>
      <p:ext uri="{BB962C8B-B14F-4D97-AF65-F5344CB8AC3E}">
        <p14:creationId xmlns:p14="http://schemas.microsoft.com/office/powerpoint/2010/main" val="54774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1" name="Rectangle 72">
            <a:extLst>
              <a:ext uri="{FF2B5EF4-FFF2-40B4-BE49-F238E27FC236}">
                <a16:creationId xmlns:a16="http://schemas.microsoft.com/office/drawing/2014/main" id="{1F72CB4B-A086-E546-83B0-DD8F40789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8C95D-1149-5A4D-89C6-14F6308B9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030"/>
            <a:ext cx="4470832" cy="1507398"/>
          </a:xfrm>
        </p:spPr>
        <p:txBody>
          <a:bodyPr anchor="ctr">
            <a:normAutofit/>
          </a:bodyPr>
          <a:lstStyle/>
          <a:p>
            <a:r>
              <a:rPr lang="en-US" b="1"/>
              <a:t>Exploration	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B37A7-1ED2-DD47-B078-DDC9A2F82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45" y="2343150"/>
            <a:ext cx="5200638" cy="3554820"/>
          </a:xfrm>
        </p:spPr>
        <p:txBody>
          <a:bodyPr anchor="t">
            <a:normAutofit fontScale="92500" lnSpcReduction="10000"/>
          </a:bodyPr>
          <a:lstStyle/>
          <a:p>
            <a:pPr algn="just" fontAlgn="base">
              <a:lnSpc>
                <a:spcPct val="100000"/>
              </a:lnSpc>
            </a:pPr>
            <a:r>
              <a:rPr lang="en-US" sz="1800" dirty="0"/>
              <a:t>Our agent currently has no way of knowing which action will lead to what .This is where trial-and-error comes in .</a:t>
            </a:r>
          </a:p>
          <a:p>
            <a:pPr algn="just" fontAlgn="base">
              <a:lnSpc>
                <a:spcPct val="100000"/>
              </a:lnSpc>
            </a:pPr>
            <a:r>
              <a:rPr lang="en-US" sz="1800" dirty="0"/>
              <a:t>We’ll make our agent take random actions, and observe what rewards it gets, this is the gist of what we call exploring.</a:t>
            </a:r>
          </a:p>
          <a:p>
            <a:pPr algn="just" fontAlgn="base">
              <a:lnSpc>
                <a:spcPct val="100000"/>
              </a:lnSpc>
            </a:pPr>
            <a:r>
              <a:rPr lang="en-US" sz="1800" dirty="0"/>
              <a:t>After many iterations, our agent will have observed that certain sequences of actions lead to more rewards than others.</a:t>
            </a:r>
          </a:p>
          <a:p>
            <a:pPr algn="just" fontAlgn="base">
              <a:lnSpc>
                <a:spcPct val="100000"/>
              </a:lnSpc>
            </a:pPr>
            <a:r>
              <a:rPr lang="en-US" sz="1800" dirty="0"/>
              <a:t>During this, our agent will need to keep track of which actions led to what rewards and to keep track of this, we use the concept of Q tables.</a:t>
            </a:r>
            <a:br>
              <a:rPr lang="en-US" sz="1800" dirty="0"/>
            </a:br>
            <a:endParaRPr lang="en-US" sz="1800" dirty="0"/>
          </a:p>
        </p:txBody>
      </p:sp>
      <p:cxnSp>
        <p:nvCxnSpPr>
          <p:cNvPr id="5132" name="Straight Connector 74">
            <a:extLst>
              <a:ext uri="{FF2B5EF4-FFF2-40B4-BE49-F238E27FC236}">
                <a16:creationId xmlns:a16="http://schemas.microsoft.com/office/drawing/2014/main" id="{49151340-7EF2-0647-A719-394EFC3A1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87448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Customer Service AI: Where Are We Now?">
            <a:extLst>
              <a:ext uri="{FF2B5EF4-FFF2-40B4-BE49-F238E27FC236}">
                <a16:creationId xmlns:a16="http://schemas.microsoft.com/office/drawing/2014/main" id="{04585E02-306B-3E4D-BD16-255F9146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6712" y="2488069"/>
            <a:ext cx="4082158" cy="236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12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136F-6844-0D40-B495-4FC62E3A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Q-tables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D0AA7-C10C-2340-8539-E414EA2B4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Q-table is a look up table for storing values representing future rewards our agent can expect for a certain action in a certain state. </a:t>
            </a:r>
          </a:p>
          <a:p>
            <a:r>
              <a:rPr lang="en-US" dirty="0"/>
              <a:t>When our agent is on a specific state, Q tables will that the agent that some actions can lead to higher rewards than the other.</a:t>
            </a:r>
          </a:p>
          <a:p>
            <a:pPr lvl="1"/>
            <a:r>
              <a:rPr lang="en-US" sz="2000" dirty="0"/>
              <a:t>	</a:t>
            </a:r>
            <a:r>
              <a:rPr lang="en-US" sz="2400" dirty="0"/>
              <a:t>- </a:t>
            </a:r>
            <a:r>
              <a:rPr lang="en-US" sz="2000" dirty="0"/>
              <a:t>It is kind of a cheat sheet that tells our agent the best actions available.</a:t>
            </a:r>
          </a:p>
          <a:p>
            <a:r>
              <a:rPr lang="en-US" dirty="0"/>
              <a:t> The higher the Q value, the greater the reward agent can get after taking that action.</a:t>
            </a:r>
          </a:p>
          <a:p>
            <a:r>
              <a:rPr lang="en-US" dirty="0"/>
              <a:t>As our agent explores, it will update the Q-table with the Q-values it finds.</a:t>
            </a:r>
          </a:p>
        </p:txBody>
      </p:sp>
    </p:spTree>
    <p:extLst>
      <p:ext uri="{BB962C8B-B14F-4D97-AF65-F5344CB8AC3E}">
        <p14:creationId xmlns:p14="http://schemas.microsoft.com/office/powerpoint/2010/main" val="107544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rrakeshVTI">
  <a:themeElements>
    <a:clrScheme name="Marrakesh">
      <a:dk1>
        <a:srgbClr val="000000"/>
      </a:dk1>
      <a:lt1>
        <a:srgbClr val="FFFFFF"/>
      </a:lt1>
      <a:dk2>
        <a:srgbClr val="431C30"/>
      </a:dk2>
      <a:lt2>
        <a:srgbClr val="F3F0EF"/>
      </a:lt2>
      <a:accent1>
        <a:srgbClr val="B35B55"/>
      </a:accent1>
      <a:accent2>
        <a:srgbClr val="CF7E6C"/>
      </a:accent2>
      <a:accent3>
        <a:srgbClr val="CA8F58"/>
      </a:accent3>
      <a:accent4>
        <a:srgbClr val="A97C54"/>
      </a:accent4>
      <a:accent5>
        <a:srgbClr val="917E45"/>
      </a:accent5>
      <a:accent6>
        <a:srgbClr val="647576"/>
      </a:accent6>
      <a:hlink>
        <a:srgbClr val="A25872"/>
      </a:hlink>
      <a:folHlink>
        <a:srgbClr val="667A7E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840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Goudy Old Style</vt:lpstr>
      <vt:lpstr>MarrakeshVTI</vt:lpstr>
      <vt:lpstr>SOLVING   OPEN-AI GYM TAXI   USING Q-LEARNING </vt:lpstr>
      <vt:lpstr>What's Taxi Environment ?</vt:lpstr>
      <vt:lpstr>Installing OpenAI and Gym-Taxi</vt:lpstr>
      <vt:lpstr>Random Agent</vt:lpstr>
      <vt:lpstr>Q Learning Agent</vt:lpstr>
      <vt:lpstr>Taxi reward system</vt:lpstr>
      <vt:lpstr>Now the next question that comes to mind is how but how will the agent know which action to take ?</vt:lpstr>
      <vt:lpstr>Exploration </vt:lpstr>
      <vt:lpstr>Q-tables</vt:lpstr>
      <vt:lpstr>The next question that comes to mind is how but how will the agent compute the Q values after every action?</vt:lpstr>
      <vt:lpstr>Q Learning Algorithm</vt:lpstr>
      <vt:lpstr>Exploration- Exploitation strategy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  OPEN-AI GYM TAXI   USING Q-LEARNING </dc:title>
  <dc:creator>Gajiwala, Sun Rakeshkumar</dc:creator>
  <cp:lastModifiedBy>Chakka, Siva Chandan</cp:lastModifiedBy>
  <cp:revision>1</cp:revision>
  <dcterms:created xsi:type="dcterms:W3CDTF">2021-12-06T19:16:44Z</dcterms:created>
  <dcterms:modified xsi:type="dcterms:W3CDTF">2021-12-06T21:13:59Z</dcterms:modified>
</cp:coreProperties>
</file>