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4222-78A1-334B-B5F5-64D87BED4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5D3BB-73D6-AE42-A498-3E8B75D7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31D1-562E-4645-8A5C-386699D6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3809-B330-E543-928D-ABE574E5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F93D-2952-494E-9216-F42886B3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AA34-761D-F746-A2DA-AE4D3B09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AC090-F8E3-3347-906F-EB8973DC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5158-9B9A-9848-8792-5A0EB3DA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62A6-19FA-4F47-AE16-7C98CB94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ED75-CD4E-234A-9FEC-62FAC1AD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7278B-8E23-BF47-86F4-47F34E227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3BDC3-90EE-194B-836F-EC06A8B73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5CA1-C03B-934D-BE92-0DE0890B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A7CB-E8E6-384C-A455-FDC48C52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2543-4A24-7843-975C-356CE8DA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241-A90F-AA4D-B57B-0302E78C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4D27-6541-0048-8841-8CFCC9CA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4AF6-1B39-584F-A05B-4FA0ACC7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E36C-498E-F34F-A7B4-674B5D07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E4F73-44A9-B347-BF13-7313A4E6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0F35-CD18-214E-B8DB-6F0281C8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B1B0-A230-4F4F-A8E9-99B73771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0EA8-CCD9-A047-B4DE-2BBE7873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D32F-6EBF-6A45-954A-E7160E14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73BB-CFDF-814D-96A3-AFAD98E2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CBB7-0F5F-BA44-BDC7-30DBD02D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A505-C07F-CE4A-8E64-E515A32E5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CD3A3-856F-2C4B-B1BC-F03DCE95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4EAA-55F9-BE4C-9015-A7D57AA1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F095-09D6-B740-9775-6710EE1C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38082-D2B8-AD4C-A653-181FB9EE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B49F-282E-6943-8EA4-9296D7C2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29C7-35D6-9244-AD2F-441BFD192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D1821-596C-294E-A717-34E92B78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1412A-A6EF-CE42-A2A3-FB8882425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490CE-179E-E842-A09B-17B1AF6F3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4DFB-1EC8-504E-87BA-8251948B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8345D-5095-5F40-B110-505B5A43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90FE7-BB55-CC41-A9C4-D97E037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4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0F9-816E-B644-9C6B-EDA14D19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61155-A9CD-D54D-B234-CF666CDF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7A872-5C3F-154F-8A11-BFDE3264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247DA-206D-564C-AD07-5504393E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3741B-B76E-D64E-BFAF-5855A7FA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E6A50-2E1F-3D43-9A78-3694CFD0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FDCC8-3E92-C24D-8E7F-86B808D1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87DD-741C-C845-A829-7711A6BB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3B64-1DDB-594A-91A4-625D724FD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CA7AA-CD28-5C46-ADCB-09EDACF8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AAD9-661B-464C-B417-1DDC0BCC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AB71-BC17-E143-AC74-58F8D0E1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19E1A-DBA1-5F43-82B0-08EEFCB0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77B5-16B7-F74D-8916-D2988209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FA59F-4CC1-6347-81C5-B22562F09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4016B-4BB4-424A-B4F7-F671EFE6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852BD-CD0E-B440-BDE8-6065102C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14602-A8A7-804A-9E02-DED558DF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DE016-8B6D-4843-97B5-6D1DE064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A82A6-0929-844B-A103-394A8646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6C34-2D94-C04E-A61C-73209C86E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6523-52C5-AD4F-9341-1B14C86CA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C1AF-2290-7C45-ACF9-803EB839814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FA87-81F0-9741-AA68-D1B2578CD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6C43-CBE4-A94F-B5CE-D762FB075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67F4-27B1-6045-A9FF-736D9382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35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2019-10-16T11:21:53Z</dcterms:created>
  <dcterms:modified xsi:type="dcterms:W3CDTF">2019-10-16T11:24:11Z</dcterms:modified>
</cp:coreProperties>
</file>