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font" Target="fonts/Nunito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71dbbe96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71dbbe96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71dbbe96f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71dbbe96f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71dbbe96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71dbbe96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71dbbe96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71dbbe96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QAGenCI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AI-powered intelligent test case generation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test writing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time-consuming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requires skilled testers.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Limited team size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leads to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delays in test creation and execution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maintenance effort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large test suites in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fast-paced CI/CD environments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Repetitive test case writing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wastes valuable engineering time.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Automation challenges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arise due to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frequent UI changes and flaky tests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Writing automated testing and feature generation takes a lot of time.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standard way of doing it.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81375"/>
            <a:ext cx="7505700" cy="31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Generates test scripts (Selenium, TestNG, Cucumber) in seconds.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manual effort in writing repetitive test cases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suggests edge cases and negative test scenarios.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input validation, error handling, and security checks.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uniform structure across test scripts.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elps small QA teams scale automation efficiently.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the learning curve for new test automation frameworks.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Generates optimized locators (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XPath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GB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CSS Selectors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for stability.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Automates smarter, tests faster, and scales efficiently.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+ Human Expertise = Faster, Reliable, and Scalable Testing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GenAI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(not replaces) manual testing expertise.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Approch, Phase</a:t>
            </a:r>
            <a:r>
              <a:rPr lang="en-GB"/>
              <a:t> I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00" y="1555100"/>
            <a:ext cx="6630144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