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57" r:id="rId2"/>
    <p:sldId id="368" r:id="rId3"/>
    <p:sldId id="369" r:id="rId4"/>
    <p:sldId id="258" r:id="rId5"/>
    <p:sldId id="275" r:id="rId6"/>
    <p:sldId id="276" r:id="rId7"/>
    <p:sldId id="277" r:id="rId8"/>
    <p:sldId id="278" r:id="rId9"/>
    <p:sldId id="319" r:id="rId10"/>
    <p:sldId id="320" r:id="rId11"/>
    <p:sldId id="284" r:id="rId12"/>
    <p:sldId id="322" r:id="rId13"/>
    <p:sldId id="280" r:id="rId14"/>
    <p:sldId id="281" r:id="rId15"/>
    <p:sldId id="282" r:id="rId16"/>
    <p:sldId id="283" r:id="rId17"/>
    <p:sldId id="285" r:id="rId18"/>
    <p:sldId id="286" r:id="rId19"/>
    <p:sldId id="287" r:id="rId20"/>
    <p:sldId id="288" r:id="rId21"/>
    <p:sldId id="321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23" r:id="rId35"/>
    <p:sldId id="301" r:id="rId36"/>
    <p:sldId id="302" r:id="rId37"/>
    <p:sldId id="333" r:id="rId38"/>
    <p:sldId id="324" r:id="rId39"/>
    <p:sldId id="325" r:id="rId40"/>
    <p:sldId id="326" r:id="rId41"/>
    <p:sldId id="327" r:id="rId42"/>
    <p:sldId id="328" r:id="rId43"/>
    <p:sldId id="329" r:id="rId44"/>
    <p:sldId id="331" r:id="rId45"/>
    <p:sldId id="332" r:id="rId46"/>
    <p:sldId id="334" r:id="rId47"/>
    <p:sldId id="339" r:id="rId48"/>
    <p:sldId id="335" r:id="rId49"/>
    <p:sldId id="336" r:id="rId50"/>
    <p:sldId id="337" r:id="rId51"/>
    <p:sldId id="338" r:id="rId52"/>
    <p:sldId id="340" r:id="rId53"/>
    <p:sldId id="341" r:id="rId54"/>
    <p:sldId id="342" r:id="rId55"/>
    <p:sldId id="343" r:id="rId56"/>
    <p:sldId id="303" r:id="rId57"/>
    <p:sldId id="304" r:id="rId58"/>
    <p:sldId id="305" r:id="rId59"/>
    <p:sldId id="262" r:id="rId60"/>
    <p:sldId id="307" r:id="rId61"/>
    <p:sldId id="306" r:id="rId62"/>
    <p:sldId id="371" r:id="rId63"/>
    <p:sldId id="370" r:id="rId64"/>
    <p:sldId id="308" r:id="rId65"/>
    <p:sldId id="309" r:id="rId66"/>
    <p:sldId id="310" r:id="rId67"/>
    <p:sldId id="311" r:id="rId68"/>
    <p:sldId id="263" r:id="rId69"/>
    <p:sldId id="312" r:id="rId70"/>
    <p:sldId id="266" r:id="rId71"/>
    <p:sldId id="313" r:id="rId72"/>
    <p:sldId id="349" r:id="rId73"/>
    <p:sldId id="350" r:id="rId74"/>
    <p:sldId id="314" r:id="rId75"/>
    <p:sldId id="315" r:id="rId76"/>
    <p:sldId id="316" r:id="rId77"/>
    <p:sldId id="317" r:id="rId78"/>
    <p:sldId id="318" r:id="rId79"/>
    <p:sldId id="344" r:id="rId80"/>
    <p:sldId id="345" r:id="rId81"/>
    <p:sldId id="346" r:id="rId82"/>
    <p:sldId id="347" r:id="rId83"/>
    <p:sldId id="348" r:id="rId84"/>
    <p:sldId id="351" r:id="rId85"/>
    <p:sldId id="355" r:id="rId86"/>
    <p:sldId id="352" r:id="rId87"/>
    <p:sldId id="353" r:id="rId88"/>
    <p:sldId id="354" r:id="rId89"/>
    <p:sldId id="356" r:id="rId90"/>
    <p:sldId id="357" r:id="rId91"/>
    <p:sldId id="358" r:id="rId92"/>
    <p:sldId id="359" r:id="rId93"/>
    <p:sldId id="360" r:id="rId94"/>
    <p:sldId id="361" r:id="rId95"/>
    <p:sldId id="362" r:id="rId96"/>
    <p:sldId id="363" r:id="rId97"/>
    <p:sldId id="364" r:id="rId98"/>
    <p:sldId id="366" r:id="rId99"/>
    <p:sldId id="367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50" autoAdjust="0"/>
    <p:restoredTop sz="79344" autoAdjust="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ACB01-BCEF-4BF6-A5B1-DF0FFAE4852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52E52D8A-2047-47E6-82D6-16A90A95791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html</a:t>
          </a:r>
        </a:p>
      </dgm:t>
    </dgm:pt>
    <dgm:pt modelId="{209A8288-E2D5-4E73-8910-8FF3FFE1134D}" type="parTrans" cxnId="{70B35FF9-B4ED-4643-B3A1-BE489DBA4949}">
      <dgm:prSet/>
      <dgm:spPr/>
      <dgm:t>
        <a:bodyPr/>
        <a:lstStyle/>
        <a:p>
          <a:endParaRPr lang="en-IN"/>
        </a:p>
      </dgm:t>
    </dgm:pt>
    <dgm:pt modelId="{C4AC8E7F-7675-4D08-A669-6E1F3F278A4C}" type="sibTrans" cxnId="{70B35FF9-B4ED-4643-B3A1-BE489DBA4949}">
      <dgm:prSet/>
      <dgm:spPr/>
      <dgm:t>
        <a:bodyPr/>
        <a:lstStyle/>
        <a:p>
          <a:endParaRPr lang="en-IN"/>
        </a:p>
      </dgm:t>
    </dgm:pt>
    <dgm:pt modelId="{069D3A53-CCA4-4C74-82C0-BBB320AFCE8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head</a:t>
          </a:r>
        </a:p>
      </dgm:t>
    </dgm:pt>
    <dgm:pt modelId="{E9BA4D98-DE17-4E56-BB2F-273196021C0F}" type="parTrans" cxnId="{FB22E4AE-D51A-490E-A87F-6959DD91C88E}">
      <dgm:prSet/>
      <dgm:spPr/>
      <dgm:t>
        <a:bodyPr/>
        <a:lstStyle/>
        <a:p>
          <a:endParaRPr lang="en-IN"/>
        </a:p>
      </dgm:t>
    </dgm:pt>
    <dgm:pt modelId="{6FE86D06-F650-4E64-B6B2-6F7B170DE82E}" type="sibTrans" cxnId="{FB22E4AE-D51A-490E-A87F-6959DD91C88E}">
      <dgm:prSet/>
      <dgm:spPr/>
      <dgm:t>
        <a:bodyPr/>
        <a:lstStyle/>
        <a:p>
          <a:endParaRPr lang="en-IN"/>
        </a:p>
      </dgm:t>
    </dgm:pt>
    <dgm:pt modelId="{5EDDB15E-83EB-48F8-BE1B-6E3ACE57EE3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title</a:t>
          </a:r>
        </a:p>
      </dgm:t>
    </dgm:pt>
    <dgm:pt modelId="{A3DBD3A8-0B67-46EF-8DB2-CA1DC70680BD}" type="parTrans" cxnId="{2322F572-35F3-45EE-8527-0A8B42D450AA}">
      <dgm:prSet/>
      <dgm:spPr/>
      <dgm:t>
        <a:bodyPr/>
        <a:lstStyle/>
        <a:p>
          <a:endParaRPr lang="en-IN"/>
        </a:p>
      </dgm:t>
    </dgm:pt>
    <dgm:pt modelId="{1F9CE148-F08A-463B-BB51-C6C0933EE1CF}" type="sibTrans" cxnId="{2322F572-35F3-45EE-8527-0A8B42D450AA}">
      <dgm:prSet/>
      <dgm:spPr/>
      <dgm:t>
        <a:bodyPr/>
        <a:lstStyle/>
        <a:p>
          <a:endParaRPr lang="en-IN"/>
        </a:p>
      </dgm:t>
    </dgm:pt>
    <dgm:pt modelId="{A8F578C0-317F-42CE-8D8B-57DD13B6521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text</a:t>
          </a:r>
        </a:p>
      </dgm:t>
    </dgm:pt>
    <dgm:pt modelId="{0E9AB8E4-ACCA-4EF0-B880-BACED5D813D6}" type="parTrans" cxnId="{B82C19A0-36C5-4F27-A226-78230A10A101}">
      <dgm:prSet/>
      <dgm:spPr/>
      <dgm:t>
        <a:bodyPr/>
        <a:lstStyle/>
        <a:p>
          <a:endParaRPr lang="en-IN"/>
        </a:p>
      </dgm:t>
    </dgm:pt>
    <dgm:pt modelId="{736EA48E-2DD8-4BAF-8DE4-8A8A057C98E8}" type="sibTrans" cxnId="{B82C19A0-36C5-4F27-A226-78230A10A101}">
      <dgm:prSet/>
      <dgm:spPr/>
      <dgm:t>
        <a:bodyPr/>
        <a:lstStyle/>
        <a:p>
          <a:endParaRPr lang="en-IN"/>
        </a:p>
      </dgm:t>
    </dgm:pt>
    <dgm:pt modelId="{5F478B0B-AF74-45BC-9551-9E9E4A2ED88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“my page”</a:t>
          </a:r>
        </a:p>
      </dgm:t>
    </dgm:pt>
    <dgm:pt modelId="{9D4BB1DB-E57C-4571-8CB4-6F875A4B2E40}" type="parTrans" cxnId="{C3F1E1F5-6E20-4C20-BD71-E9C3703348BD}">
      <dgm:prSet/>
      <dgm:spPr/>
      <dgm:t>
        <a:bodyPr/>
        <a:lstStyle/>
        <a:p>
          <a:endParaRPr lang="en-IN"/>
        </a:p>
      </dgm:t>
    </dgm:pt>
    <dgm:pt modelId="{AD46D554-DFC0-470D-87C2-C7426B494F44}" type="sibTrans" cxnId="{C3F1E1F5-6E20-4C20-BD71-E9C3703348BD}">
      <dgm:prSet/>
      <dgm:spPr/>
      <dgm:t>
        <a:bodyPr/>
        <a:lstStyle/>
        <a:p>
          <a:endParaRPr lang="en-IN"/>
        </a:p>
      </dgm:t>
    </dgm:pt>
    <dgm:pt modelId="{E54A07DF-0002-461D-9110-C3BBB69C8E3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body</a:t>
          </a:r>
        </a:p>
      </dgm:t>
    </dgm:pt>
    <dgm:pt modelId="{FDB0851D-3551-4660-95F3-A66755B22625}" type="parTrans" cxnId="{058A8FA6-448A-4BB4-B869-E7925B1C29D8}">
      <dgm:prSet/>
      <dgm:spPr/>
      <dgm:t>
        <a:bodyPr/>
        <a:lstStyle/>
        <a:p>
          <a:endParaRPr lang="en-IN"/>
        </a:p>
      </dgm:t>
    </dgm:pt>
    <dgm:pt modelId="{508D2931-88A4-413E-8ACF-7C7888C871BC}" type="sibTrans" cxnId="{058A8FA6-448A-4BB4-B869-E7925B1C29D8}">
      <dgm:prSet/>
      <dgm:spPr/>
      <dgm:t>
        <a:bodyPr/>
        <a:lstStyle/>
        <a:p>
          <a:endParaRPr lang="en-IN"/>
        </a:p>
      </dgm:t>
    </dgm:pt>
    <dgm:pt modelId="{A8DF9D5D-3F66-4A25-8F2E-CE67909CB8E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p</a:t>
          </a:r>
        </a:p>
      </dgm:t>
    </dgm:pt>
    <dgm:pt modelId="{2D86F6CB-E769-4C3D-AAB0-557DEB892351}" type="parTrans" cxnId="{D24A5332-F7C3-4241-9377-D6C7FBA37B13}">
      <dgm:prSet/>
      <dgm:spPr/>
      <dgm:t>
        <a:bodyPr/>
        <a:lstStyle/>
        <a:p>
          <a:endParaRPr lang="en-IN"/>
        </a:p>
      </dgm:t>
    </dgm:pt>
    <dgm:pt modelId="{26AD7D48-8CA5-4D1E-9F80-BC309420A2A3}" type="sibTrans" cxnId="{D24A5332-F7C3-4241-9377-D6C7FBA37B13}">
      <dgm:prSet/>
      <dgm:spPr/>
      <dgm:t>
        <a:bodyPr/>
        <a:lstStyle/>
        <a:p>
          <a:endParaRPr lang="en-IN"/>
        </a:p>
      </dgm:t>
    </dgm:pt>
    <dgm:pt modelId="{6BB1A018-0FC6-4301-8474-37A6A1EA655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text</a:t>
          </a:r>
        </a:p>
      </dgm:t>
    </dgm:pt>
    <dgm:pt modelId="{1B21D5E1-B45A-4E06-8673-5E5A86A9D23A}" type="parTrans" cxnId="{F22DF892-7521-460A-AF57-602DB318245D}">
      <dgm:prSet/>
      <dgm:spPr/>
      <dgm:t>
        <a:bodyPr/>
        <a:lstStyle/>
        <a:p>
          <a:endParaRPr lang="en-IN"/>
        </a:p>
      </dgm:t>
    </dgm:pt>
    <dgm:pt modelId="{B7D865D5-8B31-4C63-A66F-EE22F722F0A3}" type="sibTrans" cxnId="{F22DF892-7521-460A-AF57-602DB318245D}">
      <dgm:prSet/>
      <dgm:spPr/>
      <dgm:t>
        <a:bodyPr/>
        <a:lstStyle/>
        <a:p>
          <a:endParaRPr lang="en-IN"/>
        </a:p>
      </dgm:t>
    </dgm:pt>
    <dgm:pt modelId="{FBA11CAE-CE62-4FC5-8A38-61BD8293C60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“This text  is on </a:t>
          </a:r>
          <a:br>
            <a:rPr kumimoji="0" lang="en-GB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</a:br>
          <a:r>
            <a:rPr kumimoji="0" lang="en-GB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rPr>
            <a:t>my page”</a:t>
          </a:r>
        </a:p>
      </dgm:t>
    </dgm:pt>
    <dgm:pt modelId="{703EE7F4-CE00-46D1-A8B3-94C61ECE8410}" type="parTrans" cxnId="{82E5ED86-A64B-4FAE-B5A7-786ED8483756}">
      <dgm:prSet/>
      <dgm:spPr/>
      <dgm:t>
        <a:bodyPr/>
        <a:lstStyle/>
        <a:p>
          <a:endParaRPr lang="en-IN"/>
        </a:p>
      </dgm:t>
    </dgm:pt>
    <dgm:pt modelId="{D68F3784-8B37-4699-BAC1-6328C22714EE}" type="sibTrans" cxnId="{82E5ED86-A64B-4FAE-B5A7-786ED8483756}">
      <dgm:prSet/>
      <dgm:spPr/>
      <dgm:t>
        <a:bodyPr/>
        <a:lstStyle/>
        <a:p>
          <a:endParaRPr lang="en-IN"/>
        </a:p>
      </dgm:t>
    </dgm:pt>
    <dgm:pt modelId="{2C540C74-B238-4952-9BD5-C20C7EB2AE42}" type="pres">
      <dgm:prSet presAssocID="{C9BACB01-BCEF-4BF6-A5B1-DF0FFAE485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FFE973-6D5F-4F37-AB3D-D9B9A86019B3}" type="pres">
      <dgm:prSet presAssocID="{52E52D8A-2047-47E6-82D6-16A90A957917}" presName="hierRoot1" presStyleCnt="0">
        <dgm:presLayoutVars>
          <dgm:hierBranch/>
        </dgm:presLayoutVars>
      </dgm:prSet>
      <dgm:spPr/>
    </dgm:pt>
    <dgm:pt modelId="{BE09BE14-A198-4226-B856-5866898B0CEB}" type="pres">
      <dgm:prSet presAssocID="{52E52D8A-2047-47E6-82D6-16A90A957917}" presName="rootComposite1" presStyleCnt="0"/>
      <dgm:spPr/>
    </dgm:pt>
    <dgm:pt modelId="{0EAAA612-5A2C-489B-9848-6B9C1F3CD31A}" type="pres">
      <dgm:prSet presAssocID="{52E52D8A-2047-47E6-82D6-16A90A95791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4C3D3F8-A02A-48AA-B175-1B799BFA4979}" type="pres">
      <dgm:prSet presAssocID="{52E52D8A-2047-47E6-82D6-16A90A957917}" presName="rootConnector1" presStyleLbl="node1" presStyleIdx="0" presStyleCnt="0"/>
      <dgm:spPr/>
      <dgm:t>
        <a:bodyPr/>
        <a:lstStyle/>
        <a:p>
          <a:endParaRPr lang="en-IN"/>
        </a:p>
      </dgm:t>
    </dgm:pt>
    <dgm:pt modelId="{455A768C-AAD4-44EF-866C-63457EF3FB1D}" type="pres">
      <dgm:prSet presAssocID="{52E52D8A-2047-47E6-82D6-16A90A957917}" presName="hierChild2" presStyleCnt="0"/>
      <dgm:spPr/>
    </dgm:pt>
    <dgm:pt modelId="{581BBB73-F514-4BB9-A651-9B1C30185EDB}" type="pres">
      <dgm:prSet presAssocID="{E9BA4D98-DE17-4E56-BB2F-273196021C0F}" presName="Name35" presStyleLbl="parChTrans1D2" presStyleIdx="0" presStyleCnt="2"/>
      <dgm:spPr/>
      <dgm:t>
        <a:bodyPr/>
        <a:lstStyle/>
        <a:p>
          <a:endParaRPr lang="en-IN"/>
        </a:p>
      </dgm:t>
    </dgm:pt>
    <dgm:pt modelId="{0EB751A1-98ED-4E06-9EF0-FEAE5F971870}" type="pres">
      <dgm:prSet presAssocID="{069D3A53-CCA4-4C74-82C0-BBB320AFCE80}" presName="hierRoot2" presStyleCnt="0">
        <dgm:presLayoutVars>
          <dgm:hierBranch/>
        </dgm:presLayoutVars>
      </dgm:prSet>
      <dgm:spPr/>
    </dgm:pt>
    <dgm:pt modelId="{2FCA2DF1-5664-4F59-BF3F-E5529287F7C9}" type="pres">
      <dgm:prSet presAssocID="{069D3A53-CCA4-4C74-82C0-BBB320AFCE80}" presName="rootComposite" presStyleCnt="0"/>
      <dgm:spPr/>
    </dgm:pt>
    <dgm:pt modelId="{E7621E45-B1FB-49FE-A5D5-D88AB94C2255}" type="pres">
      <dgm:prSet presAssocID="{069D3A53-CCA4-4C74-82C0-BBB320AFCE8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3333A05-C62B-4853-AB9E-FCEF46D9C99A}" type="pres">
      <dgm:prSet presAssocID="{069D3A53-CCA4-4C74-82C0-BBB320AFCE80}" presName="rootConnector" presStyleLbl="node2" presStyleIdx="0" presStyleCnt="2"/>
      <dgm:spPr/>
      <dgm:t>
        <a:bodyPr/>
        <a:lstStyle/>
        <a:p>
          <a:endParaRPr lang="en-IN"/>
        </a:p>
      </dgm:t>
    </dgm:pt>
    <dgm:pt modelId="{927CE35D-1A34-475B-8851-6273656A45E6}" type="pres">
      <dgm:prSet presAssocID="{069D3A53-CCA4-4C74-82C0-BBB320AFCE80}" presName="hierChild4" presStyleCnt="0"/>
      <dgm:spPr/>
    </dgm:pt>
    <dgm:pt modelId="{E4F6127F-C73B-4CE0-840A-0382ED726DD1}" type="pres">
      <dgm:prSet presAssocID="{A3DBD3A8-0B67-46EF-8DB2-CA1DC70680BD}" presName="Name35" presStyleLbl="parChTrans1D3" presStyleIdx="0" presStyleCnt="2"/>
      <dgm:spPr/>
      <dgm:t>
        <a:bodyPr/>
        <a:lstStyle/>
        <a:p>
          <a:endParaRPr lang="en-IN"/>
        </a:p>
      </dgm:t>
    </dgm:pt>
    <dgm:pt modelId="{0935E793-769D-4498-9DA6-C85094B1823A}" type="pres">
      <dgm:prSet presAssocID="{5EDDB15E-83EB-48F8-BE1B-6E3ACE57EE30}" presName="hierRoot2" presStyleCnt="0">
        <dgm:presLayoutVars>
          <dgm:hierBranch/>
        </dgm:presLayoutVars>
      </dgm:prSet>
      <dgm:spPr/>
    </dgm:pt>
    <dgm:pt modelId="{25EC3870-CDE0-4747-A7DA-5338596E710E}" type="pres">
      <dgm:prSet presAssocID="{5EDDB15E-83EB-48F8-BE1B-6E3ACE57EE30}" presName="rootComposite" presStyleCnt="0"/>
      <dgm:spPr/>
    </dgm:pt>
    <dgm:pt modelId="{EE5429CE-8427-4BB1-9686-423DD4CCD4FA}" type="pres">
      <dgm:prSet presAssocID="{5EDDB15E-83EB-48F8-BE1B-6E3ACE57EE30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89C335F-7B20-47C6-8A80-5715CA271FD0}" type="pres">
      <dgm:prSet presAssocID="{5EDDB15E-83EB-48F8-BE1B-6E3ACE57EE30}" presName="rootConnector" presStyleLbl="node3" presStyleIdx="0" presStyleCnt="2"/>
      <dgm:spPr/>
      <dgm:t>
        <a:bodyPr/>
        <a:lstStyle/>
        <a:p>
          <a:endParaRPr lang="en-IN"/>
        </a:p>
      </dgm:t>
    </dgm:pt>
    <dgm:pt modelId="{5A73E7E6-D4CF-4C54-8768-6D168FEF0400}" type="pres">
      <dgm:prSet presAssocID="{5EDDB15E-83EB-48F8-BE1B-6E3ACE57EE30}" presName="hierChild4" presStyleCnt="0"/>
      <dgm:spPr/>
    </dgm:pt>
    <dgm:pt modelId="{5EAB9447-9A83-4A1A-8B81-5B0B09613C7E}" type="pres">
      <dgm:prSet presAssocID="{0E9AB8E4-ACCA-4EF0-B880-BACED5D813D6}" presName="Name35" presStyleLbl="parChTrans1D4" presStyleIdx="0" presStyleCnt="4"/>
      <dgm:spPr/>
      <dgm:t>
        <a:bodyPr/>
        <a:lstStyle/>
        <a:p>
          <a:endParaRPr lang="en-IN"/>
        </a:p>
      </dgm:t>
    </dgm:pt>
    <dgm:pt modelId="{E9B3CF9B-EACB-421F-B816-289F7EBCD60A}" type="pres">
      <dgm:prSet presAssocID="{A8F578C0-317F-42CE-8D8B-57DD13B6521C}" presName="hierRoot2" presStyleCnt="0">
        <dgm:presLayoutVars>
          <dgm:hierBranch/>
        </dgm:presLayoutVars>
      </dgm:prSet>
      <dgm:spPr/>
    </dgm:pt>
    <dgm:pt modelId="{FC30F31C-5C02-4939-91C7-B8DFC81DC943}" type="pres">
      <dgm:prSet presAssocID="{A8F578C0-317F-42CE-8D8B-57DD13B6521C}" presName="rootComposite" presStyleCnt="0"/>
      <dgm:spPr/>
    </dgm:pt>
    <dgm:pt modelId="{39CC6188-537A-406B-86AF-FD6844A0A068}" type="pres">
      <dgm:prSet presAssocID="{A8F578C0-317F-42CE-8D8B-57DD13B6521C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34D1AF7-96A0-4586-804C-48A100DC5AF8}" type="pres">
      <dgm:prSet presAssocID="{A8F578C0-317F-42CE-8D8B-57DD13B6521C}" presName="rootConnector" presStyleLbl="node4" presStyleIdx="0" presStyleCnt="4"/>
      <dgm:spPr/>
      <dgm:t>
        <a:bodyPr/>
        <a:lstStyle/>
        <a:p>
          <a:endParaRPr lang="en-IN"/>
        </a:p>
      </dgm:t>
    </dgm:pt>
    <dgm:pt modelId="{4211E97A-AD4A-45F7-ACE7-744DFDCFD5B2}" type="pres">
      <dgm:prSet presAssocID="{A8F578C0-317F-42CE-8D8B-57DD13B6521C}" presName="hierChild4" presStyleCnt="0"/>
      <dgm:spPr/>
    </dgm:pt>
    <dgm:pt modelId="{50621D6B-3956-4CAA-9E00-A9C3F46838B7}" type="pres">
      <dgm:prSet presAssocID="{9D4BB1DB-E57C-4571-8CB4-6F875A4B2E40}" presName="Name35" presStyleLbl="parChTrans1D4" presStyleIdx="1" presStyleCnt="4"/>
      <dgm:spPr/>
      <dgm:t>
        <a:bodyPr/>
        <a:lstStyle/>
        <a:p>
          <a:endParaRPr lang="en-IN"/>
        </a:p>
      </dgm:t>
    </dgm:pt>
    <dgm:pt modelId="{51B374D6-150F-48EC-B425-36F7BEF48F66}" type="pres">
      <dgm:prSet presAssocID="{5F478B0B-AF74-45BC-9551-9E9E4A2ED88C}" presName="hierRoot2" presStyleCnt="0">
        <dgm:presLayoutVars>
          <dgm:hierBranch val="r"/>
        </dgm:presLayoutVars>
      </dgm:prSet>
      <dgm:spPr/>
    </dgm:pt>
    <dgm:pt modelId="{7F3E3FC7-FD35-414B-A0D8-DE6B23D6DC37}" type="pres">
      <dgm:prSet presAssocID="{5F478B0B-AF74-45BC-9551-9E9E4A2ED88C}" presName="rootComposite" presStyleCnt="0"/>
      <dgm:spPr/>
    </dgm:pt>
    <dgm:pt modelId="{7720823C-8900-4F73-9EBF-868F12AE99C0}" type="pres">
      <dgm:prSet presAssocID="{5F478B0B-AF74-45BC-9551-9E9E4A2ED88C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5CF7089-3A59-4FD5-BFA8-B2924946DF53}" type="pres">
      <dgm:prSet presAssocID="{5F478B0B-AF74-45BC-9551-9E9E4A2ED88C}" presName="rootConnector" presStyleLbl="node4" presStyleIdx="1" presStyleCnt="4"/>
      <dgm:spPr/>
      <dgm:t>
        <a:bodyPr/>
        <a:lstStyle/>
        <a:p>
          <a:endParaRPr lang="en-IN"/>
        </a:p>
      </dgm:t>
    </dgm:pt>
    <dgm:pt modelId="{CA8002AB-2AC3-480B-958E-A45F72389A5B}" type="pres">
      <dgm:prSet presAssocID="{5F478B0B-AF74-45BC-9551-9E9E4A2ED88C}" presName="hierChild4" presStyleCnt="0"/>
      <dgm:spPr/>
    </dgm:pt>
    <dgm:pt modelId="{487DD4BD-BC3C-45F2-860B-12E1086595A6}" type="pres">
      <dgm:prSet presAssocID="{5F478B0B-AF74-45BC-9551-9E9E4A2ED88C}" presName="hierChild5" presStyleCnt="0"/>
      <dgm:spPr/>
    </dgm:pt>
    <dgm:pt modelId="{9B914BC1-04E7-4AF1-81B5-617D7A1DF998}" type="pres">
      <dgm:prSet presAssocID="{A8F578C0-317F-42CE-8D8B-57DD13B6521C}" presName="hierChild5" presStyleCnt="0"/>
      <dgm:spPr/>
    </dgm:pt>
    <dgm:pt modelId="{ED0CB81E-FB57-4BB4-981B-228CA4FC9A88}" type="pres">
      <dgm:prSet presAssocID="{5EDDB15E-83EB-48F8-BE1B-6E3ACE57EE30}" presName="hierChild5" presStyleCnt="0"/>
      <dgm:spPr/>
    </dgm:pt>
    <dgm:pt modelId="{1E0C8957-757A-4D7F-8093-234DCABB95A4}" type="pres">
      <dgm:prSet presAssocID="{069D3A53-CCA4-4C74-82C0-BBB320AFCE80}" presName="hierChild5" presStyleCnt="0"/>
      <dgm:spPr/>
    </dgm:pt>
    <dgm:pt modelId="{4972321C-4BDE-4575-8291-B3F2AF7B4815}" type="pres">
      <dgm:prSet presAssocID="{FDB0851D-3551-4660-95F3-A66755B22625}" presName="Name35" presStyleLbl="parChTrans1D2" presStyleIdx="1" presStyleCnt="2"/>
      <dgm:spPr/>
      <dgm:t>
        <a:bodyPr/>
        <a:lstStyle/>
        <a:p>
          <a:endParaRPr lang="en-IN"/>
        </a:p>
      </dgm:t>
    </dgm:pt>
    <dgm:pt modelId="{020D3D91-246C-4A7E-8D52-0954290869BD}" type="pres">
      <dgm:prSet presAssocID="{E54A07DF-0002-461D-9110-C3BBB69C8E32}" presName="hierRoot2" presStyleCnt="0">
        <dgm:presLayoutVars>
          <dgm:hierBranch/>
        </dgm:presLayoutVars>
      </dgm:prSet>
      <dgm:spPr/>
    </dgm:pt>
    <dgm:pt modelId="{97234FF8-3FB1-480E-8E44-052355CEE284}" type="pres">
      <dgm:prSet presAssocID="{E54A07DF-0002-461D-9110-C3BBB69C8E32}" presName="rootComposite" presStyleCnt="0"/>
      <dgm:spPr/>
    </dgm:pt>
    <dgm:pt modelId="{E9E990FE-5EFD-4249-926A-FCAAEDCDE67F}" type="pres">
      <dgm:prSet presAssocID="{E54A07DF-0002-461D-9110-C3BBB69C8E3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7DCC363-DC84-4323-B7BD-B8296B99F1CA}" type="pres">
      <dgm:prSet presAssocID="{E54A07DF-0002-461D-9110-C3BBB69C8E32}" presName="rootConnector" presStyleLbl="node2" presStyleIdx="1" presStyleCnt="2"/>
      <dgm:spPr/>
      <dgm:t>
        <a:bodyPr/>
        <a:lstStyle/>
        <a:p>
          <a:endParaRPr lang="en-IN"/>
        </a:p>
      </dgm:t>
    </dgm:pt>
    <dgm:pt modelId="{E07BF67D-7099-4DAB-9547-382BF712BA38}" type="pres">
      <dgm:prSet presAssocID="{E54A07DF-0002-461D-9110-C3BBB69C8E32}" presName="hierChild4" presStyleCnt="0"/>
      <dgm:spPr/>
    </dgm:pt>
    <dgm:pt modelId="{249E28FD-1A73-4A4C-8EF2-97E171F37B1A}" type="pres">
      <dgm:prSet presAssocID="{2D86F6CB-E769-4C3D-AAB0-557DEB892351}" presName="Name35" presStyleLbl="parChTrans1D3" presStyleIdx="1" presStyleCnt="2"/>
      <dgm:spPr/>
      <dgm:t>
        <a:bodyPr/>
        <a:lstStyle/>
        <a:p>
          <a:endParaRPr lang="en-IN"/>
        </a:p>
      </dgm:t>
    </dgm:pt>
    <dgm:pt modelId="{13A8AFD1-D5EC-458B-8A33-03D8784CCDD0}" type="pres">
      <dgm:prSet presAssocID="{A8DF9D5D-3F66-4A25-8F2E-CE67909CB8E7}" presName="hierRoot2" presStyleCnt="0">
        <dgm:presLayoutVars>
          <dgm:hierBranch/>
        </dgm:presLayoutVars>
      </dgm:prSet>
      <dgm:spPr/>
    </dgm:pt>
    <dgm:pt modelId="{EEE183DF-08FF-444C-BF49-FF39E5903B58}" type="pres">
      <dgm:prSet presAssocID="{A8DF9D5D-3F66-4A25-8F2E-CE67909CB8E7}" presName="rootComposite" presStyleCnt="0"/>
      <dgm:spPr/>
    </dgm:pt>
    <dgm:pt modelId="{8ED48086-B472-4514-9CE2-2E5971562C67}" type="pres">
      <dgm:prSet presAssocID="{A8DF9D5D-3F66-4A25-8F2E-CE67909CB8E7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750C9C6-5C24-495E-A284-71079205F830}" type="pres">
      <dgm:prSet presAssocID="{A8DF9D5D-3F66-4A25-8F2E-CE67909CB8E7}" presName="rootConnector" presStyleLbl="node3" presStyleIdx="1" presStyleCnt="2"/>
      <dgm:spPr/>
      <dgm:t>
        <a:bodyPr/>
        <a:lstStyle/>
        <a:p>
          <a:endParaRPr lang="en-IN"/>
        </a:p>
      </dgm:t>
    </dgm:pt>
    <dgm:pt modelId="{32BD2B52-2BBF-4EC8-9475-80247EC17FB0}" type="pres">
      <dgm:prSet presAssocID="{A8DF9D5D-3F66-4A25-8F2E-CE67909CB8E7}" presName="hierChild4" presStyleCnt="0"/>
      <dgm:spPr/>
    </dgm:pt>
    <dgm:pt modelId="{4E7FD1AC-2A3C-4C21-A9E2-878B29C220CC}" type="pres">
      <dgm:prSet presAssocID="{1B21D5E1-B45A-4E06-8673-5E5A86A9D23A}" presName="Name35" presStyleLbl="parChTrans1D4" presStyleIdx="2" presStyleCnt="4"/>
      <dgm:spPr/>
      <dgm:t>
        <a:bodyPr/>
        <a:lstStyle/>
        <a:p>
          <a:endParaRPr lang="en-IN"/>
        </a:p>
      </dgm:t>
    </dgm:pt>
    <dgm:pt modelId="{8F2B05CD-B18F-4857-AEAA-7286643E338E}" type="pres">
      <dgm:prSet presAssocID="{6BB1A018-0FC6-4301-8474-37A6A1EA655A}" presName="hierRoot2" presStyleCnt="0">
        <dgm:presLayoutVars>
          <dgm:hierBranch/>
        </dgm:presLayoutVars>
      </dgm:prSet>
      <dgm:spPr/>
    </dgm:pt>
    <dgm:pt modelId="{AC80EF76-0187-4569-A9A5-301A3BF1332C}" type="pres">
      <dgm:prSet presAssocID="{6BB1A018-0FC6-4301-8474-37A6A1EA655A}" presName="rootComposite" presStyleCnt="0"/>
      <dgm:spPr/>
    </dgm:pt>
    <dgm:pt modelId="{84C9969D-E85A-44D0-AF76-304940FE0076}" type="pres">
      <dgm:prSet presAssocID="{6BB1A018-0FC6-4301-8474-37A6A1EA655A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F712C46-36E4-4EC2-B8C9-975D042C0132}" type="pres">
      <dgm:prSet presAssocID="{6BB1A018-0FC6-4301-8474-37A6A1EA655A}" presName="rootConnector" presStyleLbl="node4" presStyleIdx="2" presStyleCnt="4"/>
      <dgm:spPr/>
      <dgm:t>
        <a:bodyPr/>
        <a:lstStyle/>
        <a:p>
          <a:endParaRPr lang="en-IN"/>
        </a:p>
      </dgm:t>
    </dgm:pt>
    <dgm:pt modelId="{0290331F-0F42-4180-9885-75494814C173}" type="pres">
      <dgm:prSet presAssocID="{6BB1A018-0FC6-4301-8474-37A6A1EA655A}" presName="hierChild4" presStyleCnt="0"/>
      <dgm:spPr/>
    </dgm:pt>
    <dgm:pt modelId="{E0086289-A51A-4EE2-8B9B-6757C89C84DF}" type="pres">
      <dgm:prSet presAssocID="{703EE7F4-CE00-46D1-A8B3-94C61ECE8410}" presName="Name35" presStyleLbl="parChTrans1D4" presStyleIdx="3" presStyleCnt="4"/>
      <dgm:spPr/>
      <dgm:t>
        <a:bodyPr/>
        <a:lstStyle/>
        <a:p>
          <a:endParaRPr lang="en-IN"/>
        </a:p>
      </dgm:t>
    </dgm:pt>
    <dgm:pt modelId="{F0F0F19E-BF7C-4A98-8FBE-505108815F3A}" type="pres">
      <dgm:prSet presAssocID="{FBA11CAE-CE62-4FC5-8A38-61BD8293C60C}" presName="hierRoot2" presStyleCnt="0">
        <dgm:presLayoutVars>
          <dgm:hierBranch val="r"/>
        </dgm:presLayoutVars>
      </dgm:prSet>
      <dgm:spPr/>
    </dgm:pt>
    <dgm:pt modelId="{E3FCE8AA-781E-44DA-8AA6-E308745590A1}" type="pres">
      <dgm:prSet presAssocID="{FBA11CAE-CE62-4FC5-8A38-61BD8293C60C}" presName="rootComposite" presStyleCnt="0"/>
      <dgm:spPr/>
    </dgm:pt>
    <dgm:pt modelId="{8F1171AC-2192-4ACA-8CB9-41651BA10943}" type="pres">
      <dgm:prSet presAssocID="{FBA11CAE-CE62-4FC5-8A38-61BD8293C60C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AC18738-5BB0-4A1A-BF59-E6BDB5D63598}" type="pres">
      <dgm:prSet presAssocID="{FBA11CAE-CE62-4FC5-8A38-61BD8293C60C}" presName="rootConnector" presStyleLbl="node4" presStyleIdx="3" presStyleCnt="4"/>
      <dgm:spPr/>
      <dgm:t>
        <a:bodyPr/>
        <a:lstStyle/>
        <a:p>
          <a:endParaRPr lang="en-IN"/>
        </a:p>
      </dgm:t>
    </dgm:pt>
    <dgm:pt modelId="{625FF9F9-89B9-4DD6-941F-1A043F8B2C8B}" type="pres">
      <dgm:prSet presAssocID="{FBA11CAE-CE62-4FC5-8A38-61BD8293C60C}" presName="hierChild4" presStyleCnt="0"/>
      <dgm:spPr/>
    </dgm:pt>
    <dgm:pt modelId="{255F4BCA-5265-4E1F-9078-BCC1790B77A2}" type="pres">
      <dgm:prSet presAssocID="{FBA11CAE-CE62-4FC5-8A38-61BD8293C60C}" presName="hierChild5" presStyleCnt="0"/>
      <dgm:spPr/>
    </dgm:pt>
    <dgm:pt modelId="{C244926C-A118-4887-9F78-09F38B6405E5}" type="pres">
      <dgm:prSet presAssocID="{6BB1A018-0FC6-4301-8474-37A6A1EA655A}" presName="hierChild5" presStyleCnt="0"/>
      <dgm:spPr/>
    </dgm:pt>
    <dgm:pt modelId="{DDD881B2-88F7-4587-A371-2A2A79AFC99B}" type="pres">
      <dgm:prSet presAssocID="{A8DF9D5D-3F66-4A25-8F2E-CE67909CB8E7}" presName="hierChild5" presStyleCnt="0"/>
      <dgm:spPr/>
    </dgm:pt>
    <dgm:pt modelId="{A9CCE5CE-8A10-4817-B0E5-EF7E0EBE2EAB}" type="pres">
      <dgm:prSet presAssocID="{E54A07DF-0002-461D-9110-C3BBB69C8E32}" presName="hierChild5" presStyleCnt="0"/>
      <dgm:spPr/>
    </dgm:pt>
    <dgm:pt modelId="{6787EABE-0FBB-4213-B90B-2EDF05AA0325}" type="pres">
      <dgm:prSet presAssocID="{52E52D8A-2047-47E6-82D6-16A90A957917}" presName="hierChild3" presStyleCnt="0"/>
      <dgm:spPr/>
    </dgm:pt>
  </dgm:ptLst>
  <dgm:cxnLst>
    <dgm:cxn modelId="{82E5ED86-A64B-4FAE-B5A7-786ED8483756}" srcId="{6BB1A018-0FC6-4301-8474-37A6A1EA655A}" destId="{FBA11CAE-CE62-4FC5-8A38-61BD8293C60C}" srcOrd="0" destOrd="0" parTransId="{703EE7F4-CE00-46D1-A8B3-94C61ECE8410}" sibTransId="{D68F3784-8B37-4699-BAC1-6328C22714EE}"/>
    <dgm:cxn modelId="{B399CD18-1F3E-43D3-837E-A077DB28F372}" type="presOf" srcId="{069D3A53-CCA4-4C74-82C0-BBB320AFCE80}" destId="{E7621E45-B1FB-49FE-A5D5-D88AB94C2255}" srcOrd="0" destOrd="0" presId="urn:microsoft.com/office/officeart/2005/8/layout/orgChart1"/>
    <dgm:cxn modelId="{5661226D-2A91-4A72-AF1B-99694AFB949A}" type="presOf" srcId="{2D86F6CB-E769-4C3D-AAB0-557DEB892351}" destId="{249E28FD-1A73-4A4C-8EF2-97E171F37B1A}" srcOrd="0" destOrd="0" presId="urn:microsoft.com/office/officeart/2005/8/layout/orgChart1"/>
    <dgm:cxn modelId="{FB4DE7D2-52A7-46FE-B2EB-E6CE0D4F0AD5}" type="presOf" srcId="{FDB0851D-3551-4660-95F3-A66755B22625}" destId="{4972321C-4BDE-4575-8291-B3F2AF7B4815}" srcOrd="0" destOrd="0" presId="urn:microsoft.com/office/officeart/2005/8/layout/orgChart1"/>
    <dgm:cxn modelId="{3CC57048-D802-4738-8B32-F8EA1C3012F2}" type="presOf" srcId="{FBA11CAE-CE62-4FC5-8A38-61BD8293C60C}" destId="{8F1171AC-2192-4ACA-8CB9-41651BA10943}" srcOrd="0" destOrd="0" presId="urn:microsoft.com/office/officeart/2005/8/layout/orgChart1"/>
    <dgm:cxn modelId="{F22DF892-7521-460A-AF57-602DB318245D}" srcId="{A8DF9D5D-3F66-4A25-8F2E-CE67909CB8E7}" destId="{6BB1A018-0FC6-4301-8474-37A6A1EA655A}" srcOrd="0" destOrd="0" parTransId="{1B21D5E1-B45A-4E06-8673-5E5A86A9D23A}" sibTransId="{B7D865D5-8B31-4C63-A66F-EE22F722F0A3}"/>
    <dgm:cxn modelId="{AF6E4A11-CB66-41B8-B91B-76B8D2DD1CBF}" type="presOf" srcId="{52E52D8A-2047-47E6-82D6-16A90A957917}" destId="{0EAAA612-5A2C-489B-9848-6B9C1F3CD31A}" srcOrd="0" destOrd="0" presId="urn:microsoft.com/office/officeart/2005/8/layout/orgChart1"/>
    <dgm:cxn modelId="{A26285B3-246D-47F9-9345-E3E388B3A24D}" type="presOf" srcId="{E54A07DF-0002-461D-9110-C3BBB69C8E32}" destId="{E7DCC363-DC84-4323-B7BD-B8296B99F1CA}" srcOrd="1" destOrd="0" presId="urn:microsoft.com/office/officeart/2005/8/layout/orgChart1"/>
    <dgm:cxn modelId="{5A5DC987-EC61-403E-A799-FDDF0E1AAB2D}" type="presOf" srcId="{069D3A53-CCA4-4C74-82C0-BBB320AFCE80}" destId="{23333A05-C62B-4853-AB9E-FCEF46D9C99A}" srcOrd="1" destOrd="0" presId="urn:microsoft.com/office/officeart/2005/8/layout/orgChart1"/>
    <dgm:cxn modelId="{1ABAAC69-A7C0-4C3C-8F71-088E17F416E6}" type="presOf" srcId="{5F478B0B-AF74-45BC-9551-9E9E4A2ED88C}" destId="{7720823C-8900-4F73-9EBF-868F12AE99C0}" srcOrd="0" destOrd="0" presId="urn:microsoft.com/office/officeart/2005/8/layout/orgChart1"/>
    <dgm:cxn modelId="{C3F1E1F5-6E20-4C20-BD71-E9C3703348BD}" srcId="{A8F578C0-317F-42CE-8D8B-57DD13B6521C}" destId="{5F478B0B-AF74-45BC-9551-9E9E4A2ED88C}" srcOrd="0" destOrd="0" parTransId="{9D4BB1DB-E57C-4571-8CB4-6F875A4B2E40}" sibTransId="{AD46D554-DFC0-470D-87C2-C7426B494F44}"/>
    <dgm:cxn modelId="{07A04288-1BEA-4B17-9E60-E0744D73EBEA}" type="presOf" srcId="{6BB1A018-0FC6-4301-8474-37A6A1EA655A}" destId="{9F712C46-36E4-4EC2-B8C9-975D042C0132}" srcOrd="1" destOrd="0" presId="urn:microsoft.com/office/officeart/2005/8/layout/orgChart1"/>
    <dgm:cxn modelId="{B82C19A0-36C5-4F27-A226-78230A10A101}" srcId="{5EDDB15E-83EB-48F8-BE1B-6E3ACE57EE30}" destId="{A8F578C0-317F-42CE-8D8B-57DD13B6521C}" srcOrd="0" destOrd="0" parTransId="{0E9AB8E4-ACCA-4EF0-B880-BACED5D813D6}" sibTransId="{736EA48E-2DD8-4BAF-8DE4-8A8A057C98E8}"/>
    <dgm:cxn modelId="{13DFE5AE-B1E4-4031-AA38-66F52F034F53}" type="presOf" srcId="{1B21D5E1-B45A-4E06-8673-5E5A86A9D23A}" destId="{4E7FD1AC-2A3C-4C21-A9E2-878B29C220CC}" srcOrd="0" destOrd="0" presId="urn:microsoft.com/office/officeart/2005/8/layout/orgChart1"/>
    <dgm:cxn modelId="{02E14DD7-E474-4846-9C30-33F02715E5E3}" type="presOf" srcId="{9D4BB1DB-E57C-4571-8CB4-6F875A4B2E40}" destId="{50621D6B-3956-4CAA-9E00-A9C3F46838B7}" srcOrd="0" destOrd="0" presId="urn:microsoft.com/office/officeart/2005/8/layout/orgChart1"/>
    <dgm:cxn modelId="{C77F533A-E663-41F3-97BE-0AAEDE4F47EC}" type="presOf" srcId="{FBA11CAE-CE62-4FC5-8A38-61BD8293C60C}" destId="{DAC18738-5BB0-4A1A-BF59-E6BDB5D63598}" srcOrd="1" destOrd="0" presId="urn:microsoft.com/office/officeart/2005/8/layout/orgChart1"/>
    <dgm:cxn modelId="{56E2A960-E566-406B-A0EB-A9805E7ABAD9}" type="presOf" srcId="{5F478B0B-AF74-45BC-9551-9E9E4A2ED88C}" destId="{15CF7089-3A59-4FD5-BFA8-B2924946DF53}" srcOrd="1" destOrd="0" presId="urn:microsoft.com/office/officeart/2005/8/layout/orgChart1"/>
    <dgm:cxn modelId="{E3EF2CFA-DF17-4AC2-B218-3F810D631BF8}" type="presOf" srcId="{A8DF9D5D-3F66-4A25-8F2E-CE67909CB8E7}" destId="{F750C9C6-5C24-495E-A284-71079205F830}" srcOrd="1" destOrd="0" presId="urn:microsoft.com/office/officeart/2005/8/layout/orgChart1"/>
    <dgm:cxn modelId="{2322F572-35F3-45EE-8527-0A8B42D450AA}" srcId="{069D3A53-CCA4-4C74-82C0-BBB320AFCE80}" destId="{5EDDB15E-83EB-48F8-BE1B-6E3ACE57EE30}" srcOrd="0" destOrd="0" parTransId="{A3DBD3A8-0B67-46EF-8DB2-CA1DC70680BD}" sibTransId="{1F9CE148-F08A-463B-BB51-C6C0933EE1CF}"/>
    <dgm:cxn modelId="{EC746D30-6B54-445E-A178-9BCD1FB196FB}" type="presOf" srcId="{E54A07DF-0002-461D-9110-C3BBB69C8E32}" destId="{E9E990FE-5EFD-4249-926A-FCAAEDCDE67F}" srcOrd="0" destOrd="0" presId="urn:microsoft.com/office/officeart/2005/8/layout/orgChart1"/>
    <dgm:cxn modelId="{94022FEE-2661-41B2-A9F1-F99AB1FED05A}" type="presOf" srcId="{5EDDB15E-83EB-48F8-BE1B-6E3ACE57EE30}" destId="{EE5429CE-8427-4BB1-9686-423DD4CCD4FA}" srcOrd="0" destOrd="0" presId="urn:microsoft.com/office/officeart/2005/8/layout/orgChart1"/>
    <dgm:cxn modelId="{058A8FA6-448A-4BB4-B869-E7925B1C29D8}" srcId="{52E52D8A-2047-47E6-82D6-16A90A957917}" destId="{E54A07DF-0002-461D-9110-C3BBB69C8E32}" srcOrd="1" destOrd="0" parTransId="{FDB0851D-3551-4660-95F3-A66755B22625}" sibTransId="{508D2931-88A4-413E-8ACF-7C7888C871BC}"/>
    <dgm:cxn modelId="{9D18E78F-9E98-4BE2-8B22-3638F124D7FD}" type="presOf" srcId="{A8F578C0-317F-42CE-8D8B-57DD13B6521C}" destId="{39CC6188-537A-406B-86AF-FD6844A0A068}" srcOrd="0" destOrd="0" presId="urn:microsoft.com/office/officeart/2005/8/layout/orgChart1"/>
    <dgm:cxn modelId="{FAE1FFBD-C070-4A6B-A4F6-00AC42D8D24C}" type="presOf" srcId="{0E9AB8E4-ACCA-4EF0-B880-BACED5D813D6}" destId="{5EAB9447-9A83-4A1A-8B81-5B0B09613C7E}" srcOrd="0" destOrd="0" presId="urn:microsoft.com/office/officeart/2005/8/layout/orgChart1"/>
    <dgm:cxn modelId="{FB22E4AE-D51A-490E-A87F-6959DD91C88E}" srcId="{52E52D8A-2047-47E6-82D6-16A90A957917}" destId="{069D3A53-CCA4-4C74-82C0-BBB320AFCE80}" srcOrd="0" destOrd="0" parTransId="{E9BA4D98-DE17-4E56-BB2F-273196021C0F}" sibTransId="{6FE86D06-F650-4E64-B6B2-6F7B170DE82E}"/>
    <dgm:cxn modelId="{AEFDCBD4-F60D-4B89-9799-37F168B2A1B5}" type="presOf" srcId="{6BB1A018-0FC6-4301-8474-37A6A1EA655A}" destId="{84C9969D-E85A-44D0-AF76-304940FE0076}" srcOrd="0" destOrd="0" presId="urn:microsoft.com/office/officeart/2005/8/layout/orgChart1"/>
    <dgm:cxn modelId="{FC5C5D86-79E2-468A-985B-FA84048689C9}" type="presOf" srcId="{A8DF9D5D-3F66-4A25-8F2E-CE67909CB8E7}" destId="{8ED48086-B472-4514-9CE2-2E5971562C67}" srcOrd="0" destOrd="0" presId="urn:microsoft.com/office/officeart/2005/8/layout/orgChart1"/>
    <dgm:cxn modelId="{74E1D6FF-37EE-48D2-9266-D72BE41700BE}" type="presOf" srcId="{E9BA4D98-DE17-4E56-BB2F-273196021C0F}" destId="{581BBB73-F514-4BB9-A651-9B1C30185EDB}" srcOrd="0" destOrd="0" presId="urn:microsoft.com/office/officeart/2005/8/layout/orgChart1"/>
    <dgm:cxn modelId="{47C1084F-D7B2-480B-96A4-37186C95B9F8}" type="presOf" srcId="{5EDDB15E-83EB-48F8-BE1B-6E3ACE57EE30}" destId="{689C335F-7B20-47C6-8A80-5715CA271FD0}" srcOrd="1" destOrd="0" presId="urn:microsoft.com/office/officeart/2005/8/layout/orgChart1"/>
    <dgm:cxn modelId="{D24A5332-F7C3-4241-9377-D6C7FBA37B13}" srcId="{E54A07DF-0002-461D-9110-C3BBB69C8E32}" destId="{A8DF9D5D-3F66-4A25-8F2E-CE67909CB8E7}" srcOrd="0" destOrd="0" parTransId="{2D86F6CB-E769-4C3D-AAB0-557DEB892351}" sibTransId="{26AD7D48-8CA5-4D1E-9F80-BC309420A2A3}"/>
    <dgm:cxn modelId="{70B35FF9-B4ED-4643-B3A1-BE489DBA4949}" srcId="{C9BACB01-BCEF-4BF6-A5B1-DF0FFAE4852E}" destId="{52E52D8A-2047-47E6-82D6-16A90A957917}" srcOrd="0" destOrd="0" parTransId="{209A8288-E2D5-4E73-8910-8FF3FFE1134D}" sibTransId="{C4AC8E7F-7675-4D08-A669-6E1F3F278A4C}"/>
    <dgm:cxn modelId="{B4A92F97-4066-40B5-B995-947E0C9838BF}" type="presOf" srcId="{C9BACB01-BCEF-4BF6-A5B1-DF0FFAE4852E}" destId="{2C540C74-B238-4952-9BD5-C20C7EB2AE42}" srcOrd="0" destOrd="0" presId="urn:microsoft.com/office/officeart/2005/8/layout/orgChart1"/>
    <dgm:cxn modelId="{F6453AFB-336F-4714-A0EB-99481F110E3B}" type="presOf" srcId="{703EE7F4-CE00-46D1-A8B3-94C61ECE8410}" destId="{E0086289-A51A-4EE2-8B9B-6757C89C84DF}" srcOrd="0" destOrd="0" presId="urn:microsoft.com/office/officeart/2005/8/layout/orgChart1"/>
    <dgm:cxn modelId="{7D92D271-0211-47CF-8440-937D094072AF}" type="presOf" srcId="{A3DBD3A8-0B67-46EF-8DB2-CA1DC70680BD}" destId="{E4F6127F-C73B-4CE0-840A-0382ED726DD1}" srcOrd="0" destOrd="0" presId="urn:microsoft.com/office/officeart/2005/8/layout/orgChart1"/>
    <dgm:cxn modelId="{9D7FEF3D-8638-46A7-9323-13414778E045}" type="presOf" srcId="{A8F578C0-317F-42CE-8D8B-57DD13B6521C}" destId="{E34D1AF7-96A0-4586-804C-48A100DC5AF8}" srcOrd="1" destOrd="0" presId="urn:microsoft.com/office/officeart/2005/8/layout/orgChart1"/>
    <dgm:cxn modelId="{FC295587-7E7F-43F9-9EFD-EC250F86F837}" type="presOf" srcId="{52E52D8A-2047-47E6-82D6-16A90A957917}" destId="{64C3D3F8-A02A-48AA-B175-1B799BFA4979}" srcOrd="1" destOrd="0" presId="urn:microsoft.com/office/officeart/2005/8/layout/orgChart1"/>
    <dgm:cxn modelId="{081B2139-8972-4B9C-9948-5803C4931345}" type="presParOf" srcId="{2C540C74-B238-4952-9BD5-C20C7EB2AE42}" destId="{E1FFE973-6D5F-4F37-AB3D-D9B9A86019B3}" srcOrd="0" destOrd="0" presId="urn:microsoft.com/office/officeart/2005/8/layout/orgChart1"/>
    <dgm:cxn modelId="{9081B43C-8F4D-4462-A9CA-A9B86C22F474}" type="presParOf" srcId="{E1FFE973-6D5F-4F37-AB3D-D9B9A86019B3}" destId="{BE09BE14-A198-4226-B856-5866898B0CEB}" srcOrd="0" destOrd="0" presId="urn:microsoft.com/office/officeart/2005/8/layout/orgChart1"/>
    <dgm:cxn modelId="{3BE2D009-9E36-47C1-97A5-ACEBAE30E2AE}" type="presParOf" srcId="{BE09BE14-A198-4226-B856-5866898B0CEB}" destId="{0EAAA612-5A2C-489B-9848-6B9C1F3CD31A}" srcOrd="0" destOrd="0" presId="urn:microsoft.com/office/officeart/2005/8/layout/orgChart1"/>
    <dgm:cxn modelId="{9E9B3E9C-3817-4B6E-B89C-050789C60B53}" type="presParOf" srcId="{BE09BE14-A198-4226-B856-5866898B0CEB}" destId="{64C3D3F8-A02A-48AA-B175-1B799BFA4979}" srcOrd="1" destOrd="0" presId="urn:microsoft.com/office/officeart/2005/8/layout/orgChart1"/>
    <dgm:cxn modelId="{C4C03C4E-A787-4E52-9ECC-281968499AC7}" type="presParOf" srcId="{E1FFE973-6D5F-4F37-AB3D-D9B9A86019B3}" destId="{455A768C-AAD4-44EF-866C-63457EF3FB1D}" srcOrd="1" destOrd="0" presId="urn:microsoft.com/office/officeart/2005/8/layout/orgChart1"/>
    <dgm:cxn modelId="{1DFBB578-FAA9-4D98-BF8E-E005DDEEED60}" type="presParOf" srcId="{455A768C-AAD4-44EF-866C-63457EF3FB1D}" destId="{581BBB73-F514-4BB9-A651-9B1C30185EDB}" srcOrd="0" destOrd="0" presId="urn:microsoft.com/office/officeart/2005/8/layout/orgChart1"/>
    <dgm:cxn modelId="{9A14C829-7E2E-4573-96CE-E914F6DFC2B8}" type="presParOf" srcId="{455A768C-AAD4-44EF-866C-63457EF3FB1D}" destId="{0EB751A1-98ED-4E06-9EF0-FEAE5F971870}" srcOrd="1" destOrd="0" presId="urn:microsoft.com/office/officeart/2005/8/layout/orgChart1"/>
    <dgm:cxn modelId="{B7ECC9D8-AC68-4526-B020-65AD2CA0EC33}" type="presParOf" srcId="{0EB751A1-98ED-4E06-9EF0-FEAE5F971870}" destId="{2FCA2DF1-5664-4F59-BF3F-E5529287F7C9}" srcOrd="0" destOrd="0" presId="urn:microsoft.com/office/officeart/2005/8/layout/orgChart1"/>
    <dgm:cxn modelId="{96E34FF8-23DD-4B1B-86FD-F40B42EF32F3}" type="presParOf" srcId="{2FCA2DF1-5664-4F59-BF3F-E5529287F7C9}" destId="{E7621E45-B1FB-49FE-A5D5-D88AB94C2255}" srcOrd="0" destOrd="0" presId="urn:microsoft.com/office/officeart/2005/8/layout/orgChart1"/>
    <dgm:cxn modelId="{4D74D3AD-AE28-4DBA-B079-24D7F4ED5D4A}" type="presParOf" srcId="{2FCA2DF1-5664-4F59-BF3F-E5529287F7C9}" destId="{23333A05-C62B-4853-AB9E-FCEF46D9C99A}" srcOrd="1" destOrd="0" presId="urn:microsoft.com/office/officeart/2005/8/layout/orgChart1"/>
    <dgm:cxn modelId="{9713F74C-A29C-46C1-A787-6CA0F416B5CB}" type="presParOf" srcId="{0EB751A1-98ED-4E06-9EF0-FEAE5F971870}" destId="{927CE35D-1A34-475B-8851-6273656A45E6}" srcOrd="1" destOrd="0" presId="urn:microsoft.com/office/officeart/2005/8/layout/orgChart1"/>
    <dgm:cxn modelId="{875C7D25-5088-47C8-B54B-621CE3103FFF}" type="presParOf" srcId="{927CE35D-1A34-475B-8851-6273656A45E6}" destId="{E4F6127F-C73B-4CE0-840A-0382ED726DD1}" srcOrd="0" destOrd="0" presId="urn:microsoft.com/office/officeart/2005/8/layout/orgChart1"/>
    <dgm:cxn modelId="{0866258A-6A31-4B7E-9E5D-4CB0664C6795}" type="presParOf" srcId="{927CE35D-1A34-475B-8851-6273656A45E6}" destId="{0935E793-769D-4498-9DA6-C85094B1823A}" srcOrd="1" destOrd="0" presId="urn:microsoft.com/office/officeart/2005/8/layout/orgChart1"/>
    <dgm:cxn modelId="{CA4782D7-06B5-4F52-86DF-F58FAB371A9E}" type="presParOf" srcId="{0935E793-769D-4498-9DA6-C85094B1823A}" destId="{25EC3870-CDE0-4747-A7DA-5338596E710E}" srcOrd="0" destOrd="0" presId="urn:microsoft.com/office/officeart/2005/8/layout/orgChart1"/>
    <dgm:cxn modelId="{D85B5684-1FE9-4C72-8977-AC6B1B6C4359}" type="presParOf" srcId="{25EC3870-CDE0-4747-A7DA-5338596E710E}" destId="{EE5429CE-8427-4BB1-9686-423DD4CCD4FA}" srcOrd="0" destOrd="0" presId="urn:microsoft.com/office/officeart/2005/8/layout/orgChart1"/>
    <dgm:cxn modelId="{07607CFC-C476-454B-B756-5DFF2FF8551C}" type="presParOf" srcId="{25EC3870-CDE0-4747-A7DA-5338596E710E}" destId="{689C335F-7B20-47C6-8A80-5715CA271FD0}" srcOrd="1" destOrd="0" presId="urn:microsoft.com/office/officeart/2005/8/layout/orgChart1"/>
    <dgm:cxn modelId="{D16E858F-7D88-49D5-BF3B-F82EB7FF84BF}" type="presParOf" srcId="{0935E793-769D-4498-9DA6-C85094B1823A}" destId="{5A73E7E6-D4CF-4C54-8768-6D168FEF0400}" srcOrd="1" destOrd="0" presId="urn:microsoft.com/office/officeart/2005/8/layout/orgChart1"/>
    <dgm:cxn modelId="{52F89CCD-8E74-43CA-85BC-622C3C42503D}" type="presParOf" srcId="{5A73E7E6-D4CF-4C54-8768-6D168FEF0400}" destId="{5EAB9447-9A83-4A1A-8B81-5B0B09613C7E}" srcOrd="0" destOrd="0" presId="urn:microsoft.com/office/officeart/2005/8/layout/orgChart1"/>
    <dgm:cxn modelId="{99237C0A-C9D7-4375-8AA5-A13DE9C24864}" type="presParOf" srcId="{5A73E7E6-D4CF-4C54-8768-6D168FEF0400}" destId="{E9B3CF9B-EACB-421F-B816-289F7EBCD60A}" srcOrd="1" destOrd="0" presId="urn:microsoft.com/office/officeart/2005/8/layout/orgChart1"/>
    <dgm:cxn modelId="{ED8D4272-9C3E-4053-9F67-CA163F0D38C2}" type="presParOf" srcId="{E9B3CF9B-EACB-421F-B816-289F7EBCD60A}" destId="{FC30F31C-5C02-4939-91C7-B8DFC81DC943}" srcOrd="0" destOrd="0" presId="urn:microsoft.com/office/officeart/2005/8/layout/orgChart1"/>
    <dgm:cxn modelId="{3A08CEDD-ECCB-477B-8EE4-023951CD1D07}" type="presParOf" srcId="{FC30F31C-5C02-4939-91C7-B8DFC81DC943}" destId="{39CC6188-537A-406B-86AF-FD6844A0A068}" srcOrd="0" destOrd="0" presId="urn:microsoft.com/office/officeart/2005/8/layout/orgChart1"/>
    <dgm:cxn modelId="{B5DA6373-46E0-4ABF-BC9F-F543B5C12E8E}" type="presParOf" srcId="{FC30F31C-5C02-4939-91C7-B8DFC81DC943}" destId="{E34D1AF7-96A0-4586-804C-48A100DC5AF8}" srcOrd="1" destOrd="0" presId="urn:microsoft.com/office/officeart/2005/8/layout/orgChart1"/>
    <dgm:cxn modelId="{DDE17A01-5671-4132-A796-FEB4494BB4EF}" type="presParOf" srcId="{E9B3CF9B-EACB-421F-B816-289F7EBCD60A}" destId="{4211E97A-AD4A-45F7-ACE7-744DFDCFD5B2}" srcOrd="1" destOrd="0" presId="urn:microsoft.com/office/officeart/2005/8/layout/orgChart1"/>
    <dgm:cxn modelId="{2F314927-489F-4CA3-84F3-064DFDE2A02D}" type="presParOf" srcId="{4211E97A-AD4A-45F7-ACE7-744DFDCFD5B2}" destId="{50621D6B-3956-4CAA-9E00-A9C3F46838B7}" srcOrd="0" destOrd="0" presId="urn:microsoft.com/office/officeart/2005/8/layout/orgChart1"/>
    <dgm:cxn modelId="{164D8196-28EC-4B41-A9EF-13BCD510C533}" type="presParOf" srcId="{4211E97A-AD4A-45F7-ACE7-744DFDCFD5B2}" destId="{51B374D6-150F-48EC-B425-36F7BEF48F66}" srcOrd="1" destOrd="0" presId="urn:microsoft.com/office/officeart/2005/8/layout/orgChart1"/>
    <dgm:cxn modelId="{C896FFFB-8D3E-4488-A24E-ED1D1ABF5A47}" type="presParOf" srcId="{51B374D6-150F-48EC-B425-36F7BEF48F66}" destId="{7F3E3FC7-FD35-414B-A0D8-DE6B23D6DC37}" srcOrd="0" destOrd="0" presId="urn:microsoft.com/office/officeart/2005/8/layout/orgChart1"/>
    <dgm:cxn modelId="{AA32E76C-65EA-4BDD-96F7-FC6C0DF5CA5E}" type="presParOf" srcId="{7F3E3FC7-FD35-414B-A0D8-DE6B23D6DC37}" destId="{7720823C-8900-4F73-9EBF-868F12AE99C0}" srcOrd="0" destOrd="0" presId="urn:microsoft.com/office/officeart/2005/8/layout/orgChart1"/>
    <dgm:cxn modelId="{6BFC775D-DDC4-40EA-AC77-ED91EEC9F367}" type="presParOf" srcId="{7F3E3FC7-FD35-414B-A0D8-DE6B23D6DC37}" destId="{15CF7089-3A59-4FD5-BFA8-B2924946DF53}" srcOrd="1" destOrd="0" presId="urn:microsoft.com/office/officeart/2005/8/layout/orgChart1"/>
    <dgm:cxn modelId="{A3FBECF7-78FB-4F1D-9FD4-F10A5C6A0AC3}" type="presParOf" srcId="{51B374D6-150F-48EC-B425-36F7BEF48F66}" destId="{CA8002AB-2AC3-480B-958E-A45F72389A5B}" srcOrd="1" destOrd="0" presId="urn:microsoft.com/office/officeart/2005/8/layout/orgChart1"/>
    <dgm:cxn modelId="{BCCC8798-EBE1-4E3D-98CA-A03FA8795578}" type="presParOf" srcId="{51B374D6-150F-48EC-B425-36F7BEF48F66}" destId="{487DD4BD-BC3C-45F2-860B-12E1086595A6}" srcOrd="2" destOrd="0" presId="urn:microsoft.com/office/officeart/2005/8/layout/orgChart1"/>
    <dgm:cxn modelId="{CCF484BA-D8BE-491E-8BB0-A4C32AD9C2CF}" type="presParOf" srcId="{E9B3CF9B-EACB-421F-B816-289F7EBCD60A}" destId="{9B914BC1-04E7-4AF1-81B5-617D7A1DF998}" srcOrd="2" destOrd="0" presId="urn:microsoft.com/office/officeart/2005/8/layout/orgChart1"/>
    <dgm:cxn modelId="{04C6FE87-3B06-42BC-9DAF-61DDBCC3B483}" type="presParOf" srcId="{0935E793-769D-4498-9DA6-C85094B1823A}" destId="{ED0CB81E-FB57-4BB4-981B-228CA4FC9A88}" srcOrd="2" destOrd="0" presId="urn:microsoft.com/office/officeart/2005/8/layout/orgChart1"/>
    <dgm:cxn modelId="{DA24B2AE-9B14-4A5B-8282-C0A7DBB349FB}" type="presParOf" srcId="{0EB751A1-98ED-4E06-9EF0-FEAE5F971870}" destId="{1E0C8957-757A-4D7F-8093-234DCABB95A4}" srcOrd="2" destOrd="0" presId="urn:microsoft.com/office/officeart/2005/8/layout/orgChart1"/>
    <dgm:cxn modelId="{94CC4DDF-86ED-4C85-9424-25FD9615EA6D}" type="presParOf" srcId="{455A768C-AAD4-44EF-866C-63457EF3FB1D}" destId="{4972321C-4BDE-4575-8291-B3F2AF7B4815}" srcOrd="2" destOrd="0" presId="urn:microsoft.com/office/officeart/2005/8/layout/orgChart1"/>
    <dgm:cxn modelId="{184D0610-227F-4785-BB8C-29D9DFF99E6D}" type="presParOf" srcId="{455A768C-AAD4-44EF-866C-63457EF3FB1D}" destId="{020D3D91-246C-4A7E-8D52-0954290869BD}" srcOrd="3" destOrd="0" presId="urn:microsoft.com/office/officeart/2005/8/layout/orgChart1"/>
    <dgm:cxn modelId="{17160CD9-0173-402D-85C6-A247792AD2CE}" type="presParOf" srcId="{020D3D91-246C-4A7E-8D52-0954290869BD}" destId="{97234FF8-3FB1-480E-8E44-052355CEE284}" srcOrd="0" destOrd="0" presId="urn:microsoft.com/office/officeart/2005/8/layout/orgChart1"/>
    <dgm:cxn modelId="{945B1517-1CE2-4759-8612-F832F4B9FA01}" type="presParOf" srcId="{97234FF8-3FB1-480E-8E44-052355CEE284}" destId="{E9E990FE-5EFD-4249-926A-FCAAEDCDE67F}" srcOrd="0" destOrd="0" presId="urn:microsoft.com/office/officeart/2005/8/layout/orgChart1"/>
    <dgm:cxn modelId="{F811447E-216B-4421-AD0D-2161079D41BC}" type="presParOf" srcId="{97234FF8-3FB1-480E-8E44-052355CEE284}" destId="{E7DCC363-DC84-4323-B7BD-B8296B99F1CA}" srcOrd="1" destOrd="0" presId="urn:microsoft.com/office/officeart/2005/8/layout/orgChart1"/>
    <dgm:cxn modelId="{D3B55B0D-8D7E-4709-A172-24EBAE3D5D93}" type="presParOf" srcId="{020D3D91-246C-4A7E-8D52-0954290869BD}" destId="{E07BF67D-7099-4DAB-9547-382BF712BA38}" srcOrd="1" destOrd="0" presId="urn:microsoft.com/office/officeart/2005/8/layout/orgChart1"/>
    <dgm:cxn modelId="{59013FC2-33D7-4FA5-90F0-C84832C681A7}" type="presParOf" srcId="{E07BF67D-7099-4DAB-9547-382BF712BA38}" destId="{249E28FD-1A73-4A4C-8EF2-97E171F37B1A}" srcOrd="0" destOrd="0" presId="urn:microsoft.com/office/officeart/2005/8/layout/orgChart1"/>
    <dgm:cxn modelId="{308D2F19-2F27-4998-AD69-4934C3F17C31}" type="presParOf" srcId="{E07BF67D-7099-4DAB-9547-382BF712BA38}" destId="{13A8AFD1-D5EC-458B-8A33-03D8784CCDD0}" srcOrd="1" destOrd="0" presId="urn:microsoft.com/office/officeart/2005/8/layout/orgChart1"/>
    <dgm:cxn modelId="{0A0F293C-10CF-44AB-9E2F-56D41888C8E4}" type="presParOf" srcId="{13A8AFD1-D5EC-458B-8A33-03D8784CCDD0}" destId="{EEE183DF-08FF-444C-BF49-FF39E5903B58}" srcOrd="0" destOrd="0" presId="urn:microsoft.com/office/officeart/2005/8/layout/orgChart1"/>
    <dgm:cxn modelId="{CA338ECF-16B7-46EE-8E0D-9E023594E648}" type="presParOf" srcId="{EEE183DF-08FF-444C-BF49-FF39E5903B58}" destId="{8ED48086-B472-4514-9CE2-2E5971562C67}" srcOrd="0" destOrd="0" presId="urn:microsoft.com/office/officeart/2005/8/layout/orgChart1"/>
    <dgm:cxn modelId="{0D1EA6BE-429B-4BD2-AA6A-24477910B3AA}" type="presParOf" srcId="{EEE183DF-08FF-444C-BF49-FF39E5903B58}" destId="{F750C9C6-5C24-495E-A284-71079205F830}" srcOrd="1" destOrd="0" presId="urn:microsoft.com/office/officeart/2005/8/layout/orgChart1"/>
    <dgm:cxn modelId="{3779F16F-16B7-46C8-98AA-29C3990C8BD7}" type="presParOf" srcId="{13A8AFD1-D5EC-458B-8A33-03D8784CCDD0}" destId="{32BD2B52-2BBF-4EC8-9475-80247EC17FB0}" srcOrd="1" destOrd="0" presId="urn:microsoft.com/office/officeart/2005/8/layout/orgChart1"/>
    <dgm:cxn modelId="{1EAAA64F-3632-4AD8-A5DE-D4EF259920D2}" type="presParOf" srcId="{32BD2B52-2BBF-4EC8-9475-80247EC17FB0}" destId="{4E7FD1AC-2A3C-4C21-A9E2-878B29C220CC}" srcOrd="0" destOrd="0" presId="urn:microsoft.com/office/officeart/2005/8/layout/orgChart1"/>
    <dgm:cxn modelId="{988FC23D-485F-46B4-9869-0F8ADE390A92}" type="presParOf" srcId="{32BD2B52-2BBF-4EC8-9475-80247EC17FB0}" destId="{8F2B05CD-B18F-4857-AEAA-7286643E338E}" srcOrd="1" destOrd="0" presId="urn:microsoft.com/office/officeart/2005/8/layout/orgChart1"/>
    <dgm:cxn modelId="{3AB8880A-A7BB-412C-9A1F-440178A0DC7D}" type="presParOf" srcId="{8F2B05CD-B18F-4857-AEAA-7286643E338E}" destId="{AC80EF76-0187-4569-A9A5-301A3BF1332C}" srcOrd="0" destOrd="0" presId="urn:microsoft.com/office/officeart/2005/8/layout/orgChart1"/>
    <dgm:cxn modelId="{FAB54EA8-277D-4DAC-AFFF-281338E5D5E9}" type="presParOf" srcId="{AC80EF76-0187-4569-A9A5-301A3BF1332C}" destId="{84C9969D-E85A-44D0-AF76-304940FE0076}" srcOrd="0" destOrd="0" presId="urn:microsoft.com/office/officeart/2005/8/layout/orgChart1"/>
    <dgm:cxn modelId="{542C2271-E548-4A00-A752-2575B3AA26E0}" type="presParOf" srcId="{AC80EF76-0187-4569-A9A5-301A3BF1332C}" destId="{9F712C46-36E4-4EC2-B8C9-975D042C0132}" srcOrd="1" destOrd="0" presId="urn:microsoft.com/office/officeart/2005/8/layout/orgChart1"/>
    <dgm:cxn modelId="{0CA50EE3-A307-47E4-A8F1-A9E64F30D289}" type="presParOf" srcId="{8F2B05CD-B18F-4857-AEAA-7286643E338E}" destId="{0290331F-0F42-4180-9885-75494814C173}" srcOrd="1" destOrd="0" presId="urn:microsoft.com/office/officeart/2005/8/layout/orgChart1"/>
    <dgm:cxn modelId="{AE048851-1784-41FF-B3F9-C020695B8DA0}" type="presParOf" srcId="{0290331F-0F42-4180-9885-75494814C173}" destId="{E0086289-A51A-4EE2-8B9B-6757C89C84DF}" srcOrd="0" destOrd="0" presId="urn:microsoft.com/office/officeart/2005/8/layout/orgChart1"/>
    <dgm:cxn modelId="{0D28726B-C574-42FB-B6CE-A747BDC6800E}" type="presParOf" srcId="{0290331F-0F42-4180-9885-75494814C173}" destId="{F0F0F19E-BF7C-4A98-8FBE-505108815F3A}" srcOrd="1" destOrd="0" presId="urn:microsoft.com/office/officeart/2005/8/layout/orgChart1"/>
    <dgm:cxn modelId="{589BFE64-C192-4CF4-9948-00021A1E2CB8}" type="presParOf" srcId="{F0F0F19E-BF7C-4A98-8FBE-505108815F3A}" destId="{E3FCE8AA-781E-44DA-8AA6-E308745590A1}" srcOrd="0" destOrd="0" presId="urn:microsoft.com/office/officeart/2005/8/layout/orgChart1"/>
    <dgm:cxn modelId="{EA70A5FA-01A8-488A-9313-97F798B192AD}" type="presParOf" srcId="{E3FCE8AA-781E-44DA-8AA6-E308745590A1}" destId="{8F1171AC-2192-4ACA-8CB9-41651BA10943}" srcOrd="0" destOrd="0" presId="urn:microsoft.com/office/officeart/2005/8/layout/orgChart1"/>
    <dgm:cxn modelId="{786ACED0-18C6-43BF-B1CF-5A002A4238F5}" type="presParOf" srcId="{E3FCE8AA-781E-44DA-8AA6-E308745590A1}" destId="{DAC18738-5BB0-4A1A-BF59-E6BDB5D63598}" srcOrd="1" destOrd="0" presId="urn:microsoft.com/office/officeart/2005/8/layout/orgChart1"/>
    <dgm:cxn modelId="{F5CA74E1-5770-4015-950F-E51E7D754940}" type="presParOf" srcId="{F0F0F19E-BF7C-4A98-8FBE-505108815F3A}" destId="{625FF9F9-89B9-4DD6-941F-1A043F8B2C8B}" srcOrd="1" destOrd="0" presId="urn:microsoft.com/office/officeart/2005/8/layout/orgChart1"/>
    <dgm:cxn modelId="{78D32434-CF9C-437D-A868-7269DF93C29B}" type="presParOf" srcId="{F0F0F19E-BF7C-4A98-8FBE-505108815F3A}" destId="{255F4BCA-5265-4E1F-9078-BCC1790B77A2}" srcOrd="2" destOrd="0" presId="urn:microsoft.com/office/officeart/2005/8/layout/orgChart1"/>
    <dgm:cxn modelId="{F513E7AE-661B-4070-8343-32C5E81B22F5}" type="presParOf" srcId="{8F2B05CD-B18F-4857-AEAA-7286643E338E}" destId="{C244926C-A118-4887-9F78-09F38B6405E5}" srcOrd="2" destOrd="0" presId="urn:microsoft.com/office/officeart/2005/8/layout/orgChart1"/>
    <dgm:cxn modelId="{C214D369-D3E1-4A55-9D84-36E1A42F264D}" type="presParOf" srcId="{13A8AFD1-D5EC-458B-8A33-03D8784CCDD0}" destId="{DDD881B2-88F7-4587-A371-2A2A79AFC99B}" srcOrd="2" destOrd="0" presId="urn:microsoft.com/office/officeart/2005/8/layout/orgChart1"/>
    <dgm:cxn modelId="{6E7398B7-C6B6-4D65-B4DD-2098B73C06DF}" type="presParOf" srcId="{020D3D91-246C-4A7E-8D52-0954290869BD}" destId="{A9CCE5CE-8A10-4817-B0E5-EF7E0EBE2EAB}" srcOrd="2" destOrd="0" presId="urn:microsoft.com/office/officeart/2005/8/layout/orgChart1"/>
    <dgm:cxn modelId="{E2280D46-C592-453C-ADE6-BCCBCC70D55B}" type="presParOf" srcId="{E1FFE973-6D5F-4F37-AB3D-D9B9A86019B3}" destId="{6787EABE-0FBB-4213-B90B-2EDF05AA0325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86289-A51A-4EE2-8B9B-6757C89C84DF}">
      <dsp:nvSpPr>
        <dsp:cNvPr id="0" name=""/>
        <dsp:cNvSpPr/>
      </dsp:nvSpPr>
      <dsp:spPr>
        <a:xfrm>
          <a:off x="2778910" y="3514942"/>
          <a:ext cx="91440" cy="2806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6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FD1AC-2A3C-4C21-A9E2-878B29C220CC}">
      <dsp:nvSpPr>
        <dsp:cNvPr id="0" name=""/>
        <dsp:cNvSpPr/>
      </dsp:nvSpPr>
      <dsp:spPr>
        <a:xfrm>
          <a:off x="2778910" y="2566117"/>
          <a:ext cx="91440" cy="2806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6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E28FD-1A73-4A4C-8EF2-97E171F37B1A}">
      <dsp:nvSpPr>
        <dsp:cNvPr id="0" name=""/>
        <dsp:cNvSpPr/>
      </dsp:nvSpPr>
      <dsp:spPr>
        <a:xfrm>
          <a:off x="2778910" y="1617293"/>
          <a:ext cx="91440" cy="2806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6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2321C-4BDE-4575-8291-B3F2AF7B4815}">
      <dsp:nvSpPr>
        <dsp:cNvPr id="0" name=""/>
        <dsp:cNvSpPr/>
      </dsp:nvSpPr>
      <dsp:spPr>
        <a:xfrm>
          <a:off x="2016125" y="668469"/>
          <a:ext cx="808505" cy="280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19"/>
              </a:lnTo>
              <a:lnTo>
                <a:pt x="808505" y="140319"/>
              </a:lnTo>
              <a:lnTo>
                <a:pt x="808505" y="2806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21D6B-3956-4CAA-9E00-A9C3F46838B7}">
      <dsp:nvSpPr>
        <dsp:cNvPr id="0" name=""/>
        <dsp:cNvSpPr/>
      </dsp:nvSpPr>
      <dsp:spPr>
        <a:xfrm>
          <a:off x="1161899" y="3514942"/>
          <a:ext cx="91440" cy="2806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6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B9447-9A83-4A1A-8B81-5B0B09613C7E}">
      <dsp:nvSpPr>
        <dsp:cNvPr id="0" name=""/>
        <dsp:cNvSpPr/>
      </dsp:nvSpPr>
      <dsp:spPr>
        <a:xfrm>
          <a:off x="1161899" y="2566117"/>
          <a:ext cx="91440" cy="2806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6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6127F-C73B-4CE0-840A-0382ED726DD1}">
      <dsp:nvSpPr>
        <dsp:cNvPr id="0" name=""/>
        <dsp:cNvSpPr/>
      </dsp:nvSpPr>
      <dsp:spPr>
        <a:xfrm>
          <a:off x="1161899" y="1617293"/>
          <a:ext cx="91440" cy="2806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6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BBB73-F514-4BB9-A651-9B1C30185EDB}">
      <dsp:nvSpPr>
        <dsp:cNvPr id="0" name=""/>
        <dsp:cNvSpPr/>
      </dsp:nvSpPr>
      <dsp:spPr>
        <a:xfrm>
          <a:off x="1207619" y="668469"/>
          <a:ext cx="808505" cy="280638"/>
        </a:xfrm>
        <a:custGeom>
          <a:avLst/>
          <a:gdLst/>
          <a:ahLst/>
          <a:cxnLst/>
          <a:rect l="0" t="0" r="0" b="0"/>
          <a:pathLst>
            <a:path>
              <a:moveTo>
                <a:pt x="808505" y="0"/>
              </a:moveTo>
              <a:lnTo>
                <a:pt x="808505" y="140319"/>
              </a:lnTo>
              <a:lnTo>
                <a:pt x="0" y="140319"/>
              </a:lnTo>
              <a:lnTo>
                <a:pt x="0" y="2806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AA612-5A2C-489B-9848-6B9C1F3CD31A}">
      <dsp:nvSpPr>
        <dsp:cNvPr id="0" name=""/>
        <dsp:cNvSpPr/>
      </dsp:nvSpPr>
      <dsp:spPr>
        <a:xfrm>
          <a:off x="1347939" y="283"/>
          <a:ext cx="1336371" cy="668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1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html</a:t>
          </a:r>
        </a:p>
      </dsp:txBody>
      <dsp:txXfrm>
        <a:off x="1347939" y="283"/>
        <a:ext cx="1336371" cy="668185"/>
      </dsp:txXfrm>
    </dsp:sp>
    <dsp:sp modelId="{E7621E45-B1FB-49FE-A5D5-D88AB94C2255}">
      <dsp:nvSpPr>
        <dsp:cNvPr id="0" name=""/>
        <dsp:cNvSpPr/>
      </dsp:nvSpPr>
      <dsp:spPr>
        <a:xfrm>
          <a:off x="539434" y="949107"/>
          <a:ext cx="1336371" cy="668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1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head</a:t>
          </a:r>
        </a:p>
      </dsp:txBody>
      <dsp:txXfrm>
        <a:off x="539434" y="949107"/>
        <a:ext cx="1336371" cy="668185"/>
      </dsp:txXfrm>
    </dsp:sp>
    <dsp:sp modelId="{EE5429CE-8427-4BB1-9686-423DD4CCD4FA}">
      <dsp:nvSpPr>
        <dsp:cNvPr id="0" name=""/>
        <dsp:cNvSpPr/>
      </dsp:nvSpPr>
      <dsp:spPr>
        <a:xfrm>
          <a:off x="539434" y="1897932"/>
          <a:ext cx="1336371" cy="668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1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title</a:t>
          </a:r>
        </a:p>
      </dsp:txBody>
      <dsp:txXfrm>
        <a:off x="539434" y="1897932"/>
        <a:ext cx="1336371" cy="668185"/>
      </dsp:txXfrm>
    </dsp:sp>
    <dsp:sp modelId="{39CC6188-537A-406B-86AF-FD6844A0A068}">
      <dsp:nvSpPr>
        <dsp:cNvPr id="0" name=""/>
        <dsp:cNvSpPr/>
      </dsp:nvSpPr>
      <dsp:spPr>
        <a:xfrm>
          <a:off x="539434" y="2846756"/>
          <a:ext cx="1336371" cy="668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1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text</a:t>
          </a:r>
        </a:p>
      </dsp:txBody>
      <dsp:txXfrm>
        <a:off x="539434" y="2846756"/>
        <a:ext cx="1336371" cy="668185"/>
      </dsp:txXfrm>
    </dsp:sp>
    <dsp:sp modelId="{7720823C-8900-4F73-9EBF-868F12AE99C0}">
      <dsp:nvSpPr>
        <dsp:cNvPr id="0" name=""/>
        <dsp:cNvSpPr/>
      </dsp:nvSpPr>
      <dsp:spPr>
        <a:xfrm>
          <a:off x="539434" y="3795580"/>
          <a:ext cx="1336371" cy="668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1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“my page”</a:t>
          </a:r>
        </a:p>
      </dsp:txBody>
      <dsp:txXfrm>
        <a:off x="539434" y="3795580"/>
        <a:ext cx="1336371" cy="668185"/>
      </dsp:txXfrm>
    </dsp:sp>
    <dsp:sp modelId="{E9E990FE-5EFD-4249-926A-FCAAEDCDE67F}">
      <dsp:nvSpPr>
        <dsp:cNvPr id="0" name=""/>
        <dsp:cNvSpPr/>
      </dsp:nvSpPr>
      <dsp:spPr>
        <a:xfrm>
          <a:off x="2156444" y="949107"/>
          <a:ext cx="1336371" cy="668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1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body</a:t>
          </a:r>
        </a:p>
      </dsp:txBody>
      <dsp:txXfrm>
        <a:off x="2156444" y="949107"/>
        <a:ext cx="1336371" cy="668185"/>
      </dsp:txXfrm>
    </dsp:sp>
    <dsp:sp modelId="{8ED48086-B472-4514-9CE2-2E5971562C67}">
      <dsp:nvSpPr>
        <dsp:cNvPr id="0" name=""/>
        <dsp:cNvSpPr/>
      </dsp:nvSpPr>
      <dsp:spPr>
        <a:xfrm>
          <a:off x="2156444" y="1897932"/>
          <a:ext cx="1336371" cy="668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1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p</a:t>
          </a:r>
        </a:p>
      </dsp:txBody>
      <dsp:txXfrm>
        <a:off x="2156444" y="1897932"/>
        <a:ext cx="1336371" cy="668185"/>
      </dsp:txXfrm>
    </dsp:sp>
    <dsp:sp modelId="{84C9969D-E85A-44D0-AF76-304940FE0076}">
      <dsp:nvSpPr>
        <dsp:cNvPr id="0" name=""/>
        <dsp:cNvSpPr/>
      </dsp:nvSpPr>
      <dsp:spPr>
        <a:xfrm>
          <a:off x="2156444" y="2846756"/>
          <a:ext cx="1336371" cy="668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1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text</a:t>
          </a:r>
        </a:p>
      </dsp:txBody>
      <dsp:txXfrm>
        <a:off x="2156444" y="2846756"/>
        <a:ext cx="1336371" cy="668185"/>
      </dsp:txXfrm>
    </dsp:sp>
    <dsp:sp modelId="{8F1171AC-2192-4ACA-8CB9-41651BA10943}">
      <dsp:nvSpPr>
        <dsp:cNvPr id="0" name=""/>
        <dsp:cNvSpPr/>
      </dsp:nvSpPr>
      <dsp:spPr>
        <a:xfrm>
          <a:off x="2156444" y="3795580"/>
          <a:ext cx="1336371" cy="668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sz="1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“This is text on </a:t>
          </a:r>
          <a:br>
            <a:rPr kumimoji="0" lang="en-GB" sz="1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</a:br>
          <a:r>
            <a:rPr kumimoji="0" lang="en-GB" sz="1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my page”</a:t>
          </a:r>
        </a:p>
      </dsp:txBody>
      <dsp:txXfrm>
        <a:off x="2156444" y="3795580"/>
        <a:ext cx="1336371" cy="668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3B56-2525-42B9-8F97-EF716E2FBC9E}" type="datetimeFigureOut">
              <a:rPr lang="en-IN" smtClean="0"/>
              <a:pPr/>
              <a:t>28-03-2022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10C5-B1DA-4220-B89D-AB17AF9755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2134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cs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9D320-766D-4B95-A061-A541A56D6B2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02929-EDDA-4FC9-B80F-B85EEB5FB714}" type="slidenum">
              <a:rPr lang="en-GB"/>
              <a:pPr/>
              <a:t>23</a:t>
            </a:fld>
            <a:endParaRPr lang="en-GB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F5338-F7D2-4E45-80D9-C8DCF4E5F25D}" type="slidenum">
              <a:rPr lang="en-GB"/>
              <a:pPr/>
              <a:t>24</a:t>
            </a:fld>
            <a:endParaRPr lang="en-GB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FADC7-DE48-4423-A9BB-421A8005047A}" type="slidenum">
              <a:rPr lang="en-GB"/>
              <a:pPr/>
              <a:t>26</a:t>
            </a:fld>
            <a:endParaRPr lang="en-GB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C19E27-44DF-4919-8D6C-6D7BFCC1637D}" type="slidenum">
              <a:rPr lang="en-GB"/>
              <a:pPr/>
              <a:t>27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EC8C1-16C4-4700-8147-3CCA73CBAE65}" type="slidenum">
              <a:rPr lang="en-GB"/>
              <a:pPr/>
              <a:t>28</a:t>
            </a:fld>
            <a:endParaRPr lang="en-GB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D642D-5D72-4311-B082-88D9268125B8}" type="slidenum">
              <a:rPr lang="en-GB"/>
              <a:pPr/>
              <a:t>29</a:t>
            </a:fld>
            <a:endParaRPr lang="en-GB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BEE22-1663-494B-8AC8-2A385C324576}" type="slidenum">
              <a:rPr lang="en-GB"/>
              <a:pPr/>
              <a:t>30</a:t>
            </a:fld>
            <a:endParaRPr lang="en-GB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1B217-24D8-4FE9-B4D0-0BB4EBF861CE}" type="slidenum">
              <a:rPr lang="en-GB"/>
              <a:pPr/>
              <a:t>31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A0DBA-0CB8-485C-AB5D-EDE201831F45}" type="slidenum">
              <a:rPr lang="en-GB"/>
              <a:pPr/>
              <a:t>32</a:t>
            </a:fld>
            <a:endParaRPr lang="en-GB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B998E-145B-44F9-AB46-F11A18EDD65B}" type="slidenum">
              <a:rPr lang="en-GB"/>
              <a:pPr/>
              <a:t>33</a:t>
            </a:fld>
            <a:endParaRPr lang="en-GB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30F3A-CD4B-4C63-A63E-80F85D9EC9C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93C8D-A48A-45AE-B9C1-02DE0A7EFC66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E6115-8BBC-4E0A-A4C1-A64A06A7C99E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6D8C0-28C9-44B8-86BD-E4E3931349EB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06E0D-79D5-419A-A0B5-868870409CA8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90291-B5CB-4EA4-A121-E2D893BB452B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19A90-A5EE-4A2B-B87E-65AB9200326C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209F-F3D9-470B-96DF-21E9C04BE2E3}" type="datetimeFigureOut">
              <a:rPr lang="en-IN" smtClean="0"/>
              <a:pPr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1A6-723A-4E72-A257-1188C1D7B6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5995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209F-F3D9-470B-96DF-21E9C04BE2E3}" type="datetimeFigureOut">
              <a:rPr lang="en-IN" smtClean="0"/>
              <a:pPr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1A6-723A-4E72-A257-1188C1D7B6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482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209F-F3D9-470B-96DF-21E9C04BE2E3}" type="datetimeFigureOut">
              <a:rPr lang="en-IN" smtClean="0"/>
              <a:pPr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1A6-723A-4E72-A257-1188C1D7B6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2437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9B5C97-133E-4EAB-8BD8-39157C2A599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96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209F-F3D9-470B-96DF-21E9C04BE2E3}" type="datetimeFigureOut">
              <a:rPr lang="en-IN" smtClean="0"/>
              <a:pPr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1A6-723A-4E72-A257-1188C1D7B6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341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209F-F3D9-470B-96DF-21E9C04BE2E3}" type="datetimeFigureOut">
              <a:rPr lang="en-IN" smtClean="0"/>
              <a:pPr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1A6-723A-4E72-A257-1188C1D7B6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7328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209F-F3D9-470B-96DF-21E9C04BE2E3}" type="datetimeFigureOut">
              <a:rPr lang="en-IN" smtClean="0"/>
              <a:pPr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1A6-723A-4E72-A257-1188C1D7B6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8061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209F-F3D9-470B-96DF-21E9C04BE2E3}" type="datetimeFigureOut">
              <a:rPr lang="en-IN" smtClean="0"/>
              <a:pPr/>
              <a:t>28-03-2022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1A6-723A-4E72-A257-1188C1D7B6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268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209F-F3D9-470B-96DF-21E9C04BE2E3}" type="datetimeFigureOut">
              <a:rPr lang="en-IN" smtClean="0"/>
              <a:pPr/>
              <a:t>28-03-2022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1A6-723A-4E72-A257-1188C1D7B6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4323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209F-F3D9-470B-96DF-21E9C04BE2E3}" type="datetimeFigureOut">
              <a:rPr lang="en-IN" smtClean="0"/>
              <a:pPr/>
              <a:t>28-03-2022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1A6-723A-4E72-A257-1188C1D7B6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8841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209F-F3D9-470B-96DF-21E9C04BE2E3}" type="datetimeFigureOut">
              <a:rPr lang="en-IN" smtClean="0"/>
              <a:pPr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1A6-723A-4E72-A257-1188C1D7B6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7966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209F-F3D9-470B-96DF-21E9C04BE2E3}" type="datetimeFigureOut">
              <a:rPr lang="en-IN" smtClean="0"/>
              <a:pPr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1A6-723A-4E72-A257-1188C1D7B6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922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F209F-F3D9-470B-96DF-21E9C04BE2E3}" type="datetimeFigureOut">
              <a:rPr lang="en-IN" smtClean="0"/>
              <a:pPr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B21A6-723A-4E72-A257-1188C1D7B6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6688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147002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rial" pitchFamily="34" charset="0"/>
                <a:cs typeface="Arial" pitchFamily="34" charset="0"/>
              </a:rPr>
              <a:t>CS8651 INTERNET </a:t>
            </a:r>
            <a:r>
              <a:rPr lang="en-IN" sz="4000" b="1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852936"/>
            <a:ext cx="8496944" cy="2176264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UNIT II CLIENT SIDE PROGRAMMING </a:t>
            </a:r>
            <a:endParaRPr lang="en-IN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Java Script: An introduction to JavaScript–JavaScript DOM Model-Date and Objects,-Regular Expressions- Exception Handling-Validation-Built-in objects-Event Handling- DHTML with </a:t>
            </a:r>
            <a:r>
              <a:rPr lang="en-I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JavaScript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JSON </a:t>
            </a:r>
            <a:r>
              <a:rPr lang="en-IN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introduction – Syntax – Function Files – Http Request – SQL. </a:t>
            </a:r>
          </a:p>
        </p:txBody>
      </p:sp>
    </p:spTree>
    <p:extLst>
      <p:ext uri="{BB962C8B-B14F-4D97-AF65-F5344CB8AC3E}">
        <p14:creationId xmlns="" xmlns:p14="http://schemas.microsoft.com/office/powerpoint/2010/main" val="42861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Event-driven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programs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wait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for user actions called </a:t>
            </a:r>
            <a:r>
              <a:rPr lang="en-US" sz="3200" i="1" dirty="0">
                <a:latin typeface="Arial" pitchFamily="34" charset="0"/>
                <a:cs typeface="Arial" pitchFamily="34" charset="0"/>
              </a:rPr>
              <a:t>events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and respond to them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vent-driven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rogramming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: writing programs driven by user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events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50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E80312-5BFE-4A6C-944C-9A9A7313FDC3}" type="slidenum">
              <a:rPr lang="en-US"/>
              <a:pPr/>
              <a:t>11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Syntax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01000" cy="4343400"/>
          </a:xfrm>
        </p:spPr>
        <p:txBody>
          <a:bodyPr>
            <a:normAutofit/>
          </a:bodyPr>
          <a:lstStyle/>
          <a:p>
            <a:pPr marL="461963" indent="-461963" eaLnBrk="1" hangingPunct="1">
              <a:spcBef>
                <a:spcPct val="25000"/>
              </a:spcBef>
              <a:spcAft>
                <a:spcPts val="6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To embed a client-side script in a Web page, use the element: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&lt;script&gt;</a:t>
            </a:r>
            <a:br>
              <a:rPr lang="en-US" sz="2400" b="1" dirty="0" smtClean="0">
                <a:latin typeface="Arial" pitchFamily="34" charset="0"/>
                <a:cs typeface="Arial" pitchFamily="34" charset="0"/>
              </a:rPr>
            </a:b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script commands and comments</a:t>
            </a:r>
            <a:br>
              <a:rPr lang="en-US" sz="2400" i="1" dirty="0" smtClean="0">
                <a:latin typeface="Arial" pitchFamily="34" charset="0"/>
                <a:cs typeface="Arial" pitchFamily="34" charset="0"/>
              </a:rPr>
            </a:b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&lt;/script&gt;</a:t>
            </a:r>
          </a:p>
          <a:p>
            <a:pPr marL="461963" indent="-461963" eaLnBrk="1" hangingPunct="1">
              <a:spcBef>
                <a:spcPct val="25000"/>
              </a:spcBef>
              <a:spcAft>
                <a:spcPts val="600"/>
              </a:spcAft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461963" indent="-461963" eaLnBrk="1" hangingPunct="1">
              <a:spcBef>
                <a:spcPct val="25000"/>
              </a:spcBef>
              <a:spcAft>
                <a:spcPts val="6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To access an external script, use: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&lt;script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=“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url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2400" b="1" dirty="0" smtClean="0">
                <a:latin typeface="Arial" pitchFamily="34" charset="0"/>
                <a:cs typeface="Arial" pitchFamily="34" charset="0"/>
              </a:rPr>
            </a:b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script commands and comments</a:t>
            </a:r>
            <a:br>
              <a:rPr lang="en-US" sz="2400" i="1" dirty="0" smtClean="0">
                <a:latin typeface="Arial" pitchFamily="34" charset="0"/>
                <a:cs typeface="Arial" pitchFamily="34" charset="0"/>
              </a:rPr>
            </a:b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&lt;/script&gt;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8366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Syntax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statement-1;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statement-2;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….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statement-n;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Where to Put the JavaScript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35480" indent="-535480"/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535480" indent="-535480"/>
            <a:r>
              <a:rPr lang="en-US" dirty="0" smtClean="0">
                <a:latin typeface="Arial" pitchFamily="34" charset="0"/>
                <a:cs typeface="Arial" pitchFamily="34" charset="0"/>
              </a:rPr>
              <a:t>&lt;head&gt; section</a:t>
            </a:r>
          </a:p>
          <a:p>
            <a:pPr marL="935530" lvl="1" indent="-535480"/>
            <a:r>
              <a:rPr lang="en-US" dirty="0" smtClean="0">
                <a:latin typeface="Arial" pitchFamily="34" charset="0"/>
                <a:cs typeface="Arial" pitchFamily="34" charset="0"/>
              </a:rPr>
              <a:t>Save file with extension .html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535480" indent="-53548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535480" indent="-535480"/>
            <a:r>
              <a:rPr lang="en-US" dirty="0" smtClean="0">
                <a:latin typeface="Arial" pitchFamily="34" charset="0"/>
                <a:cs typeface="Arial" pitchFamily="34" charset="0"/>
              </a:rPr>
              <a:t>&lt;body&gt; section</a:t>
            </a:r>
          </a:p>
          <a:p>
            <a:pPr marL="935530" lvl="1" indent="-535480"/>
            <a:r>
              <a:rPr lang="en-US" dirty="0" smtClean="0">
                <a:latin typeface="Arial" pitchFamily="34" charset="0"/>
                <a:cs typeface="Arial" pitchFamily="34" charset="0"/>
              </a:rPr>
              <a:t>Save file with extension .html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535480" indent="-53548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535480" indent="-535480"/>
            <a:r>
              <a:rPr lang="en-US" dirty="0">
                <a:latin typeface="Arial" pitchFamily="34" charset="0"/>
                <a:cs typeface="Arial" pitchFamily="34" charset="0"/>
              </a:rPr>
              <a:t>External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scripts</a:t>
            </a:r>
          </a:p>
          <a:p>
            <a:pPr marL="935530" lvl="1" indent="-535480"/>
            <a:r>
              <a:rPr lang="en-US" dirty="0" smtClean="0">
                <a:latin typeface="Arial" pitchFamily="34" charset="0"/>
                <a:cs typeface="Arial" pitchFamily="34" charset="0"/>
              </a:rPr>
              <a:t>Save file with extension .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535480" indent="-535480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87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itchFamily="34" charset="0"/>
                <a:ea typeface="Cambria" pitchFamily="18" charset="0"/>
                <a:cs typeface="Arial" pitchFamily="34" charset="0"/>
              </a:rPr>
              <a:t>JavaScript in the </a:t>
            </a:r>
            <a:r>
              <a:rPr lang="en-US" sz="4000" dirty="0" smtClean="0">
                <a:latin typeface="Arial" pitchFamily="34" charset="0"/>
                <a:ea typeface="Cambria" pitchFamily="18" charset="0"/>
                <a:cs typeface="Arial" pitchFamily="34" charset="0"/>
              </a:rPr>
              <a:t>&lt;head&gt; </a:t>
            </a:r>
            <a:r>
              <a:rPr lang="en-US" sz="4000" dirty="0">
                <a:latin typeface="Arial" pitchFamily="34" charset="0"/>
                <a:ea typeface="Cambria" pitchFamily="18" charset="0"/>
                <a:cs typeface="Arial" pitchFamily="34" charset="0"/>
              </a:rPr>
              <a:t>section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76259"/>
            <a:ext cx="7776864" cy="489492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&lt;title&gt;Java Script Example&lt;/title&gt;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&lt;script&gt; 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alert("Hello World!"); 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&lt;/script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&lt;/body&gt; 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536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latin typeface="Arial" pitchFamily="34" charset="0"/>
                <a:cs typeface="Arial" pitchFamily="34" charset="0"/>
              </a:rPr>
              <a:t>Scripts in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the &lt;</a:t>
            </a:r>
            <a:r>
              <a:rPr lang="tr-TR" sz="4000" dirty="0" smtClean="0">
                <a:latin typeface="Arial" pitchFamily="34" charset="0"/>
                <a:cs typeface="Arial" pitchFamily="34" charset="0"/>
              </a:rPr>
              <a:t>body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tr-TR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4000" dirty="0">
                <a:latin typeface="Arial" pitchFamily="34" charset="0"/>
                <a:cs typeface="Arial" pitchFamily="34" charset="0"/>
              </a:rPr>
              <a:t>section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259"/>
            <a:ext cx="8839199" cy="460174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&lt;title&gt;Java Script Example&lt;/title&gt;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&lt;script&gt; 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alert("Hello World1"); 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&lt;/script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pPr>
              <a:lnSpc>
                <a:spcPct val="80000"/>
              </a:lnSpc>
              <a:buFont typeface="Zapf Dingbats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Zapf Dingbats" charset="2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5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latin typeface="Arial" pitchFamily="34" charset="0"/>
                <a:cs typeface="Arial" pitchFamily="34" charset="0"/>
              </a:rPr>
              <a:t>Using External JavaScript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Zapf Dingbats" charset="2"/>
              <a:buNone/>
            </a:pPr>
            <a:r>
              <a:rPr lang="tr-TR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>
              <a:spcBef>
                <a:spcPts val="0"/>
              </a:spcBef>
              <a:buFont typeface="Zapf Dingbats" charset="2"/>
              <a:buNone/>
            </a:pP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tr-TR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head&gt; </a:t>
            </a:r>
          </a:p>
          <a:p>
            <a:pPr>
              <a:spcBef>
                <a:spcPts val="0"/>
              </a:spcBef>
              <a:buFont typeface="Zapf Dingbats" charset="2"/>
              <a:buNone/>
            </a:pPr>
            <a:r>
              <a:rPr lang="tr-TR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tr-TR" sz="2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tr-TR" sz="2800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2800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s</a:t>
            </a:r>
            <a:r>
              <a:rPr lang="tr-TR" sz="2800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rc=“</a:t>
            </a:r>
            <a:r>
              <a:rPr lang="en-IN" sz="2800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extfile</a:t>
            </a:r>
            <a:r>
              <a:rPr lang="tr-TR" sz="2800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.js</a:t>
            </a:r>
            <a:r>
              <a:rPr lang="tr-TR" sz="2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buFont typeface="Zapf Dingbats" charset="2"/>
              <a:buNone/>
            </a:pPr>
            <a:r>
              <a:rPr lang="tr-TR" sz="28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 &lt;/script&gt; </a:t>
            </a:r>
          </a:p>
          <a:p>
            <a:pPr>
              <a:spcBef>
                <a:spcPts val="0"/>
              </a:spcBef>
              <a:buFont typeface="Zapf Dingbats" charset="2"/>
              <a:buNone/>
            </a:pP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tr-TR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head&gt; </a:t>
            </a:r>
          </a:p>
          <a:p>
            <a:pPr>
              <a:spcBef>
                <a:spcPts val="0"/>
              </a:spcBef>
              <a:buFont typeface="Zapf Dingbats" charset="2"/>
              <a:buNone/>
            </a:pP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tr-TR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body&gt; </a:t>
            </a:r>
          </a:p>
          <a:p>
            <a:pPr>
              <a:spcBef>
                <a:spcPts val="0"/>
              </a:spcBef>
              <a:buFont typeface="Zapf Dingbats" charset="2"/>
              <a:buNone/>
            </a:pP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tr-TR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body&gt; </a:t>
            </a:r>
          </a:p>
          <a:p>
            <a:pPr>
              <a:spcBef>
                <a:spcPts val="0"/>
              </a:spcBef>
              <a:buFont typeface="Zapf Dingbats" charset="2"/>
              <a:buNone/>
            </a:pPr>
            <a:r>
              <a:rPr lang="tr-TR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&lt;/html</a:t>
            </a:r>
            <a:r>
              <a:rPr lang="tr-TR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tr-TR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0" y="4648200"/>
            <a:ext cx="338650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latin typeface="Arial" pitchFamily="34" charset="0"/>
                <a:cs typeface="Arial" pitchFamily="34" charset="0"/>
              </a:rPr>
              <a:t>extfile.js</a:t>
            </a:r>
          </a:p>
          <a:p>
            <a:pPr algn="ctr"/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alert("Hello");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alert (“Welcome to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”);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alert (“Have a nice day!”);</a:t>
            </a:r>
          </a:p>
        </p:txBody>
      </p:sp>
    </p:spTree>
    <p:extLst>
      <p:ext uri="{BB962C8B-B14F-4D97-AF65-F5344CB8AC3E}">
        <p14:creationId xmlns="" xmlns:p14="http://schemas.microsoft.com/office/powerpoint/2010/main" val="11255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6FAD90-0B5C-4990-A54F-B3F833BEBD09}" type="slidenum">
              <a:rPr lang="en-US"/>
              <a:pPr/>
              <a:t>17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Comments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spcAft>
                <a:spcPts val="6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syntax for a single-line comment is: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Bef>
                <a:spcPct val="2500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// 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comment text</a:t>
            </a:r>
          </a:p>
          <a:p>
            <a:pPr marL="0" indent="0" eaLnBrk="1" hangingPunct="1">
              <a:spcBef>
                <a:spcPct val="25000"/>
              </a:spcBef>
              <a:spcAft>
                <a:spcPts val="600"/>
              </a:spcAft>
              <a:buNone/>
            </a:pPr>
            <a:endParaRPr lang="en-US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25000"/>
              </a:spcBef>
              <a:spcAft>
                <a:spcPts val="6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syntax of a multi-line comment is: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Bef>
                <a:spcPct val="2500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/* </a:t>
            </a:r>
            <a:b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comment text covering several lines</a:t>
            </a:r>
            <a:b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*/</a:t>
            </a:r>
            <a:endParaRPr lang="en-US" sz="2400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8821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4685B4-A6F4-4D38-B15B-F3FFB4702AD1}" type="slidenum">
              <a:rPr lang="en-US"/>
              <a:pPr/>
              <a:t>18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pitchFamily="34" charset="0"/>
                <a:cs typeface="Arial" pitchFamily="34" charset="0"/>
              </a:rPr>
              <a:t>Writing Output to a Web Page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0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JavaScript displays data in the following ways:</a:t>
            </a:r>
          </a:p>
          <a:p>
            <a:pPr marL="571500" lvl="1" indent="0" algn="just" eaLnBrk="1" hangingPunct="1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document.write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() or 	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marL="571500" lvl="1" indent="0" algn="just" eaLnBrk="1" hangingPunct="1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window.alert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() or alert()</a:t>
            </a:r>
          </a:p>
          <a:p>
            <a:pPr marL="571500" lvl="1" indent="0" algn="just" eaLnBrk="1" hangingPunct="1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innerHTML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 eaLnBrk="1" hangingPunct="1">
              <a:lnSpc>
                <a:spcPct val="10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2681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6EC9BA-B5E8-4B87-AD24-6C43A7B42401}" type="slidenum">
              <a:rPr lang="en-US"/>
              <a:pPr/>
              <a:t>19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752"/>
            <a:ext cx="8229600" cy="9269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pitchFamily="34" charset="0"/>
                <a:cs typeface="Arial" pitchFamily="34" charset="0"/>
              </a:rPr>
              <a:t>Types of Variables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0728"/>
            <a:ext cx="7924800" cy="4343400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JavaScript supports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Four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different types of variables:</a:t>
            </a:r>
          </a:p>
          <a:p>
            <a:pPr marL="457200" lvl="1" indent="-457200" algn="just" eaLnBrk="1" hangingPunct="1"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Numeric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variables can be a number</a:t>
            </a:r>
          </a:p>
          <a:p>
            <a:pPr marL="0" lvl="1" indent="0" algn="just" eaLnBrk="1" hangingPunct="1">
              <a:lnSpc>
                <a:spcPct val="150000"/>
              </a:lnSpc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13, 22.5, or -3.14159</a:t>
            </a:r>
          </a:p>
          <a:p>
            <a:pPr marL="457200" lvl="1" indent="-457200" algn="just" eaLnBrk="1" hangingPunct="1"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variables is any group of characters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lvl="1" indent="0" algn="just" eaLnBrk="1" hangingPunct="1">
              <a:lnSpc>
                <a:spcPct val="15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“Hello”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“Happy Holidays!”</a:t>
            </a:r>
          </a:p>
          <a:p>
            <a:pPr marL="457200" lvl="1" indent="-457200" algn="just" eaLnBrk="1" hangingPunct="1"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variables are variables that accept one of two values</a:t>
            </a:r>
          </a:p>
          <a:p>
            <a:pPr marL="0" lvl="1" indent="0" algn="just" eaLnBrk="1" hangingPunct="1">
              <a:lnSpc>
                <a:spcPct val="150000"/>
              </a:lnSpc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true or false</a:t>
            </a:r>
          </a:p>
          <a:p>
            <a:pPr marL="457200" lvl="1" indent="-457200" algn="just" eaLnBrk="1" hangingPunct="1"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null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variables is a variable that has no value at all</a:t>
            </a:r>
          </a:p>
        </p:txBody>
      </p:sp>
    </p:spTree>
    <p:extLst>
      <p:ext uri="{BB962C8B-B14F-4D97-AF65-F5344CB8AC3E}">
        <p14:creationId xmlns="" xmlns:p14="http://schemas.microsoft.com/office/powerpoint/2010/main" val="2580179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0"/>
            <a:ext cx="7086600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ea typeface="Times New Roman"/>
                <a:cs typeface="Arial" pitchFamily="34" charset="0"/>
              </a:rPr>
              <a:t>COURSE  OUTCOMES (CO)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3276600"/>
          <a:ext cx="8458200" cy="3154680"/>
        </p:xfrm>
        <a:graphic>
          <a:graphicData uri="http://schemas.openxmlformats.org/drawingml/2006/table">
            <a:tbl>
              <a:tblPr/>
              <a:tblGrid>
                <a:gridCol w="762000"/>
                <a:gridCol w="7696200"/>
              </a:tblGrid>
              <a:tr h="405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 </a:t>
                      </a:r>
                      <a:r>
                        <a:rPr lang="en-US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Students will be able to construct a basic website using HTML and Cascading Style Sheets. 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 </a:t>
                      </a:r>
                      <a:r>
                        <a:rPr lang="en-US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Students will be able to build dynamic web page with validation using Java Script objects and by applying different event handling mechanisms. 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 </a:t>
                      </a:r>
                      <a:r>
                        <a:rPr lang="en-US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Students will be able to develop server side programs using Servlets and JSP. 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 </a:t>
                      </a:r>
                      <a:r>
                        <a:rPr lang="en-US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Students will be able to construct simple web pages in PHP and to represent data in XML format. 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 </a:t>
                      </a:r>
                      <a:r>
                        <a:rPr lang="en-US" sz="18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Students will be able to use AJAX and web services to develop interactive web applications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762000" y="304800"/>
            <a:ext cx="7086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Times New Roman"/>
                <a:cs typeface="Arial" pitchFamily="34" charset="0"/>
              </a:rPr>
              <a:t>COURSE OBJECTIVES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14400" y="838200"/>
            <a:ext cx="7315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1. To understand different Internet Technologies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2. To learn java-specific web services architecture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D07346-1E24-4886-955A-EB994B4F7BA8}" type="slidenum">
              <a:rPr lang="en-US"/>
              <a:pPr/>
              <a:t>20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pitchFamily="34" charset="0"/>
                <a:cs typeface="Arial" pitchFamily="34" charset="0"/>
              </a:rPr>
              <a:t>Declaring a Variable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267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Declare a variable using the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keyword or by assigning the variable a value</a:t>
            </a:r>
          </a:p>
          <a:p>
            <a:pPr algn="just" eaLnBrk="1" hangingPunct="1">
              <a:lnSpc>
                <a:spcPct val="10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0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Any of the following commands is a legitimate way of creating a variable named “Month”: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Month;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Month = “December”;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Month = “December”;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age=20;</a:t>
            </a:r>
          </a:p>
        </p:txBody>
      </p:sp>
    </p:spTree>
    <p:extLst>
      <p:ext uri="{BB962C8B-B14F-4D97-AF65-F5344CB8AC3E}">
        <p14:creationId xmlns="" xmlns:p14="http://schemas.microsoft.com/office/powerpoint/2010/main" val="429459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Functions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114800" cy="45259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Syntax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name()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statement 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statement 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statement 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1600200"/>
            <a:ext cx="4495800" cy="4495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MyFunction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alert("Hello!");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JavaScript DOM Model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What is DOM?</a:t>
            </a:r>
          </a:p>
          <a:p>
            <a:pPr lvl="1" algn="just">
              <a:lnSpc>
                <a:spcPct val="150000"/>
              </a:lnSpc>
            </a:pPr>
            <a:r>
              <a:rPr lang="en-SG" sz="2400" dirty="0" smtClean="0">
                <a:latin typeface="Arial" pitchFamily="34" charset="0"/>
                <a:cs typeface="Arial" pitchFamily="34" charset="0"/>
              </a:rPr>
              <a:t>The Document Object Model (DOM) is a </a:t>
            </a:r>
            <a:r>
              <a:rPr lang="en-SG" sz="2400" b="1" dirty="0" smtClean="0">
                <a:latin typeface="Arial" pitchFamily="34" charset="0"/>
                <a:cs typeface="Arial" pitchFamily="34" charset="0"/>
              </a:rPr>
              <a:t>programming API </a:t>
            </a:r>
            <a:r>
              <a:rPr lang="en-SG" sz="2400" dirty="0" smtClean="0">
                <a:latin typeface="Arial" pitchFamily="34" charset="0"/>
                <a:cs typeface="Arial" pitchFamily="34" charset="0"/>
              </a:rPr>
              <a:t>for HTML and XML documents.</a:t>
            </a:r>
          </a:p>
          <a:p>
            <a:pPr lvl="1" algn="just">
              <a:lnSpc>
                <a:spcPct val="150000"/>
              </a:lnSpc>
            </a:pPr>
            <a:r>
              <a:rPr lang="en-SG" sz="24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SG" sz="2400" dirty="0">
                <a:latin typeface="Arial" pitchFamily="34" charset="0"/>
                <a:cs typeface="Arial" pitchFamily="34" charset="0"/>
              </a:rPr>
              <a:t>defines the logical structure of documents and the way a document is accessed and manipulated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With the Document Object Model, programmers can create and build documents, navigate their structure, and add, modify, or delete elements and content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E486-0E37-421A-8F17-B1CDBD12202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9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ECA7-9F9A-448C-AD69-5798E4D51F51}" type="slidenum">
              <a:rPr lang="en-GB"/>
              <a:pPr/>
              <a:t>23</a:t>
            </a:fld>
            <a:endParaRPr lang="en-GB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itchFamily="34" charset="0"/>
                <a:cs typeface="Arial" pitchFamily="34" charset="0"/>
              </a:rPr>
              <a:t>Nodes Organise the Page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51054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    &lt;title&gt;My page&lt;/title&gt;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p&gt;This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text is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on my page&lt;/p&gt;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5029200" y="1585913"/>
          <a:ext cx="4032250" cy="446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0459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D2AD-2726-48E7-AF53-BC15ADAECB30}" type="slidenum">
              <a:rPr lang="en-GB"/>
              <a:pPr/>
              <a:t>24</a:t>
            </a:fld>
            <a:endParaRPr lang="en-GB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itchFamily="34" charset="0"/>
                <a:cs typeface="Arial" pitchFamily="34" charset="0"/>
              </a:rPr>
              <a:t>What is a Node?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Element Node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– contains an HTML tag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Text Node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– contains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text</a:t>
            </a:r>
          </a:p>
          <a:p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2400" dirty="0">
                <a:latin typeface="Arial" pitchFamily="34" charset="0"/>
                <a:cs typeface="Arial" pitchFamily="34" charset="0"/>
              </a:rPr>
              <a:t>Text Nodes are contained in Element Nodes</a:t>
            </a:r>
          </a:p>
        </p:txBody>
      </p:sp>
    </p:spTree>
    <p:extLst>
      <p:ext uri="{BB962C8B-B14F-4D97-AF65-F5344CB8AC3E}">
        <p14:creationId xmlns="" xmlns:p14="http://schemas.microsoft.com/office/powerpoint/2010/main" val="40292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Arial" pitchFamily="34" charset="0"/>
                <a:cs typeface="Arial" pitchFamily="34" charset="0"/>
              </a:rPr>
              <a:t>DOM Methods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latin typeface="Arial" pitchFamily="34" charset="0"/>
                <a:cs typeface="Arial" pitchFamily="34" charset="0"/>
              </a:rPr>
              <a:t>document.createElement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document.createTextNode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appendChild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removeChild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document.getElementsByTagName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document.getElementsByClassName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getAttribute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setAttribute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innerHTML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E486-0E37-421A-8F17-B1CDBD12202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21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C577-2483-4BD8-8650-8A575D32098A}" type="slidenum">
              <a:rPr lang="en-GB"/>
              <a:pPr/>
              <a:t>26</a:t>
            </a:fld>
            <a:endParaRPr lang="en-GB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itchFamily="34" charset="0"/>
                <a:cs typeface="Arial" pitchFamily="34" charset="0"/>
              </a:rPr>
              <a:t>Adding Some Text </a:t>
            </a:r>
            <a:r>
              <a:rPr lang="en-GB" sz="4000" dirty="0" smtClean="0">
                <a:latin typeface="Arial" pitchFamily="34" charset="0"/>
                <a:cs typeface="Arial" pitchFamily="34" charset="0"/>
              </a:rPr>
              <a:t>to a </a:t>
            </a:r>
            <a:r>
              <a:rPr lang="en-GB" sz="4000" dirty="0">
                <a:latin typeface="Arial" pitchFamily="34" charset="0"/>
                <a:cs typeface="Arial" pitchFamily="34" charset="0"/>
              </a:rPr>
              <a:t>Page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There are five steps: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Create a new Element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Create new Text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Append the new Text to the new Element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Find an existing Element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Append the new Element to the existing Element</a:t>
            </a:r>
          </a:p>
        </p:txBody>
      </p:sp>
    </p:spTree>
    <p:extLst>
      <p:ext uri="{BB962C8B-B14F-4D97-AF65-F5344CB8AC3E}">
        <p14:creationId xmlns="" xmlns:p14="http://schemas.microsoft.com/office/powerpoint/2010/main" val="19612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2BAF-1469-476B-AAB0-5B5C1983B41C}" type="slidenum">
              <a:rPr lang="en-GB"/>
              <a:pPr/>
              <a:t>27</a:t>
            </a:fld>
            <a:endParaRPr lang="en-GB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itchFamily="34" charset="0"/>
                <a:cs typeface="Arial" pitchFamily="34" charset="0"/>
              </a:rPr>
              <a:t>1. Create New Element Node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a new &lt;p&gt; tag (element) so that we can attach some text to it</a:t>
            </a:r>
          </a:p>
          <a:p>
            <a:pPr algn="just"/>
            <a:r>
              <a:rPr lang="en-GB" sz="2400" dirty="0" smtClean="0">
                <a:latin typeface="Arial" pitchFamily="34" charset="0"/>
                <a:cs typeface="Arial" pitchFamily="34" charset="0"/>
              </a:rPr>
              <a:t>Put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the new object into a variable</a:t>
            </a:r>
          </a:p>
          <a:p>
            <a:pPr algn="just">
              <a:buFontTx/>
              <a:buNone/>
            </a:pPr>
            <a:endParaRPr lang="en-GB" sz="24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Tx/>
              <a:buNone/>
            </a:pPr>
            <a:r>
              <a:rPr lang="en-GB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4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GB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newNode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buFontTx/>
              <a:buNone/>
            </a:pPr>
            <a:r>
              <a:rPr lang="en-GB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4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newNode</a:t>
            </a:r>
            <a:r>
              <a:rPr lang="en-GB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GB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document.createElement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(“p</a:t>
            </a:r>
            <a:r>
              <a:rPr lang="en-GB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”);</a:t>
            </a:r>
            <a:endParaRPr lang="en-GB" sz="24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14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198A-E20C-4E71-9098-203B631B8769}" type="slidenum">
              <a:rPr lang="en-GB"/>
              <a:pPr/>
              <a:t>28</a:t>
            </a:fld>
            <a:endParaRPr lang="en-GB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itchFamily="34" charset="0"/>
                <a:cs typeface="Arial" pitchFamily="34" charset="0"/>
              </a:rPr>
              <a:t>2. Create a Text Node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a text node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Put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the new text node into a variable</a:t>
            </a:r>
          </a:p>
          <a:p>
            <a:pPr>
              <a:buFontTx/>
              <a:buNone/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newText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Tx/>
              <a:buNone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newText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=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document.createTextNode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(“Some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text”);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71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A51C-9732-41E4-9CA0-4CBDE3A79980}" type="slidenum">
              <a:rPr lang="en-GB"/>
              <a:pPr/>
              <a:t>29</a:t>
            </a:fld>
            <a:endParaRPr lang="en-GB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latin typeface="Arial" pitchFamily="34" charset="0"/>
                <a:cs typeface="Arial" pitchFamily="34" charset="0"/>
              </a:rPr>
              <a:t>3. Attach the New Text Node to the New Element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To put the text into the page, we have to attach the text node to the new HTML element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algn="just">
              <a:buFontTx/>
              <a:buNone/>
            </a:pPr>
            <a:r>
              <a:rPr lang="en-GB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newNode.appendChild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newText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algn="just"/>
            <a:endParaRPr lang="en-GB" sz="24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2000"/>
            <a:ext cx="8496944" cy="45720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UNIT II CLIENT SIDE PROGRAMMING 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IN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IN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219200"/>
          <a:ext cx="8305800" cy="45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7162800"/>
              </a:tblGrid>
              <a:tr h="43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Session #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Topic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An introduction to JavaScript</a:t>
                      </a:r>
                    </a:p>
                  </a:txBody>
                  <a:tcPr marL="68580" marR="68580" marT="0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DOM Model</a:t>
                      </a:r>
                    </a:p>
                  </a:txBody>
                  <a:tcPr marL="68580" marR="68580" marT="0" marB="0" anchor="ctr"/>
                </a:tc>
              </a:tr>
              <a:tr h="43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Date and Objects - Regular Expressions</a:t>
                      </a:r>
                    </a:p>
                  </a:txBody>
                  <a:tcPr marL="68580" marR="68580" marT="0" marB="0" anchor="ctr"/>
                </a:tc>
              </a:tr>
              <a:tr h="43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Exception Handling-Validation-Built-in objects</a:t>
                      </a:r>
                    </a:p>
                  </a:txBody>
                  <a:tcPr marL="68580" marR="68580" marT="0" marB="0" anchor="ctr"/>
                </a:tc>
              </a:tr>
              <a:tr h="43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Event Handling- DHTML with JavaScript</a:t>
                      </a:r>
                    </a:p>
                  </a:txBody>
                  <a:tcPr marL="68580" marR="68580" marT="0" marB="0" anchor="ctr"/>
                </a:tc>
              </a:tr>
              <a:tr h="43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JSON introduction – Syntax </a:t>
                      </a:r>
                    </a:p>
                  </a:txBody>
                  <a:tcPr marL="68580" marR="68580" marT="0" marB="0" anchor="ctr"/>
                </a:tc>
              </a:tr>
              <a:tr h="43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 Files</a:t>
                      </a:r>
                    </a:p>
                  </a:txBody>
                  <a:tcPr marL="68580" marR="68580" marT="0" marB="0" anchor="ctr"/>
                </a:tc>
              </a:tr>
              <a:tr h="477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Http Request</a:t>
                      </a:r>
                    </a:p>
                  </a:txBody>
                  <a:tcPr marL="68580" marR="68580" marT="0" marB="0" anchor="ctr"/>
                </a:tc>
              </a:tr>
              <a:tr h="43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SQL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Course Delivery Plan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32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D56C-4695-4171-B438-9DC2F4D7EA04}" type="slidenum">
              <a:rPr lang="en-GB"/>
              <a:pPr/>
              <a:t>30</a:t>
            </a:fld>
            <a:endParaRPr lang="en-GB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itchFamily="34" charset="0"/>
                <a:cs typeface="Arial" pitchFamily="34" charset="0"/>
              </a:rPr>
              <a:t>4.Find an Existing Element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>
                <a:latin typeface="Arial" pitchFamily="34" charset="0"/>
                <a:cs typeface="Arial" pitchFamily="34" charset="0"/>
              </a:rPr>
              <a:t>The new element with our text node attached to it is still floating around in a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world. 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sz="2400" dirty="0" smtClean="0">
                <a:latin typeface="Arial" pitchFamily="34" charset="0"/>
                <a:cs typeface="Arial" pitchFamily="34" charset="0"/>
              </a:rPr>
              <a:t>Assign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this existing element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a variable</a:t>
            </a:r>
          </a:p>
          <a:p>
            <a:pPr algn="just">
              <a:buFontTx/>
              <a:buNone/>
            </a:pPr>
            <a:endParaRPr lang="en-GB" sz="24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Tx/>
              <a:buNone/>
            </a:pPr>
            <a:r>
              <a:rPr lang="en-GB" sz="24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GB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docElement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buFontTx/>
              <a:buNone/>
            </a:pPr>
            <a:r>
              <a:rPr lang="en-GB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docElement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GB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(“</a:t>
            </a:r>
            <a:r>
              <a:rPr lang="en-GB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thisLocation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”);</a:t>
            </a:r>
          </a:p>
        </p:txBody>
      </p:sp>
    </p:spTree>
    <p:extLst>
      <p:ext uri="{BB962C8B-B14F-4D97-AF65-F5344CB8AC3E}">
        <p14:creationId xmlns="" xmlns:p14="http://schemas.microsoft.com/office/powerpoint/2010/main" val="4095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6D5-11A5-4A7E-BC25-3BEA18D392F1}" type="slidenum">
              <a:rPr lang="en-GB"/>
              <a:pPr/>
              <a:t>31</a:t>
            </a:fld>
            <a:endParaRPr lang="en-GB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latin typeface="Arial" pitchFamily="34" charset="0"/>
                <a:cs typeface="Arial" pitchFamily="34" charset="0"/>
              </a:rPr>
              <a:t>5. Append the New Element to the Existing Element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itchFamily="34" charset="0"/>
                <a:cs typeface="Arial" pitchFamily="34" charset="0"/>
              </a:rPr>
              <a:t>To insert our text into the page, we now have to append the new element to the existing element</a:t>
            </a:r>
          </a:p>
          <a:p>
            <a:pPr algn="ctr">
              <a:buFontTx/>
              <a:buNone/>
            </a:pPr>
            <a:endParaRPr lang="en-GB" sz="24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FontTx/>
              <a:buNone/>
            </a:pPr>
            <a:r>
              <a:rPr lang="en-GB" sz="24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docElement.appendChild</a:t>
            </a:r>
            <a:r>
              <a:rPr lang="en-GB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24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newNode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13922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D80B-45D8-466C-BA5B-4D98C8163234}" type="slidenum">
              <a:rPr lang="en-GB"/>
              <a:pPr/>
              <a:t>32</a:t>
            </a:fld>
            <a:endParaRPr lang="en-GB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785818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itchFamily="34" charset="0"/>
                <a:cs typeface="Arial" pitchFamily="34" charset="0"/>
              </a:rPr>
              <a:t>Putting the 5 Steps Together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14356"/>
            <a:ext cx="8229600" cy="595473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script&gt;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myText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myText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"This is new text to be added to the page dynamically.";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addText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(location) </a:t>
            </a:r>
            <a:endParaRPr lang="en-GB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docElement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("p");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myText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newNode.appendChild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docElement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(location);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docElement.appendChild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&lt;p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="#"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addText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thisLocation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');"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&gt;Click to add new text to the page&lt;/a&gt;&lt;/p&gt;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&lt;p id="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thisLocation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"&gt;New text will appear below here&lt;/p&gt;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&lt;p&gt;Some further text in the page&lt;/p&gt;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&lt;/body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91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6FBD-7928-4F4D-AB78-F1721498FCF0}" type="slidenum">
              <a:rPr lang="en-GB"/>
              <a:pPr/>
              <a:t>33</a:t>
            </a:fld>
            <a:endParaRPr lang="en-GB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itchFamily="34" charset="0"/>
                <a:cs typeface="Arial" pitchFamily="34" charset="0"/>
              </a:rPr>
              <a:t>Remove a Node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To remove a node, we use the element method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removeChild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400" i="1" dirty="0">
                <a:latin typeface="Arial" pitchFamily="34" charset="0"/>
                <a:cs typeface="Arial" pitchFamily="34" charset="0"/>
              </a:rPr>
              <a:t>name of node to be removed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ct val="90000"/>
              </a:lnSpc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For example: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GB" sz="24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function </a:t>
            </a:r>
            <a:r>
              <a:rPr lang="en-GB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remText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(location) </a:t>
            </a:r>
            <a:endParaRPr lang="en-GB" sz="24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GB" sz="24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GB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docElement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GB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docElement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GB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(location);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GB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docElement.removeChild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docElement.lastChild</a:t>
            </a:r>
            <a:r>
              <a:rPr lang="en-GB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GB" sz="24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0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Built-in </a:t>
            </a:r>
            <a:r>
              <a:rPr lang="en-IN" dirty="0">
                <a:latin typeface="Arial" pitchFamily="34" charset="0"/>
                <a:cs typeface="Arial" pitchFamily="34" charset="0"/>
              </a:rPr>
              <a:t>objects</a:t>
            </a:r>
          </a:p>
        </p:txBody>
      </p:sp>
      <p:pic>
        <p:nvPicPr>
          <p:cNvPr id="8194" name="Picture 2" descr="JavaScript Built-in Objec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627470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472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CB3DBF-E078-4339-BA20-556E91135F39}" type="slidenum">
              <a:rPr lang="en-US"/>
              <a:pPr/>
              <a:t>35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pitchFamily="34" charset="0"/>
                <a:cs typeface="Arial" pitchFamily="34" charset="0"/>
              </a:rPr>
              <a:t>Date Object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47244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are two ways to create a date object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Method-1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1600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-name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 Date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(“month day, year,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hours:minutes:seconds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”) ;</a:t>
            </a:r>
            <a:endParaRPr lang="en-US" sz="18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Method-2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-name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 Date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(year, month, day, hours,  minutes, seconds);</a:t>
            </a:r>
          </a:p>
          <a:p>
            <a:pPr eaLnBrk="1" hangingPunct="1">
              <a:lnSpc>
                <a:spcPct val="10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-name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the name of the variable that contains the date information</a:t>
            </a:r>
          </a:p>
          <a:p>
            <a:pPr>
              <a:lnSpc>
                <a:spcPct val="90000"/>
              </a:lnSpc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month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day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year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hours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minutes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seconds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indicate the date and time</a:t>
            </a:r>
          </a:p>
          <a:p>
            <a:pPr>
              <a:lnSpc>
                <a:spcPct val="95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Today=new Date(“October 15, 2006”);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Today=new Date(2006, </a:t>
            </a:r>
            <a:r>
              <a:rPr lang="en-US" sz="1600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15);</a:t>
            </a:r>
          </a:p>
        </p:txBody>
      </p:sp>
    </p:spTree>
    <p:extLst>
      <p:ext uri="{BB962C8B-B14F-4D97-AF65-F5344CB8AC3E}">
        <p14:creationId xmlns="" xmlns:p14="http://schemas.microsoft.com/office/powerpoint/2010/main" val="3140871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Date Object and Methods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28687"/>
            <a:ext cx="8534400" cy="5357813"/>
          </a:xfrm>
        </p:spPr>
        <p:txBody>
          <a:bodyPr>
            <a:noAutofit/>
          </a:bodyPr>
          <a:lstStyle/>
          <a:p>
            <a:pPr>
              <a:tabLst>
                <a:tab pos="2156321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Date object can be used to access the date and time, and to perform "date arithmetic"  </a:t>
            </a:r>
          </a:p>
          <a:p>
            <a:pPr>
              <a:tabLst>
                <a:tab pos="2156321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get and set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current Date and Time</a:t>
            </a:r>
          </a:p>
          <a:p>
            <a:pPr>
              <a:buNone/>
              <a:tabLst>
                <a:tab pos="2156321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today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tabLst>
                <a:tab pos="2156321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new Year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Date(2002,0,1);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tabLst>
                <a:tab pos="2156321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Methods of Date object</a:t>
            </a:r>
          </a:p>
          <a:p>
            <a:pPr lvl="1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Date()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Returns today's date and time</a:t>
            </a:r>
          </a:p>
          <a:p>
            <a:pPr lvl="1"/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getDate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Returns the day of the month for the specified date</a:t>
            </a:r>
          </a:p>
          <a:p>
            <a:pPr lvl="1"/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getDay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Returns the day of the week for the specified date</a:t>
            </a:r>
          </a:p>
          <a:p>
            <a:pPr lvl="1"/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getFullYear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Returns the year of the specified date</a:t>
            </a:r>
          </a:p>
          <a:p>
            <a:pPr lvl="1"/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getHours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Returns the hour in the specified date according to local time.</a:t>
            </a:r>
          </a:p>
          <a:p>
            <a:pPr lvl="1"/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getMilliseconds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Returns the milliseconds in the specified date according to local time.</a:t>
            </a:r>
          </a:p>
          <a:p>
            <a:pPr lvl="2">
              <a:tabLst>
                <a:tab pos="2156321" algn="l"/>
              </a:tabLst>
            </a:pP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E486-0E37-421A-8F17-B1CDBD12202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44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&lt;html&gt;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&lt;head&gt;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&lt;title&gt;Date Object Example&lt;/title&gt;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&lt;/head&gt;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&lt;pre&gt;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&lt;script&gt;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d=new Date();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(d);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getDate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return:"+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d.getDate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getDay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returns:"+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d.getDay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getFullYear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returns:"+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d.getFullYear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());	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getHours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returns:"+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d.getHours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getMinutes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returns:"+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d.getMinutes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getSeconds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returns:"+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d.getSeconds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());	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getMilliseconds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returns:"+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d.getMilliseconds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());	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&lt;/script&gt;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&lt;/pre&gt;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&lt;/body&gt;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&lt;/html&gt;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Array Object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Multiple values are stored in a single variable using the Array object.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 JavaScript, an array can hold different types of data types in a single slot, which implies that an array can have a string, a number or an object in a single slot.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An Array object can be created by using following ways:</a:t>
            </a:r>
          </a:p>
          <a:p>
            <a:pPr lvl="1" algn="just">
              <a:lnSpc>
                <a:spcPct val="150000"/>
              </a:lnSpc>
            </a:pP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Using the Array Constructor</a:t>
            </a:r>
          </a:p>
          <a:p>
            <a:pPr lvl="1" algn="just">
              <a:lnSpc>
                <a:spcPct val="150000"/>
              </a:lnSpc>
            </a:pP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Using the Array Literal Notation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Array Object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Using the Array Constructor:</a:t>
            </a:r>
            <a:endParaRPr lang="en-US" sz="2400" dirty="0" smtClean="0"/>
          </a:p>
          <a:p>
            <a:pPr lvl="1"/>
            <a:r>
              <a:rPr lang="en-US" sz="2000" dirty="0" smtClean="0"/>
              <a:t>To create empty array when </a:t>
            </a:r>
            <a:r>
              <a:rPr lang="en-US" sz="2000" dirty="0" smtClean="0">
                <a:solidFill>
                  <a:srgbClr val="FF0000"/>
                </a:solidFill>
              </a:rPr>
              <a:t>don’t know the exact number of elements to be inserted</a:t>
            </a:r>
            <a:r>
              <a:rPr lang="en-US" sz="2000" dirty="0" smtClean="0"/>
              <a:t> in an array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Array();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/>
              <a:t>To create an array of </a:t>
            </a:r>
            <a:r>
              <a:rPr lang="en-US" sz="2000" dirty="0" smtClean="0">
                <a:solidFill>
                  <a:srgbClr val="FF0000"/>
                </a:solidFill>
              </a:rPr>
              <a:t>given size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Array(size);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/>
              <a:t>To create an array with </a:t>
            </a:r>
            <a:r>
              <a:rPr lang="en-US" sz="2000" dirty="0" smtClean="0">
                <a:solidFill>
                  <a:srgbClr val="FF0000"/>
                </a:solidFill>
              </a:rPr>
              <a:t>given elements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Array(“element 1”,”element 2”,……..,”element n”);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rial" pitchFamily="34" charset="0"/>
                <a:cs typeface="Arial" pitchFamily="34" charset="0"/>
              </a:rPr>
              <a:t>Java </a:t>
            </a:r>
            <a:r>
              <a:rPr lang="en-IN" sz="4000" dirty="0" smtClean="0">
                <a:latin typeface="Arial" pitchFamily="34" charset="0"/>
                <a:cs typeface="Arial" pitchFamily="34" charset="0"/>
              </a:rPr>
              <a:t>Script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introduction to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JavaScript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DOM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Model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Date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Objects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Regular Expressions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Exception Handling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Validation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Built-in objects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Event Handling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DHTML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with JavaScript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3887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Array Object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Using the Array Literal Notation:</a:t>
            </a:r>
            <a:endParaRPr lang="en-US" sz="2400" dirty="0" smtClean="0"/>
          </a:p>
          <a:p>
            <a:pPr lvl="1"/>
            <a:r>
              <a:rPr lang="en-US" sz="2000" dirty="0" smtClean="0"/>
              <a:t>To create empty array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=[ ]; 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/>
              <a:t>To create an array when elements are given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=[“element 1”,”element 2”,……..,”element n”];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Array Object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105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Properties of the Array object</a:t>
            </a:r>
          </a:p>
          <a:p>
            <a:pPr lvl="1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length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Returns the number of elements in the array</a:t>
            </a:r>
          </a:p>
          <a:p>
            <a:pPr lvl="1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Constructor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Returns the function that created the Array object</a:t>
            </a:r>
          </a:p>
          <a:p>
            <a:pPr lvl="1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Prototype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Add properties and methods to an object</a:t>
            </a:r>
          </a:p>
          <a:p>
            <a:pPr lvl="1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Methods of the Array object</a:t>
            </a:r>
          </a:p>
          <a:p>
            <a:pPr lvl="1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reverse()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Reverses the array elements</a:t>
            </a:r>
          </a:p>
          <a:p>
            <a:pPr lvl="1"/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concat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Joins two or more arrays</a:t>
            </a:r>
          </a:p>
          <a:p>
            <a:pPr lvl="1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sort()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Sort the elements of an array</a:t>
            </a:r>
          </a:p>
          <a:p>
            <a:pPr lvl="1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push()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Appends one or more elements at the end of an array</a:t>
            </a:r>
          </a:p>
          <a:p>
            <a:pPr lvl="1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pop()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Removes and returns the last element</a:t>
            </a:r>
          </a:p>
          <a:p>
            <a:pPr lvl="1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shift()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- Removes and returns the first element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Array Object Example-1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105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&lt;html&gt;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&lt;head&gt;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&lt;title&gt;Array Object Example&lt;/title&gt;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&lt;/head&gt;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&lt;body&gt;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&lt;pre&gt;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&lt;script&gt;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a=new Array(3);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a.push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(10);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a.push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(20);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a.push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(30);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(a.pop());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(a.pop());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(a.pop());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&lt;/script&gt;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&lt;/pre&gt;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&lt;/body&gt;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Array Object Example-2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105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&lt;html&gt;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&lt;head&gt;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&lt;title&gt;Array Object Example&lt;/title&gt;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&lt;/head&gt;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&lt;body&gt;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&lt;pre&gt;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&lt;script&gt;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a=new Array(3);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b=['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aaa','bbb','ccc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']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a[0]=10;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a[1]=20;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a[2]=30;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(a[0]);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(a[1]);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(a[2]);		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(b[2]);		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&lt;/script&gt;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&lt;/pre&gt;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&lt;/body&gt;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Array Object Example-3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&lt;head&gt;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&lt;title&gt;Array Example-2&lt;/title&gt;     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&lt;script&gt;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function book(title, author)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this.title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title;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this.author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= author;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}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&lt;/script&gt;     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&lt;/head&gt;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&lt;body&gt;     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&lt;script&gt;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myBook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new book("Perl", “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Ramesh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book.prototype.price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null;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myBook.price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100;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("Book title is : "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myBook.title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+ "&lt;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&gt;");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("Book author is : "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myBook.author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+ "&lt;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&gt;");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("Book price is : "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myBook.price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+ "&lt;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&gt;");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&lt;/script&gt;    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&lt;/body&gt;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Array Object Example-3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&lt;html&gt;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&lt;head&gt;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&lt;title&gt;Array Object Example - Methods and Properties&lt;/title&gt;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&lt;/head&gt;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&lt;body&gt;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&lt;pre&gt;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&lt;script&gt;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a=new Array(3);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a.push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(10);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a.push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(30);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a.push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(20);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(a.pop());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(a.pop());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(a.pop());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b=[20,10,15];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("Before Sorting:"+b);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b.sort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("After Sorting:"+b);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("Length:"+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b.length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("Constructor:"+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b.constructor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b.shift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alpha = ["a", "b", "c"];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numeric = [1, 2, 3];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alphaNumeric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alpha.concat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(numeric);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alphaNumeric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: "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alphaNumeric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);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("Reverse of alpha: "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alpha.reverse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());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&lt;/script&gt;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&lt;/pre&gt;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&lt;/body&gt;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Math Object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JavaScript Math object is used to perform mathematical tasks.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Math object is a static built-in object, so no need to instantiate it, all its properties and methods can be accessed directly.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Math Object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&lt;!DOCTYPE html&gt; 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&lt;html&gt; 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&lt;head&gt; 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&lt;title&gt;Math Object Example&lt;/title&gt;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&lt;/head&gt; </a:t>
            </a:r>
          </a:p>
          <a:p>
            <a:pPr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&lt;body&gt; 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&lt;pre&gt;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&lt;script&gt;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("PI="+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Math.PI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("3 to the Power of 2="+Math.pow(3,2));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&lt;/script&gt;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&lt;/pre&gt;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&lt;/body&gt; </a:t>
            </a:r>
          </a:p>
          <a:p>
            <a:pPr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&lt;/html&gt; </a:t>
            </a:r>
          </a:p>
          <a:p>
            <a:pPr algn="just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Math Properties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777800"/>
          <a:ext cx="8839200" cy="4242000"/>
        </p:xfrm>
        <a:graphic>
          <a:graphicData uri="http://schemas.openxmlformats.org/drawingml/2006/table">
            <a:tbl>
              <a:tblPr/>
              <a:tblGrid>
                <a:gridCol w="1508000"/>
                <a:gridCol w="7331200"/>
              </a:tblGrid>
              <a:tr h="4603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Property</a:t>
                      </a:r>
                    </a:p>
                  </a:txBody>
                  <a:tcPr marL="56000" marR="56000" marT="64000" marB="64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56000" marR="56000" marT="64000" marB="64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946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Euler's number, the base of natural logarithms, e, approximately 2.718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7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LN2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natural logarithm of 2, approximately 0.693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7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LN10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natural logarithm of 10, approximately 2.302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7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LOG2E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base 2 logarithm of e, approximately 1.442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7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LOG10E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base 10 logarithm of e, approximately 0.434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46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PI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ratio of the circumference of a circle to its diameter (i.e. π). The approximate value of PI is 3.14159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7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SQRT1_2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square root of 1/2, approximately 0.707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7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SQRT2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square root of 2, approximately 1.414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Math Methods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582600"/>
          <a:ext cx="8229600" cy="4665800"/>
        </p:xfrm>
        <a:graphic>
          <a:graphicData uri="http://schemas.openxmlformats.org/drawingml/2006/table">
            <a:tbl>
              <a:tblPr/>
              <a:tblGrid>
                <a:gridCol w="1404000"/>
                <a:gridCol w="6825600"/>
              </a:tblGrid>
              <a:tr h="4528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56000" marR="56000" marT="64000" marB="64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56000" marR="56000" marT="64000" marB="64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921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abs()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absolute value of a number.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1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acos()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arccosine of a number, in radians.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1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acosh()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hyperbolic arccosine of a number.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1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asin()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arcsine of a number, in radians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1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asinh()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hyperbolic arcsine of a number.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1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atan()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arctangent of a number, in radians.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1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atan2(y, x)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arctangent of the quotient of its arguments.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1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atanh()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hyperbolic arctangent of a number.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1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cbrt()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cube root of a number.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329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ceil()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next integer greater than or equal to a given number (rounding up).</a:t>
                      </a:r>
                    </a:p>
                  </a:txBody>
                  <a:tcPr marL="56000" marR="56000" marT="40000" marB="40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B687F3-0FB4-43DD-93E1-35C0763F3A51}" type="slidenum">
              <a:rPr lang="en-US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pitchFamily="34" charset="0"/>
                <a:cs typeface="Arial" pitchFamily="34" charset="0"/>
              </a:rPr>
              <a:t>Introduction to JavaScript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4488" indent="-344488" algn="just" eaLnBrk="1" hangingPunct="1">
              <a:lnSpc>
                <a:spcPct val="10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an interpreted programming or script language</a:t>
            </a:r>
          </a:p>
          <a:p>
            <a:pPr marL="344488" indent="-344488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Invented in 1995 at Netscape Corporation</a:t>
            </a:r>
          </a:p>
          <a:p>
            <a:pPr marL="344488" indent="-344488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JavaScript programs are run by an interpreter built into the user's web browser (not on the server)</a:t>
            </a:r>
          </a:p>
          <a:p>
            <a:pPr marL="344488" indent="-344488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Client side scripting</a:t>
            </a:r>
          </a:p>
        </p:txBody>
      </p:sp>
    </p:spTree>
    <p:extLst>
      <p:ext uri="{BB962C8B-B14F-4D97-AF65-F5344CB8AC3E}">
        <p14:creationId xmlns="" xmlns:p14="http://schemas.microsoft.com/office/powerpoint/2010/main" val="3664049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Math Methods(cont..)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371602"/>
          <a:ext cx="8458200" cy="4800600"/>
        </p:xfrm>
        <a:graphic>
          <a:graphicData uri="http://schemas.openxmlformats.org/drawingml/2006/table">
            <a:tbl>
              <a:tblPr/>
              <a:tblGrid>
                <a:gridCol w="1443000"/>
                <a:gridCol w="7015200"/>
              </a:tblGrid>
              <a:tr h="5002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56000" marR="56000" marT="64000" marB="64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56000" marR="56000" marT="64000" marB="64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71133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cos</a:t>
                      </a:r>
                      <a:r>
                        <a:rPr lang="en-US" sz="18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cosine of the specified angle. The angle must be specified in radians.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26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cosh()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hyperbolic cosine of a number.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133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exp(x)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 e</a:t>
                      </a:r>
                      <a:r>
                        <a:rPr lang="en-US" sz="1800" baseline="300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sz="18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, where x is the argument, and e is Euler's number (also known as Napier's constant), the base of the natural logarithms.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133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floor()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next integer less than or equal to a given number (rounding down).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26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log()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natural logarithm (base e) of a number.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26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max(x, y, ...)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highest-valued number in a list of numbers.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26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min(x, y, ...)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lowest-valued number in a list of numbers.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26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pow(x, y)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base to the exponent power, that is, </a:t>
                      </a:r>
                      <a:r>
                        <a:rPr lang="en-US" sz="1800" dirty="0" err="1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sz="1800" baseline="30000" dirty="0" err="1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n-US" sz="1800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Math Methods(cont..)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371602"/>
          <a:ext cx="8458200" cy="5011224"/>
        </p:xfrm>
        <a:graphic>
          <a:graphicData uri="http://schemas.openxmlformats.org/drawingml/2006/table">
            <a:tbl>
              <a:tblPr/>
              <a:tblGrid>
                <a:gridCol w="1443000"/>
                <a:gridCol w="7015200"/>
              </a:tblGrid>
              <a:tr h="5002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56000" marR="56000" marT="64000" marB="64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56000" marR="56000" marT="64000" marB="64000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71133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random()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a random number between 0 and 1 (including 0, but not 1).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26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round()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value of a number rounded to the nearest integer.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133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sin()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sign of a number (given in radians).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133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sinh()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hyperbolic sine of a number.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26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sqrt()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square root of a number.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26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tan()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tangent of a number.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26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tanh()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hyperbolic tangent of a number.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26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trunc(x)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integer part of a number by removing any fractional digits.</a:t>
                      </a:r>
                    </a:p>
                  </a:txBody>
                  <a:tcPr marL="66675" marR="66675" marT="47625" marB="47625" anchor="ctr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 String Object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String Properties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590800"/>
          <a:ext cx="7848600" cy="1676400"/>
        </p:xfrm>
        <a:graphic>
          <a:graphicData uri="http://schemas.openxmlformats.org/drawingml/2006/table">
            <a:tbl>
              <a:tblPr/>
              <a:tblGrid>
                <a:gridCol w="1874694"/>
                <a:gridCol w="5973906"/>
              </a:tblGrid>
              <a:tr h="4191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Property</a:t>
                      </a:r>
                    </a:p>
                  </a:txBody>
                  <a:tcPr marL="111470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constructor</a:t>
                      </a:r>
                    </a:p>
                  </a:txBody>
                  <a:tcPr marL="111470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Returns the string's constructor function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length</a:t>
                      </a:r>
                    </a:p>
                  </a:txBody>
                  <a:tcPr marL="111470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Returns the length of a string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prototype</a:t>
                      </a:r>
                    </a:p>
                  </a:txBody>
                  <a:tcPr marL="111470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Allows you to add properties and methods to an object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 String Object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String Methods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752600"/>
          <a:ext cx="8229600" cy="5105400"/>
        </p:xfrm>
        <a:graphic>
          <a:graphicData uri="http://schemas.openxmlformats.org/drawingml/2006/table">
            <a:tbl>
              <a:tblPr/>
              <a:tblGrid>
                <a:gridCol w="1965699"/>
                <a:gridCol w="6263901"/>
              </a:tblGrid>
              <a:tr h="4061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111470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55735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charAt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111470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Returns the character at the specified index (position)</a:t>
                      </a:r>
                    </a:p>
                  </a:txBody>
                  <a:tcPr marL="55735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39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charCodeAt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111470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Returns the Unicode of the character at the specified index</a:t>
                      </a:r>
                    </a:p>
                  </a:txBody>
                  <a:tcPr marL="55735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concat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111470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Joins two or more strings, and returns a new joined strings</a:t>
                      </a:r>
                    </a:p>
                  </a:txBody>
                  <a:tcPr marL="55735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39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endsWith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111470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Checks whether a string ends with specified string/characters</a:t>
                      </a:r>
                    </a:p>
                  </a:txBody>
                  <a:tcPr marL="55735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fromCharCode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111470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Converts Unicode values to characters</a:t>
                      </a:r>
                    </a:p>
                  </a:txBody>
                  <a:tcPr marL="55735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39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includes()</a:t>
                      </a:r>
                    </a:p>
                  </a:txBody>
                  <a:tcPr marL="111470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Checks whether a string contains the specified string/characters</a:t>
                      </a:r>
                    </a:p>
                  </a:txBody>
                  <a:tcPr marL="55735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indexOf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111470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Returns the position of the first found occurrence of a specified value in a string</a:t>
                      </a:r>
                    </a:p>
                  </a:txBody>
                  <a:tcPr marL="55735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1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lastIndexOf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111470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Returns the position of the last found occurrence of a specified value in a string</a:t>
                      </a:r>
                    </a:p>
                  </a:txBody>
                  <a:tcPr marL="55735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localeCompare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111470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Compares two strings in the current locale</a:t>
                      </a:r>
                    </a:p>
                  </a:txBody>
                  <a:tcPr marL="55735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match()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Searches a string for a match against a regular expression, and returns the matches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83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repeat()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Returns a new string with a specified number of copies of an existing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2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replace()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Searches a string for a specified value, or a regular expression, and returns a new string where the specified values are replaced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 String Object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String Methods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447800"/>
          <a:ext cx="8229600" cy="5389376"/>
        </p:xfrm>
        <a:graphic>
          <a:graphicData uri="http://schemas.openxmlformats.org/drawingml/2006/table">
            <a:tbl>
              <a:tblPr/>
              <a:tblGrid>
                <a:gridCol w="2057400"/>
                <a:gridCol w="6172200"/>
              </a:tblGrid>
              <a:tr h="3428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111470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55735" marR="55735" marT="55735" marB="557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33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search()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latin typeface="Arial" pitchFamily="34" charset="0"/>
                          <a:cs typeface="Arial" pitchFamily="34" charset="0"/>
                        </a:rPr>
                        <a:t>Searches a string for a specified value, or regular expression, and returns the position of the match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759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slice()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latin typeface="Arial" pitchFamily="34" charset="0"/>
                          <a:cs typeface="Arial" pitchFamily="34" charset="0"/>
                        </a:rPr>
                        <a:t>Extracts a part of a string and returns a new string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59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split()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latin typeface="Arial" pitchFamily="34" charset="0"/>
                          <a:cs typeface="Arial" pitchFamily="34" charset="0"/>
                        </a:rPr>
                        <a:t>Splits a string into an array of substrings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759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startsWith</a:t>
                      </a:r>
                      <a:r>
                        <a:rPr lang="en-US" sz="15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latin typeface="Arial" pitchFamily="34" charset="0"/>
                          <a:cs typeface="Arial" pitchFamily="34" charset="0"/>
                        </a:rPr>
                        <a:t>Checks whether a string begins with specified characters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33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substr</a:t>
                      </a:r>
                      <a:r>
                        <a:rPr lang="en-US" sz="15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latin typeface="Arial" pitchFamily="34" charset="0"/>
                          <a:cs typeface="Arial" pitchFamily="34" charset="0"/>
                        </a:rPr>
                        <a:t>Extracts the characters from a string, beginning at a specified start position, and through the specified number of character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759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substring()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latin typeface="Arial" pitchFamily="34" charset="0"/>
                          <a:cs typeface="Arial" pitchFamily="34" charset="0"/>
                        </a:rPr>
                        <a:t>Extracts the characters from a string, between two specified indices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27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toLocaleLowerCase</a:t>
                      </a:r>
                      <a:r>
                        <a:rPr lang="en-US" sz="15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latin typeface="Arial" pitchFamily="34" charset="0"/>
                          <a:cs typeface="Arial" pitchFamily="34" charset="0"/>
                        </a:rPr>
                        <a:t>Converts a string to lowercase letters, according to the host's locale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427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toLocaleUpperCase</a:t>
                      </a:r>
                      <a:r>
                        <a:rPr lang="en-US" sz="15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latin typeface="Arial" pitchFamily="34" charset="0"/>
                          <a:cs typeface="Arial" pitchFamily="34" charset="0"/>
                        </a:rPr>
                        <a:t>Converts a string to uppercase letters, according to the host's locale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59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toLowerCase</a:t>
                      </a:r>
                      <a:r>
                        <a:rPr lang="en-US" sz="15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latin typeface="Arial" pitchFamily="34" charset="0"/>
                          <a:cs typeface="Arial" pitchFamily="34" charset="0"/>
                        </a:rPr>
                        <a:t>Converts a string to lowercase letters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326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toUpperCase</a:t>
                      </a:r>
                      <a:r>
                        <a:rPr lang="en-US" sz="15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latin typeface="Arial" pitchFamily="34" charset="0"/>
                          <a:cs typeface="Arial" pitchFamily="34" charset="0"/>
                        </a:rPr>
                        <a:t>Converts a string to uppercase letters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326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trim()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latin typeface="Arial" pitchFamily="34" charset="0"/>
                          <a:cs typeface="Arial" pitchFamily="34" charset="0"/>
                        </a:rPr>
                        <a:t>Removes whitespace from both ends of a string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326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valueOf</a:t>
                      </a:r>
                      <a:r>
                        <a:rPr lang="en-US" sz="150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latin typeface="Arial" pitchFamily="34" charset="0"/>
                          <a:cs typeface="Arial" pitchFamily="34" charset="0"/>
                        </a:rPr>
                        <a:t>Returns the primitive value of a String object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 String Object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86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&lt;!DOCTYPE html&gt; 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&lt;html&gt; 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&lt;head&gt; 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	&lt;title&gt;String Object Example&lt;/title&gt;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&lt;/head&gt; 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&lt;body&gt; 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	&lt;script&gt;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="Welcome to </a:t>
            </a:r>
            <a:r>
              <a:rPr lang="en-US" sz="19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";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("String Length:"+</a:t>
            </a:r>
            <a:r>
              <a:rPr lang="en-US" sz="19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msg.length</a:t>
            </a: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("&lt;</a:t>
            </a:r>
            <a:r>
              <a:rPr lang="en-US" sz="19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&gt;Position of script:"+</a:t>
            </a:r>
            <a:r>
              <a:rPr lang="en-US" sz="19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msg.search</a:t>
            </a: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("script"));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("&lt;</a:t>
            </a:r>
            <a:r>
              <a:rPr lang="en-US" sz="19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&gt;String Before Replace:"+</a:t>
            </a:r>
            <a:r>
              <a:rPr lang="en-US" sz="19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document.writeln</a:t>
            </a: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("&lt;</a:t>
            </a:r>
            <a:r>
              <a:rPr lang="en-US" sz="19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&gt;String After Replace:"+</a:t>
            </a:r>
            <a:r>
              <a:rPr lang="en-US" sz="19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msg.replace</a:t>
            </a: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9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Java","Perl</a:t>
            </a: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"));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	&lt;/script&gt;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&lt;/body&gt; </a:t>
            </a:r>
          </a:p>
          <a:p>
            <a:pPr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&lt;/html&gt; 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JavaScript Objects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>
                <a:latin typeface="Arial" pitchFamily="34" charset="0"/>
                <a:cs typeface="Arial" pitchFamily="34" charset="0"/>
              </a:rPr>
              <a:t>JavaScript objects are containers for </a:t>
            </a:r>
            <a:r>
              <a:rPr lang="en-IN" sz="2800" b="1" dirty="0">
                <a:latin typeface="Arial" pitchFamily="34" charset="0"/>
                <a:cs typeface="Arial" pitchFamily="34" charset="0"/>
              </a:rPr>
              <a:t>named values 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called properties or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methods</a:t>
            </a:r>
            <a:endParaRPr lang="en-IN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800" dirty="0">
                <a:latin typeface="Arial" pitchFamily="34" charset="0"/>
                <a:cs typeface="Arial" pitchFamily="34" charset="0"/>
              </a:rPr>
              <a:t>Objects are variables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too</a:t>
            </a:r>
          </a:p>
          <a:p>
            <a:pPr algn="just"/>
            <a:r>
              <a:rPr lang="en-IN" sz="2800" dirty="0" smtClean="0">
                <a:latin typeface="Arial" pitchFamily="34" charset="0"/>
                <a:cs typeface="Arial" pitchFamily="34" charset="0"/>
              </a:rPr>
              <a:t>But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objects can contain many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values</a:t>
            </a:r>
          </a:p>
          <a:p>
            <a:pPr marL="0" indent="0" algn="just">
              <a:buNone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/>
            </a:r>
            <a:br>
              <a:rPr lang="en-IN" sz="2800" dirty="0">
                <a:latin typeface="Arial" pitchFamily="34" charset="0"/>
                <a:cs typeface="Arial" pitchFamily="34" charset="0"/>
              </a:rPr>
            </a:b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45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JavaScript Objects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Creating Object</a:t>
            </a:r>
          </a:p>
          <a:p>
            <a:pPr marL="0" indent="0" algn="just">
              <a:buNone/>
            </a:pPr>
            <a:r>
              <a:rPr lang="en-IN" sz="19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IN" sz="1900" dirty="0">
                <a:latin typeface="Courier New" pitchFamily="49" charset="0"/>
                <a:cs typeface="Courier New" pitchFamily="49" charset="0"/>
              </a:rPr>
              <a:t> person = </a:t>
            </a:r>
            <a:r>
              <a:rPr lang="en-IN" sz="1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n-IN" sz="19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19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IN" sz="1900" dirty="0">
                <a:latin typeface="Courier New" pitchFamily="49" charset="0"/>
                <a:cs typeface="Courier New" pitchFamily="49" charset="0"/>
              </a:rPr>
              <a:t>:"John", </a:t>
            </a:r>
            <a:endParaRPr lang="en-IN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IN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9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IN" sz="1900" dirty="0">
                <a:latin typeface="Courier New" pitchFamily="49" charset="0"/>
                <a:cs typeface="Courier New" pitchFamily="49" charset="0"/>
              </a:rPr>
              <a:t>:"Doe", </a:t>
            </a:r>
            <a:endParaRPr lang="en-IN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IN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900" dirty="0" smtClean="0">
                <a:latin typeface="Courier New" pitchFamily="49" charset="0"/>
                <a:cs typeface="Courier New" pitchFamily="49" charset="0"/>
              </a:rPr>
              <a:t>	age:50</a:t>
            </a:r>
            <a:r>
              <a:rPr lang="en-IN" sz="1900" dirty="0">
                <a:latin typeface="Courier New" pitchFamily="49" charset="0"/>
                <a:cs typeface="Courier New" pitchFamily="49" charset="0"/>
              </a:rPr>
              <a:t>, </a:t>
            </a:r>
            <a:endParaRPr lang="en-IN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IN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900" dirty="0" err="1" smtClean="0">
                <a:latin typeface="Courier New" pitchFamily="49" charset="0"/>
                <a:cs typeface="Courier New" pitchFamily="49" charset="0"/>
              </a:rPr>
              <a:t>eyeColor</a:t>
            </a:r>
            <a:r>
              <a:rPr lang="en-IN" sz="1900" dirty="0">
                <a:latin typeface="Courier New" pitchFamily="49" charset="0"/>
                <a:cs typeface="Courier New" pitchFamily="49" charset="0"/>
              </a:rPr>
              <a:t>:"</a:t>
            </a:r>
            <a:r>
              <a:rPr lang="en-IN" sz="1900" dirty="0" smtClean="0">
                <a:latin typeface="Courier New" pitchFamily="49" charset="0"/>
                <a:cs typeface="Courier New" pitchFamily="49" charset="0"/>
              </a:rPr>
              <a:t>blue“,</a:t>
            </a:r>
          </a:p>
          <a:p>
            <a:pPr marL="0" indent="0" algn="just">
              <a:buNone/>
            </a:pPr>
            <a:r>
              <a:rPr lang="en-IN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900" dirty="0" err="1" smtClean="0">
                <a:latin typeface="Courier New" pitchFamily="49" charset="0"/>
                <a:cs typeface="Courier New" pitchFamily="49" charset="0"/>
              </a:rPr>
              <a:t>fullName:function</a:t>
            </a:r>
            <a:r>
              <a:rPr lang="en-IN" sz="19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 algn="just">
              <a:buNone/>
            </a:pPr>
            <a:r>
              <a:rPr lang="en-IN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900" dirty="0" smtClean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0" indent="0" algn="just">
              <a:buNone/>
            </a:pPr>
            <a:r>
              <a:rPr lang="en-IN" sz="19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IN" sz="1900" dirty="0" err="1" smtClean="0">
                <a:latin typeface="Courier New" pitchFamily="49" charset="0"/>
                <a:cs typeface="Courier New" pitchFamily="49" charset="0"/>
              </a:rPr>
              <a:t>this.firstName</a:t>
            </a:r>
            <a:r>
              <a:rPr lang="en-IN" sz="1900" dirty="0" smtClean="0">
                <a:latin typeface="Courier New" pitchFamily="49" charset="0"/>
                <a:cs typeface="Courier New" pitchFamily="49" charset="0"/>
              </a:rPr>
              <a:t>+ “ “ + </a:t>
            </a:r>
            <a:r>
              <a:rPr lang="en-IN" sz="1900" dirty="0" err="1" smtClean="0">
                <a:latin typeface="Courier New" pitchFamily="49" charset="0"/>
                <a:cs typeface="Courier New" pitchFamily="49" charset="0"/>
              </a:rPr>
              <a:t>this.lastName</a:t>
            </a:r>
            <a:r>
              <a:rPr lang="en-IN" sz="19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marL="0" indent="0" algn="just">
              <a:buNone/>
            </a:pPr>
            <a:r>
              <a:rPr lang="en-IN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900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Accessing Object Methods and Properties </a:t>
            </a:r>
          </a:p>
          <a:p>
            <a:pPr marL="0" indent="0" algn="just">
              <a:buNone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name=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person.fullName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myAge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person.age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93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JS Object Example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47" t="11706" r="1833" b="10516"/>
          <a:stretch/>
        </p:blipFill>
        <p:spPr bwMode="auto">
          <a:xfrm>
            <a:off x="0" y="-18403"/>
            <a:ext cx="9144000" cy="6615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371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>
                <a:latin typeface="Arial" pitchFamily="34" charset="0"/>
                <a:cs typeface="Arial" pitchFamily="34" charset="0"/>
              </a:rPr>
              <a:t>A regular expression is a sequence of characters that forms a search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pattern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>
                <a:latin typeface="Arial" pitchFamily="34" charset="0"/>
                <a:cs typeface="Arial" pitchFamily="34" charset="0"/>
              </a:rPr>
              <a:t>The search pattern can be used for text search and text replace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operations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>
                <a:latin typeface="Arial" pitchFamily="34" charset="0"/>
                <a:cs typeface="Arial" pitchFamily="34" charset="0"/>
              </a:rPr>
              <a:t>When you search for data in a text, you can use this search pattern to describe what you are searching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for</a:t>
            </a:r>
          </a:p>
          <a:p>
            <a:pPr algn="just"/>
            <a:r>
              <a:rPr lang="en-IN" sz="2400" dirty="0">
                <a:latin typeface="Arial" pitchFamily="34" charset="0"/>
                <a:cs typeface="Arial" pitchFamily="34" charset="0"/>
              </a:rPr>
              <a:t>A regular expression can be a single character, or a more complicated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pattern</a:t>
            </a:r>
          </a:p>
          <a:p>
            <a:pPr algn="just"/>
            <a:r>
              <a:rPr lang="en-IN" sz="2400" dirty="0">
                <a:latin typeface="Arial" pitchFamily="34" charset="0"/>
                <a:cs typeface="Arial" pitchFamily="34" charset="0"/>
              </a:rPr>
              <a:t>Regular expressions can be used to perform all types of 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text search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 and 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text replace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 operations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7403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What is JavaScript?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059" y="1206373"/>
            <a:ext cx="8506343" cy="51749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JavaScript was designed to add interactivity to HTML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pages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a scripting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language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JavaScript consists of lines of executable computer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code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JavaScript is usually embedded directly into HTML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pages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an interpreted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language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Everyone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can use JavaScript without purchasing 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license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2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Components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Modifiers</a:t>
            </a:r>
          </a:p>
          <a:p>
            <a:pPr lvl="1"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Patterns</a:t>
            </a:r>
          </a:p>
          <a:p>
            <a:pPr lvl="1" algn="just"/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Metacharacters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Qunatifiers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Objects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20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Creating Regular Expression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Autofit/>
          </a:bodyPr>
          <a:lstStyle/>
          <a:p>
            <a:pPr marL="457200" indent="-45720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1. Using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 regular expression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literal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 = 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ab+c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/;</a:t>
            </a:r>
          </a:p>
          <a:p>
            <a:pPr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Regular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expression literals provide compilation of the regular expression when the script is loaded.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2. Calling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constructor function of the 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RegExp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object</a:t>
            </a:r>
          </a:p>
          <a:p>
            <a:pPr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 = new RegExp('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ab+c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');</a:t>
            </a:r>
          </a:p>
          <a:p>
            <a:pPr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constructor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function provides runtime compilation of the regular expression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87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Writing 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regular expression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pattern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Using simple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patterns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Fimple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patterns are constructed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find a direct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match</a:t>
            </a:r>
          </a:p>
          <a:p>
            <a:pPr lvl="1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lvl="1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Example: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pat=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abc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special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characters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Finding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one or more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characters,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 finding white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space</a:t>
            </a:r>
          </a:p>
          <a:p>
            <a:pPr lvl="1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lvl="1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pat 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*c/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Regular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Expressions Syntax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0" indent="0" algn="just">
              <a:buNone/>
            </a:pPr>
            <a:r>
              <a:rPr lang="en-IN" sz="2400" dirty="0" smtClean="0"/>
              <a:t>	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pattern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modifiers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	new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RegExp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(“pattern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”);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Example: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2400" dirty="0" err="1"/>
              <a:t>var</a:t>
            </a:r>
            <a:r>
              <a:rPr lang="en-IN" sz="2400" dirty="0"/>
              <a:t> </a:t>
            </a:r>
            <a:r>
              <a:rPr lang="en-IN" sz="2400" dirty="0" err="1" smtClean="0"/>
              <a:t>patt</a:t>
            </a:r>
            <a:r>
              <a:rPr lang="en-IN" sz="2400" dirty="0" smtClean="0"/>
              <a:t> </a:t>
            </a:r>
            <a:r>
              <a:rPr lang="en-IN" sz="2400" dirty="0"/>
              <a:t>= </a:t>
            </a:r>
            <a:r>
              <a:rPr lang="en-IN" sz="2400" dirty="0" smtClean="0"/>
              <a:t>/</a:t>
            </a:r>
            <a:r>
              <a:rPr lang="en-IN" sz="2400" dirty="0" err="1" smtClean="0"/>
              <a:t>cse</a:t>
            </a:r>
            <a:r>
              <a:rPr lang="en-IN" sz="2400" dirty="0" smtClean="0"/>
              <a:t>/i;</a:t>
            </a:r>
          </a:p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Modifiers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7924720"/>
              </p:ext>
            </p:extLst>
          </p:nvPr>
        </p:nvGraphicFramePr>
        <p:xfrm>
          <a:off x="533400" y="4438590"/>
          <a:ext cx="8579296" cy="2267010"/>
        </p:xfrm>
        <a:graphic>
          <a:graphicData uri="http://schemas.openxmlformats.org/drawingml/2006/table">
            <a:tbl>
              <a:tblPr/>
              <a:tblGrid>
                <a:gridCol w="1135360"/>
                <a:gridCol w="7443936"/>
              </a:tblGrid>
              <a:tr h="36374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Modifier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273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Perform case-insensitive matching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2467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Perform a global match (find all matches rather than stopping after the first match)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74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Perform multiline matching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587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Patterns</a:t>
            </a:r>
          </a:p>
          <a:p>
            <a:pPr marL="0" indent="0" algn="just">
              <a:buNone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83248573"/>
              </p:ext>
            </p:extLst>
          </p:nvPr>
        </p:nvGraphicFramePr>
        <p:xfrm>
          <a:off x="467544" y="2132856"/>
          <a:ext cx="8568952" cy="4248473"/>
        </p:xfrm>
        <a:graphic>
          <a:graphicData uri="http://schemas.openxmlformats.org/drawingml/2006/table">
            <a:tbl>
              <a:tblPr/>
              <a:tblGrid>
                <a:gridCol w="1656184"/>
                <a:gridCol w="6912768"/>
              </a:tblGrid>
              <a:tr h="6370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Expression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0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lang="en-IN" sz="20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abc</a:t>
                      </a:r>
                      <a:r>
                        <a:rPr lang="en-IN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Find any character between the brackets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370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[^</a:t>
                      </a:r>
                      <a:r>
                        <a:rPr lang="en-IN" sz="20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abc</a:t>
                      </a:r>
                      <a:r>
                        <a:rPr lang="en-IN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Find any character NOT between the brackets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0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[0-9]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Find any character between the brackets (any digit)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06345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[^0-9]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Find any character NOT between the brackets (any non-digit)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0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IN" sz="20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x|y</a:t>
                      </a:r>
                      <a:r>
                        <a:rPr lang="en-IN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Find any of the alternatives specified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68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err="1">
                <a:latin typeface="Arial" pitchFamily="34" charset="0"/>
                <a:cs typeface="Arial" pitchFamily="34" charset="0"/>
              </a:rPr>
              <a:t>Metacharacters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53762050"/>
              </p:ext>
            </p:extLst>
          </p:nvPr>
        </p:nvGraphicFramePr>
        <p:xfrm>
          <a:off x="2127711" y="1086904"/>
          <a:ext cx="6984776" cy="5737529"/>
        </p:xfrm>
        <a:graphic>
          <a:graphicData uri="http://schemas.openxmlformats.org/drawingml/2006/table">
            <a:tbl>
              <a:tblPr/>
              <a:tblGrid>
                <a:gridCol w="1449670"/>
                <a:gridCol w="5535106"/>
              </a:tblGrid>
              <a:tr h="2231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Metacharacter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682" marR="39841" marT="39841" marB="398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39841" marR="39841" marT="39841" marB="3984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1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Find a single character, except newline or line terminator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1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\w</a:t>
                      </a: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Find a word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1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\W</a:t>
                      </a: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Find a non-word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1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\d</a:t>
                      </a: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Find a digit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1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\D</a:t>
                      </a: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Find a non-digit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1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\s</a:t>
                      </a: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Find a whitespace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1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\S</a:t>
                      </a: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Find a non-whitespace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653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\b</a:t>
                      </a: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Find a match at the beginning/end of a </a:t>
                      </a:r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word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1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\B</a:t>
                      </a: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Find a match, but not at the beginning/end of a word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1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\0</a:t>
                      </a: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Find a NUL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1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\n</a:t>
                      </a: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Find a new line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1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\f</a:t>
                      </a: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Find a form feed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1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\r</a:t>
                      </a: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Find a carriage return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31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\t</a:t>
                      </a: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Find a tab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1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\v</a:t>
                      </a:r>
                    </a:p>
                  </a:txBody>
                  <a:tcPr marL="79682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Find a vertical tab character</a:t>
                      </a:r>
                    </a:p>
                  </a:txBody>
                  <a:tcPr marL="39841" marR="39841" marT="39841" marB="398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328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Quantifiers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09099026"/>
              </p:ext>
            </p:extLst>
          </p:nvPr>
        </p:nvGraphicFramePr>
        <p:xfrm>
          <a:off x="553922" y="1196754"/>
          <a:ext cx="8036155" cy="5400593"/>
        </p:xfrm>
        <a:graphic>
          <a:graphicData uri="http://schemas.openxmlformats.org/drawingml/2006/table">
            <a:tbl>
              <a:tblPr/>
              <a:tblGrid>
                <a:gridCol w="1353782"/>
                <a:gridCol w="6682373"/>
              </a:tblGrid>
              <a:tr h="49096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Quantifier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n+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Matches any string that contains at least one </a:t>
                      </a:r>
                      <a:r>
                        <a:rPr lang="en-IN" sz="1600" i="1"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IN" sz="16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n*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Matches any string that contains zero or more occurrences of </a:t>
                      </a:r>
                      <a:r>
                        <a:rPr lang="en-IN" sz="1600" i="1"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IN" sz="16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n?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Matches any string that contains zero or one occurrences of </a:t>
                      </a:r>
                      <a:r>
                        <a:rPr lang="en-IN" sz="1600" i="1"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IN" sz="16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n{X}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Matches any string that contains a sequence of </a:t>
                      </a:r>
                      <a:r>
                        <a:rPr lang="en-IN" sz="1600" i="1"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IN" sz="1600" i="1"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's</a:t>
                      </a: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n{X,Y}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Matches any string that contains a sequence of X to Y </a:t>
                      </a:r>
                      <a:r>
                        <a:rPr lang="en-IN" sz="1600" i="1"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's</a:t>
                      </a: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n{X,}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Matches any string that contains a sequence of at least X </a:t>
                      </a:r>
                      <a:r>
                        <a:rPr lang="en-IN" sz="1600" i="1"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's</a:t>
                      </a: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n$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Matches any string with </a:t>
                      </a:r>
                      <a:r>
                        <a:rPr lang="en-IN" sz="1600" i="1"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 at the end of it</a:t>
                      </a: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^n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Matches any string with </a:t>
                      </a:r>
                      <a:r>
                        <a:rPr lang="en-IN" sz="1600" i="1"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 at the beginning of it</a:t>
                      </a: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?=n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Matches any string that is followed by a specific string </a:t>
                      </a:r>
                      <a:r>
                        <a:rPr lang="en-IN" sz="1600" i="1"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IN" sz="16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?!n</a:t>
                      </a:r>
                    </a:p>
                  </a:txBody>
                  <a:tcPr marL="146947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Matches any string that is not followed by a specific string </a:t>
                      </a:r>
                      <a:r>
                        <a:rPr lang="en-IN" sz="1600" i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3473" marR="73473" marT="73473" marB="734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69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10600" cy="70609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Regular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Expressions Methods in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Javascript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467722"/>
          <a:ext cx="8686800" cy="4986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73654"/>
                <a:gridCol w="7213146"/>
              </a:tblGrid>
              <a:tr h="1946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32661">
                <a:tc>
                  <a:txBody>
                    <a:bodyPr/>
                    <a:lstStyle/>
                    <a:p>
                      <a:pPr fontAlgn="ctr"/>
                      <a:r>
                        <a:rPr lang="en-US" sz="1800" u="none" dirty="0">
                          <a:latin typeface="Arial" pitchFamily="34" charset="0"/>
                          <a:cs typeface="Arial" pitchFamily="34" charset="0"/>
                        </a:rPr>
                        <a:t>exec()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Executes a search for a match in a string. It returns an array of information or null on a mismatch.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664">
                <a:tc>
                  <a:txBody>
                    <a:bodyPr/>
                    <a:lstStyle/>
                    <a:p>
                      <a:pPr fontAlgn="ctr"/>
                      <a:r>
                        <a:rPr lang="en-US" sz="1800" u="none" dirty="0">
                          <a:latin typeface="Arial" pitchFamily="34" charset="0"/>
                          <a:cs typeface="Arial" pitchFamily="34" charset="0"/>
                        </a:rPr>
                        <a:t>test()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Tests for a match in a string. It returns true or false.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661">
                <a:tc>
                  <a:txBody>
                    <a:bodyPr/>
                    <a:lstStyle/>
                    <a:p>
                      <a:pPr fontAlgn="ctr"/>
                      <a:r>
                        <a:rPr lang="en-US" sz="1800" u="none" dirty="0">
                          <a:latin typeface="Arial" pitchFamily="34" charset="0"/>
                          <a:cs typeface="Arial" pitchFamily="34" charset="0"/>
                        </a:rPr>
                        <a:t>match()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Returns an array containing all of the matches, including capturing groups, or null if no match is found.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663">
                <a:tc>
                  <a:txBody>
                    <a:bodyPr/>
                    <a:lstStyle/>
                    <a:p>
                      <a:pPr fontAlgn="ctr"/>
                      <a:r>
                        <a:rPr lang="en-US" sz="1800" u="none" dirty="0">
                          <a:latin typeface="Arial" pitchFamily="34" charset="0"/>
                          <a:cs typeface="Arial" pitchFamily="34" charset="0"/>
                        </a:rPr>
                        <a:t>matchAll()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Returns an iterator containing all of the matches, including capturing groups.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663">
                <a:tc>
                  <a:txBody>
                    <a:bodyPr/>
                    <a:lstStyle/>
                    <a:p>
                      <a:pPr fontAlgn="ctr"/>
                      <a:r>
                        <a:rPr lang="en-US" sz="1800" u="none" dirty="0">
                          <a:latin typeface="Arial" pitchFamily="34" charset="0"/>
                          <a:cs typeface="Arial" pitchFamily="34" charset="0"/>
                        </a:rPr>
                        <a:t>search()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Tests for a match in a string. It returns the index of the match, or -1 if the search fails.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661">
                <a:tc>
                  <a:txBody>
                    <a:bodyPr/>
                    <a:lstStyle/>
                    <a:p>
                      <a:pPr fontAlgn="ctr"/>
                      <a:r>
                        <a:rPr lang="en-US" sz="1800" u="none" dirty="0">
                          <a:latin typeface="Arial" pitchFamily="34" charset="0"/>
                          <a:cs typeface="Arial" pitchFamily="34" charset="0"/>
                        </a:rPr>
                        <a:t>replace()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Executes a search for a match in a string, and replaces the matched substring with a replacement substring.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661">
                <a:tc>
                  <a:txBody>
                    <a:bodyPr/>
                    <a:lstStyle/>
                    <a:p>
                      <a:pPr fontAlgn="ctr"/>
                      <a:r>
                        <a:rPr lang="en-US" sz="1800" u="none" dirty="0" err="1">
                          <a:latin typeface="Arial" pitchFamily="34" charset="0"/>
                          <a:cs typeface="Arial" pitchFamily="34" charset="0"/>
                        </a:rPr>
                        <a:t>replaceAll</a:t>
                      </a:r>
                      <a:r>
                        <a:rPr lang="en-US" sz="1800" u="none" dirty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latin typeface="Arial" pitchFamily="34" charset="0"/>
                          <a:cs typeface="Arial" pitchFamily="34" charset="0"/>
                        </a:rPr>
                        <a:t>Executes a search for all matches in a string, and replaces the matched substrings with a replacement substring.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663">
                <a:tc>
                  <a:txBody>
                    <a:bodyPr/>
                    <a:lstStyle/>
                    <a:p>
                      <a:pPr fontAlgn="ctr"/>
                      <a:r>
                        <a:rPr lang="en-US" sz="1800" u="none" dirty="0">
                          <a:latin typeface="Arial" pitchFamily="34" charset="0"/>
                          <a:cs typeface="Arial" pitchFamily="34" charset="0"/>
                        </a:rPr>
                        <a:t>split()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Uses a regular expression or a fixed string to break a string into an array of substrings.</a:t>
                      </a:r>
                    </a:p>
                  </a:txBody>
                  <a:tcPr marL="48666" marR="48666" marT="24333" marB="2433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330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Run time errors </a:t>
            </a:r>
            <a:r>
              <a:rPr lang="en-IN" sz="2400" dirty="0"/>
              <a:t>are exceptions and this exception is correct by the help of the try and catch </a:t>
            </a:r>
            <a:r>
              <a:rPr lang="en-IN" sz="2400" dirty="0" smtClean="0"/>
              <a:t>method</a:t>
            </a:r>
          </a:p>
          <a:p>
            <a:r>
              <a:rPr lang="en-IN" sz="2400" dirty="0" smtClean="0"/>
              <a:t>Syntax: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script&gt; 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          try 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          { 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            // Here the main Code run  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          }  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         catch ( exception e )  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          { 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             // The code will run when there is an exception  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           }  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script&gt;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4860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2" y="1152128"/>
            <a:ext cx="4839460" cy="5661248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dirty="0">
                <a:latin typeface="Arial" pitchFamily="34" charset="0"/>
                <a:cs typeface="Arial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1500" dirty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IN" sz="15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head&gt;</a:t>
            </a:r>
          </a:p>
          <a:p>
            <a:pPr marL="0" indent="0">
              <a:buNone/>
            </a:pPr>
            <a:r>
              <a:rPr lang="en-IN" sz="15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title&gt;JS Exception Handling Example&lt;/title&gt;</a:t>
            </a:r>
          </a:p>
          <a:p>
            <a:pPr marL="0" indent="0">
              <a:buNone/>
            </a:pPr>
            <a:r>
              <a:rPr lang="en-IN" sz="15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head&gt;</a:t>
            </a:r>
          </a:p>
          <a:p>
            <a:pPr marL="0" indent="0">
              <a:buNone/>
            </a:pPr>
            <a:r>
              <a:rPr lang="en-IN" sz="15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body&gt;</a:t>
            </a:r>
          </a:p>
          <a:p>
            <a:pPr marL="0" indent="0">
              <a:buNone/>
            </a:pPr>
            <a:r>
              <a:rPr lang="en-IN" sz="1500" dirty="0" smtClean="0">
                <a:latin typeface="Arial" pitchFamily="34" charset="0"/>
                <a:cs typeface="Arial" pitchFamily="34" charset="0"/>
              </a:rPr>
              <a:t>   &lt;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p&gt;Please input a number between 5 and 10:&lt;/p&gt;</a:t>
            </a:r>
          </a:p>
          <a:p>
            <a:pPr marL="0" indent="0">
              <a:buNone/>
            </a:pPr>
            <a:r>
              <a:rPr lang="en-IN" sz="1500" dirty="0" smtClean="0">
                <a:latin typeface="Arial" pitchFamily="34" charset="0"/>
                <a:cs typeface="Arial" pitchFamily="34" charset="0"/>
              </a:rPr>
              <a:t>   &lt;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input id="demo" type="text"&gt;</a:t>
            </a:r>
          </a:p>
          <a:p>
            <a:pPr marL="0" indent="0">
              <a:buNone/>
            </a:pPr>
            <a:r>
              <a:rPr lang="en-IN" sz="1500" dirty="0" smtClean="0">
                <a:latin typeface="Arial" pitchFamily="34" charset="0"/>
                <a:cs typeface="Arial" pitchFamily="34" charset="0"/>
              </a:rPr>
              <a:t>   &lt;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button type="</a:t>
            </a:r>
            <a:r>
              <a:rPr lang="en-IN" sz="1500" dirty="0" err="1" smtClean="0">
                <a:latin typeface="Arial" pitchFamily="34" charset="0"/>
                <a:cs typeface="Arial" pitchFamily="34" charset="0"/>
              </a:rPr>
              <a:t>button”onclick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="</a:t>
            </a:r>
            <a:r>
              <a:rPr lang="en-IN" sz="1500" dirty="0" err="1">
                <a:latin typeface="Arial" pitchFamily="34" charset="0"/>
                <a:cs typeface="Arial" pitchFamily="34" charset="0"/>
              </a:rPr>
              <a:t>myFunction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()"&gt;</a:t>
            </a:r>
          </a:p>
          <a:p>
            <a:pPr marL="0" indent="0">
              <a:buNone/>
            </a:pPr>
            <a:r>
              <a:rPr lang="en-IN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  Test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Input&lt;/button&gt;</a:t>
            </a:r>
          </a:p>
          <a:p>
            <a:pPr marL="0" indent="0">
              <a:buNone/>
            </a:pPr>
            <a:r>
              <a:rPr lang="en-IN" sz="15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p id="p01"&gt;&lt;/p&gt;</a:t>
            </a:r>
          </a:p>
          <a:p>
            <a:pPr marL="0" indent="0">
              <a:buNone/>
            </a:pPr>
            <a:r>
              <a:rPr lang="en-IN" sz="1500" dirty="0">
                <a:latin typeface="Arial" pitchFamily="34" charset="0"/>
                <a:cs typeface="Arial" pitchFamily="34" charset="0"/>
              </a:rPr>
              <a:t>&lt;script&gt;</a:t>
            </a:r>
          </a:p>
          <a:p>
            <a:pPr marL="0" indent="0">
              <a:buNone/>
            </a:pPr>
            <a:r>
              <a:rPr lang="en-IN" sz="1500" dirty="0">
                <a:latin typeface="Arial" pitchFamily="34" charset="0"/>
                <a:cs typeface="Arial" pitchFamily="34" charset="0"/>
              </a:rPr>
              <a:t>function </a:t>
            </a:r>
            <a:r>
              <a:rPr lang="en-IN" sz="1500" dirty="0" err="1">
                <a:latin typeface="Arial" pitchFamily="34" charset="0"/>
                <a:cs typeface="Arial" pitchFamily="34" charset="0"/>
              </a:rPr>
              <a:t>myFunction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() </a:t>
            </a:r>
          </a:p>
          <a:p>
            <a:pPr marL="0" indent="0">
              <a:buNone/>
            </a:pPr>
            <a:r>
              <a:rPr lang="en-IN" sz="15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IN" sz="15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15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message, x;</a:t>
            </a:r>
          </a:p>
          <a:p>
            <a:pPr marL="0" indent="0">
              <a:buNone/>
            </a:pPr>
            <a:r>
              <a:rPr lang="en-IN" sz="1500" dirty="0" smtClean="0">
                <a:latin typeface="Arial" pitchFamily="34" charset="0"/>
                <a:cs typeface="Arial" pitchFamily="34" charset="0"/>
              </a:rPr>
              <a:t>    message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= </a:t>
            </a:r>
            <a:r>
              <a:rPr lang="en-IN" sz="1500" dirty="0" err="1"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("p01");</a:t>
            </a:r>
          </a:p>
          <a:p>
            <a:pPr marL="0" indent="0">
              <a:buNone/>
            </a:pPr>
            <a:r>
              <a:rPr lang="en-IN" sz="15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1500" dirty="0" err="1" smtClean="0">
                <a:latin typeface="Arial" pitchFamily="34" charset="0"/>
                <a:cs typeface="Arial" pitchFamily="34" charset="0"/>
              </a:rPr>
              <a:t>message.innerHTML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= "";</a:t>
            </a:r>
          </a:p>
          <a:p>
            <a:pPr marL="0" indent="0">
              <a:buNone/>
            </a:pPr>
            <a:r>
              <a:rPr lang="en-IN" sz="1500" dirty="0" smtClean="0">
                <a:latin typeface="Arial" pitchFamily="34" charset="0"/>
                <a:cs typeface="Arial" pitchFamily="34" charset="0"/>
              </a:rPr>
              <a:t>    x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= </a:t>
            </a:r>
            <a:r>
              <a:rPr lang="en-IN" sz="1500" dirty="0" err="1"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("demo").value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;</a:t>
            </a:r>
            <a:endParaRPr lang="en-IN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2781503"/>
            <a:ext cx="4283968" cy="403187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Arial" pitchFamily="34" charset="0"/>
                <a:cs typeface="Arial" pitchFamily="34" charset="0"/>
              </a:rPr>
              <a:t>try 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     if(x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== "")  throw "empty";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     if(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isNaN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(x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)) throw "not a number";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     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= Number(x);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     if(x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&lt; 5)  throw "too low";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     if(x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&gt; 10)   throw "too high";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catch(err) 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{ 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message.innerHTML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= "Input is " + err;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&lt;/script&gt;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body&gt;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&lt;/html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&gt;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itchFamily="34" charset="0"/>
                <a:cs typeface="Arial" pitchFamily="34" charset="0"/>
              </a:rPr>
              <a:t>Exception </a:t>
            </a:r>
            <a:r>
              <a:rPr lang="en-IN" sz="4000" dirty="0" smtClean="0">
                <a:latin typeface="Arial" pitchFamily="34" charset="0"/>
                <a:cs typeface="Arial" pitchFamily="34" charset="0"/>
              </a:rPr>
              <a:t>Handling Example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65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What can a JavaScript Do?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097" y="1447800"/>
            <a:ext cx="8276787" cy="4971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JavaScript gives HTML designers a programming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tool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JavaScript can put dynamic text into an HTML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page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JavaScript can react to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event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JavaScript can read and write HTML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elements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JavaScript can be used to validate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JavaScript can be used to detect the visitor's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browser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JavaScript can be used to create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cookies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91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Events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are actions or occurrences that happen in the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system,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which the system tells you about so you can respond to them in some way if desired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has events to provide a dynamic interface to a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webpage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These events are hooked to elements in the Document Object Model(DOM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example, if the user clicks a button on a webpage, you might want to respond to that action by displaying an information box</a:t>
            </a:r>
          </a:p>
        </p:txBody>
      </p:sp>
    </p:spTree>
    <p:extLst>
      <p:ext uri="{BB962C8B-B14F-4D97-AF65-F5344CB8AC3E}">
        <p14:creationId xmlns="" xmlns:p14="http://schemas.microsoft.com/office/powerpoint/2010/main" val="14322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Example Events:</a:t>
            </a:r>
          </a:p>
          <a:p>
            <a:pPr lvl="1" algn="just"/>
            <a:r>
              <a:rPr lang="en-IN" sz="2000" dirty="0">
                <a:latin typeface="Arial" pitchFamily="34" charset="0"/>
                <a:cs typeface="Arial" pitchFamily="34" charset="0"/>
              </a:rPr>
              <a:t>The user </a:t>
            </a:r>
            <a:r>
              <a:rPr lang="en-IN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clicking the mouse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over a certain element or hovering the cursor over a certain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element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sz="2000" dirty="0">
                <a:latin typeface="Arial" pitchFamily="34" charset="0"/>
                <a:cs typeface="Arial" pitchFamily="34" charset="0"/>
              </a:rPr>
              <a:t>The user </a:t>
            </a:r>
            <a:r>
              <a:rPr lang="en-IN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pressing a key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on the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keyboard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sz="2000" dirty="0">
                <a:latin typeface="Arial" pitchFamily="34" charset="0"/>
                <a:cs typeface="Arial" pitchFamily="34" charset="0"/>
              </a:rPr>
              <a:t>The user </a:t>
            </a:r>
            <a:r>
              <a:rPr lang="en-IN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resizing or closing the browser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window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sz="2000" dirty="0">
                <a:latin typeface="Arial" pitchFamily="34" charset="0"/>
                <a:cs typeface="Arial" pitchFamily="34" charset="0"/>
              </a:rPr>
              <a:t>A web </a:t>
            </a:r>
            <a:r>
              <a:rPr lang="en-IN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page finishing </a:t>
            </a:r>
            <a:r>
              <a:rPr lang="en-I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loading</a:t>
            </a:r>
            <a:endParaRPr lang="en-IN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sz="2000" dirty="0">
                <a:latin typeface="Arial" pitchFamily="34" charset="0"/>
                <a:cs typeface="Arial" pitchFamily="34" charset="0"/>
              </a:rPr>
              <a:t>A </a:t>
            </a:r>
            <a:r>
              <a:rPr lang="en-IN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 being </a:t>
            </a:r>
            <a:r>
              <a:rPr lang="en-I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submitted</a:t>
            </a:r>
            <a:endParaRPr lang="en-IN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sz="2000" dirty="0">
                <a:latin typeface="Arial" pitchFamily="34" charset="0"/>
                <a:cs typeface="Arial" pitchFamily="34" charset="0"/>
              </a:rPr>
              <a:t>A </a:t>
            </a:r>
            <a:r>
              <a:rPr lang="en-IN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video being played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or paused, or finishing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play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sz="2000" dirty="0">
                <a:latin typeface="Arial" pitchFamily="34" charset="0"/>
                <a:cs typeface="Arial" pitchFamily="34" charset="0"/>
              </a:rPr>
              <a:t>An </a:t>
            </a:r>
            <a:r>
              <a:rPr lang="en-IN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 </a:t>
            </a:r>
            <a:r>
              <a:rPr lang="en-I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occurring</a:t>
            </a:r>
            <a:endParaRPr lang="en-IN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 algn="just"/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24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HTML Events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219202"/>
          <a:ext cx="8763000" cy="5459161"/>
        </p:xfrm>
        <a:graphic>
          <a:graphicData uri="http://schemas.openxmlformats.org/drawingml/2006/table">
            <a:tbl>
              <a:tblPr/>
              <a:tblGrid>
                <a:gridCol w="1785054"/>
                <a:gridCol w="6977946"/>
              </a:tblGrid>
              <a:tr h="3392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Event</a:t>
                      </a:r>
                    </a:p>
                  </a:txBody>
                  <a:tcPr marL="38972" marR="38972" marT="38972" marB="38972" anchor="ctr">
                    <a:lnL w="9525" cap="flat" cmpd="sng" algn="ctr">
                      <a:solidFill>
                        <a:srgbClr val="90C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When it occurs</a:t>
                      </a:r>
                    </a:p>
                  </a:txBody>
                  <a:tcPr marL="38972" marR="38972" marT="38972" marB="38972" anchor="ctr">
                    <a:lnL w="9525" cap="flat" cmpd="sng" algn="ctr">
                      <a:solidFill>
                        <a:srgbClr val="90C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8728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 err="1">
                          <a:solidFill>
                            <a:srgbClr val="002060"/>
                          </a:solidFill>
                          <a:latin typeface="Arial"/>
                        </a:rPr>
                        <a:t>onsubmit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 is triggered when the user clicks a button after the submission of a form.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28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 err="1">
                          <a:solidFill>
                            <a:srgbClr val="002060"/>
                          </a:solidFill>
                          <a:latin typeface="Arial"/>
                        </a:rPr>
                        <a:t>onclick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 occurs or triggers when any user clicks on an HTML element.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620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 err="1">
                          <a:solidFill>
                            <a:srgbClr val="002060"/>
                          </a:solidFill>
                          <a:latin typeface="Arial"/>
                        </a:rPr>
                        <a:t>onmouseover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 occurs when a user moves the cursor over an HTML object.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28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onmouseout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 occurs or triggers when the mouse pointer is moved out of an HTML element.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620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onmousedown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 occurs when a user presses the button of a mouse over an HTML element.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512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onmousemove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 occurs when a user moves the cursor on an HTML object.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512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onmouseup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 occurs or triggers when the mouse button is released over an HTML element.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404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onload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 occurs when an object is completely loaded.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512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onblur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 occurs when the user leaves an HTML object.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28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onfocus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 occurs when the user focuses on an HTML element. This event handler works opposite to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onblur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HTML Events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219203"/>
          <a:ext cx="8763000" cy="525779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88283"/>
                <a:gridCol w="7074717"/>
              </a:tblGrid>
              <a:tr h="3414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Event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972" marR="38972" marT="38972" marB="3897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When it occurs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972" marR="38972" marT="38972" marB="3897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8177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5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ondblclick</a:t>
                      </a:r>
                      <a:r>
                        <a:rPr lang="en-US" sz="15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u="none" strike="noStrike" dirty="0">
                          <a:latin typeface="Arial" pitchFamily="34" charset="0"/>
                          <a:cs typeface="Arial" pitchFamily="34" charset="0"/>
                        </a:rPr>
                        <a:t>It occurs when the user clicks on an HTML element two times together.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77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5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onchange</a:t>
                      </a:r>
                      <a:r>
                        <a:rPr lang="en-US" sz="15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u="none" strike="noStrike" dirty="0">
                          <a:latin typeface="Arial" pitchFamily="34" charset="0"/>
                          <a:cs typeface="Arial" pitchFamily="34" charset="0"/>
                        </a:rPr>
                        <a:t>It occurs when the user changes or updates the value of an object.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984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5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onkeydown</a:t>
                      </a:r>
                      <a:r>
                        <a:rPr lang="en-US" sz="15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u="none" strike="noStrike" dirty="0">
                          <a:latin typeface="Arial" pitchFamily="34" charset="0"/>
                          <a:cs typeface="Arial" pitchFamily="34" charset="0"/>
                        </a:rPr>
                        <a:t>It triggers when a user is pressing a key on a keyboard device. This event handler works for all the keys.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984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5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onkeypress</a:t>
                      </a:r>
                      <a:r>
                        <a:rPr lang="en-US" sz="15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u="none" strike="noStrike" dirty="0">
                          <a:latin typeface="Arial" pitchFamily="34" charset="0"/>
                          <a:cs typeface="Arial" pitchFamily="34" charset="0"/>
                        </a:rPr>
                        <a:t>It triggers when the users press a key on a keyboard. This event handler is not triggered for all the keys.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984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5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onkeyup</a:t>
                      </a:r>
                      <a:r>
                        <a:rPr lang="en-US" sz="15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u="none" strike="noStrike" dirty="0">
                          <a:latin typeface="Arial" pitchFamily="34" charset="0"/>
                          <a:cs typeface="Arial" pitchFamily="34" charset="0"/>
                        </a:rPr>
                        <a:t>It occurs when a user released a key from a keyboard after pressing on an object or element.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3802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5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onload</a:t>
                      </a:r>
                      <a:r>
                        <a:rPr lang="en-US" sz="15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u="none" strike="noStrike" dirty="0">
                          <a:latin typeface="Arial" pitchFamily="34" charset="0"/>
                          <a:cs typeface="Arial" pitchFamily="34" charset="0"/>
                        </a:rPr>
                        <a:t>It occurs when an object is completely loaded.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3802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5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onreset</a:t>
                      </a:r>
                      <a:r>
                        <a:rPr lang="en-US" sz="15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u="none" strike="noStrike" dirty="0">
                          <a:latin typeface="Arial" pitchFamily="34" charset="0"/>
                          <a:cs typeface="Arial" pitchFamily="34" charset="0"/>
                        </a:rPr>
                        <a:t>It is used by the user to reset the form.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487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5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onselect</a:t>
                      </a:r>
                      <a:r>
                        <a:rPr lang="en-US" sz="15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u="none" strike="noStrike" dirty="0">
                          <a:latin typeface="Arial" pitchFamily="34" charset="0"/>
                          <a:cs typeface="Arial" pitchFamily="34" charset="0"/>
                        </a:rPr>
                        <a:t>It occurs after selecting the content or text on a web page.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3802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5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onunload</a:t>
                      </a:r>
                      <a:r>
                        <a:rPr lang="en-US" sz="15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u="none" strike="noStrike" dirty="0">
                          <a:latin typeface="Arial" pitchFamily="34" charset="0"/>
                          <a:cs typeface="Arial" pitchFamily="34" charset="0"/>
                        </a:rPr>
                        <a:t>It is triggered when the user closes a web page.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3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5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onabort</a:t>
                      </a:r>
                      <a:r>
                        <a:rPr lang="en-US" sz="15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11125" indent="0" algn="l" rtl="0" fontAlgn="t"/>
                      <a:r>
                        <a:rPr lang="en-US" sz="1400" u="none" strike="noStrike" dirty="0">
                          <a:latin typeface="Arial" pitchFamily="34" charset="0"/>
                          <a:cs typeface="Arial" pitchFamily="34" charset="0"/>
                        </a:rPr>
                        <a:t>It occurs when the user aborts the page or media file loading.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Event Handler</a:t>
            </a:r>
          </a:p>
          <a:p>
            <a:pPr lvl="1"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It is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a function that’s called when an event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occurs to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respond to any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event</a:t>
            </a:r>
          </a:p>
          <a:p>
            <a:pPr lvl="1" algn="just"/>
            <a:r>
              <a:rPr lang="en-IN" sz="2400" dirty="0">
                <a:latin typeface="Arial" pitchFamily="34" charset="0"/>
                <a:cs typeface="Arial" pitchFamily="34" charset="0"/>
              </a:rPr>
              <a:t>multiple handlers for the same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event can be registered,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and they will all be called when that event happens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/>
            <a:r>
              <a:rPr lang="en-IN" sz="2400" dirty="0">
                <a:latin typeface="Arial" pitchFamily="34" charset="0"/>
                <a:cs typeface="Arial" pitchFamily="34" charset="0"/>
              </a:rPr>
              <a:t>JavaScript offer three ways to register an event handler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 algn="just"/>
            <a:r>
              <a:rPr lang="en-IN" b="1" dirty="0">
                <a:latin typeface="Arial" pitchFamily="34" charset="0"/>
                <a:cs typeface="Arial" pitchFamily="34" charset="0"/>
              </a:rPr>
              <a:t>Inline event handlers</a:t>
            </a:r>
          </a:p>
          <a:p>
            <a:pPr lvl="2" algn="just"/>
            <a:r>
              <a:rPr lang="en-IN" b="1" dirty="0">
                <a:latin typeface="Arial" pitchFamily="34" charset="0"/>
                <a:cs typeface="Arial" pitchFamily="34" charset="0"/>
              </a:rPr>
              <a:t>DOM on-event handlers</a:t>
            </a:r>
          </a:p>
          <a:p>
            <a:pPr lvl="2" algn="just"/>
            <a:r>
              <a:rPr lang="en-IN" b="1" dirty="0">
                <a:latin typeface="Arial" pitchFamily="34" charset="0"/>
                <a:cs typeface="Arial" pitchFamily="34" charset="0"/>
              </a:rPr>
              <a:t>Using </a:t>
            </a:r>
            <a:r>
              <a:rPr lang="en-IN" b="1" dirty="0" err="1">
                <a:latin typeface="Arial" pitchFamily="34" charset="0"/>
                <a:cs typeface="Arial" pitchFamily="34" charset="0"/>
              </a:rPr>
              <a:t>addEventListener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()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06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JS Events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76426505"/>
              </p:ext>
            </p:extLst>
          </p:nvPr>
        </p:nvGraphicFramePr>
        <p:xfrm>
          <a:off x="457200" y="1484782"/>
          <a:ext cx="8229600" cy="4896545"/>
        </p:xfrm>
        <a:graphic>
          <a:graphicData uri="http://schemas.openxmlformats.org/drawingml/2006/table">
            <a:tbl>
              <a:tblPr/>
              <a:tblGrid>
                <a:gridCol w="2098576"/>
                <a:gridCol w="6131024"/>
              </a:tblGrid>
              <a:tr h="5928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Event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28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Arial" pitchFamily="34" charset="0"/>
                          <a:cs typeface="Arial" pitchFamily="34" charset="0"/>
                        </a:rPr>
                        <a:t>onchange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An HTML element has been changed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28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Arial" pitchFamily="34" charset="0"/>
                          <a:cs typeface="Arial" pitchFamily="34" charset="0"/>
                        </a:rPr>
                        <a:t>onclick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user clicks an HTML element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609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Arial" pitchFamily="34" charset="0"/>
                          <a:cs typeface="Arial" pitchFamily="34" charset="0"/>
                        </a:rPr>
                        <a:t>onmouseover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user moves the mouse over an HTML element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96609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Arial" pitchFamily="34" charset="0"/>
                          <a:cs typeface="Arial" pitchFamily="34" charset="0"/>
                        </a:rPr>
                        <a:t>onmouseout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user moves the mouse away from an HTML element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28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Arial" pitchFamily="34" charset="0"/>
                          <a:cs typeface="Arial" pitchFamily="34" charset="0"/>
                        </a:rPr>
                        <a:t>onkeydown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user pushes a keyboard key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28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Arial" pitchFamily="34" charset="0"/>
                          <a:cs typeface="Arial" pitchFamily="34" charset="0"/>
                        </a:rPr>
                        <a:t>onload</a:t>
                      </a:r>
                    </a:p>
                  </a:txBody>
                  <a:tcPr marL="150484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browser has finished loading the page</a:t>
                      </a:r>
                    </a:p>
                  </a:txBody>
                  <a:tcPr marL="75242" marR="75242" marT="75242" marB="752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2353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Arial" pitchFamily="34" charset="0"/>
                <a:cs typeface="Arial" pitchFamily="34" charset="0"/>
              </a:rPr>
              <a:t>Inline Event Handler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	&lt;head&gt;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		&lt;title&gt;JS Inline Event Example&lt;/title&gt;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	&lt;/head&gt;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	&lt;body&gt;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		&lt;button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onclick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="alert('Hello, this is inline event handler!');"&gt;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		Press me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		&lt;/button&gt;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	&lt;/body&gt;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22402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/>
            <a:r>
              <a:rPr lang="en-IN" sz="4000" dirty="0" smtClean="0">
                <a:latin typeface="Arial" pitchFamily="34" charset="0"/>
                <a:cs typeface="Arial" pitchFamily="34" charset="0"/>
              </a:rPr>
              <a:t>DOM on-event handlers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&lt;head&gt;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&lt;title&gt;JS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DOM on-event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Example&lt;/title&gt;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&lt;/head&gt;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&lt;body&gt;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&lt;button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onclick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="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sayHello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();"&gt;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Press me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&lt;/button&gt;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&lt;p id="event"&gt;&lt;/p&gt;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&lt;script&gt;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function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sayHello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()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{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	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("event").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innerHTML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="Hello";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}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&lt;/script&gt;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&lt;/body&gt;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620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753438"/>
          </a:xfrm>
        </p:spPr>
        <p:txBody>
          <a:bodyPr>
            <a:normAutofit/>
          </a:bodyPr>
          <a:lstStyle/>
          <a:p>
            <a:pPr lvl="2" algn="ctr"/>
            <a:r>
              <a:rPr lang="en-IN" sz="4000" dirty="0" smtClean="0">
                <a:latin typeface="Arial" pitchFamily="34" charset="0"/>
                <a:cs typeface="Arial" pitchFamily="34" charset="0"/>
              </a:rPr>
              <a:t>Using </a:t>
            </a:r>
            <a:r>
              <a:rPr lang="en-IN" sz="4000" dirty="0" err="1" smtClean="0">
                <a:latin typeface="Arial" pitchFamily="34" charset="0"/>
                <a:cs typeface="Arial" pitchFamily="34" charset="0"/>
              </a:rPr>
              <a:t>addEventListener</a:t>
            </a:r>
            <a:r>
              <a:rPr lang="en-IN" sz="4000" dirty="0" smtClean="0">
                <a:latin typeface="Arial" pitchFamily="34" charset="0"/>
                <a:cs typeface="Arial" pitchFamily="34" charset="0"/>
              </a:rPr>
              <a:t>()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&lt;head&gt;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&lt;title&gt;JS DOM-online Event Example&lt;/title&gt;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&lt;/head&gt;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&lt;body&gt;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&lt;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button&gt;Press me&lt;/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button&gt;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&lt;p id="event"&gt;&lt;/p&gt;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&lt;script&gt;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const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btn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document.querySelector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('button');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function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sayHello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()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{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	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("event").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innerHTML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="Hello";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}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btn.addEventListener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('click',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sayHello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	&lt;/script&gt;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&lt;/body&gt;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&lt;/html&gt;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47" t="13209" r="23363" b="11707"/>
          <a:stretch/>
        </p:blipFill>
        <p:spPr bwMode="auto">
          <a:xfrm>
            <a:off x="179512" y="969818"/>
            <a:ext cx="8856984" cy="5699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430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Form Validation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	&lt;title&gt;Form Validation&lt;/title&gt;</a:t>
            </a:r>
          </a:p>
          <a:p>
            <a:pPr>
              <a:buNone/>
            </a:pPr>
            <a:r>
              <a:rPr lang="en-US" dirty="0" smtClean="0"/>
              <a:t>	&lt;script&gt;</a:t>
            </a:r>
          </a:p>
          <a:p>
            <a:pPr>
              <a:buNone/>
            </a:pPr>
            <a:r>
              <a:rPr lang="en-US" dirty="0" smtClean="0"/>
              <a:t>	function </a:t>
            </a:r>
            <a:r>
              <a:rPr lang="en-US" dirty="0" err="1" smtClean="0"/>
              <a:t>myFunction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 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("age").value;</a:t>
            </a:r>
          </a:p>
          <a:p>
            <a:pPr>
              <a:buNone/>
            </a:pPr>
            <a:r>
              <a:rPr lang="en-US" dirty="0" smtClean="0"/>
              <a:t>	  if (</a:t>
            </a:r>
            <a:r>
              <a:rPr lang="en-US" dirty="0" err="1" smtClean="0"/>
              <a:t>isNaN</a:t>
            </a:r>
            <a:r>
              <a:rPr lang="en-US" dirty="0" smtClean="0"/>
              <a:t>(x) || x &lt; 1 || x &gt; 120) </a:t>
            </a:r>
          </a:p>
          <a:p>
            <a:pPr>
              <a:buNone/>
            </a:pPr>
            <a:r>
              <a:rPr lang="en-US" dirty="0" smtClean="0"/>
              <a:t>	  {</a:t>
            </a:r>
          </a:p>
          <a:p>
            <a:pPr>
              <a:buNone/>
            </a:pPr>
            <a:r>
              <a:rPr lang="en-US" dirty="0" smtClean="0"/>
              <a:t>		text = "Invalid Age";</a:t>
            </a:r>
          </a:p>
          <a:p>
            <a:pPr>
              <a:buNone/>
            </a:pPr>
            <a:r>
              <a:rPr lang="en-US" dirty="0" smtClean="0"/>
              <a:t>	  } </a:t>
            </a:r>
          </a:p>
          <a:p>
            <a:pPr>
              <a:buNone/>
            </a:pPr>
            <a:r>
              <a:rPr lang="en-US" dirty="0" smtClean="0"/>
              <a:t>	  else </a:t>
            </a:r>
          </a:p>
          <a:p>
            <a:pPr>
              <a:buNone/>
            </a:pPr>
            <a:r>
              <a:rPr lang="en-US" dirty="0" smtClean="0"/>
              <a:t>	  {</a:t>
            </a:r>
          </a:p>
          <a:p>
            <a:pPr>
              <a:buNone/>
            </a:pPr>
            <a:r>
              <a:rPr lang="en-US" dirty="0" smtClean="0"/>
              <a:t>		text = "Input OK";</a:t>
            </a:r>
          </a:p>
          <a:p>
            <a:pPr>
              <a:buNone/>
            </a:pPr>
            <a:r>
              <a:rPr lang="en-US" dirty="0" smtClean="0"/>
              <a:t>	  }</a:t>
            </a:r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document.getElementById</a:t>
            </a:r>
            <a:r>
              <a:rPr lang="en-US" dirty="0" smtClean="0"/>
              <a:t>("status").</a:t>
            </a:r>
            <a:r>
              <a:rPr lang="en-US" dirty="0" err="1" smtClean="0"/>
              <a:t>innerHTML</a:t>
            </a:r>
            <a:r>
              <a:rPr lang="en-US" dirty="0" smtClean="0"/>
              <a:t> = text;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	&lt;p&gt;Please Enter Your Age:</a:t>
            </a:r>
          </a:p>
          <a:p>
            <a:pPr>
              <a:buNone/>
            </a:pPr>
            <a:r>
              <a:rPr lang="en-US" dirty="0" smtClean="0"/>
              <a:t>	&lt;input id="age"&gt;</a:t>
            </a:r>
          </a:p>
          <a:p>
            <a:pPr>
              <a:buNone/>
            </a:pPr>
            <a:r>
              <a:rPr lang="en-US" dirty="0" smtClean="0"/>
              <a:t>	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="myFunction1()"&gt;Submit&lt;/button&gt;&lt;/p&gt;</a:t>
            </a:r>
          </a:p>
          <a:p>
            <a:pPr>
              <a:buNone/>
            </a:pPr>
            <a:r>
              <a:rPr lang="en-US" dirty="0" smtClean="0"/>
              <a:t>	&lt;p id="status"&gt;&lt;/p&gt;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0B46CE-26BF-4FF0-ACC7-5A06320F17D8}" type="slidenum">
              <a:rPr lang="en-US"/>
              <a:pPr/>
              <a:t>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smtClean="0">
                <a:latin typeface="Arial" pitchFamily="34" charset="0"/>
                <a:cs typeface="Arial" pitchFamily="34" charset="0"/>
              </a:rPr>
              <a:t>Java vs. JavaScript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600200"/>
            <a:ext cx="4038600" cy="4525963"/>
          </a:xfrm>
        </p:spPr>
        <p:txBody>
          <a:bodyPr/>
          <a:lstStyle/>
          <a:p>
            <a:pPr marL="342900" indent="-342900" algn="just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Requires the JDK to create the applet </a:t>
            </a:r>
          </a:p>
          <a:p>
            <a:pPr marL="342900" indent="-342900" algn="just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Requires a Java virtual machine to run the applet</a:t>
            </a:r>
          </a:p>
          <a:p>
            <a:pPr marL="342900" indent="-342900" algn="just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Applet files are distinct from the XHTML code</a:t>
            </a:r>
          </a:p>
          <a:p>
            <a:pPr marL="342900" indent="-342900" algn="just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Source code is hidden from the user</a:t>
            </a:r>
          </a:p>
          <a:p>
            <a:pPr marL="342900" indent="-342900" algn="just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Programs must be saved as separate files and compiled before they can be run</a:t>
            </a:r>
          </a:p>
          <a:p>
            <a:pPr marL="342900" indent="-342900" algn="just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Programs run on the server side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244280" cy="4525963"/>
          </a:xfrm>
        </p:spPr>
        <p:txBody>
          <a:bodyPr/>
          <a:lstStyle/>
          <a:p>
            <a:pPr marL="342900" indent="-342900" algn="just" eaLnBrk="1" hangingPunct="1">
              <a:lnSpc>
                <a:spcPct val="1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Requires a text editor</a:t>
            </a:r>
          </a:p>
          <a:p>
            <a:pPr marL="342900" indent="-342900" algn="just" eaLnBrk="1" hangingPunct="1">
              <a:lnSpc>
                <a:spcPct val="1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Required a browser that can interpret JavaScript code</a:t>
            </a:r>
          </a:p>
          <a:p>
            <a:pPr marL="342900" indent="-342900" algn="just" eaLnBrk="1" hangingPunct="1">
              <a:lnSpc>
                <a:spcPct val="1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JavaScript can be placed within HTML and XHTML</a:t>
            </a:r>
          </a:p>
          <a:p>
            <a:pPr marL="342900" indent="-342900" algn="just" eaLnBrk="1" hangingPunct="1">
              <a:lnSpc>
                <a:spcPct val="1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Source code is made accessible to the user</a:t>
            </a:r>
          </a:p>
          <a:p>
            <a:pPr marL="342900" indent="-342900" algn="just" eaLnBrk="1" hangingPunct="1">
              <a:lnSpc>
                <a:spcPct val="1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Programs cannot write content to the hard disk</a:t>
            </a:r>
          </a:p>
          <a:p>
            <a:pPr marL="342900" indent="-342900" algn="just" eaLnBrk="1" hangingPunct="1">
              <a:lnSpc>
                <a:spcPct val="1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Programs run on the client side</a:t>
            </a:r>
          </a:p>
          <a:p>
            <a:pPr marL="342900" indent="-342900" algn="just" eaLnBrk="1" hangingPunct="1"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964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Form Validation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	&lt;title&gt;Form Validation&lt;/title&gt;</a:t>
            </a:r>
          </a:p>
          <a:p>
            <a:pPr>
              <a:buNone/>
            </a:pPr>
            <a:r>
              <a:rPr lang="en-US" dirty="0" smtClean="0"/>
              <a:t>	&lt;script&gt;</a:t>
            </a:r>
          </a:p>
          <a:p>
            <a:pPr>
              <a:buNone/>
            </a:pPr>
            <a:r>
              <a:rPr lang="en-US" dirty="0" smtClean="0"/>
              <a:t>	function </a:t>
            </a:r>
            <a:r>
              <a:rPr lang="en-US" dirty="0" err="1" smtClean="0"/>
              <a:t>myFunction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  //</a:t>
            </a:r>
            <a:r>
              <a:rPr lang="en-US" dirty="0" err="1" smtClean="0"/>
              <a:t>var</a:t>
            </a:r>
            <a:r>
              <a:rPr lang="en-US" dirty="0" smtClean="0"/>
              <a:t> x, text;</a:t>
            </a:r>
          </a:p>
          <a:p>
            <a:pPr>
              <a:buNone/>
            </a:pPr>
            <a:r>
              <a:rPr lang="en-US" dirty="0" smtClean="0"/>
              <a:t>	 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aadhar</a:t>
            </a:r>
            <a:r>
              <a:rPr lang="en-US" dirty="0" smtClean="0"/>
              <a:t>").value;</a:t>
            </a:r>
          </a:p>
          <a:p>
            <a:pPr>
              <a:buNone/>
            </a:pPr>
            <a:r>
              <a:rPr lang="en-US" dirty="0" smtClean="0"/>
              <a:t>	  if (</a:t>
            </a:r>
            <a:r>
              <a:rPr lang="en-US" dirty="0" err="1" smtClean="0"/>
              <a:t>isNaN</a:t>
            </a:r>
            <a:r>
              <a:rPr lang="en-US" dirty="0" smtClean="0"/>
              <a:t>(x) || </a:t>
            </a:r>
            <a:r>
              <a:rPr lang="en-US" dirty="0" err="1" smtClean="0"/>
              <a:t>x.length</a:t>
            </a:r>
            <a:r>
              <a:rPr lang="en-US" dirty="0" smtClean="0"/>
              <a:t>!= 12) </a:t>
            </a:r>
          </a:p>
          <a:p>
            <a:pPr>
              <a:buNone/>
            </a:pPr>
            <a:r>
              <a:rPr lang="en-US" dirty="0" smtClean="0"/>
              <a:t>	  {</a:t>
            </a:r>
          </a:p>
          <a:p>
            <a:pPr>
              <a:buNone/>
            </a:pPr>
            <a:r>
              <a:rPr lang="en-US" dirty="0" smtClean="0"/>
              <a:t>		text = "Invalid Number";</a:t>
            </a:r>
          </a:p>
          <a:p>
            <a:pPr>
              <a:buNone/>
            </a:pPr>
            <a:r>
              <a:rPr lang="en-US" dirty="0" smtClean="0"/>
              <a:t>	  } </a:t>
            </a:r>
          </a:p>
          <a:p>
            <a:pPr>
              <a:buNone/>
            </a:pPr>
            <a:r>
              <a:rPr lang="en-US" dirty="0" smtClean="0"/>
              <a:t>	  else </a:t>
            </a:r>
          </a:p>
          <a:p>
            <a:pPr>
              <a:buNone/>
            </a:pPr>
            <a:r>
              <a:rPr lang="en-US" dirty="0" smtClean="0"/>
              <a:t>	  {</a:t>
            </a:r>
          </a:p>
          <a:p>
            <a:pPr>
              <a:buNone/>
            </a:pPr>
            <a:r>
              <a:rPr lang="en-US" dirty="0" smtClean="0"/>
              <a:t>		text = "Input OK";</a:t>
            </a:r>
          </a:p>
          <a:p>
            <a:pPr>
              <a:buNone/>
            </a:pPr>
            <a:r>
              <a:rPr lang="en-US" dirty="0" smtClean="0"/>
              <a:t>	  }</a:t>
            </a:r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document.getElementById</a:t>
            </a:r>
            <a:r>
              <a:rPr lang="en-US" dirty="0" smtClean="0"/>
              <a:t>("status").</a:t>
            </a:r>
            <a:r>
              <a:rPr lang="en-US" dirty="0" err="1" smtClean="0"/>
              <a:t>innerHTML</a:t>
            </a:r>
            <a:r>
              <a:rPr lang="en-US" dirty="0" smtClean="0"/>
              <a:t> = text;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	&lt;p&gt;Please Enter Your </a:t>
            </a:r>
            <a:r>
              <a:rPr lang="en-US" dirty="0" err="1" smtClean="0"/>
              <a:t>Aadhar</a:t>
            </a:r>
            <a:r>
              <a:rPr lang="en-US" dirty="0" smtClean="0"/>
              <a:t> Number:</a:t>
            </a:r>
          </a:p>
          <a:p>
            <a:pPr>
              <a:buNone/>
            </a:pPr>
            <a:r>
              <a:rPr lang="en-US" dirty="0" smtClean="0"/>
              <a:t>	&lt;input id="</a:t>
            </a:r>
            <a:r>
              <a:rPr lang="en-US" dirty="0" err="1" smtClean="0"/>
              <a:t>aadhar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	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()"&gt;Submit&lt;/button&gt;&lt;/p&gt;</a:t>
            </a:r>
          </a:p>
          <a:p>
            <a:pPr>
              <a:buNone/>
            </a:pPr>
            <a:r>
              <a:rPr lang="en-US" dirty="0" smtClean="0"/>
              <a:t>	&lt;p id="status"&gt;&lt;/p&gt;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DHTML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Dynamic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HyerText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Markup Language (DHTML) is a combination of Web development technologies used to create dynamically changing websites.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Web pages may include animation, dynamic menus and text effects.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HTML + JavaScript + CSS + DOM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DHTML Features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Dynamic content, which allows the user to dynamically change Web page content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Dynamic positioning of Web page elements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Dynamic style, which allows the user to change the Web page’s color, font, size or content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Difference between HTML and DHTML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4876799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5170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TML (Hypertext Markup language)</a:t>
                      </a:r>
                    </a:p>
                  </a:txBody>
                  <a:tcPr marL="70571" marR="70571" marT="70571" marB="70571" anchor="ctr">
                    <a:lnL w="9525" cap="flat" cmpd="sng" algn="ctr">
                      <a:solidFill>
                        <a:srgbClr val="30C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C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DHTML (Dynamic Hypertext Markup language)</a:t>
                      </a:r>
                    </a:p>
                  </a:txBody>
                  <a:tcPr marL="70571" marR="70571" marT="70571" marB="70571" anchor="ctr">
                    <a:lnL w="9525" cap="flat" cmpd="sng" algn="ctr">
                      <a:solidFill>
                        <a:srgbClr val="30C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C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4888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 HTML is simply a markup language.</a:t>
                      </a:r>
                    </a:p>
                  </a:txBody>
                  <a:tcPr marL="47047" marR="47047" marT="47047" marB="4704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 DHTML is not a language, but it is a set of technologies of web development.</a:t>
                      </a:r>
                    </a:p>
                  </a:txBody>
                  <a:tcPr marL="47047" marR="47047" marT="47047" marB="4704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88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 It is used for developing and creating web pages.</a:t>
                      </a:r>
                    </a:p>
                  </a:txBody>
                  <a:tcPr marL="47047" marR="47047" marT="47047" marB="4704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 It is used for creating and designing the animated and interactive web sites or pages.</a:t>
                      </a:r>
                    </a:p>
                  </a:txBody>
                  <a:tcPr marL="47047" marR="47047" marT="47047" marB="4704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6638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3. This markup language creates static web pages.</a:t>
                      </a:r>
                    </a:p>
                  </a:txBody>
                  <a:tcPr marL="47047" marR="47047" marT="47047" marB="4704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3. This concept creates dynamic web pages.</a:t>
                      </a:r>
                    </a:p>
                  </a:txBody>
                  <a:tcPr marL="47047" marR="47047" marT="47047" marB="4704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38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4. It does not contain any server-side scripting code.</a:t>
                      </a:r>
                    </a:p>
                  </a:txBody>
                  <a:tcPr marL="47047" marR="47047" marT="47047" marB="4704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4. It may contain the code of server-side scripting.</a:t>
                      </a:r>
                    </a:p>
                  </a:txBody>
                  <a:tcPr marL="47047" marR="47047" marT="47047" marB="4704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4888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5. The files of HTML are stored with the .html or .htm extension in a system.</a:t>
                      </a:r>
                    </a:p>
                  </a:txBody>
                  <a:tcPr marL="47047" marR="47047" marT="47047" marB="4704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5. The files of DHTML are stored with the .dhtm extension in a system.</a:t>
                      </a:r>
                    </a:p>
                  </a:txBody>
                  <a:tcPr marL="47047" marR="47047" marT="47047" marB="4704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138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6. A simple page which is created by a user without using the scripts or styles called as an HTML page.</a:t>
                      </a:r>
                    </a:p>
                  </a:txBody>
                  <a:tcPr marL="47047" marR="47047" marT="47047" marB="4704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6. A page which is created by a user using the HTML, CSS, DOM, and JavaScript technologies called a DHTML page.</a:t>
                      </a:r>
                    </a:p>
                  </a:txBody>
                  <a:tcPr marL="47047" marR="47047" marT="47047" marB="4704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4888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7. This markup language does not need database connectivity.</a:t>
                      </a:r>
                    </a:p>
                  </a:txBody>
                  <a:tcPr marL="47047" marR="47047" marT="47047" marB="4704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7. This concept needs database connectivity because it interacts with users.</a:t>
                      </a:r>
                    </a:p>
                  </a:txBody>
                  <a:tcPr marL="47047" marR="47047" marT="47047" marB="4704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ava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cript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bject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otation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An open standard file format, and data interchange format, 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Uses human-readable text to store and transmit data objects consisting of attribute–value pairs and array data types. 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It is a very common data format, with a diverse range of applications, such as serving as a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replacement for XML in AJAX systems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 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Arial" pitchFamily="34" charset="0"/>
                <a:cs typeface="Arial" pitchFamily="34" charset="0"/>
              </a:rPr>
              <a:t>JSON is commonly used to exchange information between web clients and web servers. 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mage result for client and server js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352800"/>
            <a:ext cx="57150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 a lightweight data-interchange format</a:t>
            </a:r>
          </a:p>
          <a:p>
            <a:pPr algn="just"/>
            <a:r>
              <a:rPr lang="en-US" sz="2800" dirty="0" smtClean="0"/>
              <a:t>It is easy for humans to read and write</a:t>
            </a:r>
          </a:p>
          <a:p>
            <a:pPr algn="just"/>
            <a:r>
              <a:rPr lang="en-US" sz="2800" dirty="0" smtClean="0"/>
              <a:t>It is easy for machines to parse and generate</a:t>
            </a:r>
          </a:p>
          <a:p>
            <a:pPr algn="just"/>
            <a:r>
              <a:rPr lang="en-US" sz="2800" dirty="0" smtClean="0"/>
              <a:t>It is based on a subset of the JavaScript Programming Language Standard</a:t>
            </a:r>
          </a:p>
          <a:p>
            <a:pPr algn="just"/>
            <a:r>
              <a:rPr lang="en-US" sz="2800" dirty="0" smtClean="0"/>
              <a:t>JSON is a text format that is completely language independent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JSON is built on two structures:</a:t>
            </a:r>
          </a:p>
          <a:p>
            <a:pPr lvl="1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A collection of name/value pairs. </a:t>
            </a:r>
          </a:p>
          <a:p>
            <a:pPr lvl="2" algn="just"/>
            <a:r>
              <a:rPr lang="en-US" i="1" dirty="0" smtClean="0">
                <a:latin typeface="Arial" pitchFamily="34" charset="0"/>
                <a:cs typeface="Arial" pitchFamily="34" charset="0"/>
              </a:rPr>
              <a:t>object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record,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dictionary, hash table, keyed list, or associative array</a:t>
            </a:r>
          </a:p>
          <a:p>
            <a:pPr lvl="1"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An ordered list of values.</a:t>
            </a:r>
          </a:p>
          <a:p>
            <a:pPr lvl="2" algn="just"/>
            <a:r>
              <a:rPr lang="en-US" i="1" dirty="0" smtClean="0">
                <a:latin typeface="Arial" pitchFamily="34" charset="0"/>
                <a:cs typeface="Arial" pitchFamily="34" charset="0"/>
              </a:rPr>
              <a:t>array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vector, list, or sequence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JSON Syntax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JSON Syntax Rules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Data is in name/value pairs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":" to separate name from value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"," to separate name-value pairs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"{" and "}" for objects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"[" and "]" for arrays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"name" : "value“,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"name" : "value“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 lvl="1" algn="just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JSON  Object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Arial" pitchFamily="34" charset="0"/>
                <a:cs typeface="Arial" pitchFamily="34" charset="0"/>
              </a:rPr>
              <a:t>A JSON object is a key-value data format that is typically rendered in curly braces.</a:t>
            </a:r>
          </a:p>
          <a:p>
            <a:pPr fontAlgn="base">
              <a:buNone/>
            </a:pP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{ </a:t>
            </a:r>
          </a:p>
          <a:p>
            <a:pPr fontAlgn="base">
              <a:buNone/>
            </a:pP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  "color" : "Purple", </a:t>
            </a:r>
          </a:p>
          <a:p>
            <a:pPr fontAlgn="base">
              <a:buNone/>
            </a:pP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  "id" : "210", </a:t>
            </a:r>
          </a:p>
          <a:p>
            <a:pPr fontAlgn="base">
              <a:buNone/>
            </a:pP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  "composition" : {"R" : 70,"G" : 39,"B" : 89}</a:t>
            </a:r>
          </a:p>
          <a:p>
            <a:pPr fontAlgn="base">
              <a:buNone/>
            </a:pP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Event-driven programming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42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JSON  Array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dirty="0" smtClean="0">
                <a:latin typeface="Arial" pitchFamily="34" charset="0"/>
                <a:cs typeface="Arial" pitchFamily="34" charset="0"/>
              </a:rPr>
              <a:t>Data can also be nested within the JSON by using JavaScript arrays that are passed as a value using square brackets [ ] on either end of its array type.</a:t>
            </a:r>
          </a:p>
          <a:p>
            <a:pPr algn="just" fontAlgn="base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algn="just" fontAlgn="base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    "colors" : </a:t>
            </a:r>
          </a:p>
          <a:p>
            <a:pPr algn="just" fontAlgn="base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    [</a:t>
            </a:r>
          </a:p>
          <a:p>
            <a:pPr algn="just" fontAlgn="base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        { "color" : "Purple",  "id" : "210” },</a:t>
            </a:r>
          </a:p>
          <a:p>
            <a:pPr algn="just" fontAlgn="base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        { "color" : "Blue", "id" : "211”},</a:t>
            </a:r>
          </a:p>
          <a:p>
            <a:pPr algn="just" fontAlgn="base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        { "color" : "Black", "id" : "212” }</a:t>
            </a:r>
          </a:p>
          <a:p>
            <a:pPr algn="just" fontAlgn="base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    ]</a:t>
            </a:r>
          </a:p>
          <a:p>
            <a:pPr algn="just" fontAlgn="base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JSON Data Types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 JSON consist of 6 data types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simple data types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string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number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boolean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null/empty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complex data types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object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array</a:t>
            </a:r>
          </a:p>
          <a:p>
            <a:pPr lvl="2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JSON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fontAlgn="base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 "color" : "Purple“,</a:t>
            </a:r>
          </a:p>
          <a:p>
            <a:pPr fontAlgn="base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“id" : 210,</a:t>
            </a:r>
          </a:p>
          <a:p>
            <a:pPr fontAlgn="base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"visibility" : true,</a:t>
            </a:r>
          </a:p>
          <a:p>
            <a:pPr fontAlgn="base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	"popularity" : null</a:t>
            </a:r>
          </a:p>
          <a:p>
            <a:pPr fontAlgn="base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JSON parse()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JSON parse()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 method 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deserializes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a JSON string representation to a JavaScript object</a:t>
            </a:r>
          </a:p>
          <a:p>
            <a:pPr algn="just"/>
            <a:r>
              <a:rPr lang="en-US" sz="2400" dirty="0" smtClean="0"/>
              <a:t>The parse() method takes the JSON string, as received from API response and converts it a JavaScript object</a:t>
            </a:r>
          </a:p>
          <a:p>
            <a:pPr algn="just"/>
            <a:r>
              <a:rPr lang="en-US" sz="2400" dirty="0" smtClean="0"/>
              <a:t>Example:</a:t>
            </a:r>
            <a:endParaRPr lang="en-US" dirty="0" smtClean="0"/>
          </a:p>
          <a:p>
            <a:pPr lvl="1" fontAlgn="base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jsonString</a:t>
            </a:r>
            <a:r>
              <a:rPr lang="en-US" dirty="0" smtClean="0"/>
              <a:t> = '{ "x": 5, "y": 6 }';</a:t>
            </a:r>
          </a:p>
          <a:p>
            <a:pPr lvl="1" fontAlgn="base">
              <a:buNone/>
            </a:pP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JSON.parse</a:t>
            </a:r>
            <a:r>
              <a:rPr lang="en-US" dirty="0" smtClean="0"/>
              <a:t>( </a:t>
            </a:r>
            <a:r>
              <a:rPr lang="en-US" dirty="0" err="1" smtClean="0"/>
              <a:t>jsonString</a:t>
            </a:r>
            <a:r>
              <a:rPr lang="en-US" dirty="0" smtClean="0"/>
              <a:t> );  </a:t>
            </a:r>
          </a:p>
          <a:p>
            <a:pPr lvl="1" fontAlgn="base">
              <a:buNone/>
            </a:pPr>
            <a:r>
              <a:rPr lang="en-US" dirty="0" smtClean="0"/>
              <a:t> console.log(</a:t>
            </a:r>
            <a:r>
              <a:rPr lang="en-US" dirty="0" err="1" smtClean="0"/>
              <a:t>obj</a:t>
            </a:r>
            <a:r>
              <a:rPr lang="en-US" sz="2000" dirty="0" smtClean="0"/>
              <a:t>);</a:t>
            </a:r>
          </a:p>
          <a:p>
            <a:pPr algn="just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JSON </a:t>
            </a:r>
            <a:r>
              <a:rPr lang="en-US" b="1" dirty="0" err="1" smtClean="0"/>
              <a:t>stringify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The 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JSON.stringify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 function converts a JavaScript value to a serialized JSON string.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In other words, </a:t>
            </a:r>
            <a:r>
              <a:rPr lang="en-US" sz="2800" dirty="0" err="1" smtClean="0"/>
              <a:t>JSON.stringify</a:t>
            </a:r>
            <a:r>
              <a:rPr lang="en-US" sz="2800" dirty="0" smtClean="0"/>
              <a:t>() returns a JSON string corresponding to a JavaScript object.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  &lt;title&gt;</a:t>
            </a:r>
            <a:r>
              <a:rPr lang="en-US" dirty="0" err="1" smtClean="0"/>
              <a:t>Stringfy</a:t>
            </a:r>
            <a:r>
              <a:rPr lang="en-US" dirty="0" smtClean="0"/>
              <a:t>() Example&lt;/title&gt;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    &lt;div id="json1"&gt;&lt;/div&gt;</a:t>
            </a:r>
          </a:p>
          <a:p>
            <a:pPr>
              <a:buNone/>
            </a:pPr>
            <a:r>
              <a:rPr lang="en-US" dirty="0" smtClean="0"/>
              <a:t>    &lt;div id="json2"&gt;&lt;/div&gt;</a:t>
            </a:r>
          </a:p>
          <a:p>
            <a:pPr>
              <a:buNone/>
            </a:pPr>
            <a:r>
              <a:rPr lang="en-US" dirty="0" smtClean="0"/>
              <a:t>    &lt;script&gt;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</a:t>
            </a:r>
          </a:p>
          <a:p>
            <a:pPr>
              <a:buNone/>
            </a:pPr>
            <a:r>
              <a:rPr lang="en-US" dirty="0" smtClean="0"/>
              <a:t>            "fruit": "Apple", </a:t>
            </a:r>
          </a:p>
          <a:p>
            <a:pPr>
              <a:buNone/>
            </a:pPr>
            <a:r>
              <a:rPr lang="en-US" dirty="0" smtClean="0"/>
              <a:t>	   "types": ["Small", "Medium", "Large"], </a:t>
            </a:r>
          </a:p>
          <a:p>
            <a:pPr>
              <a:buNone/>
            </a:pPr>
            <a:r>
              <a:rPr lang="en-US" dirty="0" smtClean="0"/>
              <a:t>	   "quantity": 1000</a:t>
            </a:r>
          </a:p>
          <a:p>
            <a:pPr>
              <a:buNone/>
            </a:pPr>
            <a:r>
              <a:rPr lang="en-US" dirty="0" smtClean="0"/>
              <a:t>        };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json_string</a:t>
            </a:r>
            <a:r>
              <a:rPr lang="en-US" dirty="0" smtClean="0"/>
              <a:t> = </a:t>
            </a:r>
            <a:r>
              <a:rPr lang="en-US" dirty="0" err="1" smtClean="0"/>
              <a:t>JSON.stringify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("json1").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json_string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try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JSON.parse</a:t>
            </a:r>
            <a:r>
              <a:rPr lang="en-US" dirty="0" smtClean="0"/>
              <a:t>(</a:t>
            </a:r>
            <a:r>
              <a:rPr lang="en-US" dirty="0" err="1" smtClean="0"/>
              <a:t>json_string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("json2").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obj.fruit</a:t>
            </a:r>
            <a:r>
              <a:rPr lang="en-US" dirty="0" smtClean="0"/>
              <a:t> + ", [" + </a:t>
            </a:r>
            <a:r>
              <a:rPr lang="en-US" dirty="0" err="1" smtClean="0"/>
              <a:t>obj.types</a:t>
            </a:r>
            <a:r>
              <a:rPr lang="en-US" dirty="0" smtClean="0"/>
              <a:t> + "], "</a:t>
            </a:r>
          </a:p>
          <a:p>
            <a:pPr>
              <a:buNone/>
            </a:pPr>
            <a:r>
              <a:rPr lang="en-US" dirty="0" smtClean="0"/>
              <a:t>                                                        + </a:t>
            </a:r>
            <a:r>
              <a:rPr lang="en-US" dirty="0" err="1" smtClean="0"/>
              <a:t>obj.quantity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	catch (e)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          alert("Cannot parse given string");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JSON Function Files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Create an array of objects in external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file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Create a JavaScript function with same name as external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file having array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json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objects to display the array. 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Use an array literal as the argument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Add the external script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JSON Function Files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&lt;!DOCTYPE html&gt;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&lt;body&gt;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&lt;div id="content"&gt;&lt;/div&gt;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&lt;script&gt;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function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myFunction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out="";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for(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0;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arr.length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++) 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{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out +=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].name +" "+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].department+"&lt;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&gt;";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("content").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innerHTML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out;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&lt;/script&gt;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&lt;script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="myjson.js"&gt;&lt;/script&gt;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&lt;/body&gt;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&lt;/html&gt;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72200" y="2057400"/>
            <a:ext cx="29718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myFunction</a:t>
            </a:r>
            <a:r>
              <a:rPr lang="en-US" dirty="0" smtClean="0"/>
              <a:t>([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"name": "</a:t>
            </a:r>
            <a:r>
              <a:rPr lang="en-US" dirty="0" err="1" smtClean="0"/>
              <a:t>Madan</a:t>
            </a:r>
            <a:r>
              <a:rPr lang="en-US" dirty="0" smtClean="0"/>
              <a:t>",</a:t>
            </a:r>
          </a:p>
          <a:p>
            <a:r>
              <a:rPr lang="en-US" dirty="0" smtClean="0"/>
              <a:t>"department": "</a:t>
            </a:r>
            <a:r>
              <a:rPr lang="en-US" dirty="0" err="1" smtClean="0"/>
              <a:t>cse</a:t>
            </a:r>
            <a:r>
              <a:rPr lang="en-US" dirty="0" smtClean="0"/>
              <a:t>"</a:t>
            </a:r>
          </a:p>
          <a:p>
            <a:r>
              <a:rPr lang="en-US" dirty="0" smtClean="0"/>
              <a:t>},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"name": "Suresh",</a:t>
            </a:r>
          </a:p>
          <a:p>
            <a:r>
              <a:rPr lang="en-US" dirty="0" smtClean="0"/>
              <a:t>"department": "</a:t>
            </a:r>
            <a:r>
              <a:rPr lang="en-US" dirty="0" err="1" smtClean="0"/>
              <a:t>ece</a:t>
            </a:r>
            <a:r>
              <a:rPr lang="en-US" dirty="0" smtClean="0"/>
              <a:t>"</a:t>
            </a:r>
          </a:p>
          <a:p>
            <a:r>
              <a:rPr lang="en-US" dirty="0" smtClean="0"/>
              <a:t>},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"name": "</a:t>
            </a:r>
            <a:r>
              <a:rPr lang="en-US" dirty="0" err="1" smtClean="0"/>
              <a:t>Muthu</a:t>
            </a:r>
            <a:r>
              <a:rPr lang="en-US" dirty="0" smtClean="0"/>
              <a:t>",</a:t>
            </a:r>
          </a:p>
          <a:p>
            <a:r>
              <a:rPr lang="en-US" dirty="0" smtClean="0"/>
              <a:t>"department": "</a:t>
            </a:r>
            <a:r>
              <a:rPr lang="en-US" dirty="0" err="1" smtClean="0"/>
              <a:t>eee</a:t>
            </a:r>
            <a:r>
              <a:rPr lang="en-US" dirty="0" smtClean="0"/>
              <a:t>"</a:t>
            </a:r>
          </a:p>
          <a:p>
            <a:r>
              <a:rPr lang="en-US" dirty="0" smtClean="0"/>
              <a:t>},</a:t>
            </a:r>
          </a:p>
          <a:p>
            <a:r>
              <a:rPr lang="en-US" dirty="0" smtClean="0"/>
              <a:t>]);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16764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myjson.js</a:t>
            </a: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JSON 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HttpRequest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3906" name="Picture 2" descr="Image result for json http requ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990332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JSON 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HttpRequest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67818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&lt;!DOCTYPE html&gt;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&lt;head&gt;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&lt;title&gt;JSON 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HttpRequest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 Example&lt;/title&gt;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&lt;/head&gt;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&lt;body&gt;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&lt;h2&gt;JSON 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HttpRequest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 Example&lt;/h2&gt;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&lt;button type="button" 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onclick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readJSON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()"&gt;Show JSON&lt;/button&gt;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&lt;p id="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"&gt;&lt;/p&gt;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&lt;script&gt;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function 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readJSON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() 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{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    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xhttp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XMLHttpRequest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    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xhttp.onreadystatechange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 = function() 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    {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    if (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this.readyState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 == 4 &amp;&amp; 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this.status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 == 200) 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    {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      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").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innerHTML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this.responseText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    }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  };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  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xhttp.open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("GET", "student1.json", true);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  </a:t>
            </a:r>
            <a:r>
              <a:rPr lang="en-US" sz="1300" dirty="0" err="1" smtClean="0">
                <a:latin typeface="Arial" pitchFamily="34" charset="0"/>
                <a:cs typeface="Arial" pitchFamily="34" charset="0"/>
              </a:rPr>
              <a:t>xhttp.send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	&lt;/script&gt;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	&lt;/body&gt;</a:t>
            </a:r>
          </a:p>
          <a:p>
            <a:pPr>
              <a:buNone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0" y="4180344"/>
            <a:ext cx="19050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"name": "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Madan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",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"department": "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cse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"name": "Suresh",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"department": "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ece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"name": "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Muthu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",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"department": "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eee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]);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9000" y="38100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student1.json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7814</TotalTime>
  <Words>4450</Words>
  <Application>Microsoft Office PowerPoint</Application>
  <PresentationFormat>On-screen Show (4:3)</PresentationFormat>
  <Paragraphs>1320</Paragraphs>
  <Slides>99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Office Theme</vt:lpstr>
      <vt:lpstr>CS8651 INTERNET PROGRAMMING</vt:lpstr>
      <vt:lpstr>COURSE  OUTCOMES (CO)</vt:lpstr>
      <vt:lpstr>Slide 3</vt:lpstr>
      <vt:lpstr>Java Script</vt:lpstr>
      <vt:lpstr>Introduction to JavaScript</vt:lpstr>
      <vt:lpstr>What is JavaScript?</vt:lpstr>
      <vt:lpstr>What can a JavaScript Do?</vt:lpstr>
      <vt:lpstr>Java vs. JavaScript</vt:lpstr>
      <vt:lpstr>Event-driven programming</vt:lpstr>
      <vt:lpstr>Event-driven Programming</vt:lpstr>
      <vt:lpstr>Javascript Syntax</vt:lpstr>
      <vt:lpstr>Javascript Syntax</vt:lpstr>
      <vt:lpstr>Where to Put the JavaScript</vt:lpstr>
      <vt:lpstr>JavaScript in the &lt;head&gt; section</vt:lpstr>
      <vt:lpstr>Scripts in the &lt;body&gt; section</vt:lpstr>
      <vt:lpstr>Using External JavaScript</vt:lpstr>
      <vt:lpstr>Comments</vt:lpstr>
      <vt:lpstr>Writing Output to a Web Page</vt:lpstr>
      <vt:lpstr>Types of Variables</vt:lpstr>
      <vt:lpstr>Declaring a Variable</vt:lpstr>
      <vt:lpstr>Javascript Functions</vt:lpstr>
      <vt:lpstr>JavaScript DOM Model</vt:lpstr>
      <vt:lpstr>Nodes Organise the Page</vt:lpstr>
      <vt:lpstr>What is a Node?</vt:lpstr>
      <vt:lpstr>DOM Methods</vt:lpstr>
      <vt:lpstr>Adding Some Text to a Page</vt:lpstr>
      <vt:lpstr>1. Create New Element Node</vt:lpstr>
      <vt:lpstr>2. Create a Text Node</vt:lpstr>
      <vt:lpstr>3. Attach the New Text Node to the New Element</vt:lpstr>
      <vt:lpstr>4.Find an Existing Element</vt:lpstr>
      <vt:lpstr>5. Append the New Element to the Existing Element</vt:lpstr>
      <vt:lpstr>Putting the 5 Steps Together</vt:lpstr>
      <vt:lpstr>Remove a Node</vt:lpstr>
      <vt:lpstr>Javascript Built-in objects</vt:lpstr>
      <vt:lpstr>Date Object</vt:lpstr>
      <vt:lpstr>Date Object and Methods</vt:lpstr>
      <vt:lpstr>Slide 37</vt:lpstr>
      <vt:lpstr>Array Object</vt:lpstr>
      <vt:lpstr>Array Object</vt:lpstr>
      <vt:lpstr>Array Object</vt:lpstr>
      <vt:lpstr>Array Object</vt:lpstr>
      <vt:lpstr>Array Object Example-1</vt:lpstr>
      <vt:lpstr>Array Object Example-2</vt:lpstr>
      <vt:lpstr>Array Object Example-3</vt:lpstr>
      <vt:lpstr>Array Object Example-3</vt:lpstr>
      <vt:lpstr>Math Object</vt:lpstr>
      <vt:lpstr>Math Object Example</vt:lpstr>
      <vt:lpstr>Math Properties</vt:lpstr>
      <vt:lpstr>Math Methods</vt:lpstr>
      <vt:lpstr>Math Methods(cont..)</vt:lpstr>
      <vt:lpstr>Math Methods(cont..)</vt:lpstr>
      <vt:lpstr>JS String Object</vt:lpstr>
      <vt:lpstr>JS String Object</vt:lpstr>
      <vt:lpstr>JS String Object</vt:lpstr>
      <vt:lpstr>JS String Object</vt:lpstr>
      <vt:lpstr>JavaScript Objects</vt:lpstr>
      <vt:lpstr>JavaScript Objects</vt:lpstr>
      <vt:lpstr>JS Object Example</vt:lpstr>
      <vt:lpstr>Regular Expressions</vt:lpstr>
      <vt:lpstr>Regular Expressions</vt:lpstr>
      <vt:lpstr>Creating Regular Expression</vt:lpstr>
      <vt:lpstr>Writing a regular expression pattern</vt:lpstr>
      <vt:lpstr>Regular Expressions Syntax</vt:lpstr>
      <vt:lpstr>Regular Expressions</vt:lpstr>
      <vt:lpstr>Regular Expressions</vt:lpstr>
      <vt:lpstr>Regular Expressions</vt:lpstr>
      <vt:lpstr>Regular Expressions Methods in Javascript</vt:lpstr>
      <vt:lpstr>Exception Handling</vt:lpstr>
      <vt:lpstr>Exception Handling Example</vt:lpstr>
      <vt:lpstr>Event Handling</vt:lpstr>
      <vt:lpstr>Event Handling</vt:lpstr>
      <vt:lpstr>HTML Events</vt:lpstr>
      <vt:lpstr>HTML Events</vt:lpstr>
      <vt:lpstr>Event Handling</vt:lpstr>
      <vt:lpstr>JS Events</vt:lpstr>
      <vt:lpstr>Inline Event Handler</vt:lpstr>
      <vt:lpstr>DOM on-event handlers</vt:lpstr>
      <vt:lpstr>Using addEventListener()</vt:lpstr>
      <vt:lpstr>Form Validation</vt:lpstr>
      <vt:lpstr>Form Validation</vt:lpstr>
      <vt:lpstr>DHTML</vt:lpstr>
      <vt:lpstr>DHTML Features</vt:lpstr>
      <vt:lpstr>Difference between HTML and DHTML</vt:lpstr>
      <vt:lpstr>JSON</vt:lpstr>
      <vt:lpstr>JSON</vt:lpstr>
      <vt:lpstr>JSON</vt:lpstr>
      <vt:lpstr>JSON</vt:lpstr>
      <vt:lpstr>JSON Syntax</vt:lpstr>
      <vt:lpstr>JSON  Object Example</vt:lpstr>
      <vt:lpstr>JSON  Array Example</vt:lpstr>
      <vt:lpstr>JSON Data Types</vt:lpstr>
      <vt:lpstr>JSON Example</vt:lpstr>
      <vt:lpstr>JSON parse()</vt:lpstr>
      <vt:lpstr>JSON stringify()</vt:lpstr>
      <vt:lpstr>Slide 95</vt:lpstr>
      <vt:lpstr>JSON Function Files</vt:lpstr>
      <vt:lpstr>JSON Function Files</vt:lpstr>
      <vt:lpstr>JSON HttpRequest</vt:lpstr>
      <vt:lpstr>JSON HttpRequest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CS8651 INTERNET PROGRAMMING</dc:title>
  <dc:creator>HP</dc:creator>
  <cp:lastModifiedBy>ADMIN</cp:lastModifiedBy>
  <cp:revision>211</cp:revision>
  <dcterms:created xsi:type="dcterms:W3CDTF">2019-11-06T06:33:12Z</dcterms:created>
  <dcterms:modified xsi:type="dcterms:W3CDTF">2022-03-28T08:24:48Z</dcterms:modified>
</cp:coreProperties>
</file>