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notesSlide+xml" PartName="/ppt/notesSlides/notesSlide2.xml"/>
  <Override ContentType="application/vnd.openxmlformats-officedocument.presentationml.slide+xml" PartName="/ppt/slides/slide2.xml"/>
  <Override ContentType="application/vnd.openxmlformats-officedocument.presentationml.notesSlide+xml" PartName="/ppt/notesSlides/notesSlide3.xml"/>
  <Override ContentType="application/vnd.openxmlformats-officedocument.presentationml.slide+xml" PartName="/ppt/slides/slide3.xml"/>
  <Override ContentType="application/vnd.openxmlformats-officedocument.presentationml.notesSlide+xml" PartName="/ppt/notesSlides/notesSlide4.xml"/>
  <Override ContentType="application/vnd.openxmlformats-officedocument.presentationml.slide+xml" PartName="/ppt/slides/slide4.xml"/>
  <Override ContentType="application/vnd.openxmlformats-officedocument.presentationml.notesSlide+xml" PartName="/ppt/notesSlides/notesSlide5.xml"/>
  <Override ContentType="application/vnd.openxmlformats-officedocument.presentationml.slide+xml" PartName="/ppt/slides/slide5.xml"/>
  <Override ContentType="application/vnd.openxmlformats-officedocument.presentationml.notesSlide+xml" PartName="/ppt/notesSlides/notesSlide6.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notesSlide+xml" PartName="/ppt/notesSlides/notesSlide7.xml"/>
  <Override ContentType="application/vnd.openxmlformats-officedocument.presentationml.slide+xml" PartName="/ppt/slides/slide9.xml"/>
  <Override ContentType="application/vnd.openxmlformats-officedocument.presentationml.notesSlide+xml" PartName="/ppt/notesSlides/notesSlide8.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notesSlide+xml" PartName="/ppt/notesSlides/notesSlide9.xml"/>
  <Override ContentType="application/vnd.openxmlformats-officedocument.presentationml.slide+xml" PartName="/ppt/slides/slide19.xml"/>
  <Override ContentType="application/vnd.openxmlformats-officedocument.presentationml.notesSlide+xml" PartName="/ppt/notesSlides/notesSlide10.xml"/>
  <Override ContentType="application/vnd.openxmlformats-officedocument.presentationml.slide+xml" PartName="/ppt/slides/slide20.xml"/>
  <Override ContentType="application/vnd.openxmlformats-officedocument.presentationml.tableStyles+xml" PartName="/ppt/tableStyles.xml"/>
  <Default ContentType="image/png" Extension="png"/>
  <Default ContentType="image/jpeg" Extension="jpe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png" Type="http://schemas.openxmlformats.org/officeDocument/2006/relationships/image"/><Relationship Id="rId5" Target="/ppt/media/image5.png" Type="http://schemas.openxmlformats.org/officeDocument/2006/relationships/image"/><Relationship Id="rId6" Target="/ppt/media/image6.jpeg" Type="http://schemas.openxmlformats.org/officeDocument/2006/relationships/image"/><Relationship Id="rId7" Target="/ppt/media/image7.png" Type="http://schemas.openxmlformats.org/officeDocument/2006/relationships/image"/><Relationship Id="rId8" Target="/ppt/media/image8.png" Type="http://schemas.openxmlformats.org/officeDocument/2006/relationships/image"/><Relationship Id="rId9" Target="/ppt/media/image9.jpeg" Type="http://schemas.openxmlformats.org/officeDocument/2006/relationships/image"/><Relationship Id="rId10" Target="/ppt/media/image10.jpeg" Type="http://schemas.openxmlformats.org/officeDocument/2006/relationships/image"/><Relationship Id="rId11" Target="/ppt/media/image11.jpeg" Type="http://schemas.openxmlformats.org/officeDocument/2006/relationships/image"/><Relationship Id="rId12" Target="/ppt/media/image12.jpeg" Type="http://schemas.openxmlformats.org/officeDocument/2006/relationships/image"/><Relationship Id="rId13" Target="/ppt/media/image13.jpeg" Type="http://schemas.openxmlformats.org/officeDocument/2006/relationships/image"/><Relationship Id="rId14" Target="/ppt/media/image14.jpeg" Type="http://schemas.openxmlformats.org/officeDocument/2006/relationships/image"/><Relationship Id="rId15" Target="ppt/media/img_cc_black.png" Type="http://schemas.openxmlformats.org/officeDocument/2006/relationships/image"/><Relationship Id="rId16" Target="ppt/presentation.xml" Type="http://schemas.openxmlformats.org/officeDocument/2006/relationships/officeDocument"/><Relationship Id="rId17" Target="docProps/core.xml" Type="http://schemas.openxmlformats.org/package/2006/relationships/metadata/core-properties"/><Relationship Id="rId18"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9"/>
    <p:sldId id="259" r:id="rId11"/>
    <p:sldId id="260" r:id="rId13"/>
    <p:sldId id="261" r:id="rId15"/>
    <p:sldId id="262" r:id="rId17"/>
    <p:sldId id="263" r:id="rId18"/>
    <p:sldId id="264" r:id="rId19"/>
    <p:sldId id="265" r:id="rId21"/>
    <p:sldId id="266" r:id="rId23"/>
    <p:sldId id="267" r:id="rId24"/>
    <p:sldId id="268" r:id="rId25"/>
    <p:sldId id="269" r:id="rId26"/>
    <p:sldId id="270" r:id="rId27"/>
    <p:sldId id="271" r:id="rId28"/>
    <p:sldId id="272" r:id="rId29"/>
    <p:sldId id="273" r:id="rId30"/>
    <p:sldId id="274" r:id="rId31"/>
    <p:sldId id="275" r:id="rId33"/>
  </p:sldIdLst>
  <p:sldSz cx="9144000" cy="5143500" type="screen16x9"/>
  <p:notesSz cx="9144000" cy="5143500"/>
  <p:embeddedFontLst>
    <p:embeddedFont>
      <p:font typeface="Lato"/>
      <p:regular r:id="rId36"/>
    </p:embeddedFont>
  </p:embeddedFontLst>
  <p:custShowLst>
    <p:custShow id="0" name="Custom Show 1">
      <p:sldLst>
        <p:sld r:id="rId5"/>
        <p:sld r:id="rId9"/>
        <p:sld r:id="rId11"/>
        <p:sld r:id="rId13"/>
        <p:sld r:id="rId19"/>
      </p:sldLst>
    </p:custShow>
  </p:custShowLst>
  <p:custDataLst/>
  <p:defaultTextStyle>
    <a:defPPr>
      <a:defRPr lang="en-US"/>
    </a:defPPr>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notesSlides/notesSlide2.xml" Type="http://schemas.openxmlformats.org/officeDocument/2006/relationships/notesSlide"/><Relationship Id="rId9" Target="slides/slide3.xml" Type="http://schemas.openxmlformats.org/officeDocument/2006/relationships/slide"/><Relationship Id="rId10" Target="notesSlides/notesSlide3.xml" Type="http://schemas.openxmlformats.org/officeDocument/2006/relationships/notesSlide"/><Relationship Id="rId11" Target="slides/slide4.xml" Type="http://schemas.openxmlformats.org/officeDocument/2006/relationships/slide"/><Relationship Id="rId12" Target="notesSlides/notesSlide4.xml" Type="http://schemas.openxmlformats.org/officeDocument/2006/relationships/notesSlide"/><Relationship Id="rId13" Target="slides/slide5.xml" Type="http://schemas.openxmlformats.org/officeDocument/2006/relationships/slide"/><Relationship Id="rId14" Target="notesSlides/notesSlide5.xml" Type="http://schemas.openxmlformats.org/officeDocument/2006/relationships/notesSlide"/><Relationship Id="rId15" Target="slides/slide6.xml" Type="http://schemas.openxmlformats.org/officeDocument/2006/relationships/slide"/><Relationship Id="rId16" Target="notesSlides/notesSlide6.xml" Type="http://schemas.openxmlformats.org/officeDocument/2006/relationships/notesSlide"/><Relationship Id="rId17" Target="slides/slide7.xml" Type="http://schemas.openxmlformats.org/officeDocument/2006/relationships/slide"/><Relationship Id="rId18" Target="slides/slide8.xml" Type="http://schemas.openxmlformats.org/officeDocument/2006/relationships/slide"/><Relationship Id="rId19" Target="slides/slide9.xml" Type="http://schemas.openxmlformats.org/officeDocument/2006/relationships/slide"/><Relationship Id="rId20" Target="notesSlides/notesSlide7.xml" Type="http://schemas.openxmlformats.org/officeDocument/2006/relationships/notesSlide"/><Relationship Id="rId21" Target="slides/slide10.xml" Type="http://schemas.openxmlformats.org/officeDocument/2006/relationships/slide"/><Relationship Id="rId22" Target="notesSlides/notesSlide8.xml" Type="http://schemas.openxmlformats.org/officeDocument/2006/relationships/notesSlide"/><Relationship Id="rId23" Target="slides/slide11.xml" Type="http://schemas.openxmlformats.org/officeDocument/2006/relationships/slide"/><Relationship Id="rId24" Target="slides/slide12.xml" Type="http://schemas.openxmlformats.org/officeDocument/2006/relationships/slide"/><Relationship Id="rId25" Target="slides/slide13.xml" Type="http://schemas.openxmlformats.org/officeDocument/2006/relationships/slide"/><Relationship Id="rId26" Target="slides/slide14.xml" Type="http://schemas.openxmlformats.org/officeDocument/2006/relationships/slide"/><Relationship Id="rId27" Target="slides/slide15.xml" Type="http://schemas.openxmlformats.org/officeDocument/2006/relationships/slide"/><Relationship Id="rId28" Target="slides/slide16.xml" Type="http://schemas.openxmlformats.org/officeDocument/2006/relationships/slide"/><Relationship Id="rId29" Target="slides/slide17.xml" Type="http://schemas.openxmlformats.org/officeDocument/2006/relationships/slide"/><Relationship Id="rId30" Target="slides/slide18.xml" Type="http://schemas.openxmlformats.org/officeDocument/2006/relationships/slide"/><Relationship Id="rId31" Target="slides/slide19.xml" Type="http://schemas.openxmlformats.org/officeDocument/2006/relationships/slide"/><Relationship Id="rId32" Target="notesSlides/notesSlide9.xml" Type="http://schemas.openxmlformats.org/officeDocument/2006/relationships/notesSlide"/><Relationship Id="rId33" Target="slides/slide20.xml" Type="http://schemas.openxmlformats.org/officeDocument/2006/relationships/slide"/><Relationship Id="rId34" Target="notesSlides/notesSlide10.xml" Type="http://schemas.openxmlformats.org/officeDocument/2006/relationships/notesSlide"/><Relationship Id="rId35" Target="tableStyles.xml" Type="http://schemas.openxmlformats.org/officeDocument/2006/relationships/tableStyles"/><Relationship Id="rId36" Target="fonts/font1.fntdata" Type="http://schemas.openxmlformats.org/officeDocument/2006/relationships/font"/><Relationship Id="rId37" Target="presProps.xml" Type="http://schemas.openxmlformats.org/officeDocument/2006/relationships/presProps"/><Relationship Id="rId38"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0.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Thank You !!</a:t>
            </a:r>
          </a:p>
        </p:txBody>
      </p:sp>
    </p:spTree>
  </p:cSld>
  <p:clrMapOvr>
    <a:masterClrMapping/>
  </p:clrMapOvr>
</p:notes>
</file>

<file path=ppt/notesSlides/notesSlide2.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3.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4.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5.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6.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7.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8.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9.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Title and body">
    <p:spTree>
      <p:nvGrpSpPr>
        <p:cNvPr id="1" name=""/>
        <p:cNvGrpSpPr/>
        <p:nvPr/>
      </p:nvGrpSpPr>
      <p:grpSpPr>
        <a:xfrm>
          <a:off x="0" y="0"/>
          <a:ext cx="0" cy="0"/>
          <a:chOff x="0" y="0"/>
          <a:chExt cx="0" cy="0"/>
        </a:xfrm>
      </p:grpSpPr>
      <p:sp>
        <p:nvSpPr>
          <p:cNvPr id="2" name="Google Shape;16;p26">
            <a:extLst>
              <a:ext uri="{10727DF9-B9C1-480D-909B-9C5AE2839EFC}">
                <a16:creationId xmlns:a16="http://schemas.microsoft.com/office/drawing/2010/main" id="{BC98FCC3-E544-4674-9777-BC74258A4B41}"/>
              </a:ext>
            </a:extLst>
          </p:cNvPr>
          <p:cNvSpPr>
            <a:spLocks noGrp="true"/>
          </p:cNvSpPr>
          <p:nvPr>
            <p:ph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E3E32113-F560-4C77-BA5B-4479FAFABD35}" type="slidenum"/>
            <a:endParaRPr dirty="0" lang="en-US"/>
          </a:p>
        </p:txBody>
      </p:sp>
      <p:sp>
        <p:nvSpPr>
          <p:cNvPr hidden="false" id="3" name="Footer Placeholder 4">
            <a:extLst>
              <a:ext uri="{ED4630AD-F294-4962-AAA3-4A8C313F1FBF}">
                <a16:creationId xmlns:a16="http://schemas.microsoft.com/office/drawing/2010/main" id="{2060886E-88CC-4337-98A5-FB8EF5F34DAC}"/>
              </a:ext>
            </a:extLst>
          </p:cNvPr>
          <p:cNvSpPr>
            <a:spLocks noGrp="true"/>
          </p:cNvSpPr>
          <p:nvPr>
            <p:ph idx="1" sz="quarter" type="ftr"/>
          </p:nvPr>
        </p:nvSpPr>
        <p:spPr/>
        <p:txBody>
          <a:bodyPr rtlCol="0"/>
          <a:lstStyle>
            <a:lvl1pPr lvl="0"/>
          </a:lstStyle>
          <a:p>
            <a:pPr/>
            <a:r>
              <a:rPr dirty="0" lang="en-US"/>
              <a:t>Footer</a:t>
            </a:r>
            <a:endParaRPr dirty="0" lang="en-US"/>
          </a:p>
        </p:txBody>
      </p:sp>
      <p:sp>
        <p:nvSpPr>
          <p:cNvPr hidden="false" id="4" name="Date Placeholder 3">
            <a:extLst>
              <a:ext uri="{E3774BF4-61A0-4F70-A0C2-29BC046C275B}">
                <a16:creationId xmlns:a16="http://schemas.microsoft.com/office/drawing/2010/main" id="{DF47E603-CD46-4537-B910-49E52FCAB2CC}"/>
              </a:ext>
            </a:extLst>
          </p:cNvPr>
          <p:cNvSpPr>
            <a:spLocks noGrp="true"/>
          </p:cNvSpPr>
          <p:nvPr>
            <p:ph idx="2" sz="half" type="dt"/>
          </p:nvPr>
        </p:nvSpPr>
        <p:spPr/>
        <p:txBody>
          <a:bodyPr rtlCol="0"/>
          <a:lstStyle>
            <a:lvl1pPr lvl="0"/>
          </a:lstStyle>
          <a:p>
            <a:pPr/>
            <a:r>
              <a:rPr dirty="0" lang="en-US"/>
              <a:t>Date</a:t>
            </a:r>
            <a:endParaRPr dirty="0" lang="en-US"/>
          </a:p>
        </p:txBody>
      </p:sp>
    </p:spTree>
    <p:extLst>
      <p:ext uri="{B7EE9FF6-7991-4221-AF7D-B508742A1C01}">
        <p14:creationId xmlns:p14="http://schemas.microsoft.com/office/powerpoint/2010/main" val="1712467675955"/>
      </p:ext>
    </p:extLst>
  </p:cSld>
  <p:clrMapOvr>
    <a:masterClrMapping/>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
  <p:cSld name="Title Slide">
    <p:spTree>
      <p:nvGrpSpPr>
        <p:cNvPr id="1" name=""/>
        <p:cNvGrpSpPr/>
        <p:nvPr/>
      </p:nvGrpSpPr>
      <p:grpSpPr>
        <a:xfrm>
          <a:off x="0" y="0"/>
          <a:ext cx="0" cy="0"/>
          <a:chOff x="0" y="0"/>
          <a:chExt cx="0" cy="0"/>
        </a:xfrm>
      </p:grpSpPr>
      <p:sp>
        <p:nvSpPr>
          <p:cNvPr id="2" name="Title 1">
            <a:extLst>
              <a:ext uri="{41B426E9-1949-401F-B4EC-E3E0C75D0D6B}">
                <a16:creationId xmlns:a16="http://schemas.microsoft.com/office/drawing/2010/main" id="{680D6804-5681-4075-AC11-587DCEF13565}"/>
              </a:ext>
            </a:extLst>
          </p:cNvPr>
          <p:cNvSpPr>
            <a:spLocks noGrp="true"/>
          </p:cNvSpPr>
          <p:nvPr>
            <p:ph type="title"/>
          </p:nvPr>
        </p:nvSpPr>
        <p:spPr>
          <a:xfrm rot="0">
            <a:off x="1143000" y="841375"/>
            <a:ext cx="6858000" cy="1790700"/>
          </a:xfrm>
          <a:prstGeom prst="rect">
            <a:avLst/>
          </a:prstGeom>
        </p:spPr>
        <p:txBody>
          <a:bodyPr anchor="b" rtlCol="0"/>
          <a:lstStyle>
            <a:lvl1pPr algn="ctr" lvl="0">
              <a:defRPr dirty="0" lang="en-US" sz="6000"/>
            </a:lvl1pPr>
          </a:lstStyle>
          <a:p>
            <a:pPr/>
            <a:r>
              <a:rPr dirty="0" lang="en-US"/>
              <a:t>Click to edit Master title style</a:t>
            </a:r>
            <a:endParaRPr dirty="0" lang="en-US"/>
          </a:p>
        </p:txBody>
      </p:sp>
      <p:sp>
        <p:nvSpPr>
          <p:cNvPr id="3" name="Subtitle 2">
            <a:extLst>
              <a:ext uri="{3534D4C8-5412-403D-BB8B-E8934B86A71C}">
                <a16:creationId xmlns:a16="http://schemas.microsoft.com/office/drawing/2010/main" id="{451086CE-8149-4AF5-ACEF-BABC2293F343}"/>
              </a:ext>
            </a:extLst>
          </p:cNvPr>
          <p:cNvSpPr>
            <a:spLocks noGrp="true"/>
          </p:cNvSpPr>
          <p:nvPr>
            <p:ph idx="1" type="subTitle"/>
          </p:nvPr>
        </p:nvSpPr>
        <p:spPr>
          <a:xfrm rot="0">
            <a:off x="1143000" y="2701925"/>
            <a:ext cx="6858000" cy="1241423"/>
          </a:xfrm>
          <a:prstGeom prst="rect">
            <a:avLst/>
          </a:prstGeom>
        </p:spPr>
        <p:txBody>
          <a:bodyPr rtlCol="0"/>
          <a:lstStyle>
            <a:lvl1pPr algn="ctr" indent="0" lvl="0" marL="0">
              <a:buNone/>
              <a:defRPr dirty="0" lang="en-US" sz="2400"/>
            </a:lvl1pPr>
            <a:lvl2pPr algn="ctr" indent="0" lvl="1" marL="457200">
              <a:buNone/>
              <a:defRPr dirty="0" lang="en-US" sz="2000"/>
            </a:lvl2pPr>
            <a:lvl3pPr algn="ctr" indent="0" lvl="2" marL="914400">
              <a:buNone/>
              <a:defRPr dirty="0" lang="en-US" sz="1800"/>
            </a:lvl3pPr>
            <a:lvl4pPr algn="ctr" indent="0" lvl="3" marL="1371600">
              <a:buNone/>
              <a:defRPr dirty="0" lang="en-US" sz="1600"/>
            </a:lvl4pPr>
            <a:lvl5pPr algn="ctr" indent="0" lvl="4" marL="1828800">
              <a:buNone/>
              <a:defRPr dirty="0" lang="en-US" sz="1600"/>
            </a:lvl5pPr>
            <a:lvl6pPr algn="ctr" indent="0" lvl="5" marL="2286000">
              <a:buNone/>
              <a:defRPr dirty="0" lang="en-US" sz="1600"/>
            </a:lvl6pPr>
            <a:lvl7pPr algn="ctr" indent="0" lvl="6" marL="2743200">
              <a:buNone/>
              <a:defRPr dirty="0" lang="en-US" sz="1600"/>
            </a:lvl7pPr>
            <a:lvl8pPr algn="ctr" indent="0" lvl="7" marL="3200400">
              <a:buNone/>
              <a:defRPr dirty="0" lang="en-US" sz="1600"/>
            </a:lvl8pPr>
            <a:lvl9pPr algn="ctr" indent="0" lvl="8" marL="3657600">
              <a:buNone/>
              <a:defRPr dirty="0" lang="en-US" sz="1600"/>
            </a:lvl9pPr>
          </a:lstStyle>
          <a:p>
            <a:pPr/>
            <a:r>
              <a:rPr dirty="0" lang="en-US"/>
              <a:t>Click to edit Master subtitle style</a:t>
            </a:r>
            <a:endParaRPr dirty="0" lang="en-US"/>
          </a:p>
        </p:txBody>
      </p:sp>
      <p:sp>
        <p:nvSpPr>
          <p:cNvPr id="4" name="Date Placeholder 3">
            <a:extLst>
              <a:ext uri="{78D9840B-376D-4B72-B63C-58C72DDCF0FD}">
                <a16:creationId xmlns:a16="http://schemas.microsoft.com/office/drawing/2010/main" id="{67A444D0-D842-40F1-8B5C-58B95BAD1AE2}"/>
              </a:ext>
            </a:extLst>
          </p:cNvPr>
          <p:cNvSpPr>
            <a:spLocks noGrp="true"/>
          </p:cNvSpPr>
          <p:nvPr>
            <p:ph idx="10" sz="half" type="dt"/>
          </p:nvPr>
        </p:nvSpPr>
        <p:spPr>
          <a:xfrm rot="0">
            <a:off x="628650" y="4767262"/>
            <a:ext cx="2057400" cy="274637"/>
          </a:xfrm>
          <a:prstGeom prst="rect">
            <a:avLst/>
          </a:prstGeom>
        </p:spPr>
        <p:txBody>
          <a:bodyPr rtlCol="0"/>
          <a:lstStyle/>
          <a:p>
            <a:pPr/>
            <a:fld id="{50FFC288-3B0D-4BF7-92DD-FA3215D1B839}" type="datetime1">
              <a:t>4/7/2024</a:t>
            </a:fld>
            <a:endParaRPr dirty="0" lang="en-US"/>
          </a:p>
        </p:txBody>
      </p:sp>
      <p:sp>
        <p:nvSpPr>
          <p:cNvPr id="5" name="Footer Placeholder 4">
            <a:extLst>
              <a:ext uri="{2B1D4515-82A5-4159-8C4C-FD4C9244BDD8}">
                <a16:creationId xmlns:a16="http://schemas.microsoft.com/office/drawing/2010/main" id="{5E29032D-D9DF-4CA3-AD32-15EFF34673DC}"/>
              </a:ext>
            </a:extLst>
          </p:cNvPr>
          <p:cNvSpPr>
            <a:spLocks noGrp="true"/>
          </p:cNvSpPr>
          <p:nvPr>
            <p:ph idx="11" sz="quarter" type="ftr"/>
          </p:nvPr>
        </p:nvSpPr>
        <p:spPr>
          <a:xfrm rot="0">
            <a:off x="3028950" y="4767262"/>
            <a:ext cx="3086100" cy="274637"/>
          </a:xfrm>
          <a:prstGeom prst="rect">
            <a:avLst/>
          </a:prstGeom>
        </p:spPr>
        <p:txBody>
          <a:bodyPr rtlCol="0"/>
          <a:lstStyle/>
          <a:p>
            <a:pPr/>
            <a:r>
              <a:rPr dirty="0" lang="en-US"/>
              <a:t/>
            </a:r>
            <a:endParaRPr dirty="0" lang="en-US"/>
          </a:p>
        </p:txBody>
      </p:sp>
      <p:sp>
        <p:nvSpPr>
          <p:cNvPr id="6" name="Slide Number Placeholder 5">
            <a:extLst>
              <a:ext uri="{4F84DB92-EC47-415C-B793-9654830C9DA0}">
                <a16:creationId xmlns:a16="http://schemas.microsoft.com/office/drawing/2010/main" id="{15651688-87F2-4866-A008-D4EC51DEB7FB}"/>
              </a:ext>
            </a:extLst>
          </p:cNvPr>
          <p:cNvSpPr>
            <a:spLocks noGrp="true"/>
          </p:cNvSpPr>
          <p:nvPr>
            <p:ph idx="12" sz="quarter" type="sldNum"/>
          </p:nvPr>
        </p:nvSpPr>
        <p:spPr>
          <a:xfrm rot="0">
            <a:off x="6457950" y="4767262"/>
            <a:ext cx="2057400" cy="274637"/>
          </a:xfrm>
          <a:prstGeom prst="rect">
            <a:avLst/>
          </a:prstGeom>
        </p:spPr>
        <p:txBody>
          <a:bodyPr rtlCol="0"/>
          <a:lstStyle/>
          <a:p>
            <a:pPr/>
            <a:fld id="{C01EF72A-40EE-4CF5-8A90-87E0B4BD8B72}" type="slidenum"/>
            <a:endParaRPr dirty="0" lang="en-US"/>
          </a:p>
        </p:txBody>
      </p:sp>
    </p:spTree>
    <p:extLst>
      <p:ext uri="{1A93E7DE-0A79-4D4C-A488-5D45797A5436}">
        <p14:creationId xmlns:p14="http://schemas.microsoft.com/office/powerpoint/2010/main" val="1712467675973"/>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1D75FBC1-BCA5-4A04-83B1-A00123BD06DD}">
                <a16:creationId xmlns:a16="http://schemas.microsoft.com/office/drawing/2010/main" id="{8DA209DF-3246-4078-84F7-D3F963E40EEF}"/>
              </a:ext>
            </a:extLst>
          </p:cNvPr>
          <p:cNvSpPr>
            <a:spLocks noGrp="true"/>
          </p:cNvSpPr>
          <p:nvPr>
            <p:ph type="title"/>
          </p:nvPr>
        </p:nvSpPr>
        <p:spPr>
          <a:prstGeom prst="rect">
            <a:avLst/>
          </a:prstGeom>
        </p:spPr>
        <p:txBody>
          <a:bodyPr bIns="0" lIns="0" rIns="0" rtlCol="0" tIns="0"/>
          <a:lstStyle>
            <a:lvl1pPr lvl="0">
              <a:defRPr b="0" dirty="0" i="0" lang="en-US" sz="2400">
                <a:solidFill>
                  <a:schemeClr val="tx1"/>
                </a:solidFill>
                <a:latin typeface="Arial MT"/>
              </a:defRPr>
            </a:lvl1pPr>
          </a:lstStyle>
          <a:p>
            <a:pPr/>
            <a:r>
              <a:rPr dirty="0" lang="en-US"/>
              <a:t/>
            </a:r>
            <a:endParaRPr dirty="0" lang="en-US"/>
          </a:p>
        </p:txBody>
      </p:sp>
      <p:sp>
        <p:nvSpPr>
          <p:cNvPr id="3" name="Holder 3">
            <a:extLst>
              <a:ext uri="{3A4A2C8B-8DE6-4ED9-A767-3DE2CF3C565D}">
                <a16:creationId xmlns:a16="http://schemas.microsoft.com/office/drawing/2010/main" id="{594A1E46-A6BB-497D-A2A6-D48A0C0AB272}"/>
              </a:ext>
            </a:extLst>
          </p:cNvPr>
          <p:cNvSpPr>
            <a:spLocks noGrp="true"/>
          </p:cNvSpPr>
          <p:nvPr>
            <p:ph idx="1" type="body"/>
          </p:nvPr>
        </p:nvSpPr>
        <p:spPr>
          <a:prstGeom prst="rect">
            <a:avLst/>
          </a:prstGeom>
        </p:spPr>
        <p:txBody>
          <a:bodyPr bIns="0" lIns="0" rIns="0" rtlCol="0" tIns="0"/>
          <a:lstStyle>
            <a:lvl1pPr lvl="0">
              <a:defRPr b="0" dirty="0" i="0" lang="en-US">
                <a:solidFill>
                  <a:schemeClr val="tx1"/>
                </a:solidFill>
                <a:latin typeface="+mn-lt"/>
              </a:defRPr>
            </a:lvl1pPr>
          </a:lstStyle>
          <a:p>
            <a:pPr/>
            <a:r>
              <a:rPr dirty="0" lang="en-US"/>
              <a:t/>
            </a:r>
            <a:endParaRPr dirty="0" lang="en-US"/>
          </a:p>
        </p:txBody>
      </p:sp>
      <p:sp>
        <p:nvSpPr>
          <p:cNvPr id="4" name="Holder 4">
            <a:extLst>
              <a:ext uri="{492AD102-CDEE-4409-ABEA-17D58966CBC0}">
                <a16:creationId xmlns:a16="http://schemas.microsoft.com/office/drawing/2010/main" id="{C970AE35-1EE7-4CE9-AEC7-57CCB349256D}"/>
              </a:ext>
            </a:extLst>
          </p:cNvPr>
          <p:cNvSpPr>
            <a:spLocks noGrp="true"/>
          </p:cNvSpPr>
          <p:nvPr>
            <p:ph idx="11" sz="quarter" type="ftr"/>
          </p:nvPr>
        </p:nvSpPr>
        <p:spPr>
          <a:prstGeom prst="rect">
            <a:avLst/>
          </a:prstGeom>
        </p:spPr>
        <p:txBody>
          <a:bodyPr bIns="0" lIns="0" rIns="0" rtlCol="0" tIns="0"/>
          <a:lstStyle>
            <a:lvl1pPr lvl="0">
              <a:defRPr b="0" dirty="0" i="0" lang="en-US" sz="800">
                <a:solidFill>
                  <a:schemeClr val="tx1"/>
                </a:solidFill>
                <a:latin typeface="Arial MT"/>
              </a:defRPr>
            </a:lvl1pPr>
          </a:lstStyle>
          <a:p>
            <a:pPr marL="12700">
              <a:lnSpc>
                <a:spcPct val="100000"/>
              </a:lnSpc>
              <a:spcBef>
                <a:spcPts val="25"/>
              </a:spcBef>
            </a:pPr>
            <a:r>
              <a:rPr dirty="0" lang="en-US"/>
              <a:t/>
            </a:r>
            <a:endParaRPr dirty="0" lang="en-US"/>
          </a:p>
        </p:txBody>
      </p:sp>
      <p:sp>
        <p:nvSpPr>
          <p:cNvPr id="5" name="Holder 5">
            <a:extLst>
              <a:ext uri="{3D1A15AF-4553-4DBA-8652-B87117B2F128}">
                <a16:creationId xmlns:a16="http://schemas.microsoft.com/office/drawing/2010/main" id="{C756A833-605C-4DA0-9490-41E8E54203E5}"/>
              </a:ext>
            </a:extLst>
          </p:cNvPr>
          <p:cNvSpPr>
            <a:spLocks noGrp="true"/>
          </p:cNvSpPr>
          <p:nvPr>
            <p:ph idx="10" sz="half" type="dt"/>
          </p:nvPr>
        </p:nvSpPr>
        <p:spPr>
          <a:prstGeom prst="rect">
            <a:avLst/>
          </a:prstGeom>
        </p:spPr>
        <p:txBody>
          <a:bodyPr bIns="0" lIns="0" rIns="0" rtlCol="0" tIns="0"/>
          <a:lstStyle>
            <a:lvl1pPr algn="l" lvl="0">
              <a:defRPr dirty="0" lang="en-US">
                <a:solidFill>
                  <a:schemeClr val="tx1">
                    <a:tint val="75000"/>
                  </a:schemeClr>
                </a:solidFill>
              </a:defRPr>
            </a:lvl1pPr>
          </a:lstStyle>
          <a:p>
            <a:pPr/>
            <a:fld id="{D1472D87-3C9B-4DF1-B794-D20A7CF2C53E}" type="datetime1">
              <a:t>4/7/2024</a:t>
            </a:fld>
            <a:endParaRPr dirty="0" lang="en-US"/>
          </a:p>
        </p:txBody>
      </p:sp>
      <p:sp>
        <p:nvSpPr>
          <p:cNvPr id="6" name="Holder 6">
            <a:extLst>
              <a:ext uri="{7F1141CA-0CEA-4213-9A6C-43780677EE80}">
                <a16:creationId xmlns:a16="http://schemas.microsoft.com/office/drawing/2010/main" id="{A98D9B89-605D-49BF-BFC4-E7277D8599EB}"/>
              </a:ext>
            </a:extLst>
          </p:cNvPr>
          <p:cNvSpPr>
            <a:spLocks noGrp="true"/>
          </p:cNvSpPr>
          <p:nvPr>
            <p:ph idx="12" sz="quarter" type="sldNum"/>
          </p:nvPr>
        </p:nvSpPr>
        <p:spPr>
          <a:prstGeom prst="rect">
            <a:avLst/>
          </a:prstGeom>
        </p:spPr>
        <p:txBody>
          <a:bodyPr bIns="0" lIns="0" rIns="0" rtlCol="0" tIns="0"/>
          <a:lstStyle>
            <a:lvl1pPr algn="r" lvl="0">
              <a:defRPr dirty="0" lang="en-US">
                <a:solidFill>
                  <a:schemeClr val="tx1">
                    <a:tint val="75000"/>
                  </a:schemeClr>
                </a:solidFill>
              </a:defRPr>
            </a:lvl1pPr>
          </a:lstStyle>
          <a:p>
            <a:pPr/>
            <a:fld id="{DF5CD0D3-364A-422C-8641-1FEFC505D8EE}" type="slidenum"/>
            <a:endParaRPr dirty="0" lang="en-US"/>
          </a:p>
        </p:txBody>
      </p:sp>
    </p:spTree>
    <p:extLst>
      <p:ext uri="{64C16B2F-8FA1-409B-ABC0-6509A3007D9A}">
        <p14:creationId xmlns:p14="http://schemas.microsoft.com/office/powerpoint/2010/main" val="1712467675975"/>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One column text">
    <p:spTree>
      <p:nvGrpSpPr>
        <p:cNvPr id="1" name=""/>
        <p:cNvGrpSpPr/>
        <p:nvPr/>
      </p:nvGrpSpPr>
      <p:grpSpPr>
        <a:xfrm>
          <a:off x="0" y="0"/>
          <a:ext cx="0" cy="0"/>
          <a:chOff x="0" y="0"/>
          <a:chExt cx="0" cy="0"/>
        </a:xfrm>
      </p:grpSpPr>
      <p:sp>
        <p:nvSpPr>
          <p:cNvPr id="2" name="Google Shape;29;p30">
            <a:extLst>
              <a:ext uri="{DD775F80-3017-429D-88CB-310DA8D0F7FF}">
                <a16:creationId xmlns:a16="http://schemas.microsoft.com/office/drawing/2010/main" id="{2BC7D5ED-FA0B-46A7-A91B-43B274C70D43}"/>
              </a:ext>
            </a:extLst>
          </p:cNvPr>
          <p:cNvSpPr>
            <a:spLocks noGrp="true"/>
          </p:cNvSpPr>
          <p:nvPr>
            <p:ph idx="10" type="title"/>
          </p:nvPr>
        </p:nvSpPr>
        <p:spPr>
          <a:xfrm rot="0">
            <a:off x="311700" y="555600"/>
            <a:ext cx="2808000" cy="755699"/>
          </a:xfrm>
          <a:prstGeom prst="rect">
            <a:avLst/>
          </a:prstGeom>
          <a:noFill/>
          <a:ln>
            <a:noFill/>
          </a:ln>
        </p:spPr>
        <p:txBody>
          <a:bodyPr anchor="b" bIns="91425" lIns="91425" rIns="91425" rtlCol="0" spcFirstLastPara="true" tIns="91425" wrap="square">
            <a:noAutofit/>
          </a:bodyPr>
          <a:lstStyle>
            <a:lvl1pPr algn="l" lvl="0">
              <a:lnSpc>
                <a:spcPct val="100000"/>
              </a:lnSpc>
              <a:spcBef>
                <a:spcPts val="0"/>
              </a:spcBef>
              <a:spcAft>
                <a:spcPts val="0"/>
              </a:spcAft>
              <a:buSzPct val="100000"/>
              <a:buNone/>
              <a:defRPr dirty="0" lang="en-US" sz="2400"/>
            </a:lvl1pPr>
            <a:lvl2pPr algn="l" lvl="1">
              <a:lnSpc>
                <a:spcPct val="100000"/>
              </a:lnSpc>
              <a:spcBef>
                <a:spcPts val="0"/>
              </a:spcBef>
              <a:spcAft>
                <a:spcPts val="0"/>
              </a:spcAft>
              <a:buSzPct val="100000"/>
              <a:buNone/>
              <a:defRPr dirty="0" lang="en-US" sz="2400"/>
            </a:lvl2pPr>
            <a:lvl3pPr algn="l" lvl="2">
              <a:lnSpc>
                <a:spcPct val="100000"/>
              </a:lnSpc>
              <a:spcBef>
                <a:spcPts val="0"/>
              </a:spcBef>
              <a:spcAft>
                <a:spcPts val="0"/>
              </a:spcAft>
              <a:buSzPct val="100000"/>
              <a:buNone/>
              <a:defRPr dirty="0" lang="en-US" sz="2400"/>
            </a:lvl3pPr>
            <a:lvl4pPr algn="l" lvl="3">
              <a:lnSpc>
                <a:spcPct val="100000"/>
              </a:lnSpc>
              <a:spcBef>
                <a:spcPts val="0"/>
              </a:spcBef>
              <a:spcAft>
                <a:spcPts val="0"/>
              </a:spcAft>
              <a:buSzPct val="100000"/>
              <a:buNone/>
              <a:defRPr dirty="0" lang="en-US" sz="2400"/>
            </a:lvl4pPr>
            <a:lvl5pPr algn="l" lvl="4">
              <a:lnSpc>
                <a:spcPct val="100000"/>
              </a:lnSpc>
              <a:spcBef>
                <a:spcPts val="0"/>
              </a:spcBef>
              <a:spcAft>
                <a:spcPts val="0"/>
              </a:spcAft>
              <a:buSzPct val="100000"/>
              <a:buNone/>
              <a:defRPr dirty="0" lang="en-US" sz="2400"/>
            </a:lvl5pPr>
            <a:lvl6pPr algn="l" lvl="5">
              <a:lnSpc>
                <a:spcPct val="100000"/>
              </a:lnSpc>
              <a:spcBef>
                <a:spcPts val="0"/>
              </a:spcBef>
              <a:spcAft>
                <a:spcPts val="0"/>
              </a:spcAft>
              <a:buSzPct val="100000"/>
              <a:buNone/>
              <a:defRPr dirty="0" lang="en-US" sz="2400"/>
            </a:lvl6pPr>
            <a:lvl7pPr algn="l" lvl="6">
              <a:lnSpc>
                <a:spcPct val="100000"/>
              </a:lnSpc>
              <a:spcBef>
                <a:spcPts val="0"/>
              </a:spcBef>
              <a:spcAft>
                <a:spcPts val="0"/>
              </a:spcAft>
              <a:buSzPct val="100000"/>
              <a:buNone/>
              <a:defRPr dirty="0" lang="en-US" sz="2400"/>
            </a:lvl7pPr>
            <a:lvl8pPr algn="l" lvl="7">
              <a:lnSpc>
                <a:spcPct val="100000"/>
              </a:lnSpc>
              <a:spcBef>
                <a:spcPts val="0"/>
              </a:spcBef>
              <a:spcAft>
                <a:spcPts val="0"/>
              </a:spcAft>
              <a:buSzPct val="100000"/>
              <a:buNone/>
              <a:defRPr dirty="0" lang="en-US" sz="2400"/>
            </a:lvl8pPr>
            <a:lvl9pPr algn="l" lvl="8">
              <a:lnSpc>
                <a:spcPct val="100000"/>
              </a:lnSpc>
              <a:spcBef>
                <a:spcPts val="0"/>
              </a:spcBef>
              <a:spcAft>
                <a:spcPts val="0"/>
              </a:spcAft>
              <a:buSzPct val="100000"/>
              <a:buNone/>
              <a:defRPr dirty="0" lang="en-US" sz="2400"/>
            </a:lvl9pPr>
          </a:lstStyle>
          <a:p>
            <a:pPr/>
            <a:r>
              <a:rPr dirty="0" lang="en-US"/>
              <a:t/>
            </a:r>
            <a:endParaRPr dirty="0" lang="en-US"/>
          </a:p>
        </p:txBody>
      </p:sp>
      <p:sp>
        <p:nvSpPr>
          <p:cNvPr id="3" name="Google Shape;30;p30">
            <a:extLst>
              <a:ext uri="{490AF27F-0C01-4628-808D-3DD2F7AA5218}">
                <a16:creationId xmlns:a16="http://schemas.microsoft.com/office/drawing/2010/main" id="{CE4C5253-80EF-4F79-AAF1-A289F4DC2A3A}"/>
              </a:ext>
            </a:extLst>
          </p:cNvPr>
          <p:cNvSpPr>
            <a:spLocks noGrp="true"/>
          </p:cNvSpPr>
          <p:nvPr>
            <p:ph idx="11" type="body"/>
          </p:nvPr>
        </p:nvSpPr>
        <p:spPr>
          <a:xfrm rot="0">
            <a:off x="311700" y="1389600"/>
            <a:ext cx="2808000" cy="3179400"/>
          </a:xfrm>
          <a:prstGeom prst="rect">
            <a:avLst/>
          </a:prstGeom>
          <a:noFill/>
          <a:ln>
            <a:noFill/>
          </a:ln>
        </p:spPr>
        <p:txBody>
          <a:bodyPr anchor="t" bIns="91425" lIns="91425" rIns="91425" rtlCol="0" spcFirstLastPara="true" tIns="91425" wrap="square">
            <a:noAutofit/>
          </a:bodyPr>
          <a:lstStyle>
            <a:lvl1pPr algn="l" indent="-304793" lvl="0" marL="457189">
              <a:lnSpc>
                <a:spcPct val="115000"/>
              </a:lnSpc>
              <a:spcBef>
                <a:spcPts val="0"/>
              </a:spcBef>
              <a:spcAft>
                <a:spcPts val="0"/>
              </a:spcAft>
              <a:buSzPct val="100000"/>
              <a:buChar char="●"/>
              <a:defRPr dirty="0" lang="en-US" sz="1200"/>
            </a:lvl1pPr>
            <a:lvl2pPr algn="l" indent="-304793" lvl="1" marL="914378">
              <a:lnSpc>
                <a:spcPct val="115000"/>
              </a:lnSpc>
              <a:spcBef>
                <a:spcPts val="1600"/>
              </a:spcBef>
              <a:spcAft>
                <a:spcPts val="0"/>
              </a:spcAft>
              <a:buSzPct val="100000"/>
              <a:buChar char="○"/>
              <a:defRPr dirty="0" lang="en-US" sz="1200"/>
            </a:lvl2pPr>
            <a:lvl3pPr algn="l" indent="-304793" lvl="2" marL="1371566">
              <a:lnSpc>
                <a:spcPct val="115000"/>
              </a:lnSpc>
              <a:spcBef>
                <a:spcPts val="1600"/>
              </a:spcBef>
              <a:spcAft>
                <a:spcPts val="0"/>
              </a:spcAft>
              <a:buSzPct val="100000"/>
              <a:buChar char="■"/>
              <a:defRPr dirty="0" lang="en-US" sz="1200"/>
            </a:lvl3pPr>
            <a:lvl4pPr algn="l" indent="-304793" lvl="3" marL="1828754">
              <a:lnSpc>
                <a:spcPct val="115000"/>
              </a:lnSpc>
              <a:spcBef>
                <a:spcPts val="1600"/>
              </a:spcBef>
              <a:spcAft>
                <a:spcPts val="0"/>
              </a:spcAft>
              <a:buSzPct val="100000"/>
              <a:buChar char="●"/>
              <a:defRPr dirty="0" lang="en-US" sz="1200"/>
            </a:lvl4pPr>
            <a:lvl5pPr algn="l" indent="-304793" lvl="4" marL="2285943">
              <a:lnSpc>
                <a:spcPct val="115000"/>
              </a:lnSpc>
              <a:spcBef>
                <a:spcPts val="1600"/>
              </a:spcBef>
              <a:spcAft>
                <a:spcPts val="0"/>
              </a:spcAft>
              <a:buSzPct val="100000"/>
              <a:buChar char="○"/>
              <a:defRPr dirty="0" lang="en-US" sz="1200"/>
            </a:lvl5pPr>
            <a:lvl6pPr algn="l" indent="-304793" lvl="5" marL="2743132">
              <a:lnSpc>
                <a:spcPct val="115000"/>
              </a:lnSpc>
              <a:spcBef>
                <a:spcPts val="1600"/>
              </a:spcBef>
              <a:spcAft>
                <a:spcPts val="0"/>
              </a:spcAft>
              <a:buSzPct val="100000"/>
              <a:buChar char="■"/>
              <a:defRPr dirty="0" lang="en-US" sz="1200"/>
            </a:lvl6pPr>
            <a:lvl7pPr algn="l" indent="-304793" lvl="6" marL="3200320">
              <a:lnSpc>
                <a:spcPct val="115000"/>
              </a:lnSpc>
              <a:spcBef>
                <a:spcPts val="1600"/>
              </a:spcBef>
              <a:spcAft>
                <a:spcPts val="0"/>
              </a:spcAft>
              <a:buSzPct val="100000"/>
              <a:buChar char="●"/>
              <a:defRPr dirty="0" lang="en-US" sz="1200"/>
            </a:lvl7pPr>
            <a:lvl8pPr algn="l" indent="-304793" lvl="7" marL="3657509">
              <a:lnSpc>
                <a:spcPct val="115000"/>
              </a:lnSpc>
              <a:spcBef>
                <a:spcPts val="1600"/>
              </a:spcBef>
              <a:spcAft>
                <a:spcPts val="0"/>
              </a:spcAft>
              <a:buSzPct val="100000"/>
              <a:buChar char="○"/>
              <a:defRPr dirty="0" lang="en-US" sz="1200"/>
            </a:lvl8pPr>
            <a:lvl9pPr algn="l" indent="-304793" lvl="8" marL="4114697">
              <a:lnSpc>
                <a:spcPct val="115000"/>
              </a:lnSpc>
              <a:spcBef>
                <a:spcPts val="1600"/>
              </a:spcBef>
              <a:spcAft>
                <a:spcPts val="1600"/>
              </a:spcAft>
              <a:buSzPct val="100000"/>
              <a:buChar char="■"/>
              <a:defRPr dirty="0" lang="en-US" sz="1200"/>
            </a:lvl9pPr>
          </a:lstStyle>
          <a:p>
            <a:pPr/>
            <a:r>
              <a:rPr dirty="0" lang="en-US"/>
              <a:t/>
            </a:r>
            <a:endParaRPr dirty="0" lang="en-US"/>
          </a:p>
        </p:txBody>
      </p:sp>
      <p:sp>
        <p:nvSpPr>
          <p:cNvPr id="4" name="Google Shape;31;p30">
            <a:extLst>
              <a:ext uri="{0C8326ED-2491-4267-8E0E-5D84F8CEA690}">
                <a16:creationId xmlns:a16="http://schemas.microsoft.com/office/drawing/2010/main" id="{AB93425E-2E01-4041-B914-6D941EE05446}"/>
              </a:ext>
            </a:extLst>
          </p:cNvPr>
          <p:cNvSpPr>
            <a:spLocks noGrp="true"/>
          </p:cNvSpPr>
          <p:nvPr>
            <p:ph idx="12"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9CA0EF77-AF95-4C59-A2EF-B8F365F1F4A2}" type="slidenum"/>
            <a:endParaRPr dirty="0" lang="en-US"/>
          </a:p>
        </p:txBody>
      </p:sp>
      <p:sp>
        <p:nvSpPr>
          <p:cNvPr hidden="false" id="5" name="Footer Placeholder 4">
            <a:extLst>
              <a:ext uri="{444FA2E8-F607-4A62-B495-EA992ECC5B21}">
                <a16:creationId xmlns:a16="http://schemas.microsoft.com/office/drawing/2010/main" id="{8F7C931E-320B-4A4E-82C5-E97312EC78C4}"/>
              </a:ext>
            </a:extLst>
          </p:cNvPr>
          <p:cNvSpPr>
            <a:spLocks noGrp="true"/>
          </p:cNvSpPr>
          <p:nvPr>
            <p:ph idx="13" sz="quarter" type="ftr"/>
          </p:nvPr>
        </p:nvSpPr>
        <p:spPr/>
        <p:txBody>
          <a:bodyPr rtlCol="0"/>
          <a:lstStyle>
            <a:lvl1pPr lvl="0"/>
          </a:lstStyle>
          <a:p>
            <a:pPr/>
            <a:r>
              <a:rPr dirty="0" lang="en-US"/>
              <a:t>Footer</a:t>
            </a:r>
            <a:endParaRPr dirty="0" lang="en-US"/>
          </a:p>
        </p:txBody>
      </p:sp>
      <p:sp>
        <p:nvSpPr>
          <p:cNvPr hidden="false" id="6" name="Date Placeholder 3">
            <a:extLst>
              <a:ext uri="{85DA1F3B-4464-4A66-9818-5AE0BD315904}">
                <a16:creationId xmlns:a16="http://schemas.microsoft.com/office/drawing/2010/main" id="{D5981E98-2D04-4969-A684-CFA7458B8BA3}"/>
              </a:ext>
            </a:extLst>
          </p:cNvPr>
          <p:cNvSpPr>
            <a:spLocks noGrp="true"/>
          </p:cNvSpPr>
          <p:nvPr>
            <p:ph idx="14" sz="half" type="dt"/>
          </p:nvPr>
        </p:nvSpPr>
        <p:spPr/>
        <p:txBody>
          <a:bodyPr rtlCol="0"/>
          <a:lstStyle>
            <a:lvl1pPr lvl="0"/>
          </a:lstStyle>
          <a:p>
            <a:pPr/>
            <a:r>
              <a:rPr dirty="0" lang="en-US"/>
              <a:t>Date</a:t>
            </a:r>
            <a:endParaRPr dirty="0" lang="en-US"/>
          </a:p>
        </p:txBody>
      </p:sp>
    </p:spTree>
    <p:extLst>
      <p:ext uri="{517B146D-4F53-4A63-843F-F0EB925D59BA}">
        <p14:creationId xmlns:p14="http://schemas.microsoft.com/office/powerpoint/2010/main" val="1712467675957"/>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ColTx">
  <p:cSld name="Title and two columns">
    <p:spTree>
      <p:nvGrpSpPr>
        <p:cNvPr id="1" name=""/>
        <p:cNvGrpSpPr/>
        <p:nvPr/>
      </p:nvGrpSpPr>
      <p:grpSpPr>
        <a:xfrm>
          <a:off x="0" y="0"/>
          <a:ext cx="0" cy="0"/>
          <a:chOff x="0" y="0"/>
          <a:chExt cx="0" cy="0"/>
        </a:xfrm>
      </p:grpSpPr>
      <p:sp>
        <p:nvSpPr>
          <p:cNvPr id="2" name="Google Shape;21;p28">
            <a:extLst>
              <a:ext uri="{850162F0-C0CC-4987-84AF-6B8E7EB122E6}">
                <a16:creationId xmlns:a16="http://schemas.microsoft.com/office/drawing/2010/main" id="{AB79C732-472B-4137-A130-20153F39250D}"/>
              </a:ext>
            </a:extLst>
          </p:cNvPr>
          <p:cNvSpPr>
            <a:spLocks noGrp="true"/>
          </p:cNvSpPr>
          <p:nvPr>
            <p:ph type="title"/>
          </p:nvPr>
        </p:nvSpPr>
        <p:spPr>
          <a:xfrm rot="0">
            <a:off x="311700" y="445025"/>
            <a:ext cx="8520600" cy="572700"/>
          </a:xfrm>
          <a:prstGeom prst="rect">
            <a:avLst/>
          </a:prstGeom>
          <a:noFill/>
          <a:ln>
            <a:noFill/>
          </a:ln>
        </p:spPr>
        <p:txBody>
          <a:bodyPr anchor="t" bIns="91425" lIns="91425" rIns="91425" rtlCol="0" spcFirstLastPara="true" tIns="91425" wrap="square">
            <a:noAutofit/>
          </a:bodyPr>
          <a:lstStyle>
            <a:lvl1pPr algn="l" lvl="0">
              <a:lnSpc>
                <a:spcPct val="100000"/>
              </a:lnSpc>
              <a:spcBef>
                <a:spcPts val="0"/>
              </a:spcBef>
              <a:spcAft>
                <a:spcPts val="0"/>
              </a:spcAft>
              <a:buSzPct val="100000"/>
              <a:buNone/>
            </a:lvl1pPr>
            <a:lvl2pPr algn="l" lvl="1">
              <a:lnSpc>
                <a:spcPct val="100000"/>
              </a:lnSpc>
              <a:spcBef>
                <a:spcPts val="0"/>
              </a:spcBef>
              <a:spcAft>
                <a:spcPts val="0"/>
              </a:spcAft>
              <a:buSzPct val="100000"/>
              <a:buNone/>
            </a:lvl2pPr>
            <a:lvl3pPr algn="l" lvl="2">
              <a:lnSpc>
                <a:spcPct val="100000"/>
              </a:lnSpc>
              <a:spcBef>
                <a:spcPts val="0"/>
              </a:spcBef>
              <a:spcAft>
                <a:spcPts val="0"/>
              </a:spcAft>
              <a:buSzPct val="100000"/>
              <a:buNone/>
            </a:lvl3pPr>
            <a:lvl4pPr algn="l" lvl="3">
              <a:lnSpc>
                <a:spcPct val="100000"/>
              </a:lnSpc>
              <a:spcBef>
                <a:spcPts val="0"/>
              </a:spcBef>
              <a:spcAft>
                <a:spcPts val="0"/>
              </a:spcAft>
              <a:buSzPct val="100000"/>
              <a:buNone/>
            </a:lvl4pPr>
            <a:lvl5pPr algn="l" lvl="4">
              <a:lnSpc>
                <a:spcPct val="100000"/>
              </a:lnSpc>
              <a:spcBef>
                <a:spcPts val="0"/>
              </a:spcBef>
              <a:spcAft>
                <a:spcPts val="0"/>
              </a:spcAft>
              <a:buSzPct val="100000"/>
              <a:buNone/>
            </a:lvl5pPr>
            <a:lvl6pPr algn="l" lvl="5">
              <a:lnSpc>
                <a:spcPct val="100000"/>
              </a:lnSpc>
              <a:spcBef>
                <a:spcPts val="0"/>
              </a:spcBef>
              <a:spcAft>
                <a:spcPts val="0"/>
              </a:spcAft>
              <a:buSzPct val="100000"/>
              <a:buNone/>
            </a:lvl6pPr>
            <a:lvl7pPr algn="l" lvl="6">
              <a:lnSpc>
                <a:spcPct val="100000"/>
              </a:lnSpc>
              <a:spcBef>
                <a:spcPts val="0"/>
              </a:spcBef>
              <a:spcAft>
                <a:spcPts val="0"/>
              </a:spcAft>
              <a:buSzPct val="100000"/>
              <a:buNone/>
            </a:lvl7pPr>
            <a:lvl8pPr algn="l" lvl="7">
              <a:lnSpc>
                <a:spcPct val="100000"/>
              </a:lnSpc>
              <a:spcBef>
                <a:spcPts val="0"/>
              </a:spcBef>
              <a:spcAft>
                <a:spcPts val="0"/>
              </a:spcAft>
              <a:buSzPct val="100000"/>
              <a:buNone/>
            </a:lvl8pPr>
            <a:lvl9pPr algn="l" lvl="8">
              <a:lnSpc>
                <a:spcPct val="100000"/>
              </a:lnSpc>
              <a:spcBef>
                <a:spcPts val="0"/>
              </a:spcBef>
              <a:spcAft>
                <a:spcPts val="0"/>
              </a:spcAft>
              <a:buSzPct val="100000"/>
              <a:buNone/>
            </a:lvl9pPr>
          </a:lstStyle>
          <a:p>
            <a:pPr/>
            <a:r>
              <a:rPr dirty="0" lang="en-US"/>
              <a:t/>
            </a:r>
            <a:endParaRPr dirty="0" lang="en-US"/>
          </a:p>
        </p:txBody>
      </p:sp>
      <p:sp>
        <p:nvSpPr>
          <p:cNvPr id="3" name="Google Shape;22;p28">
            <a:extLst>
              <a:ext uri="{CE3232F2-5CE2-447D-A973-3B1E3834270E}">
                <a16:creationId xmlns:a16="http://schemas.microsoft.com/office/drawing/2010/main" id="{65BCF88C-A7F4-450F-9476-03B14740C311}"/>
              </a:ext>
            </a:extLst>
          </p:cNvPr>
          <p:cNvSpPr>
            <a:spLocks noGrp="true"/>
          </p:cNvSpPr>
          <p:nvPr>
            <p:ph idx="1" type="body"/>
          </p:nvPr>
        </p:nvSpPr>
        <p:spPr>
          <a:xfrm rot="0">
            <a:off x="311700" y="1152475"/>
            <a:ext cx="3999900" cy="3416400"/>
          </a:xfrm>
          <a:prstGeom prst="rect">
            <a:avLst/>
          </a:prstGeom>
          <a:noFill/>
          <a:ln>
            <a:noFill/>
          </a:ln>
        </p:spPr>
        <p:txBody>
          <a:bodyPr anchor="t" bIns="91425" lIns="91425" rIns="91425" rtlCol="0" spcFirstLastPara="true" tIns="91425" wrap="square">
            <a:noAutofit/>
          </a:bodyPr>
          <a:lstStyle>
            <a:lvl1pPr algn="l" indent="-317499" lvl="0" marL="457200">
              <a:lnSpc>
                <a:spcPct val="115000"/>
              </a:lnSpc>
              <a:spcBef>
                <a:spcPts val="0"/>
              </a:spcBef>
              <a:spcAft>
                <a:spcPts val="0"/>
              </a:spcAft>
              <a:buSzPct val="100000"/>
              <a:buChar char="●"/>
              <a:defRPr dirty="0" lang="en-US" sz="1400"/>
            </a:lvl1pPr>
            <a:lvl2pPr algn="l" indent="-304800" lvl="1" marL="914400">
              <a:lnSpc>
                <a:spcPct val="115000"/>
              </a:lnSpc>
              <a:spcBef>
                <a:spcPts val="1600"/>
              </a:spcBef>
              <a:spcAft>
                <a:spcPts val="0"/>
              </a:spcAft>
              <a:buSzPct val="100000"/>
              <a:buChar char="○"/>
              <a:defRPr dirty="0" lang="en-US" sz="1200"/>
            </a:lvl2pPr>
            <a:lvl3pPr algn="l" indent="-304800" lvl="2" marL="1371600">
              <a:lnSpc>
                <a:spcPct val="115000"/>
              </a:lnSpc>
              <a:spcBef>
                <a:spcPts val="1600"/>
              </a:spcBef>
              <a:spcAft>
                <a:spcPts val="0"/>
              </a:spcAft>
              <a:buSzPct val="100000"/>
              <a:buChar char="■"/>
              <a:defRPr dirty="0" lang="en-US" sz="1200"/>
            </a:lvl3pPr>
            <a:lvl4pPr algn="l" indent="-304800" lvl="3" marL="1828800">
              <a:lnSpc>
                <a:spcPct val="115000"/>
              </a:lnSpc>
              <a:spcBef>
                <a:spcPts val="1600"/>
              </a:spcBef>
              <a:spcAft>
                <a:spcPts val="0"/>
              </a:spcAft>
              <a:buSzPct val="100000"/>
              <a:buChar char="●"/>
              <a:defRPr dirty="0" lang="en-US" sz="1200"/>
            </a:lvl4pPr>
            <a:lvl5pPr algn="l" indent="-304800" lvl="4" marL="2286000">
              <a:lnSpc>
                <a:spcPct val="115000"/>
              </a:lnSpc>
              <a:spcBef>
                <a:spcPts val="1600"/>
              </a:spcBef>
              <a:spcAft>
                <a:spcPts val="0"/>
              </a:spcAft>
              <a:buSzPct val="100000"/>
              <a:buChar char="○"/>
              <a:defRPr dirty="0" lang="en-US" sz="1200"/>
            </a:lvl5pPr>
            <a:lvl6pPr algn="l" indent="-304800" lvl="5" marL="2743200">
              <a:lnSpc>
                <a:spcPct val="115000"/>
              </a:lnSpc>
              <a:spcBef>
                <a:spcPts val="1600"/>
              </a:spcBef>
              <a:spcAft>
                <a:spcPts val="0"/>
              </a:spcAft>
              <a:buSzPct val="100000"/>
              <a:buChar char="■"/>
              <a:defRPr dirty="0" lang="en-US" sz="1200"/>
            </a:lvl6pPr>
            <a:lvl7pPr algn="l" indent="-304800" lvl="6" marL="3200400">
              <a:lnSpc>
                <a:spcPct val="115000"/>
              </a:lnSpc>
              <a:spcBef>
                <a:spcPts val="1600"/>
              </a:spcBef>
              <a:spcAft>
                <a:spcPts val="0"/>
              </a:spcAft>
              <a:buSzPct val="100000"/>
              <a:buChar char="●"/>
              <a:defRPr dirty="0" lang="en-US" sz="1200"/>
            </a:lvl7pPr>
            <a:lvl8pPr algn="l" indent="-304800" lvl="7" marL="3657600">
              <a:lnSpc>
                <a:spcPct val="115000"/>
              </a:lnSpc>
              <a:spcBef>
                <a:spcPts val="1600"/>
              </a:spcBef>
              <a:spcAft>
                <a:spcPts val="0"/>
              </a:spcAft>
              <a:buSzPct val="100000"/>
              <a:buChar char="○"/>
              <a:defRPr dirty="0" lang="en-US" sz="1200"/>
            </a:lvl8pPr>
            <a:lvl9pPr algn="l" indent="-304800" lvl="8" marL="4114800">
              <a:lnSpc>
                <a:spcPct val="115000"/>
              </a:lnSpc>
              <a:spcBef>
                <a:spcPts val="1600"/>
              </a:spcBef>
              <a:spcAft>
                <a:spcPts val="1600"/>
              </a:spcAft>
              <a:buSzPct val="100000"/>
              <a:buChar char="■"/>
              <a:defRPr dirty="0" lang="en-US" sz="1200"/>
            </a:lvl9pPr>
          </a:lstStyle>
          <a:p>
            <a:pPr/>
            <a:r>
              <a:rPr dirty="0" lang="en-US"/>
              <a:t/>
            </a:r>
            <a:endParaRPr dirty="0" lang="en-US"/>
          </a:p>
        </p:txBody>
      </p:sp>
      <p:sp>
        <p:nvSpPr>
          <p:cNvPr id="4" name="Google Shape;23;p28">
            <a:extLst>
              <a:ext uri="{C5635C34-4F3E-441A-AF1E-A18AF4A006AE}">
                <a16:creationId xmlns:a16="http://schemas.microsoft.com/office/drawing/2010/main" id="{15716793-2346-411D-BD99-42A10CDB6F03}"/>
              </a:ext>
            </a:extLst>
          </p:cNvPr>
          <p:cNvSpPr>
            <a:spLocks noGrp="true"/>
          </p:cNvSpPr>
          <p:nvPr>
            <p:ph idx="2" type="body"/>
          </p:nvPr>
        </p:nvSpPr>
        <p:spPr>
          <a:xfrm rot="0">
            <a:off x="4832399" y="1152475"/>
            <a:ext cx="3999900" cy="3416400"/>
          </a:xfrm>
          <a:prstGeom prst="rect">
            <a:avLst/>
          </a:prstGeom>
          <a:noFill/>
          <a:ln>
            <a:noFill/>
          </a:ln>
        </p:spPr>
        <p:txBody>
          <a:bodyPr anchor="t" bIns="91425" lIns="91425" rIns="91425" rtlCol="0" spcFirstLastPara="true" tIns="91425" wrap="square">
            <a:noAutofit/>
          </a:bodyPr>
          <a:lstStyle>
            <a:lvl1pPr algn="l" indent="-317499" lvl="0" marL="457200">
              <a:lnSpc>
                <a:spcPct val="115000"/>
              </a:lnSpc>
              <a:spcBef>
                <a:spcPts val="0"/>
              </a:spcBef>
              <a:spcAft>
                <a:spcPts val="0"/>
              </a:spcAft>
              <a:buSzPct val="100000"/>
              <a:buChar char="●"/>
              <a:defRPr dirty="0" lang="en-US" sz="1400"/>
            </a:lvl1pPr>
            <a:lvl2pPr algn="l" indent="-304800" lvl="1" marL="914400">
              <a:lnSpc>
                <a:spcPct val="115000"/>
              </a:lnSpc>
              <a:spcBef>
                <a:spcPts val="1600"/>
              </a:spcBef>
              <a:spcAft>
                <a:spcPts val="0"/>
              </a:spcAft>
              <a:buSzPct val="100000"/>
              <a:buChar char="○"/>
              <a:defRPr dirty="0" lang="en-US" sz="1200"/>
            </a:lvl2pPr>
            <a:lvl3pPr algn="l" indent="-304800" lvl="2" marL="1371600">
              <a:lnSpc>
                <a:spcPct val="115000"/>
              </a:lnSpc>
              <a:spcBef>
                <a:spcPts val="1600"/>
              </a:spcBef>
              <a:spcAft>
                <a:spcPts val="0"/>
              </a:spcAft>
              <a:buSzPct val="100000"/>
              <a:buChar char="■"/>
              <a:defRPr dirty="0" lang="en-US" sz="1200"/>
            </a:lvl3pPr>
            <a:lvl4pPr algn="l" indent="-304800" lvl="3" marL="1828800">
              <a:lnSpc>
                <a:spcPct val="115000"/>
              </a:lnSpc>
              <a:spcBef>
                <a:spcPts val="1600"/>
              </a:spcBef>
              <a:spcAft>
                <a:spcPts val="0"/>
              </a:spcAft>
              <a:buSzPct val="100000"/>
              <a:buChar char="●"/>
              <a:defRPr dirty="0" lang="en-US" sz="1200"/>
            </a:lvl4pPr>
            <a:lvl5pPr algn="l" indent="-304800" lvl="4" marL="2286000">
              <a:lnSpc>
                <a:spcPct val="115000"/>
              </a:lnSpc>
              <a:spcBef>
                <a:spcPts val="1600"/>
              </a:spcBef>
              <a:spcAft>
                <a:spcPts val="0"/>
              </a:spcAft>
              <a:buSzPct val="100000"/>
              <a:buChar char="○"/>
              <a:defRPr dirty="0" lang="en-US" sz="1200"/>
            </a:lvl5pPr>
            <a:lvl6pPr algn="l" indent="-304800" lvl="5" marL="2743200">
              <a:lnSpc>
                <a:spcPct val="115000"/>
              </a:lnSpc>
              <a:spcBef>
                <a:spcPts val="1600"/>
              </a:spcBef>
              <a:spcAft>
                <a:spcPts val="0"/>
              </a:spcAft>
              <a:buSzPct val="100000"/>
              <a:buChar char="■"/>
              <a:defRPr dirty="0" lang="en-US" sz="1200"/>
            </a:lvl6pPr>
            <a:lvl7pPr algn="l" indent="-304800" lvl="6" marL="3200400">
              <a:lnSpc>
                <a:spcPct val="115000"/>
              </a:lnSpc>
              <a:spcBef>
                <a:spcPts val="1600"/>
              </a:spcBef>
              <a:spcAft>
                <a:spcPts val="0"/>
              </a:spcAft>
              <a:buSzPct val="100000"/>
              <a:buChar char="●"/>
              <a:defRPr dirty="0" lang="en-US" sz="1200"/>
            </a:lvl7pPr>
            <a:lvl8pPr algn="l" indent="-304800" lvl="7" marL="3657600">
              <a:lnSpc>
                <a:spcPct val="115000"/>
              </a:lnSpc>
              <a:spcBef>
                <a:spcPts val="1600"/>
              </a:spcBef>
              <a:spcAft>
                <a:spcPts val="0"/>
              </a:spcAft>
              <a:buSzPct val="100000"/>
              <a:buChar char="○"/>
              <a:defRPr dirty="0" lang="en-US" sz="1200"/>
            </a:lvl8pPr>
            <a:lvl9pPr algn="l" indent="-304800" lvl="8" marL="4114800">
              <a:lnSpc>
                <a:spcPct val="115000"/>
              </a:lnSpc>
              <a:spcBef>
                <a:spcPts val="1600"/>
              </a:spcBef>
              <a:spcAft>
                <a:spcPts val="1600"/>
              </a:spcAft>
              <a:buSzPct val="100000"/>
              <a:buChar char="■"/>
              <a:defRPr dirty="0" lang="en-US" sz="1200"/>
            </a:lvl9pPr>
          </a:lstStyle>
          <a:p>
            <a:pPr/>
            <a:r>
              <a:rPr dirty="0" lang="en-US"/>
              <a:t/>
            </a:r>
            <a:endParaRPr dirty="0" lang="en-US"/>
          </a:p>
        </p:txBody>
      </p:sp>
      <p:sp>
        <p:nvSpPr>
          <p:cNvPr id="5" name="Google Shape;24;p28">
            <a:extLst>
              <a:ext uri="{F505211A-5E59-4D99-9ACE-4DACA6CD92E4}">
                <a16:creationId xmlns:a16="http://schemas.microsoft.com/office/drawing/2010/main" id="{1F32E3CF-FCEC-46B4-8028-6464BCDA8C2E}"/>
              </a:ext>
            </a:extLst>
          </p:cNvPr>
          <p:cNvSpPr>
            <a:spLocks noGrp="true"/>
          </p:cNvSpPr>
          <p:nvPr>
            <p:ph idx="12"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AC858054-9D59-407B-AE0C-8768777FDC3A}" type="slidenum"/>
            <a:endParaRPr dirty="0" lang="en-US"/>
          </a:p>
        </p:txBody>
      </p:sp>
      <p:sp>
        <p:nvSpPr>
          <p:cNvPr hidden="false" id="6" name="Footer Placeholder 4">
            <a:extLst>
              <a:ext uri="{7FA10938-AB2F-4F80-AF74-B3F18BFB791D}">
                <a16:creationId xmlns:a16="http://schemas.microsoft.com/office/drawing/2010/main" id="{E159ECF9-986A-48BD-9E65-DCEC6D211241}"/>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7" name="Date Placeholder 3">
            <a:extLst>
              <a:ext uri="{A7E3EC8D-2EB5-4176-A340-34EE482DB1A2}">
                <a16:creationId xmlns:a16="http://schemas.microsoft.com/office/drawing/2010/main" id="{2D50D79C-9CB1-4E86-A6C1-C9AA18C3F4EC}"/>
              </a:ext>
            </a:extLst>
          </p:cNvPr>
          <p:cNvSpPr>
            <a:spLocks noGrp="true"/>
          </p:cNvSpPr>
          <p:nvPr>
            <p:ph idx="10" sz="half" type="dt"/>
          </p:nvPr>
        </p:nvSpPr>
        <p:spPr/>
        <p:txBody>
          <a:bodyPr rtlCol="0"/>
          <a:lstStyle>
            <a:lvl1pPr lvl="0"/>
          </a:lstStyle>
          <a:p>
            <a:pPr/>
            <a:r>
              <a:rPr dirty="0" lang="en-US"/>
              <a:t>Date</a:t>
            </a:r>
            <a:endParaRPr dirty="0" lang="en-US"/>
          </a:p>
        </p:txBody>
      </p:sp>
    </p:spTree>
    <p:extLst>
      <p:ext uri="{111ABC88-3B90-4806-8248-5E37BE65B7E0}">
        <p14:creationId xmlns:p14="http://schemas.microsoft.com/office/powerpoint/2010/main" val="1712467675960"/>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One column text">
    <p:spTree>
      <p:nvGrpSpPr>
        <p:cNvPr id="1" name=""/>
        <p:cNvGrpSpPr/>
        <p:nvPr/>
      </p:nvGrpSpPr>
      <p:grpSpPr>
        <a:xfrm>
          <a:off x="0" y="0"/>
          <a:ext cx="0" cy="0"/>
          <a:chOff x="0" y="0"/>
          <a:chExt cx="0" cy="0"/>
        </a:xfrm>
      </p:grpSpPr>
      <p:sp>
        <p:nvSpPr>
          <p:cNvPr id="2" name="Google Shape;29;p30">
            <a:extLst>
              <a:ext uri="{E5F2D2AF-8F8C-47AB-BF09-44A636C963F4}">
                <a16:creationId xmlns:a16="http://schemas.microsoft.com/office/drawing/2010/main" id="{5EDDD08C-929C-497A-9BE8-E7497AFFF269}"/>
              </a:ext>
            </a:extLst>
          </p:cNvPr>
          <p:cNvSpPr>
            <a:spLocks noGrp="true"/>
          </p:cNvSpPr>
          <p:nvPr>
            <p:ph idx="10" type="title"/>
          </p:nvPr>
        </p:nvSpPr>
        <p:spPr>
          <a:xfrm rot="0">
            <a:off x="311700" y="555600"/>
            <a:ext cx="2808000" cy="755699"/>
          </a:xfrm>
          <a:prstGeom prst="rect">
            <a:avLst/>
          </a:prstGeom>
          <a:noFill/>
          <a:ln>
            <a:noFill/>
          </a:ln>
        </p:spPr>
        <p:txBody>
          <a:bodyPr anchor="b" bIns="91425" lIns="91425" rIns="91425" rtlCol="0" spcFirstLastPara="true" tIns="91425" wrap="square">
            <a:noAutofit/>
          </a:bodyPr>
          <a:lstStyle>
            <a:lvl1pPr algn="l" lvl="0">
              <a:lnSpc>
                <a:spcPct val="100000"/>
              </a:lnSpc>
              <a:spcBef>
                <a:spcPts val="0"/>
              </a:spcBef>
              <a:spcAft>
                <a:spcPts val="0"/>
              </a:spcAft>
              <a:buSzPct val="100000"/>
              <a:buNone/>
              <a:defRPr dirty="0" lang="en-US" sz="2400"/>
            </a:lvl1pPr>
            <a:lvl2pPr algn="l" lvl="1">
              <a:lnSpc>
                <a:spcPct val="100000"/>
              </a:lnSpc>
              <a:spcBef>
                <a:spcPts val="0"/>
              </a:spcBef>
              <a:spcAft>
                <a:spcPts val="0"/>
              </a:spcAft>
              <a:buSzPct val="100000"/>
              <a:buNone/>
              <a:defRPr dirty="0" lang="en-US" sz="2400"/>
            </a:lvl2pPr>
            <a:lvl3pPr algn="l" lvl="2">
              <a:lnSpc>
                <a:spcPct val="100000"/>
              </a:lnSpc>
              <a:spcBef>
                <a:spcPts val="0"/>
              </a:spcBef>
              <a:spcAft>
                <a:spcPts val="0"/>
              </a:spcAft>
              <a:buSzPct val="100000"/>
              <a:buNone/>
              <a:defRPr dirty="0" lang="en-US" sz="2400"/>
            </a:lvl3pPr>
            <a:lvl4pPr algn="l" lvl="3">
              <a:lnSpc>
                <a:spcPct val="100000"/>
              </a:lnSpc>
              <a:spcBef>
                <a:spcPts val="0"/>
              </a:spcBef>
              <a:spcAft>
                <a:spcPts val="0"/>
              </a:spcAft>
              <a:buSzPct val="100000"/>
              <a:buNone/>
              <a:defRPr dirty="0" lang="en-US" sz="2400"/>
            </a:lvl4pPr>
            <a:lvl5pPr algn="l" lvl="4">
              <a:lnSpc>
                <a:spcPct val="100000"/>
              </a:lnSpc>
              <a:spcBef>
                <a:spcPts val="0"/>
              </a:spcBef>
              <a:spcAft>
                <a:spcPts val="0"/>
              </a:spcAft>
              <a:buSzPct val="100000"/>
              <a:buNone/>
              <a:defRPr dirty="0" lang="en-US" sz="2400"/>
            </a:lvl5pPr>
            <a:lvl6pPr algn="l" lvl="5">
              <a:lnSpc>
                <a:spcPct val="100000"/>
              </a:lnSpc>
              <a:spcBef>
                <a:spcPts val="0"/>
              </a:spcBef>
              <a:spcAft>
                <a:spcPts val="0"/>
              </a:spcAft>
              <a:buSzPct val="100000"/>
              <a:buNone/>
              <a:defRPr dirty="0" lang="en-US" sz="2400"/>
            </a:lvl6pPr>
            <a:lvl7pPr algn="l" lvl="6">
              <a:lnSpc>
                <a:spcPct val="100000"/>
              </a:lnSpc>
              <a:spcBef>
                <a:spcPts val="0"/>
              </a:spcBef>
              <a:spcAft>
                <a:spcPts val="0"/>
              </a:spcAft>
              <a:buSzPct val="100000"/>
              <a:buNone/>
              <a:defRPr dirty="0" lang="en-US" sz="2400"/>
            </a:lvl7pPr>
            <a:lvl8pPr algn="l" lvl="7">
              <a:lnSpc>
                <a:spcPct val="100000"/>
              </a:lnSpc>
              <a:spcBef>
                <a:spcPts val="0"/>
              </a:spcBef>
              <a:spcAft>
                <a:spcPts val="0"/>
              </a:spcAft>
              <a:buSzPct val="100000"/>
              <a:buNone/>
              <a:defRPr dirty="0" lang="en-US" sz="2400"/>
            </a:lvl8pPr>
            <a:lvl9pPr algn="l" lvl="8">
              <a:lnSpc>
                <a:spcPct val="100000"/>
              </a:lnSpc>
              <a:spcBef>
                <a:spcPts val="0"/>
              </a:spcBef>
              <a:spcAft>
                <a:spcPts val="0"/>
              </a:spcAft>
              <a:buSzPct val="100000"/>
              <a:buNone/>
              <a:defRPr dirty="0" lang="en-US" sz="2400"/>
            </a:lvl9pPr>
          </a:lstStyle>
          <a:p>
            <a:pPr/>
            <a:r>
              <a:rPr dirty="0" lang="en-US"/>
              <a:t/>
            </a:r>
            <a:endParaRPr dirty="0" lang="en-US"/>
          </a:p>
        </p:txBody>
      </p:sp>
      <p:sp>
        <p:nvSpPr>
          <p:cNvPr id="3" name="Google Shape;30;p30">
            <a:extLst>
              <a:ext uri="{85E41FB1-E050-45AB-B881-3B0192A9447A}">
                <a16:creationId xmlns:a16="http://schemas.microsoft.com/office/drawing/2010/main" id="{18C7CF15-33C7-4104-87D7-589F9ABFECE1}"/>
              </a:ext>
            </a:extLst>
          </p:cNvPr>
          <p:cNvSpPr>
            <a:spLocks noGrp="true"/>
          </p:cNvSpPr>
          <p:nvPr>
            <p:ph idx="11" type="body"/>
          </p:nvPr>
        </p:nvSpPr>
        <p:spPr>
          <a:xfrm rot="0">
            <a:off x="311700" y="1389600"/>
            <a:ext cx="2808000" cy="3179400"/>
          </a:xfrm>
          <a:prstGeom prst="rect">
            <a:avLst/>
          </a:prstGeom>
          <a:noFill/>
          <a:ln>
            <a:noFill/>
          </a:ln>
        </p:spPr>
        <p:txBody>
          <a:bodyPr anchor="t" bIns="91425" lIns="91425" rIns="91425" rtlCol="0" spcFirstLastPara="true" tIns="91425" wrap="square">
            <a:noAutofit/>
          </a:bodyPr>
          <a:lstStyle>
            <a:lvl1pPr algn="l" indent="-304800" lvl="0" marL="457200">
              <a:lnSpc>
                <a:spcPct val="115000"/>
              </a:lnSpc>
              <a:spcBef>
                <a:spcPts val="0"/>
              </a:spcBef>
              <a:spcAft>
                <a:spcPts val="0"/>
              </a:spcAft>
              <a:buSzPct val="100000"/>
              <a:buChar char="●"/>
              <a:defRPr dirty="0" lang="en-US" sz="1200"/>
            </a:lvl1pPr>
            <a:lvl2pPr algn="l" indent="-304800" lvl="1" marL="914400">
              <a:lnSpc>
                <a:spcPct val="115000"/>
              </a:lnSpc>
              <a:spcBef>
                <a:spcPts val="1600"/>
              </a:spcBef>
              <a:spcAft>
                <a:spcPts val="0"/>
              </a:spcAft>
              <a:buSzPct val="100000"/>
              <a:buChar char="○"/>
              <a:defRPr dirty="0" lang="en-US" sz="1200"/>
            </a:lvl2pPr>
            <a:lvl3pPr algn="l" indent="-304800" lvl="2" marL="1371600">
              <a:lnSpc>
                <a:spcPct val="115000"/>
              </a:lnSpc>
              <a:spcBef>
                <a:spcPts val="1600"/>
              </a:spcBef>
              <a:spcAft>
                <a:spcPts val="0"/>
              </a:spcAft>
              <a:buSzPct val="100000"/>
              <a:buChar char="■"/>
              <a:defRPr dirty="0" lang="en-US" sz="1200"/>
            </a:lvl3pPr>
            <a:lvl4pPr algn="l" indent="-304800" lvl="3" marL="1828800">
              <a:lnSpc>
                <a:spcPct val="115000"/>
              </a:lnSpc>
              <a:spcBef>
                <a:spcPts val="1600"/>
              </a:spcBef>
              <a:spcAft>
                <a:spcPts val="0"/>
              </a:spcAft>
              <a:buSzPct val="100000"/>
              <a:buChar char="●"/>
              <a:defRPr dirty="0" lang="en-US" sz="1200"/>
            </a:lvl4pPr>
            <a:lvl5pPr algn="l" indent="-304800" lvl="4" marL="2286000">
              <a:lnSpc>
                <a:spcPct val="115000"/>
              </a:lnSpc>
              <a:spcBef>
                <a:spcPts val="1600"/>
              </a:spcBef>
              <a:spcAft>
                <a:spcPts val="0"/>
              </a:spcAft>
              <a:buSzPct val="100000"/>
              <a:buChar char="○"/>
              <a:defRPr dirty="0" lang="en-US" sz="1200"/>
            </a:lvl5pPr>
            <a:lvl6pPr algn="l" indent="-304800" lvl="5" marL="2743200">
              <a:lnSpc>
                <a:spcPct val="115000"/>
              </a:lnSpc>
              <a:spcBef>
                <a:spcPts val="1600"/>
              </a:spcBef>
              <a:spcAft>
                <a:spcPts val="0"/>
              </a:spcAft>
              <a:buSzPct val="100000"/>
              <a:buChar char="■"/>
              <a:defRPr dirty="0" lang="en-US" sz="1200"/>
            </a:lvl6pPr>
            <a:lvl7pPr algn="l" indent="-304800" lvl="6" marL="3200400">
              <a:lnSpc>
                <a:spcPct val="115000"/>
              </a:lnSpc>
              <a:spcBef>
                <a:spcPts val="1600"/>
              </a:spcBef>
              <a:spcAft>
                <a:spcPts val="0"/>
              </a:spcAft>
              <a:buSzPct val="100000"/>
              <a:buChar char="●"/>
              <a:defRPr dirty="0" lang="en-US" sz="1200"/>
            </a:lvl7pPr>
            <a:lvl8pPr algn="l" indent="-304800" lvl="7" marL="3657600">
              <a:lnSpc>
                <a:spcPct val="115000"/>
              </a:lnSpc>
              <a:spcBef>
                <a:spcPts val="1600"/>
              </a:spcBef>
              <a:spcAft>
                <a:spcPts val="0"/>
              </a:spcAft>
              <a:buSzPct val="100000"/>
              <a:buChar char="○"/>
              <a:defRPr dirty="0" lang="en-US" sz="1200"/>
            </a:lvl8pPr>
            <a:lvl9pPr algn="l" indent="-304800" lvl="8" marL="4114800">
              <a:lnSpc>
                <a:spcPct val="115000"/>
              </a:lnSpc>
              <a:spcBef>
                <a:spcPts val="1600"/>
              </a:spcBef>
              <a:spcAft>
                <a:spcPts val="1600"/>
              </a:spcAft>
              <a:buSzPct val="100000"/>
              <a:buChar char="■"/>
              <a:defRPr dirty="0" lang="en-US" sz="1200"/>
            </a:lvl9pPr>
          </a:lstStyle>
          <a:p>
            <a:pPr/>
            <a:r>
              <a:rPr dirty="0" lang="en-US"/>
              <a:t/>
            </a:r>
            <a:endParaRPr dirty="0" lang="en-US"/>
          </a:p>
        </p:txBody>
      </p:sp>
      <p:sp>
        <p:nvSpPr>
          <p:cNvPr id="4" name="Google Shape;31;p30">
            <a:extLst>
              <a:ext uri="{A7CF6FF0-2993-439C-8C7B-EFA2A5AEF7E7}">
                <a16:creationId xmlns:a16="http://schemas.microsoft.com/office/drawing/2010/main" id="{14671C71-02F1-4C0E-A5F1-6326186BF00B}"/>
              </a:ext>
            </a:extLst>
          </p:cNvPr>
          <p:cNvSpPr>
            <a:spLocks noGrp="true"/>
          </p:cNvSpPr>
          <p:nvPr>
            <p:ph idx="12"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A8EF9D6B-5EE3-43DF-8080-BED8CDE86127}" type="slidenum"/>
            <a:endParaRPr dirty="0" lang="en-US"/>
          </a:p>
        </p:txBody>
      </p:sp>
      <p:sp>
        <p:nvSpPr>
          <p:cNvPr hidden="false" id="5" name="Footer Placeholder 4">
            <a:extLst>
              <a:ext uri="{AD45E987-8F40-46F5-8ED9-4306158B4039}">
                <a16:creationId xmlns:a16="http://schemas.microsoft.com/office/drawing/2010/main" id="{90A8D900-D223-45D9-AEBA-11A6464CAA1D}"/>
              </a:ext>
            </a:extLst>
          </p:cNvPr>
          <p:cNvSpPr>
            <a:spLocks noGrp="true"/>
          </p:cNvSpPr>
          <p:nvPr>
            <p:ph idx="13" sz="quarter" type="ftr"/>
          </p:nvPr>
        </p:nvSpPr>
        <p:spPr/>
        <p:txBody>
          <a:bodyPr rtlCol="0"/>
          <a:lstStyle>
            <a:lvl1pPr lvl="0"/>
          </a:lstStyle>
          <a:p>
            <a:pPr/>
            <a:r>
              <a:rPr dirty="0" lang="en-US"/>
              <a:t>Footer</a:t>
            </a:r>
            <a:endParaRPr dirty="0" lang="en-US"/>
          </a:p>
        </p:txBody>
      </p:sp>
      <p:sp>
        <p:nvSpPr>
          <p:cNvPr hidden="false" id="6" name="Date Placeholder 3">
            <a:extLst>
              <a:ext uri="{C25FF79D-1BE6-4284-AA7E-E216BAFC52F0}">
                <a16:creationId xmlns:a16="http://schemas.microsoft.com/office/drawing/2010/main" id="{5C1F9A50-0D9C-4DB5-98A9-6373D71AE105}"/>
              </a:ext>
            </a:extLst>
          </p:cNvPr>
          <p:cNvSpPr>
            <a:spLocks noGrp="true"/>
          </p:cNvSpPr>
          <p:nvPr>
            <p:ph idx="14" sz="half" type="dt"/>
          </p:nvPr>
        </p:nvSpPr>
        <p:spPr/>
        <p:txBody>
          <a:bodyPr rtlCol="0"/>
          <a:lstStyle>
            <a:lvl1pPr lvl="0"/>
          </a:lstStyle>
          <a:p>
            <a:pPr/>
            <a:r>
              <a:rPr dirty="0" lang="en-US"/>
              <a:t>Date</a:t>
            </a:r>
            <a:endParaRPr dirty="0" lang="en-US"/>
          </a:p>
        </p:txBody>
      </p:sp>
    </p:spTree>
    <p:extLst>
      <p:ext uri="{908F385A-30C8-4CB4-8FBD-87CD53854B9F}">
        <p14:creationId xmlns:p14="http://schemas.microsoft.com/office/powerpoint/2010/main" val="1712467675962"/>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Main point">
    <p:spTree>
      <p:nvGrpSpPr>
        <p:cNvPr id="1" name=""/>
        <p:cNvGrpSpPr/>
        <p:nvPr/>
      </p:nvGrpSpPr>
      <p:grpSpPr>
        <a:xfrm>
          <a:off x="0" y="0"/>
          <a:ext cx="0" cy="0"/>
          <a:chOff x="0" y="0"/>
          <a:chExt cx="0" cy="0"/>
        </a:xfrm>
      </p:grpSpPr>
      <p:sp>
        <p:nvSpPr>
          <p:cNvPr id="2" name="Google Shape;33;p31">
            <a:extLst>
              <a:ext uri="{41CAAD3B-0280-48A4-A78F-CE245F5777FD}">
                <a16:creationId xmlns:a16="http://schemas.microsoft.com/office/drawing/2010/main" id="{FFF1C7D1-E5A1-47B5-A6EC-5BC6DCEDC80F}"/>
              </a:ext>
            </a:extLst>
          </p:cNvPr>
          <p:cNvSpPr>
            <a:spLocks noGrp="true"/>
          </p:cNvSpPr>
          <p:nvPr>
            <p:ph idx="10" type="title"/>
          </p:nvPr>
        </p:nvSpPr>
        <p:spPr>
          <a:xfrm rot="0">
            <a:off x="490250" y="450150"/>
            <a:ext cx="6367800" cy="4090800"/>
          </a:xfrm>
          <a:prstGeom prst="rect">
            <a:avLst/>
          </a:prstGeom>
          <a:noFill/>
          <a:ln>
            <a:noFill/>
          </a:ln>
        </p:spPr>
        <p:txBody>
          <a:bodyPr anchor="ctr" bIns="91425" lIns="91425" rIns="91425" rtlCol="0" spcFirstLastPara="true" tIns="91425" wrap="square">
            <a:noAutofit/>
          </a:bodyPr>
          <a:lstStyle>
            <a:lvl1pPr algn="l" lvl="0">
              <a:lnSpc>
                <a:spcPct val="100000"/>
              </a:lnSpc>
              <a:spcBef>
                <a:spcPts val="0"/>
              </a:spcBef>
              <a:spcAft>
                <a:spcPts val="0"/>
              </a:spcAft>
              <a:buSzPct val="100000"/>
              <a:buNone/>
              <a:defRPr dirty="0" lang="en-US" sz="4800"/>
            </a:lvl1pPr>
            <a:lvl2pPr algn="l" lvl="1">
              <a:lnSpc>
                <a:spcPct val="100000"/>
              </a:lnSpc>
              <a:spcBef>
                <a:spcPts val="0"/>
              </a:spcBef>
              <a:spcAft>
                <a:spcPts val="0"/>
              </a:spcAft>
              <a:buSzPct val="100000"/>
              <a:buNone/>
              <a:defRPr dirty="0" lang="en-US" sz="4800"/>
            </a:lvl2pPr>
            <a:lvl3pPr algn="l" lvl="2">
              <a:lnSpc>
                <a:spcPct val="100000"/>
              </a:lnSpc>
              <a:spcBef>
                <a:spcPts val="0"/>
              </a:spcBef>
              <a:spcAft>
                <a:spcPts val="0"/>
              </a:spcAft>
              <a:buSzPct val="100000"/>
              <a:buNone/>
              <a:defRPr dirty="0" lang="en-US" sz="4800"/>
            </a:lvl3pPr>
            <a:lvl4pPr algn="l" lvl="3">
              <a:lnSpc>
                <a:spcPct val="100000"/>
              </a:lnSpc>
              <a:spcBef>
                <a:spcPts val="0"/>
              </a:spcBef>
              <a:spcAft>
                <a:spcPts val="0"/>
              </a:spcAft>
              <a:buSzPct val="100000"/>
              <a:buNone/>
              <a:defRPr dirty="0" lang="en-US" sz="4800"/>
            </a:lvl4pPr>
            <a:lvl5pPr algn="l" lvl="4">
              <a:lnSpc>
                <a:spcPct val="100000"/>
              </a:lnSpc>
              <a:spcBef>
                <a:spcPts val="0"/>
              </a:spcBef>
              <a:spcAft>
                <a:spcPts val="0"/>
              </a:spcAft>
              <a:buSzPct val="100000"/>
              <a:buNone/>
              <a:defRPr dirty="0" lang="en-US" sz="4800"/>
            </a:lvl5pPr>
            <a:lvl6pPr algn="l" lvl="5">
              <a:lnSpc>
                <a:spcPct val="100000"/>
              </a:lnSpc>
              <a:spcBef>
                <a:spcPts val="0"/>
              </a:spcBef>
              <a:spcAft>
                <a:spcPts val="0"/>
              </a:spcAft>
              <a:buSzPct val="100000"/>
              <a:buNone/>
              <a:defRPr dirty="0" lang="en-US" sz="4800"/>
            </a:lvl6pPr>
            <a:lvl7pPr algn="l" lvl="6">
              <a:lnSpc>
                <a:spcPct val="100000"/>
              </a:lnSpc>
              <a:spcBef>
                <a:spcPts val="0"/>
              </a:spcBef>
              <a:spcAft>
                <a:spcPts val="0"/>
              </a:spcAft>
              <a:buSzPct val="100000"/>
              <a:buNone/>
              <a:defRPr dirty="0" lang="en-US" sz="4800"/>
            </a:lvl7pPr>
            <a:lvl8pPr algn="l" lvl="7">
              <a:lnSpc>
                <a:spcPct val="100000"/>
              </a:lnSpc>
              <a:spcBef>
                <a:spcPts val="0"/>
              </a:spcBef>
              <a:spcAft>
                <a:spcPts val="0"/>
              </a:spcAft>
              <a:buSzPct val="100000"/>
              <a:buNone/>
              <a:defRPr dirty="0" lang="en-US" sz="4800"/>
            </a:lvl8pPr>
            <a:lvl9pPr algn="l" lvl="8">
              <a:lnSpc>
                <a:spcPct val="100000"/>
              </a:lnSpc>
              <a:spcBef>
                <a:spcPts val="0"/>
              </a:spcBef>
              <a:spcAft>
                <a:spcPts val="0"/>
              </a:spcAft>
              <a:buSzPct val="100000"/>
              <a:buNone/>
              <a:defRPr dirty="0" lang="en-US" sz="4800"/>
            </a:lvl9pPr>
          </a:lstStyle>
          <a:p>
            <a:pPr/>
            <a:r>
              <a:rPr dirty="0" lang="en-US"/>
              <a:t/>
            </a:r>
            <a:endParaRPr dirty="0" lang="en-US"/>
          </a:p>
        </p:txBody>
      </p:sp>
      <p:sp>
        <p:nvSpPr>
          <p:cNvPr id="3" name="Google Shape;34;p31">
            <a:extLst>
              <a:ext uri="{E4524050-D66D-4068-A6BA-49FCB0EA476E}">
                <a16:creationId xmlns:a16="http://schemas.microsoft.com/office/drawing/2010/main" id="{8F909657-EDB1-4737-BEC9-FD6EE9D6EB03}"/>
              </a:ext>
            </a:extLst>
          </p:cNvPr>
          <p:cNvSpPr>
            <a:spLocks noGrp="true"/>
          </p:cNvSpPr>
          <p:nvPr>
            <p:ph idx="11"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82D4ED6A-D4A6-4C09-985B-A3344D85499C}" type="slidenum"/>
            <a:endParaRPr dirty="0" lang="en-US"/>
          </a:p>
        </p:txBody>
      </p:sp>
      <p:sp>
        <p:nvSpPr>
          <p:cNvPr hidden="false" id="4" name="Footer Placeholder 4">
            <a:extLst>
              <a:ext uri="{88F8255B-D999-470C-AE71-A080D6C6E603}">
                <a16:creationId xmlns:a16="http://schemas.microsoft.com/office/drawing/2010/main" id="{E28A2ADA-07E2-4FFD-9773-81CF9EF0CD17}"/>
              </a:ext>
            </a:extLst>
          </p:cNvPr>
          <p:cNvSpPr>
            <a:spLocks noGrp="true"/>
          </p:cNvSpPr>
          <p:nvPr>
            <p:ph idx="12" sz="quarter" type="ftr"/>
          </p:nvPr>
        </p:nvSpPr>
        <p:spPr/>
        <p:txBody>
          <a:bodyPr rtlCol="0"/>
          <a:lstStyle>
            <a:lvl1pPr lvl="0"/>
          </a:lstStyle>
          <a:p>
            <a:pPr/>
            <a:r>
              <a:rPr dirty="0" lang="en-US"/>
              <a:t>Footer</a:t>
            </a:r>
            <a:endParaRPr dirty="0" lang="en-US"/>
          </a:p>
        </p:txBody>
      </p:sp>
      <p:sp>
        <p:nvSpPr>
          <p:cNvPr hidden="false" id="5" name="Date Placeholder 3">
            <a:extLst>
              <a:ext uri="{BB8665B7-723F-4740-B19F-8411FD64CC16}">
                <a16:creationId xmlns:a16="http://schemas.microsoft.com/office/drawing/2010/main" id="{074FF9D3-D8B0-4162-BE25-3D5EBBB69B32}"/>
              </a:ext>
            </a:extLst>
          </p:cNvPr>
          <p:cNvSpPr>
            <a:spLocks noGrp="true"/>
          </p:cNvSpPr>
          <p:nvPr>
            <p:ph idx="13" sz="half" type="dt"/>
          </p:nvPr>
        </p:nvSpPr>
        <p:spPr/>
        <p:txBody>
          <a:bodyPr rtlCol="0"/>
          <a:lstStyle>
            <a:lvl1pPr lvl="0"/>
          </a:lstStyle>
          <a:p>
            <a:pPr/>
            <a:r>
              <a:rPr dirty="0" lang="en-US"/>
              <a:t>Date</a:t>
            </a:r>
            <a:endParaRPr dirty="0" lang="en-US"/>
          </a:p>
        </p:txBody>
      </p:sp>
    </p:spTree>
    <p:extLst>
      <p:ext uri="{34E4D671-AACB-4C2D-AA1F-3609D5D3F3D9}">
        <p14:creationId xmlns:p14="http://schemas.microsoft.com/office/powerpoint/2010/main" val="1712467675964"/>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Section title and description">
    <p:spTree>
      <p:nvGrpSpPr>
        <p:cNvPr id="1" name=""/>
        <p:cNvGrpSpPr/>
        <p:nvPr/>
      </p:nvGrpSpPr>
      <p:grpSpPr>
        <a:xfrm>
          <a:off x="0" y="0"/>
          <a:ext cx="0" cy="0"/>
          <a:chOff x="0" y="0"/>
          <a:chExt cx="0" cy="0"/>
        </a:xfrm>
      </p:grpSpPr>
      <p:sp>
        <p:nvSpPr>
          <p:cNvPr id="2" name="Google Shape;36;p32">
            <a:extLst>
              <a:ext uri="{F9CE374D-B7FA-40F5-81A5-671FB7C41C63}">
                <a16:creationId xmlns:a16="http://schemas.microsoft.com/office/drawing/2010/main" id="{56A729A4-D75B-43F8-B63A-D0BCBA4B5D60}"/>
              </a:ext>
            </a:extLst>
          </p:cNvPr>
          <p:cNvSpPr/>
          <p:nvPr/>
        </p:nvSpPr>
        <p:spPr>
          <a:xfrm rot="0">
            <a:off x="4572000" y="-125"/>
            <a:ext cx="4572000" cy="5143500"/>
          </a:xfrm>
          <a:prstGeom prst="rect">
            <a:avLst/>
          </a:prstGeom>
          <a:solidFill>
            <a:srgbClr val="eeeeee"/>
          </a:solidFill>
          <a:ln>
            <a:noFill/>
          </a:ln>
        </p:spPr>
        <p:txBody>
          <a:bodyPr anchor="ctr" bIns="91425" lIns="91425" rIns="91425" rtlCol="0" spcFirstLastPara="true" tIns="91425" wrap="square">
            <a:noAutofit/>
          </a:bodyPr>
          <a:lstStyle/>
          <a:p>
            <a:pPr algn="l" indent="0" lvl="0" marL="0" marR="0" rtl="false">
              <a:lnSpc>
                <a:spcPct val="100000"/>
              </a:lnSpc>
              <a:spcBef>
                <a:spcPts val="0"/>
              </a:spcBef>
              <a:spcAft>
                <a:spcPts val="0"/>
              </a:spcAft>
              <a:buClr>
                <a:srgbClr val="000000"/>
              </a:buClr>
              <a:buSzPct val="100000"/>
              <a:buFont typeface="Arial"/>
              <a:buNone/>
            </a:pPr>
            <a:r>
              <a:rPr b="0" cap="none" dirty="0" i="0" lang="en-US" strike="noStrike" sz="1400" u="none">
                <a:solidFill>
                  <a:srgbClr val="000000"/>
                </a:solidFill>
                <a:latin typeface="Arial"/>
              </a:rPr>
              <a:t/>
            </a:r>
            <a:endParaRPr b="0" cap="none" dirty="0" i="0" lang="en-US" strike="noStrike" sz="1400" u="none">
              <a:solidFill>
                <a:srgbClr val="000000"/>
              </a:solidFill>
              <a:latin typeface="Arial"/>
            </a:endParaRPr>
          </a:p>
        </p:txBody>
      </p:sp>
      <p:sp>
        <p:nvSpPr>
          <p:cNvPr id="3" name="Google Shape;37;p32">
            <a:extLst>
              <a:ext uri="{94680275-B716-46B1-B316-03A46E2341FB}">
                <a16:creationId xmlns:a16="http://schemas.microsoft.com/office/drawing/2010/main" id="{7F8F0319-402A-4CA8-8BF8-DA581738CE31}"/>
              </a:ext>
            </a:extLst>
          </p:cNvPr>
          <p:cNvSpPr>
            <a:spLocks noGrp="true"/>
          </p:cNvSpPr>
          <p:nvPr>
            <p:ph idx="10" type="title"/>
          </p:nvPr>
        </p:nvSpPr>
        <p:spPr>
          <a:xfrm rot="0">
            <a:off x="265500" y="1233175"/>
            <a:ext cx="4045200" cy="1482300"/>
          </a:xfrm>
          <a:prstGeom prst="rect">
            <a:avLst/>
          </a:prstGeom>
          <a:noFill/>
          <a:ln>
            <a:noFill/>
          </a:ln>
        </p:spPr>
        <p:txBody>
          <a:bodyPr anchor="b" bIns="91425" lIns="91425" rIns="91425" rtlCol="0" spcFirstLastPara="true" tIns="91425" wrap="square">
            <a:noAutofit/>
          </a:bodyPr>
          <a:lstStyle>
            <a:lvl1pPr algn="ctr" lvl="0">
              <a:lnSpc>
                <a:spcPct val="100000"/>
              </a:lnSpc>
              <a:spcBef>
                <a:spcPts val="0"/>
              </a:spcBef>
              <a:spcAft>
                <a:spcPts val="0"/>
              </a:spcAft>
              <a:buSzPct val="100000"/>
              <a:buNone/>
              <a:defRPr dirty="0" lang="en-US" sz="4200"/>
            </a:lvl1pPr>
            <a:lvl2pPr algn="ctr" lvl="1">
              <a:lnSpc>
                <a:spcPct val="100000"/>
              </a:lnSpc>
              <a:spcBef>
                <a:spcPts val="0"/>
              </a:spcBef>
              <a:spcAft>
                <a:spcPts val="0"/>
              </a:spcAft>
              <a:buSzPct val="100000"/>
              <a:buNone/>
              <a:defRPr dirty="0" lang="en-US" sz="4200"/>
            </a:lvl2pPr>
            <a:lvl3pPr algn="ctr" lvl="2">
              <a:lnSpc>
                <a:spcPct val="100000"/>
              </a:lnSpc>
              <a:spcBef>
                <a:spcPts val="0"/>
              </a:spcBef>
              <a:spcAft>
                <a:spcPts val="0"/>
              </a:spcAft>
              <a:buSzPct val="100000"/>
              <a:buNone/>
              <a:defRPr dirty="0" lang="en-US" sz="4200"/>
            </a:lvl3pPr>
            <a:lvl4pPr algn="ctr" lvl="3">
              <a:lnSpc>
                <a:spcPct val="100000"/>
              </a:lnSpc>
              <a:spcBef>
                <a:spcPts val="0"/>
              </a:spcBef>
              <a:spcAft>
                <a:spcPts val="0"/>
              </a:spcAft>
              <a:buSzPct val="100000"/>
              <a:buNone/>
              <a:defRPr dirty="0" lang="en-US" sz="4200"/>
            </a:lvl4pPr>
            <a:lvl5pPr algn="ctr" lvl="4">
              <a:lnSpc>
                <a:spcPct val="100000"/>
              </a:lnSpc>
              <a:spcBef>
                <a:spcPts val="0"/>
              </a:spcBef>
              <a:spcAft>
                <a:spcPts val="0"/>
              </a:spcAft>
              <a:buSzPct val="100000"/>
              <a:buNone/>
              <a:defRPr dirty="0" lang="en-US" sz="4200"/>
            </a:lvl5pPr>
            <a:lvl6pPr algn="ctr" lvl="5">
              <a:lnSpc>
                <a:spcPct val="100000"/>
              </a:lnSpc>
              <a:spcBef>
                <a:spcPts val="0"/>
              </a:spcBef>
              <a:spcAft>
                <a:spcPts val="0"/>
              </a:spcAft>
              <a:buSzPct val="100000"/>
              <a:buNone/>
              <a:defRPr dirty="0" lang="en-US" sz="4200"/>
            </a:lvl6pPr>
            <a:lvl7pPr algn="ctr" lvl="6">
              <a:lnSpc>
                <a:spcPct val="100000"/>
              </a:lnSpc>
              <a:spcBef>
                <a:spcPts val="0"/>
              </a:spcBef>
              <a:spcAft>
                <a:spcPts val="0"/>
              </a:spcAft>
              <a:buSzPct val="100000"/>
              <a:buNone/>
              <a:defRPr dirty="0" lang="en-US" sz="4200"/>
            </a:lvl7pPr>
            <a:lvl8pPr algn="ctr" lvl="7">
              <a:lnSpc>
                <a:spcPct val="100000"/>
              </a:lnSpc>
              <a:spcBef>
                <a:spcPts val="0"/>
              </a:spcBef>
              <a:spcAft>
                <a:spcPts val="0"/>
              </a:spcAft>
              <a:buSzPct val="100000"/>
              <a:buNone/>
              <a:defRPr dirty="0" lang="en-US" sz="4200"/>
            </a:lvl8pPr>
            <a:lvl9pPr algn="ctr" lvl="8">
              <a:lnSpc>
                <a:spcPct val="100000"/>
              </a:lnSpc>
              <a:spcBef>
                <a:spcPts val="0"/>
              </a:spcBef>
              <a:spcAft>
                <a:spcPts val="0"/>
              </a:spcAft>
              <a:buSzPct val="100000"/>
              <a:buNone/>
              <a:defRPr dirty="0" lang="en-US" sz="4200"/>
            </a:lvl9pPr>
          </a:lstStyle>
          <a:p>
            <a:pPr/>
            <a:r>
              <a:rPr dirty="0" lang="en-US"/>
              <a:t/>
            </a:r>
            <a:endParaRPr dirty="0" lang="en-US"/>
          </a:p>
        </p:txBody>
      </p:sp>
      <p:sp>
        <p:nvSpPr>
          <p:cNvPr id="4" name="Google Shape;38;p32">
            <a:extLst>
              <a:ext uri="{4141B87D-FF15-41E7-A9E4-1536069F9F6E}">
                <a16:creationId xmlns:a16="http://schemas.microsoft.com/office/drawing/2010/main" id="{474BE0A7-2F78-4B7B-876B-D66659D9CD4C}"/>
              </a:ext>
            </a:extLst>
          </p:cNvPr>
          <p:cNvSpPr>
            <a:spLocks noGrp="true"/>
          </p:cNvSpPr>
          <p:nvPr>
            <p:ph idx="11" type="subTitle"/>
          </p:nvPr>
        </p:nvSpPr>
        <p:spPr>
          <a:xfrm rot="0">
            <a:off x="265500" y="2803075"/>
            <a:ext cx="4045200" cy="1235100"/>
          </a:xfrm>
          <a:prstGeom prst="rect">
            <a:avLst/>
          </a:prstGeom>
          <a:noFill/>
          <a:ln>
            <a:noFill/>
          </a:ln>
        </p:spPr>
        <p:txBody>
          <a:bodyPr anchor="t" bIns="91425" lIns="91425" rIns="91425" rtlCol="0" spcFirstLastPara="true" tIns="91425" wrap="square">
            <a:noAutofit/>
          </a:bodyPr>
          <a:lstStyle>
            <a:lvl1pPr algn="ctr" lvl="0">
              <a:lnSpc>
                <a:spcPct val="100000"/>
              </a:lnSpc>
              <a:spcBef>
                <a:spcPts val="0"/>
              </a:spcBef>
              <a:spcAft>
                <a:spcPts val="0"/>
              </a:spcAft>
              <a:buSzPct val="100000"/>
              <a:buNone/>
              <a:defRPr dirty="0" lang="en-US" sz="2100"/>
            </a:lvl1pPr>
            <a:lvl2pPr algn="ctr" lvl="1">
              <a:lnSpc>
                <a:spcPct val="100000"/>
              </a:lnSpc>
              <a:spcBef>
                <a:spcPts val="0"/>
              </a:spcBef>
              <a:spcAft>
                <a:spcPts val="0"/>
              </a:spcAft>
              <a:buSzPct val="100000"/>
              <a:buNone/>
              <a:defRPr dirty="0" lang="en-US" sz="2100"/>
            </a:lvl2pPr>
            <a:lvl3pPr algn="ctr" lvl="2">
              <a:lnSpc>
                <a:spcPct val="100000"/>
              </a:lnSpc>
              <a:spcBef>
                <a:spcPts val="0"/>
              </a:spcBef>
              <a:spcAft>
                <a:spcPts val="0"/>
              </a:spcAft>
              <a:buSzPct val="100000"/>
              <a:buNone/>
              <a:defRPr dirty="0" lang="en-US" sz="2100"/>
            </a:lvl3pPr>
            <a:lvl4pPr algn="ctr" lvl="3">
              <a:lnSpc>
                <a:spcPct val="100000"/>
              </a:lnSpc>
              <a:spcBef>
                <a:spcPts val="0"/>
              </a:spcBef>
              <a:spcAft>
                <a:spcPts val="0"/>
              </a:spcAft>
              <a:buSzPct val="100000"/>
              <a:buNone/>
              <a:defRPr dirty="0" lang="en-US" sz="2100"/>
            </a:lvl4pPr>
            <a:lvl5pPr algn="ctr" lvl="4">
              <a:lnSpc>
                <a:spcPct val="100000"/>
              </a:lnSpc>
              <a:spcBef>
                <a:spcPts val="0"/>
              </a:spcBef>
              <a:spcAft>
                <a:spcPts val="0"/>
              </a:spcAft>
              <a:buSzPct val="100000"/>
              <a:buNone/>
              <a:defRPr dirty="0" lang="en-US" sz="2100"/>
            </a:lvl5pPr>
            <a:lvl6pPr algn="ctr" lvl="5">
              <a:lnSpc>
                <a:spcPct val="100000"/>
              </a:lnSpc>
              <a:spcBef>
                <a:spcPts val="0"/>
              </a:spcBef>
              <a:spcAft>
                <a:spcPts val="0"/>
              </a:spcAft>
              <a:buSzPct val="100000"/>
              <a:buNone/>
              <a:defRPr dirty="0" lang="en-US" sz="2100"/>
            </a:lvl6pPr>
            <a:lvl7pPr algn="ctr" lvl="6">
              <a:lnSpc>
                <a:spcPct val="100000"/>
              </a:lnSpc>
              <a:spcBef>
                <a:spcPts val="0"/>
              </a:spcBef>
              <a:spcAft>
                <a:spcPts val="0"/>
              </a:spcAft>
              <a:buSzPct val="100000"/>
              <a:buNone/>
              <a:defRPr dirty="0" lang="en-US" sz="2100"/>
            </a:lvl7pPr>
            <a:lvl8pPr algn="ctr" lvl="7">
              <a:lnSpc>
                <a:spcPct val="100000"/>
              </a:lnSpc>
              <a:spcBef>
                <a:spcPts val="0"/>
              </a:spcBef>
              <a:spcAft>
                <a:spcPts val="0"/>
              </a:spcAft>
              <a:buSzPct val="100000"/>
              <a:buNone/>
              <a:defRPr dirty="0" lang="en-US" sz="2100"/>
            </a:lvl8pPr>
            <a:lvl9pPr algn="ctr" lvl="8">
              <a:lnSpc>
                <a:spcPct val="100000"/>
              </a:lnSpc>
              <a:spcBef>
                <a:spcPts val="0"/>
              </a:spcBef>
              <a:spcAft>
                <a:spcPts val="0"/>
              </a:spcAft>
              <a:buSzPct val="100000"/>
              <a:buNone/>
              <a:defRPr dirty="0" lang="en-US" sz="2100"/>
            </a:lvl9pPr>
          </a:lstStyle>
          <a:p>
            <a:pPr/>
            <a:r>
              <a:rPr dirty="0" lang="en-US"/>
              <a:t/>
            </a:r>
            <a:endParaRPr dirty="0" lang="en-US"/>
          </a:p>
        </p:txBody>
      </p:sp>
      <p:sp>
        <p:nvSpPr>
          <p:cNvPr id="5" name="Google Shape;39;p32">
            <a:extLst>
              <a:ext uri="{7F090669-5BF6-41BC-8932-4011E20C17E7}">
                <a16:creationId xmlns:a16="http://schemas.microsoft.com/office/drawing/2010/main" id="{B1766BEC-D8E3-43CA-825E-2814DC988C9C}"/>
              </a:ext>
            </a:extLst>
          </p:cNvPr>
          <p:cNvSpPr>
            <a:spLocks noGrp="true"/>
          </p:cNvSpPr>
          <p:nvPr>
            <p:ph idx="12" type="body"/>
          </p:nvPr>
        </p:nvSpPr>
        <p:spPr>
          <a:xfrm rot="0">
            <a:off x="4939499" y="724075"/>
            <a:ext cx="3837000" cy="3695100"/>
          </a:xfrm>
          <a:prstGeom prst="rect">
            <a:avLst/>
          </a:prstGeom>
          <a:noFill/>
          <a:ln>
            <a:noFill/>
          </a:ln>
        </p:spPr>
        <p:txBody>
          <a:bodyPr anchor="ctr" bIns="91425" lIns="91425" rIns="91425" rtlCol="0" spcFirstLastPara="true" tIns="91425" wrap="square">
            <a:noAutofit/>
          </a:bodyPr>
          <a:lstStyle>
            <a:lvl1pPr algn="l" indent="-342892" lvl="0" marL="457189">
              <a:lnSpc>
                <a:spcPct val="115000"/>
              </a:lnSpc>
              <a:spcBef>
                <a:spcPts val="0"/>
              </a:spcBef>
              <a:spcAft>
                <a:spcPts val="0"/>
              </a:spcAft>
              <a:buSzPct val="100000"/>
              <a:buChar char="●"/>
            </a:lvl1pPr>
            <a:lvl2pPr algn="l" indent="-317492" lvl="1" marL="914378">
              <a:lnSpc>
                <a:spcPct val="115000"/>
              </a:lnSpc>
              <a:spcBef>
                <a:spcPts val="1600"/>
              </a:spcBef>
              <a:spcAft>
                <a:spcPts val="0"/>
              </a:spcAft>
              <a:buSzPct val="100000"/>
              <a:buChar char="○"/>
            </a:lvl2pPr>
            <a:lvl3pPr algn="l" indent="-317492" lvl="2" marL="1371566">
              <a:lnSpc>
                <a:spcPct val="115000"/>
              </a:lnSpc>
              <a:spcBef>
                <a:spcPts val="1600"/>
              </a:spcBef>
              <a:spcAft>
                <a:spcPts val="0"/>
              </a:spcAft>
              <a:buSzPct val="100000"/>
              <a:buChar char="■"/>
            </a:lvl3pPr>
            <a:lvl4pPr algn="l" indent="-317492" lvl="3" marL="1828754">
              <a:lnSpc>
                <a:spcPct val="115000"/>
              </a:lnSpc>
              <a:spcBef>
                <a:spcPts val="1600"/>
              </a:spcBef>
              <a:spcAft>
                <a:spcPts val="0"/>
              </a:spcAft>
              <a:buSzPct val="100000"/>
              <a:buChar char="●"/>
            </a:lvl4pPr>
            <a:lvl5pPr algn="l" indent="-317492" lvl="4" marL="2285943">
              <a:lnSpc>
                <a:spcPct val="115000"/>
              </a:lnSpc>
              <a:spcBef>
                <a:spcPts val="1600"/>
              </a:spcBef>
              <a:spcAft>
                <a:spcPts val="0"/>
              </a:spcAft>
              <a:buSzPct val="100000"/>
              <a:buChar char="○"/>
            </a:lvl5pPr>
            <a:lvl6pPr algn="l" indent="-317492" lvl="5" marL="2743132">
              <a:lnSpc>
                <a:spcPct val="115000"/>
              </a:lnSpc>
              <a:spcBef>
                <a:spcPts val="1600"/>
              </a:spcBef>
              <a:spcAft>
                <a:spcPts val="0"/>
              </a:spcAft>
              <a:buSzPct val="100000"/>
              <a:buChar char="■"/>
            </a:lvl6pPr>
            <a:lvl7pPr algn="l" indent="-317492" lvl="6" marL="3200320">
              <a:lnSpc>
                <a:spcPct val="115000"/>
              </a:lnSpc>
              <a:spcBef>
                <a:spcPts val="1600"/>
              </a:spcBef>
              <a:spcAft>
                <a:spcPts val="0"/>
              </a:spcAft>
              <a:buSzPct val="100000"/>
              <a:buChar char="●"/>
            </a:lvl7pPr>
            <a:lvl8pPr algn="l" indent="-317492" lvl="7" marL="3657509">
              <a:lnSpc>
                <a:spcPct val="115000"/>
              </a:lnSpc>
              <a:spcBef>
                <a:spcPts val="1600"/>
              </a:spcBef>
              <a:spcAft>
                <a:spcPts val="0"/>
              </a:spcAft>
              <a:buSzPct val="100000"/>
              <a:buChar char="○"/>
            </a:lvl8pPr>
            <a:lvl9pPr algn="l" indent="-317492" lvl="8" marL="4114697">
              <a:lnSpc>
                <a:spcPct val="115000"/>
              </a:lnSpc>
              <a:spcBef>
                <a:spcPts val="1600"/>
              </a:spcBef>
              <a:spcAft>
                <a:spcPts val="1600"/>
              </a:spcAft>
              <a:buSzPct val="100000"/>
              <a:buChar char="■"/>
            </a:lvl9pPr>
          </a:lstStyle>
          <a:p>
            <a:pPr/>
            <a:r>
              <a:rPr dirty="0" lang="en-US"/>
              <a:t/>
            </a:r>
            <a:endParaRPr dirty="0" lang="en-US"/>
          </a:p>
        </p:txBody>
      </p:sp>
      <p:sp>
        <p:nvSpPr>
          <p:cNvPr id="6" name="Google Shape;40;p32">
            <a:extLst>
              <a:ext uri="{0C3BDFC1-AD2D-4C46-8989-2791C58E64BC}">
                <a16:creationId xmlns:a16="http://schemas.microsoft.com/office/drawing/2010/main" id="{BEC0078F-C791-42C8-8579-B069F5C88E60}"/>
              </a:ext>
            </a:extLst>
          </p:cNvPr>
          <p:cNvSpPr>
            <a:spLocks noGrp="true"/>
          </p:cNvSpPr>
          <p:nvPr>
            <p:ph idx="13"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E32475AB-BE20-46E6-9DB2-DABA80518FD8}" type="slidenum"/>
            <a:endParaRPr dirty="0" lang="en-US"/>
          </a:p>
        </p:txBody>
      </p:sp>
      <p:sp>
        <p:nvSpPr>
          <p:cNvPr hidden="false" id="7" name="Footer Placeholder 4">
            <a:extLst>
              <a:ext uri="{B0BA7993-7E3C-4FCC-97F2-6DDC89B3D235}">
                <a16:creationId xmlns:a16="http://schemas.microsoft.com/office/drawing/2010/main" id="{D19B811F-1611-4213-8E59-738F3B38FB85}"/>
              </a:ext>
            </a:extLst>
          </p:cNvPr>
          <p:cNvSpPr>
            <a:spLocks noGrp="true"/>
          </p:cNvSpPr>
          <p:nvPr>
            <p:ph idx="14" sz="quarter" type="ftr"/>
          </p:nvPr>
        </p:nvSpPr>
        <p:spPr/>
        <p:txBody>
          <a:bodyPr rtlCol="0"/>
          <a:lstStyle>
            <a:lvl1pPr lvl="0"/>
          </a:lstStyle>
          <a:p>
            <a:pPr/>
            <a:r>
              <a:rPr dirty="0" lang="en-US"/>
              <a:t>Footer</a:t>
            </a:r>
            <a:endParaRPr dirty="0" lang="en-US"/>
          </a:p>
        </p:txBody>
      </p:sp>
      <p:sp>
        <p:nvSpPr>
          <p:cNvPr hidden="false" id="8" name="Date Placeholder 3">
            <a:extLst>
              <a:ext uri="{96211766-FDA0-4B7D-8190-E3D1C9889EFC}">
                <a16:creationId xmlns:a16="http://schemas.microsoft.com/office/drawing/2010/main" id="{0ECB4668-FBCC-4A06-8E80-E87160FBAEAB}"/>
              </a:ext>
            </a:extLst>
          </p:cNvPr>
          <p:cNvSpPr>
            <a:spLocks noGrp="true"/>
          </p:cNvSpPr>
          <p:nvPr>
            <p:ph idx="15" sz="half" type="dt"/>
          </p:nvPr>
        </p:nvSpPr>
        <p:spPr/>
        <p:txBody>
          <a:bodyPr rtlCol="0"/>
          <a:lstStyle>
            <a:lvl1pPr lvl="0"/>
          </a:lstStyle>
          <a:p>
            <a:pPr/>
            <a:r>
              <a:rPr dirty="0" lang="en-US"/>
              <a:t>Date</a:t>
            </a:r>
            <a:endParaRPr dirty="0" lang="en-US"/>
          </a:p>
        </p:txBody>
      </p:sp>
    </p:spTree>
    <p:extLst>
      <p:ext uri="{F6FAEB37-63AE-4F69-B591-21192118F150}">
        <p14:creationId xmlns:p14="http://schemas.microsoft.com/office/powerpoint/2010/main" val="1712467675966"/>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Caption">
    <p:spTree>
      <p:nvGrpSpPr>
        <p:cNvPr id="1" name=""/>
        <p:cNvGrpSpPr/>
        <p:nvPr/>
      </p:nvGrpSpPr>
      <p:grpSpPr>
        <a:xfrm>
          <a:off x="0" y="0"/>
          <a:ext cx="0" cy="0"/>
          <a:chOff x="0" y="0"/>
          <a:chExt cx="0" cy="0"/>
        </a:xfrm>
      </p:grpSpPr>
      <p:sp>
        <p:nvSpPr>
          <p:cNvPr id="2" name="Google Shape;42;p33">
            <a:extLst>
              <a:ext uri="{84D45850-D953-4524-AB5C-9D7B3C7ADE06}">
                <a16:creationId xmlns:a16="http://schemas.microsoft.com/office/drawing/2010/main" id="{7E4D3EBF-FE9A-42C6-AEEB-9E0E1A2728D1}"/>
              </a:ext>
            </a:extLst>
          </p:cNvPr>
          <p:cNvSpPr>
            <a:spLocks noGrp="true"/>
          </p:cNvSpPr>
          <p:nvPr>
            <p:ph type="body"/>
          </p:nvPr>
        </p:nvSpPr>
        <p:spPr>
          <a:xfrm rot="0">
            <a:off x="311700" y="4230575"/>
            <a:ext cx="5998800" cy="605100"/>
          </a:xfrm>
          <a:prstGeom prst="rect">
            <a:avLst/>
          </a:prstGeom>
          <a:noFill/>
          <a:ln>
            <a:noFill/>
          </a:ln>
        </p:spPr>
        <p:txBody>
          <a:bodyPr anchor="ctr" bIns="91425" lIns="91425" rIns="91425" rtlCol="0" spcFirstLastPara="true" tIns="91425" wrap="square">
            <a:noAutofit/>
          </a:bodyPr>
          <a:lstStyle>
            <a:lvl1pPr algn="l" indent="-228594" lvl="0" marL="457189">
              <a:lnSpc>
                <a:spcPct val="100000"/>
              </a:lnSpc>
              <a:spcBef>
                <a:spcPts val="0"/>
              </a:spcBef>
              <a:spcAft>
                <a:spcPts val="0"/>
              </a:spcAft>
              <a:buSzPct val="100000"/>
              <a:buNone/>
            </a:lvl1pPr>
          </a:lstStyle>
          <a:p>
            <a:pPr/>
            <a:r>
              <a:rPr dirty="0" lang="en-US"/>
              <a:t/>
            </a:r>
            <a:endParaRPr dirty="0" lang="en-US"/>
          </a:p>
        </p:txBody>
      </p:sp>
      <p:sp>
        <p:nvSpPr>
          <p:cNvPr id="3" name="Google Shape;43;p33">
            <a:extLst>
              <a:ext uri="{8D7E324E-09C5-4734-9848-FB7E5B6807CA}">
                <a16:creationId xmlns:a16="http://schemas.microsoft.com/office/drawing/2010/main" id="{084719EF-35E7-4AEF-824B-137F167E49AC}"/>
              </a:ext>
            </a:extLst>
          </p:cNvPr>
          <p:cNvSpPr>
            <a:spLocks noGrp="true"/>
          </p:cNvSpPr>
          <p:nvPr>
            <p:ph idx="1"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987E4C87-459F-4BD7-8810-866ED33A2D7A}" type="slidenum"/>
            <a:endParaRPr dirty="0" lang="en-US"/>
          </a:p>
        </p:txBody>
      </p:sp>
      <p:sp>
        <p:nvSpPr>
          <p:cNvPr hidden="false" id="4" name="Footer Placeholder 4">
            <a:extLst>
              <a:ext uri="{4B5C1804-2921-41B8-8515-FDA462E43D4F}">
                <a16:creationId xmlns:a16="http://schemas.microsoft.com/office/drawing/2010/main" id="{26E824E0-F930-4C2E-A563-1567C0EDBD13}"/>
              </a:ext>
            </a:extLst>
          </p:cNvPr>
          <p:cNvSpPr>
            <a:spLocks noGrp="true"/>
          </p:cNvSpPr>
          <p:nvPr>
            <p:ph idx="2" sz="quarter" type="ftr"/>
          </p:nvPr>
        </p:nvSpPr>
        <p:spPr/>
        <p:txBody>
          <a:bodyPr rtlCol="0"/>
          <a:lstStyle>
            <a:lvl1pPr lvl="0"/>
          </a:lstStyle>
          <a:p>
            <a:pPr/>
            <a:r>
              <a:rPr dirty="0" lang="en-US"/>
              <a:t>Footer</a:t>
            </a:r>
            <a:endParaRPr dirty="0" lang="en-US"/>
          </a:p>
        </p:txBody>
      </p:sp>
      <p:sp>
        <p:nvSpPr>
          <p:cNvPr hidden="false" id="5" name="Date Placeholder 3">
            <a:extLst>
              <a:ext uri="{F6F53B6C-A486-4819-A305-4E86EC13BEF3}">
                <a16:creationId xmlns:a16="http://schemas.microsoft.com/office/drawing/2010/main" id="{4182F454-A8F2-496C-9741-5C2C77FE90B2}"/>
              </a:ext>
            </a:extLst>
          </p:cNvPr>
          <p:cNvSpPr>
            <a:spLocks noGrp="true"/>
          </p:cNvSpPr>
          <p:nvPr>
            <p:ph idx="3" sz="half" type="dt"/>
          </p:nvPr>
        </p:nvSpPr>
        <p:spPr/>
        <p:txBody>
          <a:bodyPr rtlCol="0"/>
          <a:lstStyle>
            <a:lvl1pPr lvl="0"/>
          </a:lstStyle>
          <a:p>
            <a:pPr/>
            <a:r>
              <a:rPr dirty="0" lang="en-US"/>
              <a:t>Date</a:t>
            </a:r>
            <a:endParaRPr dirty="0" lang="en-US"/>
          </a:p>
        </p:txBody>
      </p:sp>
    </p:spTree>
    <p:extLst>
      <p:ext uri="{5FF011BB-5D21-4E1D-8A77-BD30CB62032D}">
        <p14:creationId xmlns:p14="http://schemas.microsoft.com/office/powerpoint/2010/main" val="1712467675968"/>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Blank">
    <p:spTree>
      <p:nvGrpSpPr>
        <p:cNvPr id="1" name=""/>
        <p:cNvGrpSpPr/>
        <p:nvPr/>
      </p:nvGrpSpPr>
      <p:grpSpPr>
        <a:xfrm>
          <a:off x="0" y="0"/>
          <a:ext cx="0" cy="0"/>
          <a:chOff x="0" y="0"/>
          <a:chExt cx="0" cy="0"/>
        </a:xfrm>
      </p:grpSpPr>
      <p:sp>
        <p:nvSpPr>
          <p:cNvPr id="2" name="Google Shape;49;p35">
            <a:extLst>
              <a:ext uri="{8281FBB2-5C9F-4004-8FF9-0FDF6C4E4673}">
                <a16:creationId xmlns:a16="http://schemas.microsoft.com/office/drawing/2010/main" id="{D672EB08-D45F-42D5-A59A-D9423C09092A}"/>
              </a:ext>
            </a:extLst>
          </p:cNvPr>
          <p:cNvSpPr>
            <a:spLocks noGrp="true"/>
          </p:cNvSpPr>
          <p:nvPr>
            <p:ph idx="12"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AEB2FAF7-A5C2-42C9-AA9C-8EC7E645DECA}" type="slidenum"/>
            <a:endParaRPr dirty="0" lang="en-US"/>
          </a:p>
        </p:txBody>
      </p:sp>
      <p:sp>
        <p:nvSpPr>
          <p:cNvPr hidden="false" id="3" name="Footer Placeholder 4">
            <a:extLst>
              <a:ext uri="{3A428187-BCDF-4719-8557-C605B512C5DF}">
                <a16:creationId xmlns:a16="http://schemas.microsoft.com/office/drawing/2010/main" id="{583A90EE-09F1-434B-BDE0-A4A74A372B22}"/>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4" name="Date Placeholder 3">
            <a:extLst>
              <a:ext uri="{0FAB8D6B-06F9-4A50-A96C-09474DE62134}">
                <a16:creationId xmlns:a16="http://schemas.microsoft.com/office/drawing/2010/main" id="{37F3FDE7-161F-456F-A024-2F13DB276ACB}"/>
              </a:ext>
            </a:extLst>
          </p:cNvPr>
          <p:cNvSpPr>
            <a:spLocks noGrp="true"/>
          </p:cNvSpPr>
          <p:nvPr>
            <p:ph idx="10" sz="half" type="dt"/>
          </p:nvPr>
        </p:nvSpPr>
        <p:spPr/>
        <p:txBody>
          <a:bodyPr rtlCol="0"/>
          <a:lstStyle>
            <a:lvl1pPr lvl="0"/>
          </a:lstStyle>
          <a:p>
            <a:pPr/>
            <a:r>
              <a:rPr dirty="0" lang="en-US"/>
              <a:t>Date</a:t>
            </a:r>
            <a:endParaRPr dirty="0" lang="en-US"/>
          </a:p>
        </p:txBody>
      </p:sp>
    </p:spTree>
    <p:extLst>
      <p:ext uri="{FDA03B2C-B612-46C3-A48C-29C96818EDBF}">
        <p14:creationId xmlns:p14="http://schemas.microsoft.com/office/powerpoint/2010/main" val="1712467675970"/>
      </p:ext>
    </p:extLst>
  </p:cSld>
  <p:clrMapOvr>
    <a:masterClrMapping/>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x">
  <p:cSld name="1_Title Slide">
    <p:spTree>
      <p:nvGrpSpPr>
        <p:cNvPr id="1" name=""/>
        <p:cNvGrpSpPr/>
        <p:nvPr/>
      </p:nvGrpSpPr>
      <p:grpSpPr>
        <a:xfrm>
          <a:off x="0" y="0"/>
          <a:ext cx="0" cy="0"/>
          <a:chOff x="0" y="0"/>
          <a:chExt cx="0" cy="0"/>
        </a:xfrm>
      </p:grpSpPr>
      <p:sp>
        <p:nvSpPr>
          <p:cNvPr id="2" name="PlaceHolder 1">
            <a:extLst>
              <a:ext uri="{22698E5D-2542-473D-9F96-691A07C4FE84}">
                <a16:creationId xmlns:a16="http://schemas.microsoft.com/office/drawing/2010/main" id="{E03E3048-B4CF-4EEB-A4FE-7CFE6DE8C1B6}"/>
              </a:ext>
            </a:extLst>
          </p:cNvPr>
          <p:cNvSpPr>
            <a:spLocks noGrp="true"/>
          </p:cNvSpPr>
          <p:nvPr>
            <p:ph type="title"/>
          </p:nvPr>
        </p:nvSpPr>
        <p:spPr>
          <a:xfrm rot="0">
            <a:off x="628560" y="273780"/>
            <a:ext cx="7886430" cy="993870"/>
          </a:xfrm>
          <a:prstGeom prst="rect">
            <a:avLst/>
          </a:prstGeom>
        </p:spPr>
        <p:txBody>
          <a:bodyPr anchor="ctr" bIns="0" lIns="0" rIns="0" rtlCol="0" tIns="0">
            <a:noAutofit/>
          </a:bodyPr>
          <a:lstStyle/>
          <a:p>
            <a:pPr/>
            <a:r>
              <a:rPr b="0" dirty="0" lang="en-US" spc="-1" strike="noStrike" sz="1350">
                <a:solidFill>
                  <a:srgbClr val="000000"/>
                </a:solidFill>
                <a:latin typeface="Calibri"/>
              </a:rPr>
              <a:t/>
            </a:r>
            <a:endParaRPr b="0" dirty="0" lang="en-US" spc="-1" strike="noStrike" sz="1350">
              <a:solidFill>
                <a:srgbClr val="000000"/>
              </a:solidFill>
              <a:latin typeface="Calibri"/>
            </a:endParaRPr>
          </a:p>
        </p:txBody>
      </p:sp>
      <p:sp>
        <p:nvSpPr>
          <p:cNvPr id="3" name="PlaceHolder 2">
            <a:extLst>
              <a:ext uri="{BAA48B5E-9A9B-434F-A1F7-A2C4A50517E9}">
                <a16:creationId xmlns:a16="http://schemas.microsoft.com/office/drawing/2010/main" id="{640DB0EA-BC9E-46E7-9741-319A5D599273}"/>
              </a:ext>
            </a:extLst>
          </p:cNvPr>
          <p:cNvSpPr>
            <a:spLocks noGrp="true"/>
          </p:cNvSpPr>
          <p:nvPr>
            <p:ph idx="1" type="subTitle"/>
          </p:nvPr>
        </p:nvSpPr>
        <p:spPr>
          <a:xfrm rot="0">
            <a:off x="457110" y="1203389"/>
            <a:ext cx="8229330" cy="2982959"/>
          </a:xfrm>
          <a:prstGeom prst="rect">
            <a:avLst/>
          </a:prstGeom>
        </p:spPr>
        <p:txBody>
          <a:bodyPr anchor="ctr" bIns="0" lIns="0" rIns="0" rtlCol="0" tIns="0">
            <a:noAutofit/>
          </a:bodyPr>
          <a:lstStyle/>
          <a:p>
            <a:pPr algn="ctr"/>
            <a:r>
              <a:rPr b="0" dirty="0" lang="en-US" spc="-1" strike="noStrike" sz="2400">
                <a:latin typeface="Arial"/>
              </a:rPr>
              <a:t/>
            </a:r>
            <a:endParaRPr b="0" dirty="0" lang="en-US" spc="-1" strike="noStrike" sz="2400">
              <a:latin typeface="Arial"/>
            </a:endParaRPr>
          </a:p>
        </p:txBody>
      </p:sp>
      <p:sp>
        <p:nvSpPr>
          <p:cNvPr hidden="false" id="4" name="Footer Placeholder 4">
            <a:extLst>
              <a:ext uri="{F8842613-EF66-4EB3-A961-B64A17D84C5C}">
                <a16:creationId xmlns:a16="http://schemas.microsoft.com/office/drawing/2010/main" id="{4A685761-17E2-4B63-BBFE-3B5E98DBEA05}"/>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5" name="Slide Number Placeholder 5">
            <a:extLst>
              <a:ext uri="{D89C638B-4863-4E4F-BB98-922D69C89D36}">
                <a16:creationId xmlns:a16="http://schemas.microsoft.com/office/drawing/2010/main" id="{7B005F50-0F97-406B-B008-6432A76DC24A}"/>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6" name="Date Placeholder 3">
            <a:extLst>
              <a:ext uri="{3B453E45-73A8-452A-A15A-E779AB6DCF27}">
                <a16:creationId xmlns:a16="http://schemas.microsoft.com/office/drawing/2010/main" id="{AE7038FD-3AFB-49CD-BD85-C64AECC1DD07}"/>
              </a:ext>
            </a:extLst>
          </p:cNvPr>
          <p:cNvSpPr>
            <a:spLocks noGrp="true"/>
          </p:cNvSpPr>
          <p:nvPr>
            <p:ph idx="10" sz="half" type="dt"/>
          </p:nvPr>
        </p:nvSpPr>
        <p:spPr/>
        <p:txBody>
          <a:bodyPr rtlCol="0"/>
          <a:lstStyle>
            <a:lvl1pPr lvl="0"/>
          </a:lstStyle>
          <a:p>
            <a:pPr/>
            <a:r>
              <a:rPr dirty="0" lang="en-US"/>
              <a:t>Date</a:t>
            </a:r>
            <a:endParaRPr dirty="0" lang="en-US"/>
          </a:p>
        </p:txBody>
      </p:sp>
    </p:spTree>
    <p:extLst>
      <p:ext uri="{8A2E3528-3D68-4284-BD0D-8FDD0E915A90}">
        <p14:creationId xmlns:p14="http://schemas.microsoft.com/office/powerpoint/2010/main" val="1712467675972"/>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13" Target="../media/image1.png" Type="http://schemas.openxmlformats.org/officeDocument/2006/relationships/imag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lt1"/>
        </a:solidFill>
        <a:effectLst/>
      </p:bgPr>
    </p:bg>
    <p:spTree>
      <p:nvGrpSpPr>
        <p:cNvPr id="1" name=""/>
        <p:cNvGrpSpPr/>
        <p:nvPr/>
      </p:nvGrpSpPr>
      <p:grpSpPr>
        <a:xfrm>
          <a:off x="0" y="0"/>
          <a:ext cx="0" cy="0"/>
          <a:chOff x="0" y="0"/>
          <a:chExt cx="0" cy="0"/>
        </a:xfrm>
      </p:grpSpPr>
      <p:sp>
        <p:nvSpPr>
          <p:cNvPr id="2" name="Rectangle 7">
            <a:extLst>
              <a:ext uri="{37A977BC-F392-4EA4-862A-CACFC5041DF0}">
                <a16:creationId xmlns:a16="http://schemas.microsoft.com/office/drawing/2010/main" id="{277E3B9D-4C86-4126-8F28-FDDABBEEEE61}"/>
              </a:ext>
            </a:extLst>
          </p:cNvPr>
          <p:cNvSpPr/>
          <p:nvPr userDrawn="1"/>
        </p:nvSpPr>
        <p:spPr>
          <a:xfrm rot="0">
            <a:off x="7283428" y="62783"/>
            <a:ext cx="1109472" cy="584655"/>
          </a:xfrm>
          <a:prstGeom prst="rect">
            <a:avLst/>
          </a:prstGeom>
          <a:solidFill>
            <a:schemeClr val="bg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anchor="ctr" bIns="45720" lIns="91440" rIns="91440" rtlCol="0" tIns="45720"/>
          <a:lstStyle/>
          <a:p>
            <a:pPr algn="ctr"/>
            <a:r>
              <a:rPr dirty="0" lang="en-US"/>
              <a:t/>
            </a:r>
            <a:endParaRPr dirty="0" lang="en-US"/>
          </a:p>
        </p:txBody>
      </p:sp>
      <p:pic>
        <p:nvPicPr>
          <p:cNvPr descr="A close up of a sign&#10;&#10;Description automatically generated" id="3" name="Google Shape;110;p4">
            <a:extLst>
              <a:ext uri="{69EF7124-CCAF-4C1B-8318-09430A4D9976}">
                <a16:creationId xmlns:a16="http://schemas.microsoft.com/office/drawing/2010/main" id="{CC91E018-C379-4CEF-A83C-B8599CEF1DED}"/>
              </a:ext>
            </a:extLst>
          </p:cNvPr>
          <p:cNvPicPr/>
          <p:nvPr userDrawn="1"/>
        </p:nvPicPr>
        <p:blipFill>
          <a:blip r:embed="rId13"/>
          <a:stretch>
            <a:fillRect/>
          </a:stretch>
        </p:blipFill>
        <p:spPr>
          <a:xfrm rot="0">
            <a:off x="7799749" y="88917"/>
            <a:ext cx="1233874" cy="412476"/>
          </a:xfrm>
          <a:prstGeom prst="rect">
            <a:avLst/>
          </a:prstGeom>
          <a:noFill/>
          <a:ln>
            <a:noFill/>
          </a:ln>
        </p:spPr>
      </p:pic>
      <p:sp>
        <p:nvSpPr>
          <p:cNvPr id="4" name="Rectangle 1">
            <a:extLst>
              <a:ext uri="{0C2C58D8-4968-4B52-90FA-8DB74C7F7294}">
                <a16:creationId xmlns:a16="http://schemas.microsoft.com/office/drawing/2010/main" id="{5371A6B5-047D-4D1C-9993-0E40A5EEF7EF}"/>
              </a:ext>
            </a:extLst>
          </p:cNvPr>
          <p:cNvSpPr/>
          <p:nvPr userDrawn="1"/>
        </p:nvSpPr>
        <p:spPr>
          <a:xfrm rot="0">
            <a:off x="7594600" y="82567"/>
            <a:ext cx="165099" cy="412476"/>
          </a:xfrm>
          <a:prstGeom prst="rect">
            <a:avLst/>
          </a:prstGeom>
          <a:solidFill>
            <a:srgbClr val="841910"/>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anchor="ctr" bIns="45720" lIns="91440" rIns="91440" rtlCol="0" tIns="45720"/>
          <a:lstStyle/>
          <a:p>
            <a:pPr algn="ctr"/>
            <a:r>
              <a:rPr dirty="0" lang="en-US"/>
              <a:t/>
            </a:r>
            <a:endParaRPr dirty="0" lang="en-US"/>
          </a:p>
        </p:txBody>
      </p:sp>
      <p:sp>
        <p:nvSpPr>
          <p:cNvPr id="5" name="Rectangle 2">
            <a:extLst>
              <a:ext uri="{3D80C05B-F4B5-417C-8366-E7BE90570024}">
                <a16:creationId xmlns:a16="http://schemas.microsoft.com/office/drawing/2010/main" id="{A91683D3-975D-4CDD-B0BB-E7947C21B68B}"/>
              </a:ext>
            </a:extLst>
          </p:cNvPr>
          <p:cNvSpPr/>
          <p:nvPr userDrawn="1"/>
        </p:nvSpPr>
        <p:spPr>
          <a:xfrm rot="0">
            <a:off x="7440248" y="82567"/>
            <a:ext cx="103551" cy="412476"/>
          </a:xfrm>
          <a:prstGeom prst="rect">
            <a:avLst/>
          </a:prstGeom>
          <a:solidFill>
            <a:srgbClr val="213264"/>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anchor="ctr" bIns="45720" lIns="91440" rIns="91440" rtlCol="0" tIns="45720"/>
          <a:lstStyle/>
          <a:p>
            <a:pPr algn="ctr"/>
            <a:r>
              <a:rPr dirty="0" lang="en-US"/>
              <a:t/>
            </a:r>
            <a:endParaRPr dirty="0" lang="en-US"/>
          </a:p>
        </p:txBody>
      </p:sp>
      <p:sp>
        <p:nvSpPr>
          <p:cNvPr id="6" name="Rectangle 4">
            <a:extLst>
              <a:ext uri="{5B646DC7-6333-47A6-98E9-B2D02B00BA1A}">
                <a16:creationId xmlns:a16="http://schemas.microsoft.com/office/drawing/2010/main" id="{598DCE37-A54D-466F-8E82-BBFA6649DC10}"/>
              </a:ext>
            </a:extLst>
          </p:cNvPr>
          <p:cNvSpPr/>
          <p:nvPr userDrawn="1"/>
        </p:nvSpPr>
        <p:spPr>
          <a:xfrm rot="0">
            <a:off x="0" y="5086350"/>
            <a:ext cx="9144000" cy="69849"/>
          </a:xfrm>
          <a:prstGeom prst="rect">
            <a:avLst/>
          </a:prstGeom>
          <a:solidFill>
            <a:srgbClr val="213264"/>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anchor="ctr" bIns="45720" lIns="91440" rIns="91440" rtlCol="0" tIns="45720"/>
          <a:lstStyle/>
          <a:p>
            <a:pPr algn="ctr"/>
            <a:r>
              <a:rPr dirty="0" lang="en-US"/>
              <a:t/>
            </a:r>
            <a:endParaRPr dirty="0" lang="en-US"/>
          </a:p>
        </p:txBody>
      </p:sp>
      <p:sp>
        <p:nvSpPr>
          <p:cNvPr id="7" name="Rectangle 5">
            <a:extLst>
              <a:ext uri="{8BE72760-16B5-4946-95BD-19A5DD189403}">
                <a16:creationId xmlns:a16="http://schemas.microsoft.com/office/drawing/2010/main" id="{0EE6CBB5-1FDA-45AD-8B89-F95816D5BDF3}"/>
              </a:ext>
            </a:extLst>
          </p:cNvPr>
          <p:cNvSpPr/>
          <p:nvPr userDrawn="1"/>
        </p:nvSpPr>
        <p:spPr>
          <a:xfrm rot="0">
            <a:off x="0" y="88917"/>
            <a:ext cx="7283428" cy="406126"/>
          </a:xfrm>
          <a:prstGeom prst="rect">
            <a:avLst/>
          </a:prstGeom>
          <a:solidFill>
            <a:srgbClr val="213264"/>
          </a:solidFill>
          <a:ln>
            <a:solidFill>
              <a:srgbClr val="213264"/>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bIns="45720" lIns="91440" rIns="91440" rtlCol="0" tIns="45720"/>
          <a:lstStyle/>
          <a:p>
            <a:pPr algn="ctr"/>
            <a:r>
              <a:rPr dirty="0" lang="en-US"/>
              <a:t/>
            </a:r>
            <a:endParaRPr dirty="0" lang="en-US"/>
          </a:p>
        </p:txBody>
      </p:sp>
      <p:sp>
        <p:nvSpPr>
          <p:cNvPr id="8" name="TextBox 6">
            <a:extLst>
              <a:ext uri="{41B6471D-F308-4978-A3CA-778BCFC5763D}">
                <a16:creationId xmlns:a16="http://schemas.microsoft.com/office/drawing/2010/main" id="{A5CA9D62-CA60-40FB-96D5-CFE11534F701}"/>
              </a:ext>
            </a:extLst>
          </p:cNvPr>
          <p:cNvSpPr txBox="1"/>
          <p:nvPr userDrawn="1"/>
        </p:nvSpPr>
        <p:spPr>
          <a:xfrm rot="0">
            <a:off x="92480" y="105826"/>
            <a:ext cx="3953740" cy="369332"/>
          </a:xfrm>
          <a:prstGeom prst="rect">
            <a:avLst/>
          </a:prstGeom>
          <a:noFill/>
        </p:spPr>
        <p:txBody>
          <a:bodyPr bIns="45720" lIns="91440" rIns="91440" rtlCol="0" tIns="45720" wrap="square">
            <a:spAutoFit/>
          </a:bodyPr>
          <a:lstStyle/>
          <a:p>
            <a:pPr/>
            <a:r>
              <a:rPr b="0" dirty="0" lang="en-US" sz="1800">
                <a:solidFill>
                  <a:schemeClr val="bg1"/>
                </a:solidFill>
                <a:latin typeface="+mj-lt"/>
              </a:rPr>
              <a:t>Next Gen Employability Program</a:t>
            </a:r>
            <a:endParaRPr b="0" dirty="0" lang="en-US" sz="1800">
              <a:solidFill>
                <a:schemeClr val="bg1"/>
              </a:solidFill>
              <a:latin typeface="+mj-lt"/>
            </a:endParaRPr>
          </a:p>
        </p:txBody>
      </p:sp>
      <p:sp>
        <p:nvSpPr>
          <p:cNvPr hidden="false" id="9" name="Footer Placeholder 4">
            <a:extLst>
              <a:ext uri="{20958A1E-23D8-4C04-A769-9D82787D6AF7}">
                <a16:creationId xmlns:a16="http://schemas.microsoft.com/office/drawing/2010/main" id="{67A34FBE-8D54-48A7-ADAA-E54557D3D3DC}"/>
              </a:ext>
            </a:extLst>
          </p:cNvPr>
          <p:cNvSpPr>
            <a:spLocks noGrp="true"/>
          </p:cNvSpPr>
          <p:nvPr>
            <p:ph idx="3" sz="quarter" type="ftr"/>
          </p:nvPr>
        </p:nvSpPr>
        <p:spPr>
          <a:xfrm rot="0">
            <a:off x="2495550" y="4686300"/>
            <a:ext cx="5181600" cy="285750"/>
          </a:xfrm>
          <a:prstGeom prst="rect">
            <a:avLst/>
          </a:prstGeom>
        </p:spPr>
        <p:txBody>
          <a:bodyPr anchor="ctr" bIns="45720" lIns="91440" rIns="91440" rtlCol="0" tIns="45720" vert="horz"/>
          <a:lstStyle>
            <a:lvl1pPr algn="ctr" lvl="0">
              <a:defRPr dirty="0" i="0" lang="en-US" sz="600">
                <a:solidFill>
                  <a:schemeClr val="bg1">
                    <a:lumMod val="50000"/>
                  </a:schemeClr>
                </a:solidFill>
                <a:latin typeface="+mn-lt"/>
              </a:defRPr>
            </a:lvl1pPr>
          </a:lstStyle>
          <a:p>
            <a:pPr/>
            <a:r>
              <a:rPr dirty="0" lang="en-US"/>
              <a:t>Footer</a:t>
            </a:r>
            <a:endParaRPr dirty="0" lang="en-US"/>
          </a:p>
        </p:txBody>
      </p:sp>
      <p:sp>
        <p:nvSpPr>
          <p:cNvPr hidden="false" id="10" name="Slide Number Placeholder 5">
            <a:extLst>
              <a:ext uri="{20F8469D-F848-41E4-BF4C-62190B6511C8}">
                <a16:creationId xmlns:a16="http://schemas.microsoft.com/office/drawing/2010/main" id="{1073C3F9-FBA7-4422-B90F-542CDC232A7F}"/>
              </a:ext>
            </a:extLst>
          </p:cNvPr>
          <p:cNvSpPr>
            <a:spLocks noGrp="true"/>
          </p:cNvSpPr>
          <p:nvPr>
            <p:ph idx="4" sz="quarter" type="sldNum"/>
          </p:nvPr>
        </p:nvSpPr>
        <p:spPr>
          <a:xfrm rot="0">
            <a:off x="7767814" y="4695033"/>
            <a:ext cx="613017" cy="285750"/>
          </a:xfrm>
          <a:prstGeom prst="rect">
            <a:avLst/>
          </a:prstGeom>
        </p:spPr>
        <p:txBody>
          <a:bodyPr anchor="ctr" bIns="45720" lIns="91440" rIns="91440" rtlCol="0" tIns="45720" vert="horz"/>
          <a:lstStyle>
            <a:lvl1pPr algn="r" lvl="0">
              <a:defRPr dirty="0" i="0" lang="en-US" sz="600">
                <a:solidFill>
                  <a:schemeClr val="bg1">
                    <a:lumMod val="50000"/>
                  </a:schemeClr>
                </a:solidFill>
                <a:latin typeface="+mn-lt"/>
              </a:defRPr>
            </a:lvl1pPr>
          </a:lstStyle>
          <a:p>
            <a:pPr/>
            <a:r>
              <a:rPr dirty="0" lang="en-US"/>
              <a:t>&lt;#&gt;</a:t>
            </a:r>
            <a:endParaRPr dirty="0" lang="en-US"/>
          </a:p>
        </p:txBody>
      </p:sp>
      <p:sp>
        <p:nvSpPr>
          <p:cNvPr hidden="false" id="11" name="Date Placeholder 3">
            <a:extLst>
              <a:ext uri="{8582E0D4-6486-4C01-93CF-0E17AF1558D8}">
                <a16:creationId xmlns:a16="http://schemas.microsoft.com/office/drawing/2010/main" id="{BB9FAABA-D060-4331-A449-7080243205CF}"/>
              </a:ext>
            </a:extLst>
          </p:cNvPr>
          <p:cNvSpPr>
            <a:spLocks noGrp="true"/>
          </p:cNvSpPr>
          <p:nvPr>
            <p:ph idx="2" sz="half" type="dt"/>
          </p:nvPr>
        </p:nvSpPr>
        <p:spPr>
          <a:xfrm rot="0">
            <a:off x="762000" y="4695033"/>
            <a:ext cx="1639570" cy="285750"/>
          </a:xfrm>
          <a:prstGeom prst="rect">
            <a:avLst/>
          </a:prstGeom>
        </p:spPr>
        <p:txBody>
          <a:bodyPr anchor="ctr" bIns="45720" lIns="91440" rIns="91440" rtlCol="0" tIns="45720" vert="horz"/>
          <a:lstStyle>
            <a:lvl1pPr algn="l" lvl="0">
              <a:defRPr dirty="0" i="0" lang="en-US" sz="600">
                <a:solidFill>
                  <a:schemeClr val="bg1">
                    <a:lumMod val="50000"/>
                  </a:schemeClr>
                </a:solidFill>
                <a:latin typeface="+mn-lt"/>
              </a:defRPr>
            </a:lvl1pPr>
          </a:lstStyle>
          <a:p>
            <a:pPr/>
            <a:r>
              <a:rPr dirty="0" lang="en-US"/>
              <a:t>Date</a:t>
            </a:r>
            <a:endParaRPr dirty="0" lang="en-US"/>
          </a:p>
        </p:txBody>
      </p:sp>
    </p:spTree>
  </p:cSld>
  <p:clrMap accent1="accent1" accent2="accent2" accent3="accent3" accent4="accent4" accent5="accent5" accent6="accent6" bg1="lt1" bg2="dk2" folHlink="folHlink" hlink="hlink" tx1="dk1" tx2="lt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p:titleStyle>
    <p:body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p:bodyStyle>
    <p:other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p:otherStyle>
  </p:txStyles>
</p:sldMaster>
</file>

<file path=ppt/slides/_rels/slide1.xml.rels><?xml version="1.0" encoding="UTF-8" standalone="no"?><Relationships xmlns="http://schemas.openxmlformats.org/package/2006/relationships"><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1" Target="../slideLayouts/slideLayout10.xml" Type="http://schemas.openxmlformats.org/officeDocument/2006/relationships/slideLayout"/><Relationship Id="rId6"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1" Target="../slideLayouts/slideLayout1.xml" Type="http://schemas.openxmlformats.org/officeDocument/2006/relationships/slideLayout"/><Relationship Id="rId2" Target="../notesSlides/notesSlide8.xml" Type="http://schemas.openxmlformats.org/officeDocument/2006/relationships/notesSlide"/></Relationships>
</file>

<file path=ppt/slides/_rels/slide11.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9.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9.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9.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9.xml" Type="http://schemas.openxmlformats.org/officeDocument/2006/relationships/slideLayout"/></Relationships>
</file>

<file path=ppt/slides/_rels/slide16.xml.rels><?xml version="1.0" encoding="UTF-8" standalone="no"?><Relationships xmlns="http://schemas.openxmlformats.org/package/2006/relationships"><Relationship Id="rId2" Target="../media/image9.jpeg" Type="http://schemas.openxmlformats.org/officeDocument/2006/relationships/image"/><Relationship Id="rId3" Target="../media/image10.jpeg" Type="http://schemas.openxmlformats.org/officeDocument/2006/relationships/image"/><Relationship Id="rId4" Target="../media/image11.jpeg" Type="http://schemas.openxmlformats.org/officeDocument/2006/relationships/image"/><Relationship Id="rId5" Target="../media/image12.jpeg" Type="http://schemas.openxmlformats.org/officeDocument/2006/relationships/image"/><Relationship Id="rId1" Target="../slideLayouts/slideLayout9.xml" Type="http://schemas.openxmlformats.org/officeDocument/2006/relationships/slideLayout"/></Relationships>
</file>

<file path=ppt/slides/_rels/slide17.xml.rels><?xml version="1.0" encoding="UTF-8" standalone="no"?><Relationships xmlns="http://schemas.openxmlformats.org/package/2006/relationships"><Relationship Id="rId2" Target="../media/image13.jpeg" Type="http://schemas.openxmlformats.org/officeDocument/2006/relationships/image"/><Relationship Id="rId3" Target="../media/image14.jpeg" Type="http://schemas.openxmlformats.org/officeDocument/2006/relationships/image"/><Relationship Id="rId1" Target="../slideLayouts/slideLayout9.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9.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1.xml" Type="http://schemas.openxmlformats.org/officeDocument/2006/relationships/slideLayout"/><Relationship Id="rId2" Target="../notesSlides/notesSlide9.xml" Type="http://schemas.openxmlformats.org/officeDocument/2006/relationships/notesSlide"/></Relationships>
</file>

<file path=ppt/slides/_rels/slide2.xml.rels><?xml version="1.0" encoding="UTF-8" standalone="no"?><Relationships xmlns="http://schemas.openxmlformats.org/package/2006/relationships"><Relationship Id="rId2" Target="../media/image6.jpeg" Type="http://schemas.openxmlformats.org/officeDocument/2006/relationships/image"/><Relationship Id="rId1" Target="../slideLayouts/slideLayout1.xml" Type="http://schemas.openxmlformats.org/officeDocument/2006/relationships/slideLayout"/><Relationship Id="rId3" Target="../notesSlides/notesSlide2.xml" Type="http://schemas.openxmlformats.org/officeDocument/2006/relationships/notesSlide"/></Relationships>
</file>

<file path=ppt/slides/_rels/slide20.xml.rels><?xml version="1.0" encoding="UTF-8" standalone="no"?><Relationships xmlns="http://schemas.openxmlformats.org/package/2006/relationships"><Relationship Id="rId1" Target="../slideLayouts/slideLayout11.xml" Type="http://schemas.openxmlformats.org/officeDocument/2006/relationships/slideLayout"/><Relationship Id="rId2" Target="../notesSlides/notesSlide10.xml" Type="http://schemas.openxmlformats.org/officeDocument/2006/relationships/notesSlide"/></Relationships>
</file>

<file path=ppt/slides/_rels/slide3.xml.rels><?xml version="1.0" encoding="UTF-8" standalone="no"?><Relationships xmlns="http://schemas.openxmlformats.org/package/2006/relationships"><Relationship Id="rId1" Target="../slideLayouts/slideLayout1.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no"?><Relationships xmlns="http://schemas.openxmlformats.org/package/2006/relationships"><Relationship Id="rId1" Target="../slideLayouts/slideLayout1.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no"?><Relationships xmlns="http://schemas.openxmlformats.org/package/2006/relationships"><Relationship Id="rId1" Target="../slideLayouts/slideLayout1.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no"?><Relationships xmlns="http://schemas.openxmlformats.org/package/2006/relationships"><Relationship Id="rId1" Target="../slideLayouts/slideLayout1.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9.xml.rels><?xml version="1.0" encoding="UTF-8" standalone="no"?><Relationships xmlns="http://schemas.openxmlformats.org/package/2006/relationships"><Relationship Id="rId2" Target="../media/image7.png" Type="http://schemas.openxmlformats.org/officeDocument/2006/relationships/image"/><Relationship Id="rId3" Target="../media/image8.png" Type="http://schemas.openxmlformats.org/officeDocument/2006/relationships/image"/><Relationship Id="rId1" Target="../slideLayouts/slideLayout1.xml" Type="http://schemas.openxmlformats.org/officeDocument/2006/relationships/slideLayout"/><Relationship Id="rId4" Target="../notesSlides/notesSlide7.xml" Type="http://schemas.openxmlformats.org/officeDocument/2006/relationships/notesSlide"/></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id="2" name="Rectangle 20">
            <a:extLst>
              <a:ext uri="{5DEAD848-9857-42B4-BABE-E337323E6C20}">
                <a16:creationId xmlns:a16="http://schemas.microsoft.com/office/drawing/2010/main" id="{1BCD66E0-44F1-4AD5-AF28-EC40F0842D7C}"/>
              </a:ext>
            </a:extLst>
          </p:cNvPr>
          <p:cNvSpPr/>
          <p:nvPr/>
        </p:nvSpPr>
        <p:spPr>
          <a:xfrm rot="0">
            <a:off x="0" y="0"/>
            <a:ext cx="9144000" cy="5143500"/>
          </a:xfrm>
          <a:prstGeom prst="rect">
            <a:avLst/>
          </a:prstGeom>
          <a:solidFill>
            <a:srgbClr val="dfddfb"/>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pic>
        <p:nvPicPr>
          <p:cNvPr descr="A white circle in the sky&#10;&#10;Description automatically generated" id="3" name="Picture 26">
            <a:extLst>
              <a:ext uri="{CEEA21AD-879A-43A0-BB66-062089E6D5B4}">
                <a16:creationId xmlns:a16="http://schemas.microsoft.com/office/drawing/2010/main" id="{1A0E31AE-9B81-44B8-BBBB-448A0377D4E8}"/>
              </a:ext>
            </a:extLst>
          </p:cNvPr>
          <p:cNvPicPr>
            <a:picLocks noChangeAspect="true"/>
          </p:cNvPicPr>
          <p:nvPr/>
        </p:nvPicPr>
        <p:blipFill>
          <a:blip r:embed="rId2">
            <a:alphaModFix amt="5000"/>
          </a:blip>
          <a:srcRect b="10206" r="746" t="5928"/>
          <a:stretch>
            <a:fillRect/>
          </a:stretch>
        </p:blipFill>
        <p:spPr>
          <a:xfrm rot="0">
            <a:off x="13063" y="-1"/>
            <a:ext cx="9130937" cy="5143501"/>
          </a:xfrm>
          <a:prstGeom prst="rect">
            <a:avLst/>
          </a:prstGeom>
          <a:noFill/>
        </p:spPr>
      </p:pic>
      <p:sp>
        <p:nvSpPr>
          <p:cNvPr id="4" name="Rectangle 21">
            <a:extLst>
              <a:ext uri="{1F647A0E-83A7-4F1A-B69E-43FB2D058EAE}">
                <a16:creationId xmlns:a16="http://schemas.microsoft.com/office/drawing/2010/main" id="{9488DA95-60E7-4FA0-BBFA-40661F04144C}"/>
              </a:ext>
            </a:extLst>
          </p:cNvPr>
          <p:cNvSpPr/>
          <p:nvPr/>
        </p:nvSpPr>
        <p:spPr>
          <a:xfrm rot="0">
            <a:off x="1865074" y="730896"/>
            <a:ext cx="6301138"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sp>
        <p:nvSpPr>
          <p:cNvPr id="5" name="Rectangle 22">
            <a:extLst>
              <a:ext uri="{7C07FA2E-9C42-4FF9-B4CE-CC361F631E12}">
                <a16:creationId xmlns:a16="http://schemas.microsoft.com/office/drawing/2010/main" id="{227AF78E-9A33-4BEA-A366-6BE54E522E85}"/>
              </a:ext>
            </a:extLst>
          </p:cNvPr>
          <p:cNvSpPr/>
          <p:nvPr/>
        </p:nvSpPr>
        <p:spPr>
          <a:xfrm rot="0">
            <a:off x="988684" y="1023080"/>
            <a:ext cx="6985193" cy="3451405"/>
          </a:xfrm>
          <a:prstGeom prst="rect">
            <a:avLst/>
          </a:prstGeom>
          <a:solidFill>
            <a:schemeClr val="bg1"/>
          </a:solidFill>
          <a:ln>
            <a:solidFill>
              <a:schemeClr val="bg1"/>
            </a:solidFill>
          </a:ln>
          <a:effectLst>
            <a:outerShdw blurRad="508000" sx="105000" sy="105000">
              <a:srgbClr val="000000">
                <a:alpha val="39998"/>
              </a:srgb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sp>
        <p:nvSpPr>
          <p:cNvPr id="6" name="Rectangle 5">
            <a:extLst>
              <a:ext uri="{38A2FC35-C1B4-4C9A-95CD-F43EA4E32C50}">
                <a16:creationId xmlns:a16="http://schemas.microsoft.com/office/drawing/2010/main" id="{C40A6CDC-43ED-4CFC-AE25-97AC1B746AE7}"/>
              </a:ext>
            </a:extLst>
          </p:cNvPr>
          <p:cNvSpPr/>
          <p:nvPr/>
        </p:nvSpPr>
        <p:spPr>
          <a:xfrm rot="0">
            <a:off x="2490558" y="2787442"/>
            <a:ext cx="50564" cy="446915"/>
          </a:xfrm>
          <a:prstGeom prst="rect">
            <a:avLst/>
          </a:prstGeom>
          <a:solidFill>
            <a:srgbClr val="ffe600"/>
          </a:solidFill>
          <a:ln>
            <a:solidFill>
              <a:srgbClr val="ffe600"/>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sp>
        <p:nvSpPr>
          <p:cNvPr id="7" name="TextBox 1">
            <a:extLst>
              <a:ext uri="{7893DC40-0583-4AA5-B62B-D0B99F22A1AA}">
                <a16:creationId xmlns:a16="http://schemas.microsoft.com/office/drawing/2010/main" id="{B87FC49C-50E3-4046-A2E1-B4BF5BB24C03}"/>
              </a:ext>
            </a:extLst>
          </p:cNvPr>
          <p:cNvSpPr txBox="1"/>
          <p:nvPr/>
        </p:nvSpPr>
        <p:spPr>
          <a:xfrm rot="0">
            <a:off x="2029564" y="2248174"/>
            <a:ext cx="5025352" cy="400110"/>
          </a:xfrm>
          <a:prstGeom prst="rect">
            <a:avLst/>
          </a:prstGeom>
          <a:noFill/>
        </p:spPr>
        <p:txBody>
          <a:bodyPr rtlCol="0" wrap="square">
            <a:spAutoFit/>
          </a:bodyPr>
          <a:lstStyle/>
          <a:p>
            <a:pPr/>
            <a:r>
              <a:rPr b="1" dirty="0" lang="en-US" sz="2000">
                <a:solidFill>
                  <a:srgbClr val="161d23"/>
                </a:solidFill>
                <a:latin typeface="+mj-lt"/>
              </a:rPr>
              <a:t>NEXT GEN EMPLOYABILITY PROGRAM</a:t>
            </a:r>
            <a:endParaRPr b="1" dirty="0" lang="en-US" sz="2000">
              <a:solidFill>
                <a:srgbClr val="161d23"/>
              </a:solidFill>
              <a:latin typeface="+mj-lt"/>
            </a:endParaRPr>
          </a:p>
        </p:txBody>
      </p:sp>
      <p:sp>
        <p:nvSpPr>
          <p:cNvPr id="8" name="TextBox 6">
            <a:extLst>
              <a:ext uri="{9299BB94-71E1-41D8-AB53-DC2CAD1EE7BC}">
                <a16:creationId xmlns:a16="http://schemas.microsoft.com/office/drawing/2010/main" id="{D15FE318-2F4E-4D9E-8396-3025024E9C27}"/>
              </a:ext>
            </a:extLst>
          </p:cNvPr>
          <p:cNvSpPr txBox="1"/>
          <p:nvPr/>
        </p:nvSpPr>
        <p:spPr>
          <a:xfrm rot="0">
            <a:off x="2541122" y="2795732"/>
            <a:ext cx="4019698" cy="400110"/>
          </a:xfrm>
          <a:prstGeom prst="rect">
            <a:avLst/>
          </a:prstGeom>
          <a:noFill/>
        </p:spPr>
        <p:txBody>
          <a:bodyPr rtlCol="0" wrap="square">
            <a:spAutoFit/>
          </a:bodyPr>
          <a:lstStyle/>
          <a:p>
            <a:pPr/>
            <a:r>
              <a:rPr dirty="0" lang="en-US" sz="2000">
                <a:solidFill>
                  <a:srgbClr val="161d23"/>
                </a:solidFill>
              </a:rPr>
              <a:t>Creating a future-ready workforce</a:t>
            </a:r>
            <a:endParaRPr dirty="0" lang="en-US" sz="2000">
              <a:solidFill>
                <a:srgbClr val="161d23"/>
              </a:solidFill>
            </a:endParaRPr>
          </a:p>
        </p:txBody>
      </p:sp>
      <p:sp>
        <p:nvSpPr>
          <p:cNvPr id="9" name="Google Shape;70;p13">
            <a:extLst>
              <a:ext uri="{DDAA92B6-2EB2-47BC-AA8B-46174B18421A}">
                <a16:creationId xmlns:a16="http://schemas.microsoft.com/office/drawing/2010/main" id="{C0492265-28B0-40D0-BD86-1279C67C718D}"/>
              </a:ext>
            </a:extLst>
          </p:cNvPr>
          <p:cNvSpPr txBox="1"/>
          <p:nvPr/>
        </p:nvSpPr>
        <p:spPr>
          <a:xfrm rot="0">
            <a:off x="1003625" y="3642533"/>
            <a:ext cx="1456920" cy="276959"/>
          </a:xfrm>
          <a:prstGeom prst="rect">
            <a:avLst/>
          </a:prstGeom>
          <a:noFill/>
          <a:ln>
            <a:noFill/>
          </a:ln>
        </p:spPr>
        <p:txBody>
          <a:bodyPr anchor="t" bIns="45700" lIns="91425" rIns="91425" rtlCol="0" spcFirstLastPara="true" tIns="45700" wrap="square">
            <a:spAutoFit/>
          </a:bodyPr>
          <a:lstStyle/>
          <a:p>
            <a:pPr indent="0" lvl="0" marL="0" marR="0" rtl="false">
              <a:lnSpc>
                <a:spcPct val="100000"/>
              </a:lnSpc>
              <a:spcBef>
                <a:spcPts val="0"/>
              </a:spcBef>
              <a:spcAft>
                <a:spcPts val="0"/>
              </a:spcAft>
              <a:buNone/>
            </a:pPr>
            <a:r>
              <a:rPr b="0" cap="none" dirty="0" i="0" lang="en-US" strike="noStrike" sz="1200" u="none">
                <a:solidFill>
                  <a:schemeClr val="tx1"/>
                </a:solidFill>
                <a:latin typeface="Arial"/>
              </a:rPr>
              <a:t>Team Members</a:t>
            </a:r>
            <a:endParaRPr b="0" cap="none" dirty="0" i="0" lang="en-US" strike="noStrike" sz="1200" u="none">
              <a:solidFill>
                <a:schemeClr val="tx1"/>
              </a:solidFill>
              <a:latin typeface="Arial"/>
            </a:endParaRPr>
          </a:p>
        </p:txBody>
      </p:sp>
      <p:sp>
        <p:nvSpPr>
          <p:cNvPr id="10" name="TextBox 13">
            <a:extLst>
              <a:ext uri="{754C99F6-54DB-43FE-B0DF-CBEA8097A959}">
                <a16:creationId xmlns:a16="http://schemas.microsoft.com/office/drawing/2010/main" id="{91B849C8-4647-4D86-B7ED-33BA36EDDC4D}"/>
              </a:ext>
            </a:extLst>
          </p:cNvPr>
          <p:cNvSpPr txBox="1"/>
          <p:nvPr/>
        </p:nvSpPr>
        <p:spPr>
          <a:xfrm rot="0">
            <a:off x="1095095" y="3956067"/>
            <a:ext cx="2095554" cy="456535"/>
          </a:xfrm>
          <a:prstGeom prst="rect">
            <a:avLst/>
          </a:prstGeom>
          <a:noFill/>
        </p:spPr>
        <p:txBody>
          <a:bodyPr rtlCol="0" wrap="square">
            <a:spAutoFit/>
          </a:bodyPr>
          <a:lstStyle/>
          <a:p>
            <a:pPr lvl="0" marR="0" rtl="false">
              <a:lnSpc>
                <a:spcPct val="100000"/>
              </a:lnSpc>
              <a:spcBef>
                <a:spcPts val="0"/>
              </a:spcBef>
              <a:spcAft>
                <a:spcPts val="200"/>
              </a:spcAft>
              <a:buClr>
                <a:schemeClr val="bg1"/>
              </a:buClr>
            </a:pPr>
            <a:r>
              <a:rPr b="0" cap="none" dirty="0" i="0" lang="en-US" strike="noStrike" sz="1100" u="none">
                <a:solidFill>
                  <a:schemeClr val="tx1"/>
                </a:solidFill>
                <a:latin typeface="Arial"/>
              </a:rPr>
              <a:t>Student Name :Siva Darsaa M</a:t>
            </a:r>
          </a:p>
          <a:p>
            <a:pPr lvl="0" marR="0" rtl="false">
              <a:lnSpc>
                <a:spcPct val="100000"/>
              </a:lnSpc>
              <a:spcBef>
                <a:spcPts val="0"/>
              </a:spcBef>
              <a:spcAft>
                <a:spcPts val="200"/>
              </a:spcAft>
              <a:buClr>
                <a:schemeClr val="bg1"/>
              </a:buClr>
            </a:pPr>
            <a:r>
              <a:rPr b="0" cap="none" dirty="0" i="0" lang="en-US" strike="noStrike" sz="1100" u="none">
                <a:solidFill>
                  <a:schemeClr val="tx1"/>
                </a:solidFill>
                <a:latin typeface="Arial"/>
              </a:rPr>
              <a:t>Student ID :au511321104092</a:t>
            </a:r>
            <a:endParaRPr b="0" cap="none" dirty="0" i="0" lang="en-US" strike="noStrike" sz="1100" u="none">
              <a:solidFill>
                <a:schemeClr val="tx1"/>
              </a:solidFill>
              <a:latin typeface="Arial"/>
            </a:endParaRPr>
          </a:p>
        </p:txBody>
      </p:sp>
      <p:cxnSp>
        <p:nvCxnSpPr>
          <p:cNvPr id="11" name="Straight Connector 14">
            <a:extLst>
              <a:ext uri="{387CD9E3-CD36-4760-A170-777FA3A4C881}">
                <a16:creationId xmlns:a16="http://schemas.microsoft.com/office/drawing/2010/main" id="{084C1E3E-A331-4D90-ABA6-9AE1E3464753}"/>
              </a:ext>
            </a:extLst>
          </p:cNvPr>
          <p:cNvCxnSpPr/>
          <p:nvPr/>
        </p:nvCxnSpPr>
        <p:spPr>
          <a:xfrm rot="0">
            <a:off x="1111262" y="3849414"/>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2" name="Google Shape;70;p13">
            <a:extLst>
              <a:ext uri="{081616F0-579D-48F8-BA34-D92B18737AD2}">
                <a16:creationId xmlns:a16="http://schemas.microsoft.com/office/drawing/2010/main" id="{EBE34AF8-883D-473C-A4F9-8421C414FD94}"/>
              </a:ext>
            </a:extLst>
          </p:cNvPr>
          <p:cNvSpPr txBox="1"/>
          <p:nvPr/>
        </p:nvSpPr>
        <p:spPr>
          <a:xfrm rot="0">
            <a:off x="5596477" y="3627293"/>
            <a:ext cx="1456920" cy="276959"/>
          </a:xfrm>
          <a:prstGeom prst="rect">
            <a:avLst/>
          </a:prstGeom>
          <a:noFill/>
          <a:ln>
            <a:noFill/>
          </a:ln>
        </p:spPr>
        <p:txBody>
          <a:bodyPr anchor="t" bIns="45700" lIns="91425" rIns="91425" rtlCol="0" spcFirstLastPara="true" tIns="45700" wrap="square">
            <a:spAutoFit/>
          </a:bodyPr>
          <a:lstStyle/>
          <a:p>
            <a:pPr indent="0" lvl="0" marL="0" marR="0" rtl="false">
              <a:lnSpc>
                <a:spcPct val="100000"/>
              </a:lnSpc>
              <a:spcBef>
                <a:spcPts val="0"/>
              </a:spcBef>
              <a:spcAft>
                <a:spcPts val="0"/>
              </a:spcAft>
              <a:buNone/>
            </a:pPr>
            <a:r>
              <a:rPr b="0" cap="none" dirty="0" i="0" lang="en-US" strike="noStrike" sz="1200" u="none">
                <a:solidFill>
                  <a:schemeClr val="tx1"/>
                </a:solidFill>
                <a:latin typeface="Arial"/>
              </a:rPr>
              <a:t>College Name</a:t>
            </a:r>
            <a:endParaRPr b="0" cap="none" dirty="0" i="0" lang="en-US" strike="noStrike" sz="1200" u="none">
              <a:solidFill>
                <a:schemeClr val="tx1"/>
              </a:solidFill>
              <a:latin typeface="Arial"/>
            </a:endParaRPr>
          </a:p>
        </p:txBody>
      </p:sp>
      <p:cxnSp>
        <p:nvCxnSpPr>
          <p:cNvPr id="13" name="Straight Connector 19">
            <a:extLst>
              <a:ext uri="{37AB2741-82D6-49F9-AE4D-A8D16F445B43}">
                <a16:creationId xmlns:a16="http://schemas.microsoft.com/office/drawing/2010/main" id="{DD2CE476-0302-4E18-85CE-AD053AEC17E5}"/>
              </a:ext>
            </a:extLst>
          </p:cNvPr>
          <p:cNvCxnSpPr/>
          <p:nvPr/>
        </p:nvCxnSpPr>
        <p:spPr>
          <a:xfrm rot="0">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4" name="TextBox 23">
            <a:extLst>
              <a:ext uri="{AB0B087B-3A8E-42EB-81A5-B3C5770AF7CA}">
                <a16:creationId xmlns:a16="http://schemas.microsoft.com/office/drawing/2010/main" id="{62FA9D2C-D99F-4E30-B8A0-D080AF1279B2}"/>
              </a:ext>
            </a:extLst>
          </p:cNvPr>
          <p:cNvSpPr txBox="1"/>
          <p:nvPr/>
        </p:nvSpPr>
        <p:spPr>
          <a:xfrm rot="0">
            <a:off x="5693356" y="3956067"/>
            <a:ext cx="2095554" cy="426643"/>
          </a:xfrm>
          <a:prstGeom prst="rect">
            <a:avLst/>
          </a:prstGeom>
          <a:noFill/>
        </p:spPr>
        <p:txBody>
          <a:bodyPr rtlCol="0" wrap="square">
            <a:spAutoFit/>
          </a:bodyPr>
          <a:lstStyle/>
          <a:p>
            <a:pPr lvl="0" marR="0" rtl="false">
              <a:lnSpc>
                <a:spcPct val="100000"/>
              </a:lnSpc>
              <a:spcBef>
                <a:spcPts val="0"/>
              </a:spcBef>
              <a:spcAft>
                <a:spcPts val="200"/>
              </a:spcAft>
              <a:buClr>
                <a:schemeClr val="bg1"/>
              </a:buClr>
            </a:pPr>
            <a:r>
              <a:rPr dirty="0" lang="en-US" sz="1100">
                <a:solidFill>
                  <a:schemeClr val="tx1"/>
                </a:solidFill>
              </a:rPr>
              <a:t>5113 - Kingston Engineering College</a:t>
            </a:r>
            <a:endParaRPr dirty="0" lang="en-US" sz="1100">
              <a:solidFill>
                <a:schemeClr val="tx1"/>
              </a:solidFill>
            </a:endParaRPr>
          </a:p>
        </p:txBody>
      </p:sp>
      <p:pic>
        <p:nvPicPr>
          <p:cNvPr id="15" name="Picture 2">
            <a:extLst>
              <a:ext uri="{9B43DB31-B8E4-474B-AEE8-EA3495D7299B}">
                <a16:creationId xmlns:a16="http://schemas.microsoft.com/office/drawing/2010/main" id="{A7DDF6F7-4A3E-4958-81BF-6606E1173016}"/>
              </a:ext>
            </a:extLst>
          </p:cNvPr>
          <p:cNvPicPr>
            <a:picLocks noChangeArrowheads="true" noChangeAspect="true"/>
          </p:cNvPicPr>
          <p:nvPr/>
        </p:nvPicPr>
        <p:blipFill>
          <a:blip r:embed="rId3"/>
          <a:stretch>
            <a:fillRect/>
          </a:stretch>
        </p:blipFill>
        <p:spPr>
          <a:xfrm rot="0">
            <a:off x="1834750" y="1249149"/>
            <a:ext cx="1146742" cy="666202"/>
          </a:xfrm>
          <a:prstGeom prst="rect">
            <a:avLst/>
          </a:prstGeom>
          <a:noFill/>
        </p:spPr>
      </p:pic>
      <p:pic>
        <p:nvPicPr>
          <p:cNvPr descr="A logo with people and map&#10;&#10;Description automatically generated" id="16" name="Picture 5">
            <a:extLst>
              <a:ext uri="{CCEA5516-9AD5-4D2A-AB78-5A3B1DE2214D}">
                <a16:creationId xmlns:a16="http://schemas.microsoft.com/office/drawing/2010/main" id="{520D26DE-8AFB-4ACB-B219-2CF1624134AC}"/>
              </a:ext>
            </a:extLst>
          </p:cNvPr>
          <p:cNvPicPr>
            <a:picLocks noChangeArrowheads="true" noChangeAspect="true"/>
          </p:cNvPicPr>
          <p:nvPr/>
        </p:nvPicPr>
        <p:blipFill>
          <a:blip r:embed="rId4"/>
          <a:stretch>
            <a:fillRect/>
          </a:stretch>
        </p:blipFill>
        <p:spPr>
          <a:xfrm rot="0">
            <a:off x="6461189" y="1211666"/>
            <a:ext cx="668564" cy="666202"/>
          </a:xfrm>
          <a:prstGeom prst="rect">
            <a:avLst/>
          </a:prstGeom>
          <a:noFill/>
        </p:spPr>
      </p:pic>
      <p:pic>
        <p:nvPicPr>
          <p:cNvPr descr="A close up of a logo&#10;&#10;Description automatically generated" id="17" name="Picture 9">
            <a:extLst>
              <a:ext uri="{0CE61285-4AF5-4095-A753-E0BD116A0019}">
                <a16:creationId xmlns:a16="http://schemas.microsoft.com/office/drawing/2010/main" id="{51C08630-C804-4FC7-B79C-4A4D05D07CB7}"/>
              </a:ext>
            </a:extLst>
          </p:cNvPr>
          <p:cNvPicPr>
            <a:picLocks noChangeAspect="true"/>
          </p:cNvPicPr>
          <p:nvPr/>
        </p:nvPicPr>
        <p:blipFill>
          <a:blip r:embed="rId5"/>
          <a:stretch>
            <a:fillRect/>
          </a:stretch>
        </p:blipFill>
        <p:spPr>
          <a:xfrm rot="0">
            <a:off x="3927666" y="1286629"/>
            <a:ext cx="1587347" cy="516273"/>
          </a:xfrm>
          <a:prstGeom prst="rect">
            <a:avLst/>
          </a:prstGeom>
          <a:noFill/>
        </p:spPr>
      </p:pic>
      <p:sp>
        <p:nvSpPr>
          <p:cNvPr id="18" name="">
            <a:extLst>
              <a:ext uri="{B9D9DF53-89BC-4D9E-A40D-6961925F43B4}">
                <a16:creationId xmlns:a16="http://schemas.microsoft.com/office/drawing/2010/main" id="{B203D936-2AA4-4686-ABEE-E40853440625}"/>
              </a:ext>
            </a:extLst>
          </p:cNvPr>
          <p:cNvSpPr txBox="1"/>
          <p:nvPr/>
        </p:nvSpPr>
        <p:spPr>
          <a:xfrm flipH="false" flipV="false" rot="0">
            <a:off x="4000500" y="2002175"/>
            <a:ext cx="1905000" cy="308551"/>
          </a:xfrm>
          <a:prstGeom prst="rect">
            <a:avLst/>
          </a:prstGeom>
        </p:spPr>
        <p:txBody>
          <a:bodyPr anchor="t" bIns="47625" lIns="95250" rIns="95250" rtlCol="0" tIns="47625">
            <a:spAutoFit/>
          </a:bodyPr>
          <a:lstStyle/>
          <a:p>
            <a:pPr>
              <a:defRPr dirty="0" lang="en-US" sz="1400"/>
            </a:pPr>
            <a:r>
              <a:rPr dirty="0" lang="en-US"/>
              <a:t>Text</a:t>
            </a:r>
            <a:endParaRPr dirty="0" lang="en-US"/>
          </a:p>
        </p:txBody>
      </p:sp>
    </p:spTree>
    <p:extLst>
      <p:ext uri="{CFEEE8E4-0E70-4745-BA41-B38A16891458}">
        <p14:creationId xmlns:p14="http://schemas.microsoft.com/office/powerpoint/2010/main" val="1712467675979"/>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Google Shape;61;g5fab984687_2_0">
            <a:extLst>
              <a:ext uri="{B77583EA-2906-46F3-91FB-D225B225193D}">
                <a16:creationId xmlns:a16="http://schemas.microsoft.com/office/drawing/2010/main" id="{0A0264AA-DC25-4BF4-BF75-0226B657F85A}"/>
              </a:ext>
            </a:extLst>
          </p:cNvPr>
          <p:cNvSpPr>
            <a:spLocks noGrp="true"/>
          </p:cNvSpPr>
          <p:nvPr>
            <p:ph type="title"/>
          </p:nvPr>
        </p:nvSpPr>
        <p:spPr>
          <a:xfrm rot="0">
            <a:off x="131032" y="682130"/>
            <a:ext cx="2936081" cy="322263"/>
          </a:xfrm>
          <a:prstGeom prst="rect">
            <a:avLst/>
          </a:prstGeom>
          <a:noFill/>
          <a:ln>
            <a:noFill/>
          </a:ln>
        </p:spPr>
        <p:txBody>
          <a:bodyPr anchor="t" bIns="91425" lIns="91425" rIns="91425" rtlCol="0" spcFirstLastPara="true" tIns="91425" wrap="square">
            <a:noAutofit/>
          </a:bodyPr>
          <a:lstStyle/>
          <a:p>
            <a:pPr algn="l" indent="0" lvl="0" marL="0" rtl="false">
              <a:lnSpc>
                <a:spcPct val="100000"/>
              </a:lnSpc>
              <a:spcBef>
                <a:spcPts val="0"/>
              </a:spcBef>
              <a:spcAft>
                <a:spcPts val="0"/>
              </a:spcAft>
              <a:buSzPct val="175000"/>
              <a:buNone/>
            </a:pPr>
            <a:r>
              <a:rPr b="1" dirty="0" lang="en-IN" sz="1600">
                <a:solidFill>
                  <a:srgbClr val="213163"/>
                </a:solidFill>
                <a:latin typeface="+mj-lt"/>
              </a:rPr>
              <a:t>Modelling &amp; Results</a:t>
            </a:r>
            <a:endParaRPr b="1" dirty="0" lang="en-IN" sz="1600">
              <a:solidFill>
                <a:srgbClr val="213163"/>
              </a:solidFill>
              <a:latin typeface="+mj-lt"/>
            </a:endParaRPr>
          </a:p>
        </p:txBody>
      </p:sp>
      <p:cxnSp>
        <p:nvCxnSpPr>
          <p:cNvPr id="3" name="Straight Connector 1">
            <a:extLst>
              <a:ext uri="{B86111A1-6E6D-4608-ADCA-3D86E3342535}">
                <a16:creationId xmlns:a16="http://schemas.microsoft.com/office/drawing/2010/main" id="{DA6F768F-E395-4D11-9340-984C61B25D35}"/>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4961AE25-FC9C-4326-B552-03B98B7DA8CC}">
                <a16:creationId xmlns:a16="http://schemas.microsoft.com/office/drawing/2010/main" id="{5102E853-DCCC-4482-9A41-476389C7E2BE}"/>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5" name="">
            <a:extLst>
              <a:ext uri="{02661A7E-4649-46A6-B328-097D4F4868C4}">
                <a16:creationId xmlns:a16="http://schemas.microsoft.com/office/drawing/2010/main" id="{3B9D4BBD-883C-4790-A018-58CE3EC64431}"/>
              </a:ext>
            </a:extLst>
          </p:cNvPr>
          <p:cNvSpPr txBox="1"/>
          <p:nvPr/>
        </p:nvSpPr>
        <p:spPr>
          <a:xfrm flipH="false" flipV="false" rot="0">
            <a:off x="384000" y="1211065"/>
            <a:ext cx="8491909" cy="3660476"/>
          </a:xfrm>
          <a:prstGeom prst="rect">
            <a:avLst/>
          </a:prstGeom>
        </p:spPr>
        <p:txBody>
          <a:bodyPr anchor="t" bIns="47625" lIns="95250" rIns="95250" rtlCol="0" tIns="47625">
            <a:spAutoFit/>
          </a:bodyPr>
          <a:lstStyle/>
          <a:p>
            <a:pPr>
              <a:defRPr dirty="0" lang="en-US" sz="1400"/>
            </a:pPr>
            <a:r>
              <a:rPr b="1" dirty="0" lang="en-US">
                <a:latin typeface="Söhne"/>
              </a:rPr>
              <a:t>Database Schema</a:t>
            </a:r>
            <a:r>
              <a:rPr dirty="0" lang="en-US">
                <a:latin typeface="Söhne"/>
              </a:rPr>
              <a:t>:</a:t>
            </a:r>
          </a:p>
          <a:p>
            <a:pPr indent="-342900" marL="342900">
              <a:buFont typeface="Arial"/>
              <a:buChar char="•"/>
              <a:defRPr dirty="0" lang="en-US" sz="1400"/>
            </a:pPr>
            <a:r>
              <a:rPr b="0" dirty="0" lang="en-US" sz="1200">
                <a:latin typeface="Söhne"/>
              </a:rPr>
              <a:t>User Model</a:t>
            </a:r>
          </a:p>
          <a:p>
            <a:pPr indent="-342900" marL="342900">
              <a:buFont typeface="Arial"/>
              <a:buChar char="•"/>
              <a:defRPr dirty="0" lang="en-US" sz="1400"/>
            </a:pPr>
            <a:r>
              <a:rPr b="0" dirty="0" lang="en-US" sz="1200">
                <a:latin typeface="Söhne"/>
              </a:rPr>
              <a:t>Bus Model</a:t>
            </a:r>
          </a:p>
          <a:p>
            <a:pPr indent="-342900" marL="342900">
              <a:buFont typeface="Arial"/>
              <a:buChar char="•"/>
              <a:defRPr dirty="0" lang="en-US" sz="1400"/>
            </a:pPr>
            <a:r>
              <a:rPr b="0" dirty="0" lang="en-US" sz="1200">
                <a:latin typeface="Söhne"/>
              </a:rPr>
              <a:t>Route Model</a:t>
            </a:r>
          </a:p>
          <a:p>
            <a:pPr indent="-342900" marL="342900">
              <a:buFont typeface="Arial"/>
              <a:buChar char="•"/>
              <a:defRPr dirty="0" lang="en-US" sz="1400"/>
            </a:pPr>
            <a:r>
              <a:rPr b="0" dirty="0" lang="en-US" sz="1200">
                <a:latin typeface="Söhne"/>
              </a:rPr>
              <a:t>Schedule Model</a:t>
            </a:r>
          </a:p>
          <a:p>
            <a:pPr indent="-342900" marL="342900">
              <a:buFont typeface="Arial"/>
              <a:buChar char="•"/>
              <a:defRPr dirty="0" lang="en-US" sz="1400"/>
            </a:pPr>
            <a:r>
              <a:rPr b="0" dirty="0" lang="en-US" sz="1200">
                <a:latin typeface="Söhne"/>
              </a:rPr>
              <a:t>Booking Mode</a:t>
            </a:r>
          </a:p>
          <a:p>
            <a:pPr>
              <a:defRPr dirty="0" lang="en-US" sz="1400"/>
            </a:pPr>
            <a:r>
              <a:rPr b="0" dirty="0" lang="en-US" sz="1200">
                <a:latin typeface="Söhne"/>
              </a:rPr>
              <a:t/>
            </a:r>
          </a:p>
          <a:p>
            <a:pPr>
              <a:defRPr dirty="0" lang="en-US" sz="1400"/>
            </a:pPr>
            <a:r>
              <a:rPr b="1" dirty="0" lang="en-US" sz="1400">
                <a:latin typeface="Söhne"/>
              </a:rPr>
              <a:t>Application Architecture</a:t>
            </a:r>
            <a:r>
              <a:rPr b="1" dirty="0" lang="en-US" sz="1400">
                <a:latin typeface="Söhne"/>
              </a:rPr>
              <a:t>:</a:t>
            </a:r>
          </a:p>
          <a:p>
            <a:pPr indent="-342900" marL="342900">
              <a:buFont typeface="Arial"/>
              <a:buChar char="•"/>
              <a:defRPr dirty="0" lang="en-US" sz="1400"/>
            </a:pPr>
            <a:r>
              <a:rPr b="0" dirty="0" lang="en-US" sz="1200">
                <a:latin typeface="Söhne"/>
              </a:rPr>
              <a:t>Django Model-View-Template (</a:t>
            </a:r>
            <a:r>
              <a:rPr b="0" dirty="0" err="1" lang="en-US" sz="1200">
                <a:latin typeface="Söhne"/>
              </a:rPr>
              <a:t>MVT</a:t>
            </a:r>
            <a:r>
              <a:rPr b="0" dirty="0" lang="en-US" sz="1200">
                <a:latin typeface="Söhne"/>
              </a:rPr>
              <a:t>) pattern.</a:t>
            </a:r>
          </a:p>
          <a:p>
            <a:pPr indent="-342900" marL="342900">
              <a:buFont typeface="Arial"/>
              <a:buChar char="•"/>
              <a:defRPr dirty="0" lang="en-US" sz="1400"/>
            </a:pPr>
            <a:r>
              <a:rPr b="0" dirty="0" lang="en-US" sz="1200">
                <a:latin typeface="Söhne"/>
              </a:rPr>
              <a:t>Views</a:t>
            </a:r>
          </a:p>
          <a:p>
            <a:pPr indent="-342900" marL="342900">
              <a:buFont typeface="Arial"/>
              <a:buChar char="•"/>
              <a:defRPr dirty="0" lang="en-US" sz="1400"/>
            </a:pPr>
            <a:r>
              <a:rPr b="0" dirty="0" lang="en-US" sz="1200">
                <a:latin typeface="Söhne"/>
              </a:rPr>
              <a:t>Models</a:t>
            </a:r>
          </a:p>
          <a:p>
            <a:pPr indent="-342900" marL="342900">
              <a:buFont typeface="Arial"/>
              <a:buChar char="•"/>
              <a:defRPr dirty="0" lang="en-US" sz="1400"/>
            </a:pPr>
            <a:r>
              <a:rPr b="0" dirty="0" lang="en-US" sz="1200">
                <a:latin typeface="Söhne"/>
              </a:rPr>
              <a:t>Templates</a:t>
            </a:r>
          </a:p>
          <a:p>
            <a:pPr>
              <a:defRPr dirty="0" lang="en-US" sz="1400"/>
            </a:pPr>
            <a:r>
              <a:rPr b="0" dirty="0" lang="en-US" sz="1200">
                <a:latin typeface="Söhne"/>
              </a:rPr>
              <a:t/>
            </a:r>
          </a:p>
          <a:p>
            <a:pPr>
              <a:defRPr dirty="0" lang="en-US" sz="1400"/>
            </a:pPr>
            <a:r>
              <a:rPr b="1" dirty="0" lang="en-US" sz="1400">
                <a:latin typeface="Söhne"/>
              </a:rPr>
              <a:t>Result:</a:t>
            </a:r>
          </a:p>
          <a:p>
            <a:pPr indent="-342900" marL="342900">
              <a:buFont typeface="Arial"/>
              <a:buChar char="•"/>
              <a:defRPr dirty="0" lang="en-US" sz="1400"/>
            </a:pPr>
            <a:r>
              <a:rPr b="0" dirty="0" lang="en-US" sz="1200">
                <a:latin typeface="Söhne"/>
              </a:rPr>
              <a:t>User Interface</a:t>
            </a:r>
          </a:p>
          <a:p>
            <a:pPr indent="-342900" marL="342900">
              <a:buFont typeface="Arial"/>
              <a:buChar char="•"/>
              <a:defRPr dirty="0" lang="en-US" sz="1400"/>
            </a:pPr>
            <a:r>
              <a:rPr b="0" dirty="0" lang="en-US" sz="1200">
                <a:latin typeface="Söhne"/>
              </a:rPr>
              <a:t>Functionality</a:t>
            </a:r>
          </a:p>
          <a:p>
            <a:pPr indent="-342900" marL="342900">
              <a:buFont typeface="Arial"/>
              <a:buChar char="•"/>
              <a:defRPr dirty="0" lang="en-US" sz="1400"/>
            </a:pPr>
            <a:r>
              <a:rPr b="0" dirty="0" lang="en-US" sz="1200">
                <a:latin typeface="Söhne"/>
              </a:rPr>
              <a:t>Performance</a:t>
            </a:r>
          </a:p>
          <a:p>
            <a:pPr indent="-342900" marL="342900">
              <a:buFont typeface="Arial"/>
              <a:buChar char="•"/>
              <a:defRPr dirty="0" lang="en-US" sz="1400"/>
            </a:pPr>
            <a:r>
              <a:rPr b="0" dirty="0" lang="en-US" sz="1200">
                <a:latin typeface="Söhne"/>
              </a:rPr>
              <a:t>Scalability</a:t>
            </a:r>
          </a:p>
          <a:p>
            <a:pPr>
              <a:defRPr dirty="0" lang="en-US" sz="1400"/>
            </a:pPr>
            <a:r>
              <a:rPr b="0" dirty="0" lang="en-US" sz="1200">
                <a:latin typeface="Söhne"/>
              </a:rPr>
              <a:t/>
            </a:r>
            <a:endParaRPr b="0" dirty="0" lang="en-US" sz="1200">
              <a:latin typeface="Söhne"/>
            </a:endParaRPr>
          </a:p>
        </p:txBody>
      </p:sp>
    </p:spTree>
    <p:extLst>
      <p:ext uri="{218ED33C-16EC-4FC2-B9AF-8E4655AF89E2}">
        <p14:creationId xmlns:p14="http://schemas.microsoft.com/office/powerpoint/2010/main" val="1712467676011"/>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Title 1">
            <a:extLst>
              <a:ext uri="{DD91208E-1C4C-4577-B002-A60136387B3B}">
                <a16:creationId xmlns:a16="http://schemas.microsoft.com/office/drawing/2010/main" id="{76968EC5-B0AC-4D5B-AAAA-94128E8659D7}"/>
              </a:ext>
            </a:extLst>
          </p:cNvPr>
          <p:cNvSpPr>
            <a:spLocks noGrp="true"/>
          </p:cNvSpPr>
          <p:nvPr>
            <p:ph idx="10" type="title"/>
          </p:nvPr>
        </p:nvSpPr>
        <p:spPr>
          <a:xfrm rot="0">
            <a:off x="155850" y="613142"/>
            <a:ext cx="8832300" cy="451933"/>
          </a:xfrm>
        </p:spPr>
        <p:txBody>
          <a:bodyPr rtlCol="0"/>
          <a:lstStyle/>
          <a:p>
            <a:pPr algn="ctr"/>
            <a:r>
              <a:rPr dirty="0" lang="en-US"/>
              <a:t>Homepage</a:t>
            </a:r>
            <a:endParaRPr dirty="0" lang="en-US"/>
          </a:p>
        </p:txBody>
      </p:sp>
      <p:sp>
        <p:nvSpPr>
          <p:cNvPr id="3" name="Text Placeholder 2">
            <a:extLst>
              <a:ext uri="{504034DA-F974-4C95-AC32-5A5DC7F7C594}">
                <a16:creationId xmlns:a16="http://schemas.microsoft.com/office/drawing/2010/main" id="{3ED0BDEC-5BD3-4D85-B850-5D70E144D57A}"/>
              </a:ext>
            </a:extLst>
          </p:cNvPr>
          <p:cNvSpPr>
            <a:spLocks noGrp="true"/>
          </p:cNvSpPr>
          <p:nvPr>
            <p:ph idx="11" type="body"/>
          </p:nvPr>
        </p:nvSpPr>
        <p:spPr>
          <a:xfrm rot="0">
            <a:off x="311699" y="1389600"/>
            <a:ext cx="8696833" cy="3179400"/>
          </a:xfrm>
        </p:spPr>
        <p:txBody>
          <a:bodyPr rtlCol="0"/>
          <a:lstStyle/>
          <a:p>
            <a:pPr indent="0" marL="152400">
              <a:buNone/>
            </a:pPr>
            <a:r>
              <a:rPr dirty="0" lang="en-US">
                <a:latin typeface="Söhne"/>
              </a:rPr>
              <a:t>The homepage of a Bus Reservation System built with Python and Django serves as the gateway to the application, setting the tone for the user experience. It's designed to be welcoming, informative, and intuitive, allowing both new and returning users to navigate the service easily. </a:t>
            </a:r>
          </a:p>
          <a:p>
            <a:pPr indent="0" marL="152400">
              <a:buNone/>
            </a:pPr>
            <a:r>
              <a:rPr dirty="0" lang="en-US">
                <a:latin typeface="Söhne"/>
              </a:rPr>
              <a:t/>
            </a:r>
          </a:p>
          <a:p>
            <a:pPr indent="0" marL="152400">
              <a:buNone/>
            </a:pPr>
            <a:r>
              <a:rPr b="1" dirty="0" lang="en-US" sz="1400">
                <a:latin typeface="Söhne"/>
              </a:rPr>
              <a:t>Key Components:</a:t>
            </a:r>
          </a:p>
          <a:p>
            <a:pPr indent="0" marL="152400">
              <a:buNone/>
            </a:pPr>
            <a:r>
              <a:rPr b="1" dirty="0" lang="en-US" sz="1400">
                <a:latin typeface="Söhne"/>
              </a:rPr>
              <a:t/>
            </a:r>
          </a:p>
          <a:p>
            <a:pPr indent="-304793" marL="447675">
              <a:buFont typeface="Arial"/>
              <a:buChar char="•"/>
            </a:pPr>
            <a:r>
              <a:rPr b="1" dirty="0" lang="en-US">
                <a:latin typeface="Söhne"/>
              </a:rPr>
              <a:t>Navigation Bar</a:t>
            </a:r>
            <a:r>
              <a:rPr b="0" dirty="0" lang="en-US">
                <a:latin typeface="Söhne"/>
              </a:rPr>
              <a:t>: </a:t>
            </a:r>
            <a:r>
              <a:rPr b="0" dirty="0" lang="en-US">
                <a:latin typeface="Söhne"/>
              </a:rPr>
              <a:t>Present at the top of the page, it includes links to various parts of the website such as Home, About Us, Contact, Log In/Sign Up, and Dashboard (for logged-in users).</a:t>
            </a:r>
          </a:p>
          <a:p>
            <a:pPr indent="-304793" marL="447675">
              <a:buFont typeface="Arial"/>
              <a:buChar char="•"/>
            </a:pPr>
            <a:r>
              <a:rPr b="0" dirty="0" lang="en-US">
                <a:latin typeface="Söhne"/>
              </a:rPr>
              <a:t>Search Panel</a:t>
            </a:r>
          </a:p>
          <a:p>
            <a:pPr indent="-304793" marL="447675">
              <a:buFont typeface="Arial"/>
              <a:buChar char="•"/>
            </a:pPr>
            <a:r>
              <a:rPr b="0" dirty="0" lang="en-US">
                <a:latin typeface="Söhne"/>
              </a:rPr>
              <a:t>Featured Routes</a:t>
            </a:r>
          </a:p>
          <a:p>
            <a:pPr indent="-304793" marL="447675">
              <a:buFont typeface="Arial"/>
              <a:buChar char="•"/>
            </a:pPr>
            <a:r>
              <a:rPr b="0" dirty="0" lang="en-US">
                <a:latin typeface="Söhne"/>
              </a:rPr>
              <a:t>Testimonials</a:t>
            </a:r>
          </a:p>
          <a:p>
            <a:pPr indent="-304793" marL="447675">
              <a:buFont typeface="Arial"/>
              <a:buChar char="•"/>
            </a:pPr>
            <a:r>
              <a:rPr b="0" dirty="0" lang="en-US">
                <a:latin typeface="Söhne"/>
              </a:rPr>
              <a:t>Call to Action (</a:t>
            </a:r>
            <a:r>
              <a:rPr b="0" dirty="0" err="1" lang="en-US">
                <a:latin typeface="Söhne"/>
              </a:rPr>
              <a:t>CTA</a:t>
            </a:r>
            <a:r>
              <a:rPr b="0" dirty="0" lang="en-US">
                <a:latin typeface="Söhne"/>
              </a:rPr>
              <a:t>) Buttons</a:t>
            </a:r>
          </a:p>
          <a:p>
            <a:pPr indent="-304793" marL="447675">
              <a:buFont typeface="Arial"/>
              <a:buChar char="•"/>
            </a:pPr>
            <a:r>
              <a:rPr b="0" dirty="0" lang="en-US">
                <a:latin typeface="Söhne"/>
              </a:rPr>
              <a:t>User-Friendly Interface</a:t>
            </a:r>
          </a:p>
          <a:p>
            <a:pPr indent="-304793" marL="447675">
              <a:buFont typeface="Arial"/>
              <a:buChar char="•"/>
            </a:pPr>
            <a:r>
              <a:rPr b="0" dirty="0" lang="en-US">
                <a:latin typeface="Söhne"/>
              </a:rPr>
              <a:t/>
            </a:r>
            <a:endParaRPr b="0" dirty="0" lang="en-US">
              <a:latin typeface="Söhne"/>
            </a:endParaRPr>
          </a:p>
        </p:txBody>
      </p:sp>
    </p:spTree>
    <p:extLst>
      <p:ext uri="{9F0EA6C3-B810-4322-8EE0-BF56CEFDC66E}">
        <p14:creationId xmlns:p14="http://schemas.microsoft.com/office/powerpoint/2010/main" val="1712467676016"/>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Title 1">
            <a:extLst>
              <a:ext uri="{B08D550C-7F12-4372-A032-A5D5245F8C9D}">
                <a16:creationId xmlns:a16="http://schemas.microsoft.com/office/drawing/2010/main" id="{EE0357C6-4716-438E-A7BE-B512093E0E35}"/>
              </a:ext>
            </a:extLst>
          </p:cNvPr>
          <p:cNvSpPr>
            <a:spLocks noGrp="true"/>
          </p:cNvSpPr>
          <p:nvPr>
            <p:ph idx="1" type="title"/>
          </p:nvPr>
        </p:nvSpPr>
        <p:spPr>
          <a:xfrm rot="0">
            <a:off x="628783" y="416194"/>
            <a:ext cx="7886430" cy="666517"/>
          </a:xfrm>
        </p:spPr>
        <p:txBody>
          <a:bodyPr rtlCol="0"/>
          <a:lstStyle/>
          <a:p>
            <a:pPr algn="ctr"/>
            <a:r>
              <a:rPr b="1" dirty="0" lang="en-US">
                <a:latin typeface="+mj-lt"/>
              </a:rPr>
              <a:t>About-Us-Page</a:t>
            </a:r>
            <a:endParaRPr b="1" dirty="0" lang="en-US">
              <a:latin typeface="+mj-lt"/>
            </a:endParaRPr>
          </a:p>
        </p:txBody>
      </p:sp>
      <p:sp>
        <p:nvSpPr>
          <p:cNvPr id="3" name="">
            <a:extLst>
              <a:ext uri="{1FF737E4-F871-448B-8630-49A87FB37311}">
                <a16:creationId xmlns:a16="http://schemas.microsoft.com/office/drawing/2010/main" id="{0BFF03FC-04F0-4E79-AC90-C199C531BBFD}"/>
              </a:ext>
            </a:extLst>
          </p:cNvPr>
          <p:cNvSpPr txBox="1"/>
          <p:nvPr/>
        </p:nvSpPr>
        <p:spPr>
          <a:xfrm flipH="false" flipV="false" rot="0">
            <a:off x="94307" y="684485"/>
            <a:ext cx="7962470" cy="4346095"/>
          </a:xfrm>
          <a:prstGeom prst="rect">
            <a:avLst/>
          </a:prstGeom>
        </p:spPr>
        <p:txBody>
          <a:bodyPr anchor="ctr" bIns="47625" lIns="95250" rIns="95250" rtlCol="0" tIns="47625">
            <a:spAutoFit/>
          </a:bodyPr>
          <a:lstStyle/>
          <a:p>
            <a:pPr>
              <a:defRPr dirty="0" lang="en-US" sz="1500"/>
            </a:pPr>
            <a:r>
              <a:rPr b="1" dirty="0" lang="en-US" sz="1400">
                <a:latin typeface="Söhne"/>
              </a:rPr>
              <a:t>Key Components:</a:t>
            </a:r>
          </a:p>
          <a:p>
            <a:pPr>
              <a:defRPr dirty="0" lang="en-US" sz="1500"/>
            </a:pPr>
            <a:r>
              <a:rPr b="1" dirty="0" lang="en-US" sz="1400">
                <a:latin typeface="Söhne"/>
              </a:rPr>
              <a:t/>
            </a:r>
          </a:p>
          <a:p>
            <a:pPr>
              <a:buAutoNum type="arabicPeriod"/>
              <a:defRPr dirty="0" lang="en-US" sz="1500"/>
            </a:pPr>
            <a:r>
              <a:rPr b="0" dirty="0" lang="en-US" sz="1200">
                <a:latin typeface="Söhne"/>
              </a:rPr>
              <a:t>Company Overview</a:t>
            </a:r>
          </a:p>
          <a:p>
            <a:pPr>
              <a:buAutoNum type="arabicPeriod"/>
              <a:defRPr dirty="0" lang="en-US" sz="1500"/>
            </a:pPr>
            <a:r>
              <a:rPr b="0" dirty="0" lang="en-US" sz="1200">
                <a:latin typeface="Söhne"/>
              </a:rPr>
              <a:t>Team Members</a:t>
            </a:r>
            <a:r>
              <a:rPr b="0" dirty="0" lang="en-US" sz="1200">
                <a:latin typeface="Söhne"/>
              </a:rPr>
              <a:t> </a:t>
            </a:r>
          </a:p>
          <a:p>
            <a:pPr>
              <a:buAutoNum type="arabicPeriod"/>
              <a:defRPr dirty="0" lang="en-US" sz="1500"/>
            </a:pPr>
            <a:r>
              <a:rPr b="0" dirty="0" lang="en-US" sz="1200">
                <a:latin typeface="Söhne"/>
              </a:rPr>
              <a:t>Our Values</a:t>
            </a:r>
          </a:p>
          <a:p>
            <a:pPr>
              <a:buAutoNum type="arabicPeriod"/>
              <a:defRPr dirty="0" lang="en-US" sz="1500"/>
            </a:pPr>
            <a:r>
              <a:rPr b="0" dirty="0" lang="en-US" sz="1200">
                <a:latin typeface="Söhne"/>
              </a:rPr>
              <a:t>Why Choose Us</a:t>
            </a:r>
          </a:p>
          <a:p>
            <a:pPr>
              <a:buAutoNum type="arabicPeriod"/>
              <a:defRPr dirty="0" lang="en-US" sz="1500"/>
            </a:pPr>
            <a:r>
              <a:rPr b="0" dirty="0" lang="en-US" sz="1200">
                <a:latin typeface="Söhne"/>
              </a:rPr>
              <a:t>Customer Testimonials</a:t>
            </a:r>
          </a:p>
          <a:p>
            <a:pPr>
              <a:buAutoNum type="arabicPeriod"/>
              <a:defRPr dirty="0" lang="en-US" sz="1500"/>
            </a:pPr>
            <a:r>
              <a:rPr b="0" dirty="0" lang="en-US" sz="1200">
                <a:latin typeface="Söhne"/>
              </a:rPr>
              <a:t>Contact Information</a:t>
            </a:r>
          </a:p>
          <a:p>
            <a:pPr>
              <a:buAutoNum type="arabicPeriod"/>
              <a:defRPr dirty="0" lang="en-US" sz="1500"/>
            </a:pPr>
            <a:r>
              <a:rPr b="0" dirty="0" lang="en-US" sz="1200">
                <a:latin typeface="Söhne"/>
              </a:rPr>
              <a:t>FAQs</a:t>
            </a:r>
          </a:p>
          <a:p>
            <a:pPr>
              <a:buAutoNum type="arabicPeriod"/>
              <a:defRPr dirty="0" lang="en-US" sz="1500"/>
            </a:pPr>
            <a:r>
              <a:rPr b="0" dirty="0" lang="en-US" sz="1200">
                <a:latin typeface="Söhne"/>
              </a:rPr>
              <a:t/>
            </a:r>
          </a:p>
          <a:p>
            <a:pPr>
              <a:defRPr dirty="0" lang="en-US" sz="1500"/>
            </a:pPr>
            <a:r>
              <a:rPr b="1" dirty="0" lang="en-US" sz="1400">
                <a:latin typeface="Söhne"/>
              </a:rPr>
              <a:t>Design Principles:</a:t>
            </a:r>
          </a:p>
          <a:p>
            <a:pPr>
              <a:defRPr dirty="0" lang="en-US" sz="1500"/>
            </a:pPr>
            <a:r>
              <a:rPr b="1" dirty="0" lang="en-US" sz="1400">
                <a:latin typeface="Söhne"/>
              </a:rPr>
              <a:t/>
            </a:r>
          </a:p>
          <a:p>
            <a:pPr indent="-342900" marL="342900">
              <a:buFont typeface="Arial"/>
              <a:buChar char="•"/>
              <a:defRPr dirty="0" lang="en-US" sz="1500"/>
            </a:pPr>
            <a:r>
              <a:rPr b="0" dirty="0" lang="en-US" sz="1200">
                <a:latin typeface="Söhne"/>
              </a:rPr>
              <a:t>Professional and Trustworthy</a:t>
            </a:r>
          </a:p>
          <a:p>
            <a:pPr indent="-342900" marL="342900">
              <a:buFont typeface="Arial"/>
              <a:buChar char="•"/>
              <a:defRPr dirty="0" lang="en-US" sz="1500"/>
            </a:pPr>
            <a:r>
              <a:rPr b="0" dirty="0" lang="en-US" sz="1200">
                <a:latin typeface="Söhne"/>
              </a:rPr>
              <a:t>Clear and Concise</a:t>
            </a:r>
          </a:p>
          <a:p>
            <a:pPr indent="-342900" marL="342900">
              <a:buFont typeface="Arial"/>
              <a:buChar char="•"/>
              <a:defRPr dirty="0" lang="en-US" sz="1500"/>
            </a:pPr>
            <a:r>
              <a:rPr b="0" dirty="0" lang="en-US" sz="1200">
                <a:latin typeface="Söhne"/>
              </a:rPr>
              <a:t>Visual Elements</a:t>
            </a:r>
          </a:p>
          <a:p>
            <a:pPr>
              <a:defRPr dirty="0" lang="en-US" sz="1500"/>
            </a:pPr>
            <a:r>
              <a:rPr b="0" dirty="0" lang="en-US" sz="1200">
                <a:latin typeface="Söhne"/>
              </a:rPr>
              <a:t/>
            </a:r>
          </a:p>
          <a:p>
            <a:pPr>
              <a:defRPr dirty="0" lang="en-US" sz="1500"/>
            </a:pPr>
            <a:r>
              <a:rPr b="1" dirty="0" lang="en-US" sz="1400">
                <a:latin typeface="Söhne"/>
              </a:rPr>
              <a:t>Functionality:</a:t>
            </a:r>
          </a:p>
          <a:p>
            <a:pPr>
              <a:defRPr dirty="0" lang="en-US" sz="1500"/>
            </a:pPr>
            <a:r>
              <a:rPr b="1" dirty="0" lang="en-US" sz="1400">
                <a:latin typeface="Söhne"/>
              </a:rPr>
              <a:t/>
            </a:r>
          </a:p>
          <a:p>
            <a:pPr indent="-342900" marL="342900">
              <a:buFont typeface="Arial"/>
              <a:buChar char="•"/>
              <a:defRPr dirty="0" lang="en-US" sz="1500"/>
            </a:pPr>
            <a:r>
              <a:rPr b="0" dirty="0" lang="en-US" sz="1200">
                <a:latin typeface="Söhne"/>
              </a:rPr>
              <a:t>Interactive Elements</a:t>
            </a:r>
          </a:p>
          <a:p>
            <a:pPr indent="-342900" marL="342900">
              <a:buFont typeface="Arial"/>
              <a:buChar char="•"/>
              <a:defRPr dirty="0" lang="en-US" sz="1500"/>
            </a:pPr>
            <a:r>
              <a:rPr b="0" dirty="0" lang="en-US" sz="1200">
                <a:latin typeface="Söhne"/>
              </a:rPr>
              <a:t>Social Proof</a:t>
            </a:r>
          </a:p>
          <a:p>
            <a:pPr indent="-342900" marL="342900">
              <a:buFont typeface="Arial"/>
              <a:buChar char="•"/>
              <a:defRPr dirty="0" lang="en-US" sz="1500"/>
            </a:pPr>
            <a:r>
              <a:rPr b="0" dirty="0" lang="en-US" sz="1200">
                <a:latin typeface="Söhne"/>
              </a:rPr>
              <a:t>Responsive Design</a:t>
            </a:r>
          </a:p>
          <a:p>
            <a:pPr>
              <a:defRPr dirty="0" lang="en-US" sz="1500"/>
            </a:pPr>
            <a:r>
              <a:rPr dirty="0" lang="en-US"/>
              <a:t/>
            </a:r>
            <a:endParaRPr dirty="0" lang="en-US"/>
          </a:p>
        </p:txBody>
      </p:sp>
    </p:spTree>
    <p:extLst>
      <p:ext uri="{B7B45274-096D-4FCA-8509-0AAB9D94D8F4}">
        <p14:creationId xmlns:p14="http://schemas.microsoft.com/office/powerpoint/2010/main" val="1712467676018"/>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a:extLst>
              <a:ext uri="{2FC290C6-7BBD-4FA3-B06D-D6D42C29F61E}">
                <a16:creationId xmlns:a16="http://schemas.microsoft.com/office/drawing/2010/main" id="{619117CE-3929-4091-AA4C-7DF78026CD20}"/>
              </a:ext>
            </a:extLst>
          </p:cNvPr>
          <p:cNvSpPr>
            <a:spLocks noGrp="true"/>
          </p:cNvSpPr>
          <p:nvPr>
            <p:ph idx="1" type="title"/>
          </p:nvPr>
        </p:nvSpPr>
        <p:spPr>
          <a:xfrm rot="0">
            <a:off x="628560" y="634999"/>
            <a:ext cx="7886430" cy="632649"/>
          </a:xfrm>
        </p:spPr>
        <p:txBody>
          <a:bodyPr rtlCol="0"/>
          <a:lstStyle/>
          <a:p>
            <a:pPr algn="ctr"/>
            <a:r>
              <a:rPr b="1" dirty="0" lang="en-US">
                <a:latin typeface="+mj-lt"/>
              </a:rPr>
              <a:t>Service-Page</a:t>
            </a:r>
            <a:endParaRPr b="1" dirty="0" lang="en-US">
              <a:latin typeface="+mj-lt"/>
            </a:endParaRPr>
          </a:p>
        </p:txBody>
      </p:sp>
      <p:sp>
        <p:nvSpPr>
          <p:cNvPr id="3" name="">
            <a:extLst>
              <a:ext uri="{0C5EF699-946D-44F6-B6EC-0AA5892B03C7}">
                <a16:creationId xmlns:a16="http://schemas.microsoft.com/office/drawing/2010/main" id="{20F03C12-6BF3-486C-A2F5-B5B44E08EC8C}"/>
              </a:ext>
            </a:extLst>
          </p:cNvPr>
          <p:cNvSpPr txBox="1"/>
          <p:nvPr/>
        </p:nvSpPr>
        <p:spPr>
          <a:xfrm flipH="false" flipV="false" rot="0">
            <a:off x="301798" y="1179918"/>
            <a:ext cx="8594655" cy="3690946"/>
          </a:xfrm>
          <a:prstGeom prst="rect">
            <a:avLst/>
          </a:prstGeom>
        </p:spPr>
        <p:txBody>
          <a:bodyPr anchor="t" bIns="47625" lIns="95250" rIns="95250" rtlCol="0" tIns="47625">
            <a:spAutoFit/>
          </a:bodyPr>
          <a:lstStyle/>
          <a:p>
            <a:pPr>
              <a:defRPr dirty="0" lang="en-US" sz="1400"/>
            </a:pPr>
            <a:r>
              <a:rPr b="1" dirty="0" lang="en-US" sz="1400">
                <a:latin typeface="Söhne"/>
              </a:rPr>
              <a:t>Key Components:</a:t>
            </a:r>
          </a:p>
          <a:p>
            <a:pPr>
              <a:defRPr dirty="0" lang="en-US" sz="1400"/>
            </a:pPr>
            <a:r>
              <a:rPr b="1" dirty="0" lang="en-US" sz="1400">
                <a:latin typeface="Söhne"/>
              </a:rPr>
              <a:t/>
            </a:r>
          </a:p>
          <a:p>
            <a:pPr>
              <a:defRPr dirty="0" lang="en-US" sz="1400"/>
            </a:pPr>
            <a:r>
              <a:rPr b="0" dirty="0" lang="en-US" sz="1200">
                <a:latin typeface="Söhne"/>
              </a:rPr>
              <a:t>Service Offerings</a:t>
            </a:r>
          </a:p>
          <a:p>
            <a:pPr>
              <a:buAutoNum type="arabicPeriod"/>
              <a:defRPr dirty="0" lang="en-US" sz="1400"/>
            </a:pPr>
            <a:r>
              <a:rPr b="0" dirty="0" lang="en-US" sz="1200">
                <a:latin typeface="Söhne"/>
              </a:rPr>
              <a:t>Features and Benefits</a:t>
            </a:r>
          </a:p>
          <a:p>
            <a:pPr>
              <a:buAutoNum type="arabicPeriod"/>
              <a:defRPr dirty="0" lang="en-US" sz="1400"/>
            </a:pPr>
            <a:r>
              <a:rPr b="0" dirty="0" lang="en-US" sz="1200">
                <a:latin typeface="Söhne"/>
              </a:rPr>
              <a:t>Booking Process Overview</a:t>
            </a:r>
          </a:p>
          <a:p>
            <a:pPr>
              <a:buAutoNum type="arabicPeriod"/>
              <a:defRPr dirty="0" lang="en-US" sz="1400"/>
            </a:pPr>
            <a:r>
              <a:rPr b="0" dirty="0" lang="en-US" sz="1200">
                <a:latin typeface="Söhne"/>
              </a:rPr>
              <a:t>Customization Options</a:t>
            </a:r>
          </a:p>
          <a:p>
            <a:pPr>
              <a:buAutoNum type="arabicPeriod"/>
              <a:defRPr dirty="0" lang="en-US" sz="1400"/>
            </a:pPr>
            <a:r>
              <a:rPr b="0" dirty="0" lang="en-US" sz="1200">
                <a:latin typeface="Söhne"/>
              </a:rPr>
              <a:t>Safety and Security Measures</a:t>
            </a:r>
          </a:p>
          <a:p>
            <a:pPr>
              <a:buAutoNum type="arabicPeriod"/>
              <a:defRPr dirty="0" lang="en-US" sz="1400"/>
            </a:pPr>
            <a:r>
              <a:rPr b="0" dirty="0" lang="en-US" sz="1200">
                <a:latin typeface="Söhne"/>
              </a:rPr>
              <a:t>Customer Support</a:t>
            </a:r>
          </a:p>
          <a:p>
            <a:pPr>
              <a:buAutoNum type="arabicPeriod"/>
              <a:defRPr dirty="0" lang="en-US" sz="1400"/>
            </a:pPr>
            <a:r>
              <a:rPr b="0" dirty="0" lang="en-US" sz="1200">
                <a:latin typeface="Söhne"/>
              </a:rPr>
              <a:t/>
            </a:r>
          </a:p>
          <a:p>
            <a:pPr indent="0">
              <a:buNone/>
              <a:defRPr dirty="0" lang="en-US" sz="1400"/>
            </a:pPr>
            <a:r>
              <a:rPr b="1" cap="none" dirty="0" i="0" lang="en-US" strike="noStrike" sz="1400" u="none">
                <a:solidFill>
                  <a:srgbClr val="000000"/>
                </a:solidFill>
                <a:latin typeface="Söhne"/>
              </a:rPr>
              <a:t>Design Principles:</a:t>
            </a:r>
          </a:p>
          <a:p>
            <a:pPr algn="l" indent="0" rtl="false">
              <a:lnSpc>
                <a:spcPct val="100000"/>
              </a:lnSpc>
              <a:spcBef>
                <a:spcPts val="0"/>
              </a:spcBef>
              <a:spcAft>
                <a:spcPts val="0"/>
              </a:spcAft>
              <a:buClr>
                <a:srgbClr val="000000"/>
              </a:buClr>
              <a:buFont typeface="Arial"/>
              <a:buNone/>
              <a:defRPr dirty="0" lang="en-US" sz="1400"/>
            </a:pPr>
            <a:r>
              <a:rPr b="1" cap="none" dirty="0" i="0" lang="en-US" strike="noStrike" sz="1400" u="none">
                <a:solidFill>
                  <a:srgbClr val="000000"/>
                </a:solidFill>
                <a:latin typeface="Söhne"/>
              </a:rPr>
              <a:t/>
            </a:r>
          </a:p>
          <a:p>
            <a:pPr algn="l" indent="0" rtl="false">
              <a:lnSpc>
                <a:spcPct val="100000"/>
              </a:lnSpc>
              <a:spcBef>
                <a:spcPts val="0"/>
              </a:spcBef>
              <a:spcAft>
                <a:spcPts val="0"/>
              </a:spcAft>
              <a:buClr>
                <a:srgbClr val="000000"/>
              </a:buClr>
              <a:buFont typeface="Arial"/>
              <a:buNone/>
              <a:defRPr dirty="0" lang="en-US" sz="1400"/>
            </a:pPr>
            <a:r>
              <a:rPr b="0" cap="none" dirty="0" i="0" lang="en-US" strike="noStrike" sz="1200" u="none">
                <a:solidFill>
                  <a:srgbClr val="000000"/>
                </a:solidFill>
                <a:latin typeface="Söhne"/>
              </a:rPr>
              <a:t>Professional and Trustworthy</a:t>
            </a:r>
          </a:p>
          <a:p>
            <a:pPr algn="l" indent="0" rtl="false">
              <a:lnSpc>
                <a:spcPct val="100000"/>
              </a:lnSpc>
              <a:spcBef>
                <a:spcPts val="0"/>
              </a:spcBef>
              <a:spcAft>
                <a:spcPts val="0"/>
              </a:spcAft>
              <a:buClr>
                <a:srgbClr val="000000"/>
              </a:buClr>
              <a:buFont typeface="Arial"/>
              <a:buNone/>
              <a:defRPr dirty="0" lang="en-US" sz="1400"/>
            </a:pPr>
            <a:r>
              <a:rPr b="0" cap="none" dirty="0" i="0" lang="en-US" strike="noStrike" sz="1200" u="none">
                <a:solidFill>
                  <a:srgbClr val="000000"/>
                </a:solidFill>
                <a:latin typeface="Söhne"/>
              </a:rPr>
              <a:t>Clear and Concise</a:t>
            </a:r>
          </a:p>
          <a:p>
            <a:pPr algn="l" indent="0" rtl="false">
              <a:lnSpc>
                <a:spcPct val="100000"/>
              </a:lnSpc>
              <a:spcBef>
                <a:spcPts val="0"/>
              </a:spcBef>
              <a:spcAft>
                <a:spcPts val="0"/>
              </a:spcAft>
              <a:buClr>
                <a:srgbClr val="000000"/>
              </a:buClr>
              <a:buFont typeface="Arial"/>
              <a:buNone/>
              <a:defRPr dirty="0" lang="en-US" sz="1400"/>
            </a:pPr>
            <a:r>
              <a:rPr b="0" cap="none" dirty="0" i="0" lang="en-US" strike="noStrike" sz="1200" u="none">
                <a:solidFill>
                  <a:srgbClr val="000000"/>
                </a:solidFill>
                <a:latin typeface="Söhne"/>
              </a:rPr>
              <a:t>Visual Elements</a:t>
            </a:r>
          </a:p>
          <a:p>
            <a:pPr algn="l" indent="0" rtl="false">
              <a:lnSpc>
                <a:spcPct val="100000"/>
              </a:lnSpc>
              <a:spcBef>
                <a:spcPts val="0"/>
              </a:spcBef>
              <a:spcAft>
                <a:spcPts val="0"/>
              </a:spcAft>
              <a:buClr>
                <a:srgbClr val="000000"/>
              </a:buClr>
              <a:buFont typeface="Arial"/>
              <a:buNone/>
              <a:defRPr dirty="0" lang="en-US" sz="1400"/>
            </a:pPr>
            <a:r>
              <a:rPr b="0" cap="none" dirty="0" i="0" lang="en-US" strike="noStrike" sz="1200" u="none">
                <a:solidFill>
                  <a:srgbClr val="000000"/>
                </a:solidFill>
                <a:latin typeface="Söhne"/>
              </a:rPr>
              <a:t/>
            </a:r>
          </a:p>
          <a:p>
            <a:pPr algn="l" indent="0" rtl="false">
              <a:lnSpc>
                <a:spcPct val="100000"/>
              </a:lnSpc>
              <a:spcBef>
                <a:spcPts val="0"/>
              </a:spcBef>
              <a:spcAft>
                <a:spcPts val="0"/>
              </a:spcAft>
              <a:buClr>
                <a:srgbClr val="000000"/>
              </a:buClr>
              <a:buFont typeface="Arial"/>
              <a:buNone/>
              <a:defRPr dirty="0" lang="en-US" sz="1400"/>
            </a:pPr>
            <a:r>
              <a:rPr b="1" cap="none" dirty="0" i="0" lang="en-US" strike="noStrike" sz="1400" u="none">
                <a:solidFill>
                  <a:srgbClr val="000000"/>
                </a:solidFill>
                <a:latin typeface="Söhne"/>
              </a:rPr>
              <a:t>Functionality:</a:t>
            </a:r>
          </a:p>
          <a:p>
            <a:pPr algn="l" indent="0" rtl="false">
              <a:lnSpc>
                <a:spcPct val="100000"/>
              </a:lnSpc>
              <a:spcBef>
                <a:spcPts val="0"/>
              </a:spcBef>
              <a:spcAft>
                <a:spcPts val="0"/>
              </a:spcAft>
              <a:buClr>
                <a:srgbClr val="000000"/>
              </a:buClr>
              <a:buFont typeface="Arial"/>
              <a:buNone/>
              <a:defRPr dirty="0" lang="en-US" sz="1400"/>
            </a:pPr>
            <a:r>
              <a:rPr b="0" cap="none" dirty="0" i="0" lang="en-US" strike="noStrike" sz="1200" u="none">
                <a:solidFill>
                  <a:srgbClr val="000000"/>
                </a:solidFill>
                <a:latin typeface="Söhne"/>
              </a:rPr>
              <a:t>Interactive Elements</a:t>
            </a:r>
          </a:p>
          <a:p>
            <a:pPr algn="l" indent="0" rtl="false">
              <a:lnSpc>
                <a:spcPct val="100000"/>
              </a:lnSpc>
              <a:spcBef>
                <a:spcPts val="0"/>
              </a:spcBef>
              <a:spcAft>
                <a:spcPts val="0"/>
              </a:spcAft>
              <a:buClr>
                <a:srgbClr val="000000"/>
              </a:buClr>
              <a:buFont typeface="Arial"/>
              <a:buNone/>
              <a:defRPr dirty="0" lang="en-US" sz="1400"/>
            </a:pPr>
            <a:r>
              <a:rPr b="0" cap="none" dirty="0" i="0" lang="en-US" strike="noStrike" sz="1200" u="none">
                <a:solidFill>
                  <a:srgbClr val="000000"/>
                </a:solidFill>
                <a:latin typeface="Söhne"/>
              </a:rPr>
              <a:t>Social Proof</a:t>
            </a:r>
          </a:p>
          <a:p>
            <a:pPr algn="l" indent="0" rtl="false">
              <a:lnSpc>
                <a:spcPct val="100000"/>
              </a:lnSpc>
              <a:spcBef>
                <a:spcPts val="0"/>
              </a:spcBef>
              <a:spcAft>
                <a:spcPts val="0"/>
              </a:spcAft>
              <a:buClr>
                <a:srgbClr val="000000"/>
              </a:buClr>
              <a:buFont typeface="Arial"/>
              <a:buNone/>
              <a:defRPr dirty="0" lang="en-US" sz="1400"/>
            </a:pPr>
            <a:r>
              <a:rPr b="0" cap="none" dirty="0" i="0" lang="en-US" strike="noStrike" sz="1200" u="none">
                <a:solidFill>
                  <a:srgbClr val="000000"/>
                </a:solidFill>
                <a:latin typeface="Söhne"/>
              </a:rPr>
              <a:t>Responsive Design</a:t>
            </a:r>
            <a:endParaRPr b="0" cap="none" dirty="0" i="0" lang="en-US" strike="noStrike" sz="1200" u="none">
              <a:solidFill>
                <a:srgbClr val="000000"/>
              </a:solidFill>
              <a:latin typeface="Söhne"/>
            </a:endParaRPr>
          </a:p>
        </p:txBody>
      </p:sp>
    </p:spTree>
    <p:extLst>
      <p:ext uri="{CC7B8797-A1A5-4708-B289-F9DB4F9C8E98}">
        <p14:creationId xmlns:p14="http://schemas.microsoft.com/office/powerpoint/2010/main" val="1712467676020"/>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4">
    <p:spTree>
      <p:nvGrpSpPr>
        <p:cNvPr id="1" name=""/>
        <p:cNvGrpSpPr/>
        <p:nvPr/>
      </p:nvGrpSpPr>
      <p:grpSpPr>
        <a:xfrm>
          <a:off x="0" y="0"/>
          <a:ext cx="0" cy="0"/>
          <a:chOff x="0" y="0"/>
          <a:chExt cx="0" cy="0"/>
        </a:xfrm>
      </p:grpSpPr>
      <p:sp>
        <p:nvSpPr>
          <p:cNvPr id="2" name="Title 1">
            <a:extLst>
              <a:ext uri="{B89878F7-6D8C-457D-A3B2-FE0193E9E725}">
                <a16:creationId xmlns:a16="http://schemas.microsoft.com/office/drawing/2010/main" id="{9423B6A9-6D04-42B4-83BF-197B3603AA54}"/>
              </a:ext>
            </a:extLst>
          </p:cNvPr>
          <p:cNvSpPr>
            <a:spLocks noGrp="true"/>
          </p:cNvSpPr>
          <p:nvPr>
            <p:ph idx="1" type="title"/>
          </p:nvPr>
        </p:nvSpPr>
        <p:spPr>
          <a:xfrm rot="0">
            <a:off x="628560" y="643466"/>
            <a:ext cx="7886430" cy="624181"/>
          </a:xfrm>
        </p:spPr>
        <p:txBody>
          <a:bodyPr rtlCol="0"/>
          <a:lstStyle/>
          <a:p>
            <a:pPr algn="ctr"/>
            <a:r>
              <a:rPr b="1" dirty="0" lang="en-US">
                <a:latin typeface="+mj-lt"/>
              </a:rPr>
              <a:t>Departments-Page</a:t>
            </a:r>
            <a:endParaRPr b="1" dirty="0" lang="en-US">
              <a:latin typeface="+mj-lt"/>
            </a:endParaRPr>
          </a:p>
        </p:txBody>
      </p:sp>
      <p:sp>
        <p:nvSpPr>
          <p:cNvPr id="3" name="">
            <a:extLst>
              <a:ext uri="{4A8F0476-5B16-4CE9-8102-801098F280AC}">
                <a16:creationId xmlns:a16="http://schemas.microsoft.com/office/drawing/2010/main" id="{10BBA393-5A8A-4D72-BBC0-FE7515F58FF6}"/>
              </a:ext>
            </a:extLst>
          </p:cNvPr>
          <p:cNvSpPr txBox="1"/>
          <p:nvPr/>
        </p:nvSpPr>
        <p:spPr>
          <a:xfrm flipH="false" flipV="false" rot="0">
            <a:off x="286712" y="1267653"/>
            <a:ext cx="8636395" cy="3843309"/>
          </a:xfrm>
          <a:prstGeom prst="rect">
            <a:avLst/>
          </a:prstGeom>
        </p:spPr>
        <p:txBody>
          <a:bodyPr anchor="t" bIns="47625" lIns="95250" rIns="95250" rtlCol="0" tIns="47625">
            <a:spAutoFit/>
          </a:bodyPr>
          <a:lstStyle/>
          <a:p>
            <a:pPr>
              <a:defRPr dirty="0" lang="en-US" sz="1400"/>
            </a:pPr>
            <a:r>
              <a:rPr b="1" dirty="0" lang="en-US" sz="1400">
                <a:latin typeface="Söhne"/>
              </a:rPr>
              <a:t>Key Components</a:t>
            </a:r>
          </a:p>
          <a:p>
            <a:pPr>
              <a:defRPr dirty="0" lang="en-US" sz="1400"/>
            </a:pPr>
            <a:r>
              <a:rPr b="1" dirty="0" lang="en-US" sz="1400">
                <a:latin typeface="Söhne"/>
              </a:rPr>
              <a:t/>
            </a:r>
          </a:p>
          <a:p>
            <a:pPr>
              <a:defRPr dirty="0" lang="en-US" sz="1400"/>
            </a:pPr>
            <a:r>
              <a:rPr b="0" dirty="0" lang="en-US" sz="1200">
                <a:latin typeface="Söhne"/>
              </a:rPr>
              <a:t>Department Descriptions  </a:t>
            </a:r>
            <a:br>
              <a:rPr b="0" dirty="0" lang="en-US" sz="1200">
                <a:latin typeface="Söhne"/>
              </a:rPr>
            </a:br>
            <a:r>
              <a:rPr b="0" dirty="0" lang="en-US" sz="1200">
                <a:latin typeface="Söhne"/>
              </a:rPr>
              <a:t>Roles and Responsibilities </a:t>
            </a:r>
          </a:p>
          <a:p>
            <a:pPr>
              <a:defRPr dirty="0" lang="en-US" sz="1400"/>
            </a:pPr>
            <a:r>
              <a:rPr b="0" dirty="0" lang="en-US" sz="1200">
                <a:latin typeface="Söhne"/>
              </a:rPr>
              <a:t>Contact Information  </a:t>
            </a:r>
            <a:br>
              <a:rPr b="0" dirty="0" lang="en-US" sz="1200">
                <a:latin typeface="Söhne"/>
              </a:rPr>
            </a:br>
            <a:r>
              <a:rPr b="0" dirty="0" lang="en-US" sz="1200">
                <a:latin typeface="Söhne"/>
              </a:rPr>
              <a:t>Organizational Structure </a:t>
            </a:r>
            <a:br>
              <a:rPr b="0" dirty="0" lang="en-US" sz="1200">
                <a:latin typeface="Söhne"/>
              </a:rPr>
            </a:br>
            <a:r>
              <a:rPr b="0" dirty="0" lang="en-US" sz="1200">
                <a:latin typeface="Söhne"/>
              </a:rPr>
              <a:t>Team Members  </a:t>
            </a:r>
          </a:p>
          <a:p>
            <a:pPr>
              <a:defRPr dirty="0" lang="en-US" sz="1400"/>
            </a:pPr>
            <a:br>
              <a:rPr b="0" dirty="0" lang="en-US" sz="1200">
                <a:latin typeface="Söhne"/>
              </a:rPr>
            </a:br>
            <a:r>
              <a:rPr b="1" dirty="0" lang="en-US" sz="1400">
                <a:latin typeface="Söhne"/>
              </a:rPr>
              <a:t>Functionality</a:t>
            </a:r>
          </a:p>
          <a:p>
            <a:pPr>
              <a:defRPr dirty="0" lang="en-US" sz="1400"/>
            </a:pPr>
            <a:r>
              <a:rPr b="0" dirty="0" lang="en-US" sz="1200">
                <a:latin typeface="Söhne"/>
              </a:rPr>
              <a:t>  </a:t>
            </a:r>
            <a:br>
              <a:rPr b="0" dirty="0" lang="en-US" sz="1200">
                <a:latin typeface="Söhne"/>
              </a:rPr>
            </a:br>
            <a:r>
              <a:rPr b="0" dirty="0" lang="en-US" sz="1200">
                <a:latin typeface="Söhne"/>
              </a:rPr>
              <a:t>Interactive Elements  </a:t>
            </a:r>
            <a:br>
              <a:rPr b="0" dirty="0" lang="en-US" sz="1200">
                <a:latin typeface="Söhne"/>
              </a:rPr>
            </a:br>
            <a:r>
              <a:rPr b="0" dirty="0" lang="en-US" sz="1200">
                <a:latin typeface="Söhne"/>
              </a:rPr>
              <a:t>Social Proof </a:t>
            </a:r>
            <a:br>
              <a:rPr b="0" dirty="0" lang="en-US" sz="1200">
                <a:latin typeface="Söhne"/>
              </a:rPr>
            </a:br>
            <a:r>
              <a:rPr b="0" dirty="0" lang="en-US" sz="1200">
                <a:latin typeface="Söhne"/>
              </a:rPr>
              <a:t>Responsive Design </a:t>
            </a:r>
          </a:p>
          <a:p>
            <a:pPr>
              <a:defRPr dirty="0" lang="en-US" sz="1400"/>
            </a:pPr>
            <a:br>
              <a:rPr b="0" dirty="0" lang="en-US" sz="1200">
                <a:latin typeface="Söhne"/>
              </a:rPr>
            </a:br>
            <a:r>
              <a:rPr b="1" dirty="0" lang="en-US" sz="1400">
                <a:latin typeface="Söhne"/>
              </a:rPr>
              <a:t>Technologies Used</a:t>
            </a:r>
          </a:p>
          <a:p>
            <a:pPr>
              <a:defRPr dirty="0" lang="en-US" sz="1400"/>
            </a:pPr>
            <a:r>
              <a:rPr b="0" dirty="0" lang="en-US" sz="1200">
                <a:latin typeface="Söhne"/>
              </a:rPr>
              <a:t> </a:t>
            </a:r>
            <a:br>
              <a:rPr b="0" dirty="0" lang="en-US" sz="1200">
                <a:latin typeface="Söhne"/>
              </a:rPr>
            </a:br>
            <a:r>
              <a:rPr b="0" dirty="0" lang="en-US" sz="1200">
                <a:latin typeface="Söhne"/>
              </a:rPr>
              <a:t>HTML5 and CSS3 </a:t>
            </a:r>
            <a:br>
              <a:rPr b="0" dirty="0" lang="en-US" sz="1200">
                <a:latin typeface="Söhne"/>
              </a:rPr>
            </a:br>
            <a:r>
              <a:rPr b="0" dirty="0" lang="en-US" sz="1200">
                <a:latin typeface="Söhne"/>
              </a:rPr>
              <a:t> JavaScript  </a:t>
            </a:r>
            <a:br>
              <a:rPr b="0" dirty="0" lang="en-US" sz="1200">
                <a:latin typeface="Söhne"/>
              </a:rPr>
            </a:br>
            <a:r>
              <a:rPr b="0" dirty="0" lang="en-US" sz="1200">
                <a:latin typeface="Söhne"/>
              </a:rPr>
              <a:t>Django Templating </a:t>
            </a:r>
          </a:p>
          <a:p>
            <a:pPr>
              <a:defRPr dirty="0" lang="en-US" sz="1400"/>
            </a:pPr>
            <a:r>
              <a:rPr b="0" dirty="0" lang="en-US" sz="1200">
                <a:latin typeface="Söhne"/>
              </a:rPr>
              <a:t/>
            </a:r>
            <a:endParaRPr b="0" dirty="0" lang="en-US" sz="1200">
              <a:latin typeface="Söhne"/>
            </a:endParaRPr>
          </a:p>
        </p:txBody>
      </p:sp>
    </p:spTree>
    <p:extLst>
      <p:ext uri="{81115D11-127D-494A-A983-45CAFAF7BE55}">
        <p14:creationId xmlns:p14="http://schemas.microsoft.com/office/powerpoint/2010/main" val="1712467676023"/>
      </p:ext>
    </p:extLst>
  </p:cSld>
  <p:clrMapOvr>
    <a:masterClrMapping/>
  </p:clrMapOvr>
</p:sld>
</file>

<file path=ppt/slides/slide1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5">
    <p:spTree>
      <p:nvGrpSpPr>
        <p:cNvPr id="1" name=""/>
        <p:cNvGrpSpPr/>
        <p:nvPr/>
      </p:nvGrpSpPr>
      <p:grpSpPr>
        <a:xfrm>
          <a:off x="0" y="0"/>
          <a:ext cx="0" cy="0"/>
          <a:chOff x="0" y="0"/>
          <a:chExt cx="0" cy="0"/>
        </a:xfrm>
      </p:grpSpPr>
      <p:sp>
        <p:nvSpPr>
          <p:cNvPr id="2" name="Title 1">
            <a:extLst>
              <a:ext uri="{1E654775-7F02-46AC-A945-BEDE3A500388}">
                <a16:creationId xmlns:a16="http://schemas.microsoft.com/office/drawing/2010/main" id="{6EA2A19C-E8FC-4ED3-9344-417B3563D3B2}"/>
              </a:ext>
            </a:extLst>
          </p:cNvPr>
          <p:cNvSpPr>
            <a:spLocks noGrp="true"/>
          </p:cNvSpPr>
          <p:nvPr>
            <p:ph idx="1" type="title"/>
          </p:nvPr>
        </p:nvSpPr>
        <p:spPr>
          <a:xfrm rot="0">
            <a:off x="628560" y="618066"/>
            <a:ext cx="7886430" cy="649583"/>
          </a:xfrm>
        </p:spPr>
        <p:txBody>
          <a:bodyPr rtlCol="0"/>
          <a:lstStyle/>
          <a:p>
            <a:pPr algn="ctr"/>
            <a:r>
              <a:rPr b="1" dirty="0" lang="en-US">
                <a:latin typeface="+mj-lt"/>
              </a:rPr>
              <a:t>Blog-Page</a:t>
            </a:r>
            <a:endParaRPr b="1" dirty="0" lang="en-US">
              <a:latin typeface="+mj-lt"/>
            </a:endParaRPr>
          </a:p>
        </p:txBody>
      </p:sp>
      <p:sp>
        <p:nvSpPr>
          <p:cNvPr id="3" name="">
            <a:extLst>
              <a:ext uri="{852ED895-305F-4803-A929-3EFF54B413D0}">
                <a16:creationId xmlns:a16="http://schemas.microsoft.com/office/drawing/2010/main" id="{8ACE2AC3-CD6B-4A69-A5D5-DC8A7CAA8EDE}"/>
              </a:ext>
            </a:extLst>
          </p:cNvPr>
          <p:cNvSpPr txBox="1"/>
          <p:nvPr/>
        </p:nvSpPr>
        <p:spPr>
          <a:xfrm flipH="false" flipV="false" rot="0">
            <a:off x="174659" y="884505"/>
            <a:ext cx="8794680" cy="3660476"/>
          </a:xfrm>
          <a:prstGeom prst="rect">
            <a:avLst/>
          </a:prstGeom>
        </p:spPr>
        <p:txBody>
          <a:bodyPr anchor="ctr" bIns="47625" lIns="95250" rIns="95250" rtlCol="0" tIns="47625">
            <a:spAutoFit/>
          </a:bodyPr>
          <a:lstStyle/>
          <a:p>
            <a:pPr>
              <a:defRPr dirty="0" lang="en-US" sz="1500"/>
            </a:pPr>
            <a:r>
              <a:rPr b="1" dirty="0" lang="en-US" sz="1400">
                <a:latin typeface="Söhne"/>
              </a:rPr>
              <a:t>Key Components:</a:t>
            </a:r>
          </a:p>
          <a:p>
            <a:pPr>
              <a:buAutoNum type="arabicPeriod"/>
              <a:defRPr dirty="0" lang="en-US" sz="1500"/>
            </a:pPr>
            <a:r>
              <a:rPr b="0" dirty="0" lang="en-US" sz="1200">
                <a:latin typeface="Söhne"/>
              </a:rPr>
              <a:t>Article Listings</a:t>
            </a:r>
          </a:p>
          <a:p>
            <a:pPr>
              <a:buAutoNum type="arabicPeriod"/>
              <a:defRPr dirty="0" lang="en-US" sz="1500"/>
            </a:pPr>
            <a:r>
              <a:rPr b="0" dirty="0" lang="en-US" sz="1200">
                <a:latin typeface="Söhne"/>
              </a:rPr>
              <a:t>Individual Article Pages</a:t>
            </a:r>
          </a:p>
          <a:p>
            <a:pPr>
              <a:buAutoNum type="arabicPeriod"/>
              <a:defRPr dirty="0" lang="en-US" sz="1500"/>
            </a:pPr>
            <a:r>
              <a:rPr b="0" dirty="0" lang="en-US" sz="1200">
                <a:latin typeface="Söhne"/>
              </a:rPr>
              <a:t>Categories and Tags</a:t>
            </a:r>
          </a:p>
          <a:p>
            <a:pPr>
              <a:buAutoNum type="arabicPeriod"/>
              <a:defRPr dirty="0" lang="en-US" sz="1500"/>
            </a:pPr>
            <a:r>
              <a:rPr b="0" dirty="0" lang="en-US" sz="1200">
                <a:latin typeface="Söhne"/>
              </a:rPr>
              <a:t>Author Information</a:t>
            </a:r>
          </a:p>
          <a:p>
            <a:pPr>
              <a:buAutoNum type="arabicPeriod"/>
              <a:defRPr dirty="0" lang="en-US" sz="1500"/>
            </a:pPr>
            <a:r>
              <a:rPr b="0" dirty="0" lang="en-US" sz="1200">
                <a:latin typeface="Söhne"/>
              </a:rPr>
              <a:t>Comments Section</a:t>
            </a:r>
          </a:p>
          <a:p>
            <a:pPr>
              <a:buAutoNum type="arabicPeriod"/>
              <a:defRPr dirty="0" lang="en-US" sz="1500"/>
            </a:pPr>
            <a:r>
              <a:rPr b="0" dirty="0" lang="en-US" sz="1200">
                <a:latin typeface="Söhne"/>
              </a:rPr>
              <a:t>Search Functionality</a:t>
            </a:r>
          </a:p>
          <a:p>
            <a:pPr>
              <a:buAutoNum type="arabicPeriod"/>
              <a:defRPr dirty="0" lang="en-US" sz="1500"/>
            </a:pPr>
            <a:r>
              <a:rPr b="0" dirty="0" lang="en-US" sz="1200">
                <a:latin typeface="Söhne"/>
              </a:rPr>
              <a:t>Featured Articles</a:t>
            </a:r>
          </a:p>
          <a:p>
            <a:pPr>
              <a:buAutoNum type="arabicPeriod"/>
              <a:defRPr dirty="0" lang="en-US" sz="1500"/>
            </a:pPr>
            <a:r>
              <a:rPr b="0" dirty="0" lang="en-US" sz="1200">
                <a:latin typeface="Söhne"/>
              </a:rPr>
              <a:t/>
            </a:r>
          </a:p>
          <a:p>
            <a:pPr>
              <a:defRPr dirty="0" lang="en-US" sz="1500"/>
            </a:pPr>
            <a:r>
              <a:rPr b="1" dirty="0" lang="en-US" sz="1400">
                <a:latin typeface="Söhne"/>
              </a:rPr>
              <a:t>Design Principles:</a:t>
            </a:r>
          </a:p>
          <a:p>
            <a:pPr indent="-342900" marL="342900">
              <a:buFont typeface="Arial"/>
              <a:buChar char="•"/>
              <a:defRPr dirty="0" lang="en-US" sz="1500"/>
            </a:pPr>
            <a:r>
              <a:rPr b="0" dirty="0" lang="en-US" sz="1200">
                <a:latin typeface="Söhne"/>
              </a:rPr>
              <a:t>Clean and Engaging Layout</a:t>
            </a:r>
          </a:p>
          <a:p>
            <a:pPr indent="-342900" marL="342900">
              <a:buFont typeface="Arial"/>
              <a:buChar char="•"/>
              <a:defRPr dirty="0" lang="en-US" sz="1500"/>
            </a:pPr>
            <a:r>
              <a:rPr b="0" dirty="0" lang="en-US" sz="1200">
                <a:latin typeface="Söhne"/>
              </a:rPr>
              <a:t>Consistent Branding</a:t>
            </a:r>
          </a:p>
          <a:p>
            <a:pPr indent="-342900" marL="342900">
              <a:buFont typeface="Arial"/>
              <a:buChar char="•"/>
              <a:defRPr dirty="0" lang="en-US" sz="1500"/>
            </a:pPr>
            <a:r>
              <a:rPr b="0" dirty="0" lang="en-US" sz="1200">
                <a:latin typeface="Söhne"/>
              </a:rPr>
              <a:t>Responsive Design</a:t>
            </a:r>
          </a:p>
          <a:p>
            <a:pPr indent="-342900" marL="342900">
              <a:buFont typeface="Arial"/>
              <a:buChar char="•"/>
              <a:defRPr dirty="0" lang="en-US" sz="1500"/>
            </a:pPr>
            <a:r>
              <a:rPr b="0" dirty="0" lang="en-US" sz="1200">
                <a:latin typeface="Söhne"/>
              </a:rPr>
              <a:t>User-Friendly Navigation</a:t>
            </a:r>
          </a:p>
          <a:p>
            <a:pPr>
              <a:defRPr dirty="0" lang="en-US" sz="1500"/>
            </a:pPr>
            <a:r>
              <a:rPr b="0" dirty="0" lang="en-US" sz="1200">
                <a:latin typeface="Söhne"/>
              </a:rPr>
              <a:t/>
            </a:r>
          </a:p>
          <a:p>
            <a:pPr>
              <a:defRPr dirty="0" lang="en-US" sz="1500"/>
            </a:pPr>
            <a:r>
              <a:rPr b="1" dirty="0" lang="en-US" sz="1400">
                <a:latin typeface="Söhne"/>
              </a:rPr>
              <a:t>Functionality:</a:t>
            </a:r>
          </a:p>
          <a:p>
            <a:pPr indent="-342900" marL="342900">
              <a:buFont typeface="Arial"/>
              <a:buChar char="•"/>
              <a:defRPr dirty="0" lang="en-US" sz="1500"/>
            </a:pPr>
            <a:r>
              <a:rPr b="0" dirty="0" lang="en-US" sz="1200">
                <a:latin typeface="Söhne"/>
              </a:rPr>
              <a:t>Content Management System (</a:t>
            </a:r>
            <a:r>
              <a:rPr b="0" dirty="0" err="1" lang="en-US" sz="1200">
                <a:latin typeface="Söhne"/>
              </a:rPr>
              <a:t>CMS</a:t>
            </a:r>
            <a:r>
              <a:rPr b="0" dirty="0" lang="en-US" sz="1200">
                <a:latin typeface="Söhne"/>
              </a:rPr>
              <a:t>)</a:t>
            </a:r>
            <a:r>
              <a:rPr b="0" dirty="0" lang="en-US" sz="1200">
                <a:latin typeface="Söhne"/>
              </a:rPr>
              <a:t> </a:t>
            </a:r>
          </a:p>
          <a:p>
            <a:pPr indent="-342900" marL="342900">
              <a:buFont typeface="Arial"/>
              <a:buChar char="•"/>
              <a:defRPr dirty="0" lang="en-US" sz="1500"/>
            </a:pPr>
            <a:r>
              <a:rPr b="0" dirty="0" lang="en-US" sz="1200">
                <a:latin typeface="Söhne"/>
              </a:rPr>
              <a:t>Dynamic Content Rendering</a:t>
            </a:r>
            <a:r>
              <a:rPr b="0" dirty="0" lang="en-US" sz="1200">
                <a:latin typeface="Söhne"/>
              </a:rPr>
              <a:t> </a:t>
            </a:r>
          </a:p>
          <a:p>
            <a:pPr indent="-342900" marL="342900">
              <a:buFont typeface="Arial"/>
              <a:buChar char="•"/>
              <a:defRPr dirty="0" lang="en-US" sz="1500"/>
            </a:pPr>
            <a:r>
              <a:rPr b="0" dirty="0" lang="en-US" sz="1200">
                <a:latin typeface="Söhne"/>
              </a:rPr>
              <a:t>User Interaction</a:t>
            </a:r>
            <a:endParaRPr b="0" dirty="0" lang="en-US" sz="1200">
              <a:latin typeface="Söhne"/>
            </a:endParaRPr>
          </a:p>
        </p:txBody>
      </p:sp>
    </p:spTree>
    <p:extLst>
      <p:ext uri="{0325E9E0-072F-4589-AD48-736B91F1F3FF}">
        <p14:creationId xmlns:p14="http://schemas.microsoft.com/office/powerpoint/2010/main" val="1712467676025"/>
      </p:ext>
    </p:extLst>
  </p:cSld>
  <p:clrMapOvr>
    <a:masterClrMapping/>
  </p:clrMapOvr>
</p:sld>
</file>

<file path=ppt/slides/slide1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slide16">
    <p:spTree>
      <p:nvGrpSpPr>
        <p:cNvPr id="1" name=""/>
        <p:cNvGrpSpPr/>
        <p:nvPr/>
      </p:nvGrpSpPr>
      <p:grpSpPr>
        <a:xfrm>
          <a:off x="0" y="0"/>
          <a:ext cx="0" cy="0"/>
          <a:chOff x="0" y="0"/>
          <a:chExt cx="0" cy="0"/>
        </a:xfrm>
      </p:grpSpPr>
      <p:sp>
        <p:nvSpPr>
          <p:cNvPr id="2" name="PlaceHolder 1">
            <a:extLst>
              <a:ext uri="{D2A1A8F5-7402-4A93-84BC-19AF32828E53}">
                <a16:creationId xmlns:a16="http://schemas.microsoft.com/office/drawing/2010/main" id="{78DCC1EF-A6EA-4807-BB45-FF0780FFFB0A}"/>
              </a:ext>
            </a:extLst>
          </p:cNvPr>
          <p:cNvSpPr>
            <a:spLocks noGrp="true"/>
          </p:cNvSpPr>
          <p:nvPr>
            <p:ph idx="1" type="title"/>
          </p:nvPr>
        </p:nvSpPr>
        <p:spPr>
          <a:xfrm rot="0">
            <a:off x="4008758" y="585568"/>
            <a:ext cx="1363656" cy="578148"/>
          </a:xfrm>
        </p:spPr>
        <p:txBody>
          <a:bodyPr rtlCol="0"/>
          <a:lstStyle/>
          <a:p>
            <a:pPr/>
            <a:r>
              <a:rPr dirty="0" lang="en-US"/>
              <a:t>                    </a:t>
            </a:r>
            <a:endParaRPr dirty="0" lang="en-US"/>
          </a:p>
        </p:txBody>
      </p:sp>
      <p:sp>
        <p:nvSpPr>
          <p:cNvPr id="3" name="PlaceHolder 2">
            <a:extLst>
              <a:ext uri="{7D8D9AF6-7426-4595-BAE6-5BB787B9DE54}">
                <a16:creationId xmlns:a16="http://schemas.microsoft.com/office/drawing/2010/main" id="{D31D2FF5-A137-407C-BB98-CA78A6B60AA5}"/>
              </a:ext>
            </a:extLst>
          </p:cNvPr>
          <p:cNvSpPr>
            <a:spLocks noGrp="true"/>
          </p:cNvSpPr>
          <p:nvPr>
            <p:ph idx="1" type="subTitle"/>
          </p:nvPr>
        </p:nvSpPr>
        <p:spPr>
          <a:xfrm rot="0">
            <a:off x="348357" y="481641"/>
            <a:ext cx="1520580" cy="786003"/>
          </a:xfrm>
        </p:spPr>
        <p:txBody>
          <a:bodyPr rtlCol="0"/>
          <a:lstStyle/>
          <a:p>
            <a:pPr/>
            <a:r>
              <a:rPr b="1" dirty="0" lang="en-US">
                <a:solidFill>
                  <a:schemeClr val="accent6">
                    <a:lumMod val="25000"/>
                  </a:schemeClr>
                </a:solidFill>
                <a:latin typeface="+mn-lt"/>
              </a:rPr>
              <a:t>S</a:t>
            </a:r>
            <a:r>
              <a:rPr b="1" dirty="0" lang="en-US">
                <a:solidFill>
                  <a:schemeClr val="accent6">
                    <a:lumMod val="25000"/>
                  </a:schemeClr>
                </a:solidFill>
                <a:latin typeface="+mn-lt"/>
              </a:rPr>
              <a:t>creenshots</a:t>
            </a:r>
            <a:endParaRPr b="1" dirty="0" lang="en-US">
              <a:solidFill>
                <a:schemeClr val="accent6">
                  <a:lumMod val="25000"/>
                </a:schemeClr>
              </a:solidFill>
              <a:latin typeface="+mn-lt"/>
            </a:endParaRPr>
          </a:p>
        </p:txBody>
      </p:sp>
      <p:pic>
        <p:nvPicPr>
          <p:cNvPr id="4" name="">
            <a:extLst>
              <a:ext uri="{14DC5787-C234-404D-BFAA-7923D6F154E1}">
                <a16:creationId xmlns:a16="http://schemas.microsoft.com/office/drawing/2010/main" id="{060830D2-5AC4-4D4E-83CB-32A96F4A6A8B}"/>
              </a:ext>
            </a:extLst>
          </p:cNvPr>
          <p:cNvPicPr>
            <a:picLocks noChangeAspect="true"/>
          </p:cNvPicPr>
          <p:nvPr/>
        </p:nvPicPr>
        <p:blipFill>
          <a:blip r:embed="rId2"/>
          <a:stretch>
            <a:fillRect/>
          </a:stretch>
        </p:blipFill>
        <p:spPr>
          <a:xfrm flipH="false" flipV="false" rot="0">
            <a:off x="841514" y="1163716"/>
            <a:ext cx="2825391" cy="1562233"/>
          </a:xfrm>
          <a:prstGeom prst="rect">
            <a:avLst/>
          </a:prstGeom>
          <a:noFill/>
        </p:spPr>
      </p:pic>
      <p:pic>
        <p:nvPicPr>
          <p:cNvPr id="5" name="">
            <a:extLst>
              <a:ext uri="{FF75B3A9-AA1D-4BCE-804A-3FF4ADCDB623}">
                <a16:creationId xmlns:a16="http://schemas.microsoft.com/office/drawing/2010/main" id="{9257BAE3-975D-4BB3-BC1E-3F773BD11769}"/>
              </a:ext>
            </a:extLst>
          </p:cNvPr>
          <p:cNvPicPr>
            <a:picLocks noChangeAspect="true"/>
          </p:cNvPicPr>
          <p:nvPr/>
        </p:nvPicPr>
        <p:blipFill>
          <a:blip r:embed="rId3"/>
          <a:stretch>
            <a:fillRect/>
          </a:stretch>
        </p:blipFill>
        <p:spPr>
          <a:xfrm flipH="false" flipV="false" rot="0">
            <a:off x="5215432" y="1163716"/>
            <a:ext cx="2825381" cy="1562233"/>
          </a:xfrm>
          <a:prstGeom prst="rect">
            <a:avLst/>
          </a:prstGeom>
          <a:noFill/>
        </p:spPr>
      </p:pic>
      <p:pic>
        <p:nvPicPr>
          <p:cNvPr id="6" name="">
            <a:extLst>
              <a:ext uri="{B6A16490-C44C-4053-9390-A61DB6F0267A}">
                <a16:creationId xmlns:a16="http://schemas.microsoft.com/office/drawing/2010/main" id="{1EBDD98B-BD78-4A02-8669-43CD83265FD2}"/>
              </a:ext>
            </a:extLst>
          </p:cNvPr>
          <p:cNvPicPr>
            <a:picLocks noChangeAspect="true"/>
          </p:cNvPicPr>
          <p:nvPr/>
        </p:nvPicPr>
        <p:blipFill>
          <a:blip r:embed="rId4"/>
          <a:stretch>
            <a:fillRect/>
          </a:stretch>
        </p:blipFill>
        <p:spPr>
          <a:xfrm flipH="false" flipV="false" rot="0">
            <a:off x="776182" y="3018787"/>
            <a:ext cx="2956064" cy="1634499"/>
          </a:xfrm>
          <a:prstGeom prst="rect">
            <a:avLst/>
          </a:prstGeom>
          <a:noFill/>
        </p:spPr>
      </p:pic>
      <p:pic>
        <p:nvPicPr>
          <p:cNvPr id="7" name="">
            <a:extLst>
              <a:ext uri="{55784600-1B06-4207-A151-6ED56911320E}">
                <a16:creationId xmlns:a16="http://schemas.microsoft.com/office/drawing/2010/main" id="{0DE12BA2-D77D-4295-93F5-C3EDE057DED2}"/>
              </a:ext>
            </a:extLst>
          </p:cNvPr>
          <p:cNvPicPr>
            <a:picLocks noChangeAspect="true"/>
          </p:cNvPicPr>
          <p:nvPr/>
        </p:nvPicPr>
        <p:blipFill>
          <a:blip r:embed="rId5"/>
          <a:stretch>
            <a:fillRect/>
          </a:stretch>
        </p:blipFill>
        <p:spPr>
          <a:xfrm flipH="false" flipV="false" rot="0">
            <a:off x="5428078" y="2965732"/>
            <a:ext cx="2400090" cy="1740617"/>
          </a:xfrm>
          <a:prstGeom prst="rect">
            <a:avLst/>
          </a:prstGeom>
          <a:noFill/>
        </p:spPr>
      </p:pic>
    </p:spTree>
    <p:extLst>
      <p:ext uri="{81A7A3AD-F729-4370-821F-ADF68A4EA5E3}">
        <p14:creationId xmlns:p14="http://schemas.microsoft.com/office/powerpoint/2010/main" val="1712467676027"/>
      </p:ext>
    </p:extLst>
  </p:cSld>
  <p:clrMapOvr>
    <a:masterClrMapping/>
  </p:clrMapOvr>
</p:sld>
</file>

<file path=ppt/slides/slide1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slide17">
    <p:spTree>
      <p:nvGrpSpPr>
        <p:cNvPr id="1" name=""/>
        <p:cNvGrpSpPr/>
        <p:nvPr/>
      </p:nvGrpSpPr>
      <p:grpSpPr>
        <a:xfrm>
          <a:off x="0" y="0"/>
          <a:ext cx="0" cy="0"/>
          <a:chOff x="0" y="0"/>
          <a:chExt cx="0" cy="0"/>
        </a:xfrm>
      </p:grpSpPr>
      <p:pic>
        <p:nvPicPr>
          <p:cNvPr id="2" name="">
            <a:extLst>
              <a:ext uri="{BDCBE652-1A19-4A9C-AB4F-51DEBC3E1298}">
                <a16:creationId xmlns:a16="http://schemas.microsoft.com/office/drawing/2010/main" id="{19C52645-480B-4498-B5C5-F72DB89372A5}"/>
              </a:ext>
            </a:extLst>
          </p:cNvPr>
          <p:cNvPicPr>
            <a:picLocks noChangeAspect="true"/>
          </p:cNvPicPr>
          <p:nvPr/>
        </p:nvPicPr>
        <p:blipFill>
          <a:blip r:embed="rId2"/>
          <a:stretch>
            <a:fillRect/>
          </a:stretch>
        </p:blipFill>
        <p:spPr>
          <a:xfrm flipH="false" flipV="false" rot="0">
            <a:off x="486737" y="850525"/>
            <a:ext cx="3950731" cy="2184473"/>
          </a:xfrm>
          <a:prstGeom prst="rect">
            <a:avLst/>
          </a:prstGeom>
          <a:noFill/>
        </p:spPr>
      </p:pic>
      <p:pic>
        <p:nvPicPr>
          <p:cNvPr id="3" name="">
            <a:extLst>
              <a:ext uri="{B3357F95-A7F4-4FFD-B446-22FA17D998F2}">
                <a16:creationId xmlns:a16="http://schemas.microsoft.com/office/drawing/2010/main" id="{5CC3D6A8-5491-43F7-A26E-6CFFF3008EBC}"/>
              </a:ext>
            </a:extLst>
          </p:cNvPr>
          <p:cNvPicPr>
            <a:picLocks noChangeAspect="true"/>
          </p:cNvPicPr>
          <p:nvPr/>
        </p:nvPicPr>
        <p:blipFill>
          <a:blip r:embed="rId3"/>
          <a:stretch>
            <a:fillRect/>
          </a:stretch>
        </p:blipFill>
        <p:spPr>
          <a:xfrm flipH="false" flipV="false" rot="0">
            <a:off x="4868980" y="2170709"/>
            <a:ext cx="3775252" cy="2325519"/>
          </a:xfrm>
          <a:prstGeom prst="rect">
            <a:avLst/>
          </a:prstGeom>
          <a:noFill/>
        </p:spPr>
      </p:pic>
    </p:spTree>
    <p:extLst>
      <p:ext uri="{A43B07B1-0016-47C9-BA3B-4F24F4833BFC}">
        <p14:creationId xmlns:p14="http://schemas.microsoft.com/office/powerpoint/2010/main" val="1712467676029"/>
      </p:ext>
    </p:extLst>
  </p:cSld>
  <p:clrMapOvr>
    <a:masterClrMapping/>
  </p:clrMapOvr>
</p:sld>
</file>

<file path=ppt/slides/slide1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6">
    <p:spTree>
      <p:nvGrpSpPr>
        <p:cNvPr id="1" name=""/>
        <p:cNvGrpSpPr/>
        <p:nvPr/>
      </p:nvGrpSpPr>
      <p:grpSpPr>
        <a:xfrm>
          <a:off x="0" y="0"/>
          <a:ext cx="0" cy="0"/>
          <a:chOff x="0" y="0"/>
          <a:chExt cx="0" cy="0"/>
        </a:xfrm>
      </p:grpSpPr>
      <p:sp>
        <p:nvSpPr>
          <p:cNvPr id="2" name="Title 1">
            <a:extLst>
              <a:ext uri="{59D1F296-EDFE-444F-93D7-08846AA3CF64}">
                <a16:creationId xmlns:a16="http://schemas.microsoft.com/office/drawing/2010/main" id="{FC0FED36-CA8A-4B33-A8A8-56EC4FDC7D08}"/>
              </a:ext>
            </a:extLst>
          </p:cNvPr>
          <p:cNvSpPr>
            <a:spLocks noGrp="true"/>
          </p:cNvSpPr>
          <p:nvPr>
            <p:ph idx="1" type="title"/>
          </p:nvPr>
        </p:nvSpPr>
        <p:spPr>
          <a:xfrm rot="0">
            <a:off x="215053" y="719665"/>
            <a:ext cx="8421857" cy="547982"/>
          </a:xfrm>
        </p:spPr>
        <p:txBody>
          <a:bodyPr rtlCol="0"/>
          <a:lstStyle/>
          <a:p>
            <a:pPr/>
            <a:r>
              <a:rPr b="1" dirty="0" lang="en-IN" sz="1600">
                <a:solidFill>
                  <a:srgbClr val="213163"/>
                </a:solidFill>
                <a:latin typeface="+mj-lt"/>
              </a:rPr>
              <a:t>Future </a:t>
            </a:r>
            <a:r>
              <a:rPr b="1" dirty="0" lang="en-US" sz="1600">
                <a:solidFill>
                  <a:srgbClr val="213163"/>
                </a:solidFill>
                <a:latin typeface="+mj-lt"/>
              </a:rPr>
              <a:t>Enhancements</a:t>
            </a:r>
            <a:r>
              <a:rPr b="1" dirty="0" lang="en-US" sz="1600">
                <a:solidFill>
                  <a:srgbClr val="374151"/>
                </a:solidFill>
                <a:latin typeface="+mj-lt"/>
              </a:rPr>
              <a:t>:</a:t>
            </a:r>
            <a:br>
              <a:rPr b="0" dirty="0" i="0" lang="en-US">
                <a:solidFill>
                  <a:srgbClr val="374151"/>
                </a:solidFill>
                <a:latin typeface="Söhne"/>
              </a:rPr>
            </a:br>
            <a:endParaRPr b="0" dirty="0" i="0" lang="en-US">
              <a:solidFill>
                <a:srgbClr val="374151"/>
              </a:solidFill>
              <a:latin typeface="Söhne"/>
            </a:endParaRPr>
          </a:p>
        </p:txBody>
      </p:sp>
      <p:sp>
        <p:nvSpPr>
          <p:cNvPr id="3" name="">
            <a:extLst>
              <a:ext uri="{51C568CE-E044-4E74-8DE5-001E9490EBAE}">
                <a16:creationId xmlns:a16="http://schemas.microsoft.com/office/drawing/2010/main" id="{A8370D39-CB36-437F-9281-7E631750B9F5}"/>
              </a:ext>
            </a:extLst>
          </p:cNvPr>
          <p:cNvSpPr txBox="1"/>
          <p:nvPr/>
        </p:nvSpPr>
        <p:spPr>
          <a:xfrm flipH="false" flipV="false" rot="0">
            <a:off x="408241" y="1154639"/>
            <a:ext cx="8327525" cy="3081489"/>
          </a:xfrm>
          <a:prstGeom prst="rect">
            <a:avLst/>
          </a:prstGeom>
        </p:spPr>
        <p:txBody>
          <a:bodyPr anchor="t" bIns="47625" lIns="95250" rIns="95250" rtlCol="0" tIns="47625">
            <a:spAutoFit/>
          </a:bodyPr>
          <a:lstStyle/>
          <a:p>
            <a:pPr algn="l" indent="-342900" marL="342900">
              <a:buFont typeface="Arial"/>
              <a:buChar char="•"/>
              <a:defRPr dirty="0" lang="en-US" sz="1400"/>
            </a:pPr>
            <a:r>
              <a:rPr b="0" dirty="0" lang="en-US">
                <a:latin typeface="Lato"/>
              </a:rPr>
              <a:t>Mobile App Development</a:t>
            </a:r>
            <a:r>
              <a:rPr b="0" dirty="0" lang="en-US">
                <a:latin typeface="Lato"/>
              </a:rPr>
              <a:t> </a:t>
            </a:r>
          </a:p>
          <a:p>
            <a:pPr algn="l" indent="-342900" marL="342900">
              <a:buFont typeface="Arial"/>
              <a:buChar char="•"/>
              <a:defRPr dirty="0" lang="en-US" sz="1400"/>
            </a:pPr>
            <a:r>
              <a:rPr dirty="0" lang="en-US">
                <a:latin typeface="Lato"/>
              </a:rPr>
              <a:t>Intelligent Seat Allocation </a:t>
            </a:r>
          </a:p>
          <a:p>
            <a:pPr algn="l" indent="-342900" marL="342900">
              <a:buFont typeface="Arial"/>
              <a:buChar char="•"/>
              <a:defRPr dirty="0" lang="en-US" sz="1400"/>
            </a:pPr>
            <a:r>
              <a:rPr dirty="0" lang="en-US">
                <a:latin typeface="Lato"/>
              </a:rPr>
              <a:t>Dynamic Pricing Integration with Public Transit Systems</a:t>
            </a:r>
          </a:p>
          <a:p>
            <a:pPr algn="l" indent="-342900" marL="342900">
              <a:buFont typeface="Arial"/>
              <a:buChar char="•"/>
              <a:defRPr dirty="0" lang="en-US" sz="1400"/>
            </a:pPr>
            <a:r>
              <a:rPr dirty="0" lang="en-US">
                <a:latin typeface="Lato"/>
              </a:rPr>
              <a:t>Enhanced Customer Support </a:t>
            </a:r>
          </a:p>
          <a:p>
            <a:pPr algn="l" indent="-342900" marL="342900">
              <a:buFont typeface="Arial"/>
              <a:buChar char="•"/>
              <a:defRPr dirty="0" lang="en-US" sz="1400"/>
            </a:pPr>
            <a:r>
              <a:rPr dirty="0" lang="en-US">
                <a:latin typeface="Lato"/>
              </a:rPr>
              <a:t>Accessibility Features</a:t>
            </a:r>
          </a:p>
          <a:p>
            <a:pPr algn="l" indent="-342900" marL="342900">
              <a:buFont typeface="Arial"/>
              <a:buChar char="•"/>
              <a:defRPr dirty="0" lang="en-US" sz="1400"/>
            </a:pPr>
            <a:r>
              <a:rPr dirty="0" lang="en-US">
                <a:latin typeface="Lato"/>
              </a:rPr>
              <a:t>Multi-Language Support Social Integration</a:t>
            </a:r>
          </a:p>
          <a:p>
            <a:pPr algn="l" indent="-342900" marL="342900">
              <a:buFont typeface="Arial"/>
              <a:buChar char="•"/>
              <a:defRPr dirty="0" lang="en-US" sz="1400"/>
            </a:pPr>
            <a:r>
              <a:rPr dirty="0" lang="en-US">
                <a:latin typeface="Lato"/>
              </a:rPr>
              <a:t>Advanced Analytics and Reporting </a:t>
            </a:r>
          </a:p>
          <a:p>
            <a:pPr algn="l" indent="-342900" marL="342900">
              <a:buFont typeface="Arial"/>
              <a:buChar char="•"/>
              <a:defRPr dirty="0" lang="en-US" sz="1400"/>
            </a:pPr>
            <a:r>
              <a:rPr dirty="0" lang="en-US">
                <a:latin typeface="Lato"/>
              </a:rPr>
              <a:t>Environmental Sustainability Initiatives </a:t>
            </a:r>
          </a:p>
          <a:p>
            <a:pPr algn="l" indent="-342900" marL="342900">
              <a:buFont typeface="Arial"/>
              <a:buChar char="•"/>
              <a:defRPr dirty="0" lang="en-US" sz="1400"/>
            </a:pPr>
            <a:r>
              <a:rPr dirty="0" lang="en-US">
                <a:latin typeface="Lato"/>
              </a:rPr>
              <a:t>Virtual Reality (</a:t>
            </a:r>
            <a:r>
              <a:rPr dirty="0" err="1" lang="en-US">
                <a:latin typeface="Lato"/>
              </a:rPr>
              <a:t>VR</a:t>
            </a:r>
            <a:r>
              <a:rPr dirty="0" lang="en-US">
                <a:latin typeface="Lato"/>
              </a:rPr>
              <a:t>) Tours</a:t>
            </a:r>
          </a:p>
          <a:p>
            <a:pPr algn="l" indent="-342900" marL="342900">
              <a:buFont typeface="Arial"/>
              <a:buChar char="•"/>
              <a:defRPr dirty="0" lang="en-US" sz="1400"/>
            </a:pPr>
            <a:r>
              <a:rPr dirty="0" lang="en-US">
                <a:latin typeface="Lato"/>
              </a:rPr>
              <a:t>Integration with Loyalty Programs </a:t>
            </a:r>
          </a:p>
          <a:p>
            <a:pPr algn="l" indent="0">
              <a:buNone/>
              <a:defRPr dirty="0" lang="en-US" sz="1400"/>
            </a:pPr>
            <a:r>
              <a:rPr dirty="0" lang="en-US">
                <a:latin typeface="Lato"/>
              </a:rPr>
              <a:t/>
            </a:r>
          </a:p>
          <a:p>
            <a:pPr>
              <a:defRPr dirty="0" lang="en-US" sz="1400"/>
            </a:pPr>
            <a:r>
              <a:rPr dirty="0" lang="en-US">
                <a:latin typeface="Lato"/>
              </a:rPr>
              <a:t>          </a:t>
            </a:r>
            <a:r>
              <a:rPr dirty="0" lang="en-US">
                <a:latin typeface="Lato"/>
              </a:rPr>
              <a:t>These future enhancements can help elevate the Bus Reservation System to the next level, providing added value to users, improving operational efficiency, and staying ahead of the competition in the dynamic travel industry landscape.</a:t>
            </a:r>
            <a:endParaRPr dirty="0" lang="en-US">
              <a:latin typeface="Lato"/>
            </a:endParaRPr>
          </a:p>
        </p:txBody>
      </p:sp>
    </p:spTree>
    <p:extLst>
      <p:ext uri="{A153D805-5972-44A3-9EA1-D71B80F6C80C}">
        <p14:creationId xmlns:p14="http://schemas.microsoft.com/office/powerpoint/2010/main" val="1712467676032"/>
      </p:ext>
    </p:extLst>
  </p:cSld>
  <p:clrMapOvr>
    <a:masterClrMapping/>
  </p:clrMapOvr>
</p:sld>
</file>

<file path=ppt/slides/slide1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7">
    <p:spTree>
      <p:nvGrpSpPr>
        <p:cNvPr id="1" name=""/>
        <p:cNvGrpSpPr/>
        <p:nvPr/>
      </p:nvGrpSpPr>
      <p:grpSpPr>
        <a:xfrm>
          <a:off x="0" y="0"/>
          <a:ext cx="0" cy="0"/>
          <a:chOff x="0" y="0"/>
          <a:chExt cx="0" cy="0"/>
        </a:xfrm>
      </p:grpSpPr>
      <p:sp>
        <p:nvSpPr>
          <p:cNvPr id="2" name="Google Shape;61;g5fab984687_2_0">
            <a:extLst>
              <a:ext uri="{27579E16-1A02-4A12-AAC1-95E25EFCB46A}">
                <a16:creationId xmlns:a16="http://schemas.microsoft.com/office/drawing/2010/main" id="{806DE894-2C52-4863-962A-8A3D54B2F83E}"/>
              </a:ext>
            </a:extLst>
          </p:cNvPr>
          <p:cNvSpPr>
            <a:spLocks noGrp="true"/>
          </p:cNvSpPr>
          <p:nvPr>
            <p:ph type="title"/>
          </p:nvPr>
        </p:nvSpPr>
        <p:spPr>
          <a:xfrm rot="0">
            <a:off x="131032" y="682130"/>
            <a:ext cx="2936081" cy="322263"/>
          </a:xfrm>
          <a:prstGeom prst="rect">
            <a:avLst/>
          </a:prstGeom>
          <a:noFill/>
          <a:ln>
            <a:noFill/>
          </a:ln>
        </p:spPr>
        <p:txBody>
          <a:bodyPr anchor="t" bIns="91425" lIns="91425" rIns="91425" rtlCol="0" spcFirstLastPara="true" tIns="91425" wrap="square">
            <a:noAutofit/>
          </a:bodyPr>
          <a:lstStyle/>
          <a:p>
            <a:pPr algn="l" indent="0" lvl="0" marL="0" rtl="false">
              <a:lnSpc>
                <a:spcPct val="100000"/>
              </a:lnSpc>
              <a:spcBef>
                <a:spcPts val="0"/>
              </a:spcBef>
              <a:spcAft>
                <a:spcPts val="0"/>
              </a:spcAft>
              <a:buSzPct val="175000"/>
              <a:buNone/>
            </a:pPr>
            <a:r>
              <a:rPr b="1" dirty="0" lang="en-IN" sz="1600">
                <a:solidFill>
                  <a:srgbClr val="213163"/>
                </a:solidFill>
                <a:latin typeface="+mj-lt"/>
              </a:rPr>
              <a:t>Conclusion</a:t>
            </a:r>
            <a:endParaRPr b="1" dirty="0" lang="en-IN" sz="1600">
              <a:solidFill>
                <a:srgbClr val="213163"/>
              </a:solidFill>
              <a:latin typeface="+mj-lt"/>
            </a:endParaRPr>
          </a:p>
        </p:txBody>
      </p:sp>
      <p:cxnSp>
        <p:nvCxnSpPr>
          <p:cNvPr id="3" name="Straight Connector 1">
            <a:extLst>
              <a:ext uri="{1EF0D6B2-C265-4DFF-812B-4484316B4BD5}">
                <a16:creationId xmlns:a16="http://schemas.microsoft.com/office/drawing/2010/main" id="{0A611413-FD42-434E-930E-456AFE4D3E37}"/>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87EA2D-C1D2-4D10-B9AE-4127EE14D1EF}">
                <a16:creationId xmlns:a16="http://schemas.microsoft.com/office/drawing/2010/main" id="{816B065B-4ED0-497B-94B8-CC9B1B4B6BA8}"/>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5" name="">
            <a:extLst>
              <a:ext uri="{100115DE-BECC-4A40-BC50-300355BD993C}">
                <a16:creationId xmlns:a16="http://schemas.microsoft.com/office/drawing/2010/main" id="{D20C2307-67C2-455B-BF1C-845FEF136A6C}"/>
              </a:ext>
            </a:extLst>
          </p:cNvPr>
          <p:cNvSpPr txBox="1"/>
          <p:nvPr/>
        </p:nvSpPr>
        <p:spPr>
          <a:xfrm flipH="false" flipV="false" rot="0">
            <a:off x="368903" y="1365180"/>
            <a:ext cx="8476183" cy="2441581"/>
          </a:xfrm>
          <a:prstGeom prst="rect">
            <a:avLst/>
          </a:prstGeom>
        </p:spPr>
        <p:txBody>
          <a:bodyPr anchor="t" bIns="47625" lIns="95250" rIns="95250" rtlCol="0" tIns="47625">
            <a:spAutoFit/>
          </a:bodyPr>
          <a:lstStyle/>
          <a:p>
            <a:pPr>
              <a:defRPr dirty="0" lang="en-US" sz="1400"/>
            </a:pPr>
            <a:r>
              <a:rPr dirty="0" lang="en-US">
                <a:latin typeface="Söhne"/>
              </a:rPr>
              <a:t>         Building a Bus Reservation System using Python and Django offers a robust, scalable, and user-friendly solution to streamline the process of booking bus tickets for passengers while providing efficient management tools for bus operators. Through the utilization of Django's powerful framework and Python's versatility, developers can create a feature-rich application that addresses the complexities of traditional booking systems and meets the evolving needs of the transportation industry.</a:t>
            </a:r>
          </a:p>
          <a:p>
            <a:pPr>
              <a:defRPr dirty="0" lang="en-US" sz="1400"/>
            </a:pPr>
            <a:r>
              <a:rPr dirty="0" lang="en-US">
                <a:latin typeface="Söhne"/>
              </a:rPr>
              <a:t> </a:t>
            </a:r>
          </a:p>
          <a:p>
            <a:pPr>
              <a:defRPr dirty="0" lang="en-US" sz="1400"/>
            </a:pPr>
            <a:r>
              <a:rPr dirty="0" lang="en-US">
                <a:latin typeface="Söhne"/>
              </a:rPr>
              <a:t>         </a:t>
            </a:r>
            <a:r>
              <a:rPr dirty="0" lang="en-US">
                <a:latin typeface="Söhne"/>
              </a:rPr>
              <a:t>Overall, the Bus Reservation System built with Python and Django represents a comprehensive solution that improves efficiency, enhances user experience, and drives growth in the transportation industry. With continuous refinement and adaptation to user feedback and market dynamics, the system can remain a reliable and indispensable resource for travelers and operators alike.</a:t>
            </a:r>
          </a:p>
          <a:p>
            <a:pPr>
              <a:defRPr dirty="0" lang="en-US" sz="1400"/>
            </a:pPr>
            <a:r>
              <a:rPr dirty="0" lang="en-US">
                <a:latin typeface="Söhne"/>
              </a:rPr>
              <a:t/>
            </a:r>
            <a:endParaRPr dirty="0" lang="en-US">
              <a:latin typeface="Söhne"/>
            </a:endParaRPr>
          </a:p>
        </p:txBody>
      </p:sp>
    </p:spTree>
    <p:extLst>
      <p:ext uri="{38E42041-4216-4ED0-B766-77C27EEEC2C5}">
        <p14:creationId xmlns:p14="http://schemas.microsoft.com/office/powerpoint/2010/main" val="1712467676035"/>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2">
    <p:spTree>
      <p:nvGrpSpPr>
        <p:cNvPr id="1" name=""/>
        <p:cNvGrpSpPr/>
        <p:nvPr/>
      </p:nvGrpSpPr>
      <p:grpSpPr>
        <a:xfrm>
          <a:off x="0" y="0"/>
          <a:ext cx="0" cy="0"/>
          <a:chOff x="0" y="0"/>
          <a:chExt cx="0" cy="0"/>
        </a:xfrm>
      </p:grpSpPr>
      <p:pic>
        <p:nvPicPr>
          <p:cNvPr descr="A blue and white rectangle with a white border&#10;&#10;Description automatically generated" id="2" name="Picture 10">
            <a:extLst>
              <a:ext uri="{716B530A-C1FF-4630-8746-8015A2EFDEE2}">
                <a16:creationId xmlns:a16="http://schemas.microsoft.com/office/drawing/2010/main" id="{C982539C-8B29-4EB3-9B5A-8174B490D02A}"/>
              </a:ext>
            </a:extLst>
          </p:cNvPr>
          <p:cNvPicPr>
            <a:picLocks noChangeAspect="true"/>
          </p:cNvPicPr>
          <p:nvPr/>
        </p:nvPicPr>
        <p:blipFill>
          <a:blip r:embed="rId2"/>
          <a:stretch>
            <a:fillRect/>
          </a:stretch>
        </p:blipFill>
        <p:spPr>
          <a:xfrm rot="0">
            <a:off x="0" y="0"/>
            <a:ext cx="9144000" cy="5143500"/>
          </a:xfrm>
          <a:prstGeom prst="rect">
            <a:avLst/>
          </a:prstGeom>
          <a:noFill/>
        </p:spPr>
      </p:pic>
      <p:sp>
        <p:nvSpPr>
          <p:cNvPr id="3" name="TextBox 11">
            <a:extLst>
              <a:ext uri="{A0A3B82C-317D-4B53-84E0-8EDBDD296CD0}">
                <a16:creationId xmlns:a16="http://schemas.microsoft.com/office/drawing/2010/main" id="{D13A23B4-8649-425C-8F39-84FCA104A24F}"/>
              </a:ext>
            </a:extLst>
          </p:cNvPr>
          <p:cNvSpPr txBox="1"/>
          <p:nvPr/>
        </p:nvSpPr>
        <p:spPr>
          <a:xfrm rot="0">
            <a:off x="2422762" y="970065"/>
            <a:ext cx="4283235" cy="433517"/>
          </a:xfrm>
          <a:prstGeom prst="rect">
            <a:avLst/>
          </a:prstGeom>
        </p:spPr>
        <p:txBody>
          <a:bodyPr anchor="t" bIns="0" lIns="0" rIns="0" rtlCol="0" tIns="0" wrap="square">
            <a:spAutoFit/>
          </a:bodyPr>
          <a:lst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a:lstStyle>
          <a:p>
            <a:pPr algn="ctr">
              <a:lnSpc>
                <a:spcPts val="3930"/>
              </a:lnSpc>
              <a:spcBef>
                <a:spcPct val="0"/>
              </a:spcBef>
            </a:pPr>
            <a:r>
              <a:rPr b="1" dirty="0" lang="en-US" sz="2000">
                <a:solidFill>
                  <a:srgbClr val="213164"/>
                </a:solidFill>
                <a:latin typeface="Arial"/>
              </a:rPr>
              <a:t>CAPSTONE PROJECT SHOWCASE</a:t>
            </a:r>
            <a:endParaRPr b="1" dirty="0" lang="en-US" sz="2000">
              <a:solidFill>
                <a:srgbClr val="213164"/>
              </a:solidFill>
              <a:latin typeface="Arial"/>
            </a:endParaRPr>
          </a:p>
        </p:txBody>
      </p:sp>
      <p:sp>
        <p:nvSpPr>
          <p:cNvPr id="4" name="Rectangle: Rounded Corners 15">
            <a:extLst>
              <a:ext uri="{376D8E2B-1DEE-4007-B15C-F82D174EB0BB}">
                <a16:creationId xmlns:a16="http://schemas.microsoft.com/office/drawing/2010/main" id="{25E13DE5-F31A-4EC3-B4FB-A46B32663010}"/>
              </a:ext>
            </a:extLst>
          </p:cNvPr>
          <p:cNvSpPr/>
          <p:nvPr/>
        </p:nvSpPr>
        <p:spPr>
          <a:xfrm rot="0">
            <a:off x="956310" y="3037840"/>
            <a:ext cx="7227570" cy="530626"/>
          </a:xfrm>
          <a:prstGeom prst="roundRect">
            <a:avLst/>
          </a:prstGeom>
          <a:solidFill>
            <a:srgbClr val="dfddfb"/>
          </a:solidFill>
          <a:ln>
            <a:solidFill>
              <a:srgbClr val="dfddfb"/>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sp>
        <p:nvSpPr>
          <p:cNvPr id="5" name="TextBox 10">
            <a:extLst>
              <a:ext uri="{16952761-842D-4146-8C11-AD7F9F6745AC}">
                <a16:creationId xmlns:a16="http://schemas.microsoft.com/office/drawing/2010/main" id="{BA8F6455-E907-4149-A727-2F5C79C7429A}"/>
              </a:ext>
            </a:extLst>
          </p:cNvPr>
          <p:cNvSpPr txBox="1"/>
          <p:nvPr/>
        </p:nvSpPr>
        <p:spPr>
          <a:xfrm rot="0">
            <a:off x="1571630" y="3183633"/>
            <a:ext cx="5839143" cy="239040"/>
          </a:xfrm>
          <a:prstGeom prst="rect">
            <a:avLst/>
          </a:prstGeom>
        </p:spPr>
        <p:txBody>
          <a:bodyPr anchor="t" bIns="0" lIns="0" rIns="0" rtlCol="0" tIns="0" wrap="square">
            <a:spAutoFit/>
          </a:bodyPr>
          <a:lst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a:lstStyle>
          <a:p>
            <a:pPr algn="ctr">
              <a:lnSpc>
                <a:spcPts val="1996"/>
              </a:lnSpc>
              <a:spcBef>
                <a:spcPct val="0"/>
              </a:spcBef>
            </a:pPr>
            <a:r>
              <a:rPr b="1" dirty="0" lang="en-US" sz="1600">
                <a:latin typeface="+mj-lt"/>
              </a:rPr>
              <a:t>Building Bus Reservation System using Python and Django</a:t>
            </a:r>
            <a:endParaRPr b="1" dirty="0" lang="en-US" sz="1600">
              <a:latin typeface="+mj-lt"/>
            </a:endParaRPr>
          </a:p>
        </p:txBody>
      </p:sp>
      <p:sp>
        <p:nvSpPr>
          <p:cNvPr id="6" name="TextBox 10">
            <a:extLst>
              <a:ext uri="{245CBE32-FD8A-4A5F-A25E-5CFE3D07F704}">
                <a16:creationId xmlns:a16="http://schemas.microsoft.com/office/drawing/2010/main" id="{A163180A-8AEE-4169-BA3E-87F5455F1A85}"/>
              </a:ext>
            </a:extLst>
          </p:cNvPr>
          <p:cNvSpPr txBox="1"/>
          <p:nvPr/>
        </p:nvSpPr>
        <p:spPr>
          <a:xfrm rot="0">
            <a:off x="3872230" y="2704571"/>
            <a:ext cx="1399540" cy="239040"/>
          </a:xfrm>
          <a:prstGeom prst="rect">
            <a:avLst/>
          </a:prstGeom>
        </p:spPr>
        <p:txBody>
          <a:bodyPr anchor="t" bIns="0" lIns="0" rIns="0" rtlCol="0" tIns="0" wrap="square">
            <a:spAutoFit/>
          </a:bodyPr>
          <a:lst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a:lstStyle>
          <a:p>
            <a:pPr algn="ctr">
              <a:lnSpc>
                <a:spcPts val="1996"/>
              </a:lnSpc>
              <a:spcBef>
                <a:spcPct val="0"/>
              </a:spcBef>
            </a:pPr>
            <a:r>
              <a:rPr b="1" dirty="0" lang="en-US" sz="1600">
                <a:solidFill>
                  <a:schemeClr val="bg1"/>
                </a:solidFill>
                <a:latin typeface="+mj-lt"/>
              </a:rPr>
              <a:t>Project Title</a:t>
            </a:r>
            <a:endParaRPr b="1" dirty="0" lang="en-US" sz="1600">
              <a:solidFill>
                <a:schemeClr val="bg1"/>
              </a:solidFill>
              <a:latin typeface="+mj-lt"/>
            </a:endParaRPr>
          </a:p>
        </p:txBody>
      </p:sp>
      <p:sp>
        <p:nvSpPr>
          <p:cNvPr id="7" name="TextBox 7">
            <a:extLst>
              <a:ext uri="{D2847872-0BFF-4CF2-9ADE-D3D4555B00B5}">
                <a16:creationId xmlns:a16="http://schemas.microsoft.com/office/drawing/2010/main" id="{8666319D-CCD8-4A5E-9335-DC7639D8CBF7}"/>
              </a:ext>
            </a:extLst>
          </p:cNvPr>
          <p:cNvSpPr txBox="1"/>
          <p:nvPr/>
        </p:nvSpPr>
        <p:spPr>
          <a:xfrm rot="0">
            <a:off x="1276813" y="4029973"/>
            <a:ext cx="6590375" cy="512320"/>
          </a:xfrm>
          <a:prstGeom prst="rect">
            <a:avLst/>
          </a:prstGeom>
        </p:spPr>
        <p:txBody>
          <a:bodyPr anchor="t" bIns="0" lIns="0" rIns="0" rtlCol="0" tIns="0" wrap="square">
            <a:spAutoFit/>
          </a:bodyPr>
          <a:lst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a:lstStyle>
          <a:p>
            <a:pPr algn="ctr">
              <a:lnSpc>
                <a:spcPts val="1996"/>
              </a:lnSpc>
              <a:spcBef>
                <a:spcPct val="0"/>
              </a:spcBef>
            </a:pPr>
            <a:r>
              <a:rPr dirty="0" lang="en-US" sz="1600">
                <a:solidFill>
                  <a:schemeClr val="bg1"/>
                </a:solidFill>
                <a:latin typeface="+mj-lt"/>
              </a:rPr>
              <a:t>Abstract | Problem Statement | Project Overview |</a:t>
            </a:r>
            <a:r>
              <a:rPr dirty="0" lang="en-US" sz="1600">
                <a:solidFill>
                  <a:schemeClr val="bg1"/>
                </a:solidFill>
                <a:latin typeface="+mj-lt"/>
              </a:rPr>
              <a:t> Proposed </a:t>
            </a:r>
            <a:r>
              <a:rPr dirty="0" lang="en-US" sz="1600">
                <a:solidFill>
                  <a:schemeClr val="bg1"/>
                </a:solidFill>
                <a:latin typeface="+mj-lt"/>
              </a:rPr>
              <a:t>Solution </a:t>
            </a:r>
            <a:r>
              <a:rPr dirty="0" lang="en-US" sz="1600">
                <a:solidFill>
                  <a:schemeClr val="bg1"/>
                </a:solidFill>
                <a:latin typeface="+mj-lt"/>
              </a:rPr>
              <a:t>| </a:t>
            </a:r>
            <a:r>
              <a:rPr dirty="0" lang="en-US" sz="1600">
                <a:solidFill>
                  <a:schemeClr val="bg1"/>
                </a:solidFill>
                <a:latin typeface="+mj-lt"/>
              </a:rPr>
              <a:t>Technology Used</a:t>
            </a:r>
            <a:r>
              <a:rPr dirty="0" lang="en-US" sz="1600">
                <a:solidFill>
                  <a:schemeClr val="bg1"/>
                </a:solidFill>
                <a:latin typeface="+mj-lt"/>
              </a:rPr>
              <a:t> | </a:t>
            </a:r>
            <a:r>
              <a:rPr dirty="0" err="1" lang="en-US" sz="1600">
                <a:solidFill>
                  <a:schemeClr val="bg1"/>
                </a:solidFill>
                <a:latin typeface="+mj-lt"/>
              </a:rPr>
              <a:t>Modelling</a:t>
            </a:r>
            <a:r>
              <a:rPr dirty="0" lang="en-US" sz="1600">
                <a:solidFill>
                  <a:schemeClr val="bg1"/>
                </a:solidFill>
                <a:latin typeface="+mj-lt"/>
              </a:rPr>
              <a:t> &amp; Results </a:t>
            </a:r>
            <a:r>
              <a:rPr dirty="0" lang="en-US" sz="1600">
                <a:solidFill>
                  <a:schemeClr val="bg1"/>
                </a:solidFill>
                <a:latin typeface="+mj-lt"/>
              </a:rPr>
              <a:t>| Conclusion </a:t>
            </a:r>
            <a:endParaRPr dirty="0" lang="en-US" sz="1600">
              <a:solidFill>
                <a:schemeClr val="bg1"/>
              </a:solidFill>
              <a:latin typeface="+mj-lt"/>
            </a:endParaRPr>
          </a:p>
        </p:txBody>
      </p:sp>
    </p:spTree>
    <p:extLst>
      <p:ext uri="{E873D1C9-23A6-4182-AA69-0CF9DAF467F0}">
        <p14:creationId xmlns:p14="http://schemas.microsoft.com/office/powerpoint/2010/main" val="1712467675983"/>
      </p:ext>
    </p:extLst>
  </p:cSld>
  <p:clrMapOvr>
    <a:masterClrMapping/>
  </p:clrMapOvr>
</p:sld>
</file>

<file path=ppt/slides/slide2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8">
    <p:spTree>
      <p:nvGrpSpPr>
        <p:cNvPr id="1" name=""/>
        <p:cNvGrpSpPr/>
        <p:nvPr/>
      </p:nvGrpSpPr>
      <p:grpSpPr>
        <a:xfrm>
          <a:off x="0" y="0"/>
          <a:ext cx="0" cy="0"/>
          <a:chOff x="0" y="0"/>
          <a:chExt cx="0" cy="0"/>
        </a:xfrm>
      </p:grpSpPr>
      <p:sp>
        <p:nvSpPr>
          <p:cNvPr id="2" name="object 2">
            <a:extLst>
              <a:ext uri="{39AD8FB4-04B4-407A-8F62-548B4D25A5F5}">
                <a16:creationId xmlns:a16="http://schemas.microsoft.com/office/drawing/2010/main" id="{F88CB5D3-629B-45A9-B2F1-EE0B2F5E505C}"/>
              </a:ext>
            </a:extLst>
          </p:cNvPr>
          <p:cNvSpPr>
            <a:spLocks noGrp="true"/>
          </p:cNvSpPr>
          <p:nvPr>
            <p:ph type="title"/>
          </p:nvPr>
        </p:nvSpPr>
        <p:spPr>
          <a:xfrm rot="0">
            <a:off x="3504528" y="2334505"/>
            <a:ext cx="2149018" cy="474489"/>
          </a:xfrm>
          <a:prstGeom prst="rect">
            <a:avLst/>
          </a:prstGeom>
        </p:spPr>
        <p:txBody>
          <a:bodyPr bIns="0" lIns="0" rIns="0" rtlCol="0" tIns="12700" vert="horz" wrap="square">
            <a:spAutoFit/>
          </a:bodyPr>
          <a:lstStyle/>
          <a:p>
            <a:pPr marL="12700">
              <a:lnSpc>
                <a:spcPct val="100000"/>
              </a:lnSpc>
              <a:spcBef>
                <a:spcPts val="100"/>
              </a:spcBef>
            </a:pPr>
            <a:r>
              <a:rPr b="1" dirty="0" lang="en-US" spc="-5" sz="3000">
                <a:solidFill>
                  <a:srgbClr val="223366"/>
                </a:solidFill>
                <a:latin typeface="Arial MT"/>
              </a:rPr>
              <a:t>Thank You!</a:t>
            </a:r>
            <a:endParaRPr b="1" dirty="0" lang="en-US" spc="-5" sz="3000">
              <a:solidFill>
                <a:srgbClr val="223366"/>
              </a:solidFill>
              <a:latin typeface="Arial MT"/>
            </a:endParaRPr>
          </a:p>
        </p:txBody>
      </p:sp>
    </p:spTree>
    <p:extLst>
      <p:ext uri="{172A5B1C-F799-445D-84B5-F39543788304}">
        <p14:creationId xmlns:p14="http://schemas.microsoft.com/office/powerpoint/2010/main" val="1712467676038"/>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3">
    <p:spTree>
      <p:nvGrpSpPr>
        <p:cNvPr id="1" name=""/>
        <p:cNvGrpSpPr/>
        <p:nvPr/>
      </p:nvGrpSpPr>
      <p:grpSpPr>
        <a:xfrm>
          <a:off x="0" y="0"/>
          <a:ext cx="0" cy="0"/>
          <a:chOff x="0" y="0"/>
          <a:chExt cx="0" cy="0"/>
        </a:xfrm>
      </p:grpSpPr>
      <p:sp>
        <p:nvSpPr>
          <p:cNvPr id="2" name="Google Shape;61;g5fab984687_2_0">
            <a:extLst>
              <a:ext uri="{201FDE9A-111F-4E5F-88F4-3A4C65EFE3B4}">
                <a16:creationId xmlns:a16="http://schemas.microsoft.com/office/drawing/2010/main" id="{47E95951-38CC-45D1-A231-42A6F78EC54D}"/>
              </a:ext>
            </a:extLst>
          </p:cNvPr>
          <p:cNvSpPr>
            <a:spLocks noGrp="true"/>
          </p:cNvSpPr>
          <p:nvPr>
            <p:ph type="title"/>
          </p:nvPr>
        </p:nvSpPr>
        <p:spPr>
          <a:xfrm rot="0">
            <a:off x="131032" y="682130"/>
            <a:ext cx="2936081" cy="322263"/>
          </a:xfrm>
          <a:prstGeom prst="rect">
            <a:avLst/>
          </a:prstGeom>
          <a:noFill/>
          <a:ln>
            <a:noFill/>
          </a:ln>
        </p:spPr>
        <p:txBody>
          <a:bodyPr anchor="t" bIns="91425" lIns="91425" rIns="91425" rtlCol="0" spcFirstLastPara="true" tIns="91425" wrap="square">
            <a:noAutofit/>
          </a:bodyPr>
          <a:lstStyle/>
          <a:p>
            <a:pPr algn="l" indent="0" lvl="0" marL="0" rtl="false">
              <a:lnSpc>
                <a:spcPct val="100000"/>
              </a:lnSpc>
              <a:spcBef>
                <a:spcPts val="0"/>
              </a:spcBef>
              <a:spcAft>
                <a:spcPts val="0"/>
              </a:spcAft>
              <a:buSzPct val="175000"/>
              <a:buNone/>
            </a:pPr>
            <a:r>
              <a:rPr b="1" dirty="0" lang="en-IN" sz="1600">
                <a:solidFill>
                  <a:srgbClr val="213163"/>
                </a:solidFill>
                <a:latin typeface="+mj-lt"/>
              </a:rPr>
              <a:t>Abstract</a:t>
            </a:r>
            <a:endParaRPr b="1" dirty="0" lang="en-IN" sz="1600">
              <a:solidFill>
                <a:srgbClr val="213163"/>
              </a:solidFill>
              <a:latin typeface="+mj-lt"/>
            </a:endParaRPr>
          </a:p>
        </p:txBody>
      </p:sp>
      <p:cxnSp>
        <p:nvCxnSpPr>
          <p:cNvPr id="3" name="Straight Connector 2">
            <a:extLst>
              <a:ext uri="{1101F537-FF2C-4118-B0C3-3883FC2C68BC}">
                <a16:creationId xmlns:a16="http://schemas.microsoft.com/office/drawing/2010/main" id="{FF6C3E37-8E84-460D-98B2-D682DB4AD217}"/>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372885A8-B6A6-4398-A700-E2FF780B7180}">
                <a16:creationId xmlns:a16="http://schemas.microsoft.com/office/drawing/2010/main" id="{C3A306BC-0125-4608-846F-91B0A121E271}"/>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5" name="">
            <a:extLst>
              <a:ext uri="{36A1568C-D90F-44AD-B5BA-0ED6DD23B22F}">
                <a16:creationId xmlns:a16="http://schemas.microsoft.com/office/drawing/2010/main" id="{BC70533F-74F5-47C2-9602-C35829E64E3F}"/>
              </a:ext>
            </a:extLst>
          </p:cNvPr>
          <p:cNvSpPr txBox="1"/>
          <p:nvPr/>
        </p:nvSpPr>
        <p:spPr>
          <a:xfrm flipH="false" flipV="false" rot="0">
            <a:off x="677122" y="1162107"/>
            <a:ext cx="8147418" cy="3721417"/>
          </a:xfrm>
          <a:prstGeom prst="rect">
            <a:avLst/>
          </a:prstGeom>
        </p:spPr>
        <p:txBody>
          <a:bodyPr anchor="t" bIns="47625" lIns="95250" rIns="95250" rtlCol="0" tIns="47625">
            <a:spAutoFit/>
          </a:bodyPr>
          <a:lstStyle/>
          <a:p>
            <a:pPr>
              <a:defRPr dirty="0" lang="en-US" sz="1400"/>
            </a:pPr>
            <a:r>
              <a:rPr dirty="0" lang="en-US" sz="1200">
                <a:latin typeface="Söhne"/>
              </a:rPr>
              <a:t>The Bus Reservation System is a comprehensive web application designed to automate the process of booking bus tickets online. Developed using Python and the Django framework.</a:t>
            </a:r>
          </a:p>
          <a:p>
            <a:pPr>
              <a:defRPr dirty="0" lang="en-US" sz="1400"/>
            </a:pPr>
            <a:r>
              <a:rPr dirty="0" lang="en-US" sz="1200">
                <a:latin typeface="Söhne"/>
              </a:rPr>
              <a:t/>
            </a:r>
          </a:p>
          <a:p>
            <a:pPr>
              <a:defRPr dirty="0" lang="en-US" sz="1400"/>
            </a:pPr>
            <a:r>
              <a:rPr b="1" dirty="0" lang="en-US">
                <a:latin typeface="Söhne"/>
              </a:rPr>
              <a:t>Key features:</a:t>
            </a:r>
          </a:p>
          <a:p>
            <a:pPr indent="-342900" marL="342900">
              <a:buFont typeface="Arial"/>
              <a:buChar char="•"/>
              <a:defRPr dirty="0" lang="en-US" sz="1400"/>
            </a:pPr>
            <a:r>
              <a:rPr dirty="0" lang="en-US" sz="1200">
                <a:latin typeface="Söhne"/>
              </a:rPr>
              <a:t>User login</a:t>
            </a:r>
          </a:p>
          <a:p>
            <a:pPr algn="l" indent="-342900" marL="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Registration</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Find Bus</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See Bookings</a:t>
            </a:r>
          </a:p>
          <a:p>
            <a:pPr algn="l" indent="-342900" rtl="false">
              <a:lnSpc>
                <a:spcPct val="100000"/>
              </a:lnSpc>
              <a:spcBef>
                <a:spcPts val="0"/>
              </a:spcBef>
              <a:spcAft>
                <a:spcPts val="0"/>
              </a:spcAft>
              <a:buClr>
                <a:srgbClr val="000000"/>
              </a:buClr>
              <a:buFont typeface="Arial"/>
              <a:buChar char="•"/>
              <a:defRPr dirty="0" lang="en-US" sz="1400"/>
            </a:pPr>
            <a:r>
              <a:rPr b="0" cap="none" dirty="0" err="1" i="0" lang="en-US" strike="noStrike" sz="1200" u="none">
                <a:solidFill>
                  <a:srgbClr val="000000"/>
                </a:solidFill>
                <a:latin typeface="Söhne"/>
              </a:rPr>
              <a:t>Cancell</a:t>
            </a:r>
            <a:r>
              <a:rPr b="0" cap="none" dirty="0" i="0" lang="en-US" strike="noStrike" sz="1200" u="none">
                <a:solidFill>
                  <a:srgbClr val="000000"/>
                </a:solidFill>
                <a:latin typeface="Söhne"/>
              </a:rPr>
              <a:t> Booking</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
            </a:r>
          </a:p>
          <a:p>
            <a:pPr algn="l" indent="-342900" rtl="false">
              <a:lnSpc>
                <a:spcPct val="100000"/>
              </a:lnSpc>
              <a:spcBef>
                <a:spcPts val="0"/>
              </a:spcBef>
              <a:spcAft>
                <a:spcPts val="0"/>
              </a:spcAft>
              <a:buClr>
                <a:srgbClr val="000000"/>
              </a:buClr>
              <a:buFont typeface="Arial"/>
              <a:buChar char="•"/>
              <a:defRPr dirty="0" lang="en-US" sz="1400"/>
            </a:pPr>
            <a:r>
              <a:rPr b="1" cap="none" dirty="0" i="0" lang="en-US" strike="noStrike" sz="1200" u="none">
                <a:solidFill>
                  <a:srgbClr val="000000"/>
                </a:solidFill>
                <a:latin typeface="Söhne"/>
              </a:rPr>
              <a:t>Technical overview:</a:t>
            </a:r>
          </a:p>
          <a:p>
            <a:pPr algn="l" indent="-342900" rtl="false">
              <a:lnSpc>
                <a:spcPct val="100000"/>
              </a:lnSpc>
              <a:spcBef>
                <a:spcPts val="0"/>
              </a:spcBef>
              <a:spcAft>
                <a:spcPts val="0"/>
              </a:spcAft>
              <a:buClr>
                <a:srgbClr val="000000"/>
              </a:buClr>
              <a:buFont typeface="Arial"/>
              <a:buChar char="•"/>
              <a:defRPr dirty="0" lang="en-US" sz="1400"/>
            </a:pPr>
            <a:r>
              <a:rPr b="1" cap="none" dirty="0" i="0" lang="en-US" strike="noStrike" sz="1200" u="none">
                <a:solidFill>
                  <a:srgbClr val="000000"/>
                </a:solidFill>
                <a:latin typeface="Söhne"/>
              </a:rPr>
              <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Frontend: </a:t>
            </a:r>
            <a:r>
              <a:rPr b="0" cap="none" dirty="0" i="0" lang="en-US" strike="noStrike" sz="1200" u="none">
                <a:solidFill>
                  <a:srgbClr val="000000"/>
                </a:solidFill>
                <a:latin typeface="Söhne"/>
              </a:rPr>
              <a:t>HTML, CSS, and JavaScript.</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Backend: </a:t>
            </a:r>
            <a:r>
              <a:rPr b="0" cap="none" dirty="0" i="0" lang="en-US" strike="noStrike" sz="1200" u="none">
                <a:solidFill>
                  <a:srgbClr val="000000"/>
                </a:solidFill>
                <a:latin typeface="Söhne"/>
              </a:rPr>
              <a:t>Python and Django.</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Database: </a:t>
            </a:r>
            <a:r>
              <a:rPr b="0" cap="none" dirty="0" i="0" lang="en-US" strike="noStrike" sz="1200" u="none">
                <a:solidFill>
                  <a:srgbClr val="000000"/>
                </a:solidFill>
                <a:latin typeface="Söhne"/>
              </a:rPr>
              <a:t>SQLite for development.</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Security </a:t>
            </a:r>
            <a:r>
              <a:rPr b="0" cap="none" dirty="0" i="0" lang="en-US" strike="noStrike" sz="1200" u="none">
                <a:solidFill>
                  <a:srgbClr val="000000"/>
                </a:solidFill>
                <a:latin typeface="Söhne"/>
              </a:rPr>
              <a:t> </a:t>
            </a:r>
            <a:r>
              <a:rPr b="0" cap="none" dirty="0" i="0" lang="en-US" strike="noStrike" sz="1200" u="none">
                <a:solidFill>
                  <a:srgbClr val="000000"/>
                </a:solidFill>
                <a:latin typeface="Söhne"/>
              </a:rPr>
              <a:t> </a:t>
            </a:r>
          </a:p>
          <a:p>
            <a:pPr>
              <a:defRPr dirty="0" lang="en-US" sz="1400"/>
            </a:pPr>
            <a:r>
              <a:rPr dirty="0" lang="en-US">
                <a:latin typeface="Söhne"/>
              </a:rPr>
              <a:t>       </a:t>
            </a:r>
          </a:p>
          <a:p>
            <a:pPr>
              <a:defRPr dirty="0" lang="en-US" sz="1400"/>
            </a:pPr>
            <a:r>
              <a:rPr dirty="0" lang="en-US">
                <a:latin typeface="Söhne"/>
              </a:rPr>
              <a:t/>
            </a:r>
          </a:p>
          <a:p>
            <a:pPr>
              <a:defRPr dirty="0" lang="en-US" sz="1400"/>
            </a:pPr>
            <a:r>
              <a:rPr dirty="0" lang="en-US">
                <a:latin typeface="Söhne"/>
              </a:rPr>
              <a:t/>
            </a:r>
            <a:endParaRPr dirty="0" lang="en-US">
              <a:latin typeface="Söhne"/>
            </a:endParaRPr>
          </a:p>
        </p:txBody>
      </p:sp>
    </p:spTree>
    <p:extLst>
      <p:ext uri="{3DFAF08C-B413-4CBB-B085-18A2E161D916}">
        <p14:creationId xmlns:p14="http://schemas.microsoft.com/office/powerpoint/2010/main" val="1712467675987"/>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sp>
        <p:nvSpPr>
          <p:cNvPr id="2" name="Google Shape;61;g5fab984687_2_0">
            <a:extLst>
              <a:ext uri="{DCA1B69C-C93E-4EFD-89C7-7033382B36D5}">
                <a16:creationId xmlns:a16="http://schemas.microsoft.com/office/drawing/2010/main" id="{3FF1023B-899A-417F-98C4-9BDFBFB15456}"/>
              </a:ext>
            </a:extLst>
          </p:cNvPr>
          <p:cNvSpPr>
            <a:spLocks noGrp="true"/>
          </p:cNvSpPr>
          <p:nvPr>
            <p:ph type="title"/>
          </p:nvPr>
        </p:nvSpPr>
        <p:spPr>
          <a:xfrm rot="0">
            <a:off x="131032" y="682130"/>
            <a:ext cx="2936081" cy="322263"/>
          </a:xfrm>
          <a:prstGeom prst="rect">
            <a:avLst/>
          </a:prstGeom>
          <a:noFill/>
          <a:ln>
            <a:noFill/>
          </a:ln>
        </p:spPr>
        <p:txBody>
          <a:bodyPr anchor="t" bIns="91425" lIns="91425" rIns="91425" rtlCol="0" spcFirstLastPara="true" tIns="91425" wrap="square">
            <a:noAutofit/>
          </a:bodyPr>
          <a:lstStyle/>
          <a:p>
            <a:pPr algn="l" indent="0" lvl="0" marL="0" rtl="false">
              <a:lnSpc>
                <a:spcPct val="100000"/>
              </a:lnSpc>
              <a:spcBef>
                <a:spcPts val="0"/>
              </a:spcBef>
              <a:spcAft>
                <a:spcPts val="0"/>
              </a:spcAft>
              <a:buSzPct val="175000"/>
              <a:buNone/>
            </a:pPr>
            <a:r>
              <a:rPr b="1" dirty="0" lang="en-IN" sz="1600">
                <a:solidFill>
                  <a:srgbClr val="213163"/>
                </a:solidFill>
                <a:latin typeface="+mj-lt"/>
              </a:rPr>
              <a:t>Problem Statement</a:t>
            </a:r>
            <a:endParaRPr b="1" dirty="0" lang="en-IN" sz="1600">
              <a:solidFill>
                <a:srgbClr val="213163"/>
              </a:solidFill>
              <a:latin typeface="+mj-lt"/>
            </a:endParaRPr>
          </a:p>
        </p:txBody>
      </p:sp>
      <p:cxnSp>
        <p:nvCxnSpPr>
          <p:cNvPr id="3" name="Straight Connector 1">
            <a:extLst>
              <a:ext uri="{5D9769DB-33A5-4FD7-A4CD-B19C4BE5FFBB}">
                <a16:creationId xmlns:a16="http://schemas.microsoft.com/office/drawing/2010/main" id="{8FA36E52-F165-46A3-AE7D-C45AAF30D741}"/>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57962ECF-36CA-4D12-AA16-88FA8C234CEB}">
                <a16:creationId xmlns:a16="http://schemas.microsoft.com/office/drawing/2010/main" id="{6886EBA3-4127-43EE-A8AD-7EE707A89C5A}"/>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5" name="">
            <a:extLst>
              <a:ext uri="{570F26BA-372F-4D92-B9C4-C73226B916AC}">
                <a16:creationId xmlns:a16="http://schemas.microsoft.com/office/drawing/2010/main" id="{F58F7BFA-D74A-451E-99E8-07E4FF98D8FE}"/>
              </a:ext>
            </a:extLst>
          </p:cNvPr>
          <p:cNvSpPr txBox="1"/>
          <p:nvPr/>
        </p:nvSpPr>
        <p:spPr>
          <a:xfrm flipH="false" flipV="true" rot="0">
            <a:off x="769600" y="1552851"/>
            <a:ext cx="8013840" cy="2045455"/>
          </a:xfrm>
          <a:prstGeom prst="rect">
            <a:avLst/>
          </a:prstGeom>
        </p:spPr>
        <p:txBody>
          <a:bodyPr anchor="t" bIns="47625" lIns="95250" rIns="95250" rot="10800000" rtlCol="0" tIns="47625">
            <a:spAutoFit/>
          </a:bodyPr>
          <a:lstStyle/>
          <a:p>
            <a:pPr>
              <a:defRPr dirty="0" lang="en-US" sz="1400"/>
            </a:pPr>
            <a:r>
              <a:rPr dirty="0" lang="en-US"/>
              <a:t>                     </a:t>
            </a:r>
            <a:r>
              <a:rPr b="1" dirty="0" lang="en-US" sz="1600">
                <a:latin typeface="+mj-lt"/>
              </a:rPr>
              <a:t>Building Bus Reservation System using Python and Django </a:t>
            </a:r>
          </a:p>
          <a:p>
            <a:pPr>
              <a:defRPr dirty="0" lang="en-US" sz="1400"/>
            </a:pPr>
            <a:r>
              <a:rPr b="1" dirty="0" lang="en-US" sz="1600">
                <a:latin typeface="+mj-lt"/>
              </a:rPr>
              <a:t/>
            </a:r>
          </a:p>
          <a:p>
            <a:pPr>
              <a:defRPr dirty="0" lang="en-US" sz="1400"/>
            </a:pPr>
            <a:r>
              <a:rPr dirty="0" lang="en-US">
                <a:latin typeface="Söhne"/>
              </a:rPr>
              <a:t>The Bus Reservation System project addresses the need for a digital solution to streamline the process of booking bus tickets, offering a user-friendly interface for passengers and an efficient management platform for bus service operators. </a:t>
            </a:r>
          </a:p>
          <a:p>
            <a:pPr>
              <a:defRPr dirty="0" lang="en-US" sz="1400"/>
            </a:pPr>
            <a:r>
              <a:rPr dirty="0" lang="en-US">
                <a:latin typeface="Söhne"/>
              </a:rPr>
              <a:t/>
            </a:r>
          </a:p>
          <a:p>
            <a:pPr>
              <a:defRPr dirty="0" lang="en-US" sz="1400"/>
            </a:pPr>
            <a:r>
              <a:rPr dirty="0" lang="en-US">
                <a:latin typeface="Söhne"/>
              </a:rPr>
              <a:t>It aims to eliminate the complexities and inefficiencies of traditional ticket booking methods, facilitating easy search, selection, and booking of bus seats online while ensuring secure transactions and real-time seat allocation.</a:t>
            </a:r>
            <a:endParaRPr dirty="0" lang="en-US">
              <a:latin typeface="Söhne"/>
            </a:endParaRPr>
          </a:p>
        </p:txBody>
      </p:sp>
    </p:spTree>
    <p:extLst>
      <p:ext uri="{3D3D8B66-3F0C-4891-8987-DEA4422EDEC8}">
        <p14:creationId xmlns:p14="http://schemas.microsoft.com/office/powerpoint/2010/main" val="1712467675990"/>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sp>
        <p:nvSpPr>
          <p:cNvPr id="2" name="Google Shape;61;g5fab984687_2_0">
            <a:extLst>
              <a:ext uri="{B87B5E26-9481-41FD-AF0D-2EAC256AB3D8}">
                <a16:creationId xmlns:a16="http://schemas.microsoft.com/office/drawing/2010/main" id="{E32C034C-D560-4BCC-B867-8C83ACACECF5}"/>
              </a:ext>
            </a:extLst>
          </p:cNvPr>
          <p:cNvSpPr>
            <a:spLocks noGrp="true"/>
          </p:cNvSpPr>
          <p:nvPr>
            <p:ph type="title"/>
          </p:nvPr>
        </p:nvSpPr>
        <p:spPr>
          <a:xfrm rot="0">
            <a:off x="131032" y="682130"/>
            <a:ext cx="2936081" cy="322263"/>
          </a:xfrm>
          <a:prstGeom prst="rect">
            <a:avLst/>
          </a:prstGeom>
          <a:noFill/>
          <a:ln>
            <a:noFill/>
          </a:ln>
        </p:spPr>
        <p:txBody>
          <a:bodyPr anchor="t" bIns="91425" lIns="91425" rIns="91425" rtlCol="0" spcFirstLastPara="true" tIns="91425" wrap="square">
            <a:noAutofit/>
          </a:bodyPr>
          <a:lstStyle/>
          <a:p>
            <a:pPr algn="l" indent="0" lvl="0" marL="0" rtl="false">
              <a:lnSpc>
                <a:spcPct val="100000"/>
              </a:lnSpc>
              <a:spcBef>
                <a:spcPts val="0"/>
              </a:spcBef>
              <a:spcAft>
                <a:spcPts val="0"/>
              </a:spcAft>
              <a:buSzPct val="175000"/>
              <a:buNone/>
            </a:pPr>
            <a:r>
              <a:rPr b="1" dirty="0" lang="en-IN" sz="1600">
                <a:solidFill>
                  <a:srgbClr val="213163"/>
                </a:solidFill>
                <a:latin typeface="+mj-lt"/>
              </a:rPr>
              <a:t>Project Overview</a:t>
            </a:r>
            <a:endParaRPr b="1" dirty="0" lang="en-IN" sz="1600">
              <a:solidFill>
                <a:srgbClr val="213163"/>
              </a:solidFill>
              <a:latin typeface="+mj-lt"/>
            </a:endParaRPr>
          </a:p>
        </p:txBody>
      </p:sp>
      <p:cxnSp>
        <p:nvCxnSpPr>
          <p:cNvPr id="3" name="Straight Connector 1">
            <a:extLst>
              <a:ext uri="{B32B36AF-FE95-49DE-8149-1BEE92DDCDB6}">
                <a16:creationId xmlns:a16="http://schemas.microsoft.com/office/drawing/2010/main" id="{4017A1BC-85FA-4CC2-AF3C-41BC39D87E97}"/>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572767A2-F6B4-4994-97AB-0A8D856C47A0}">
                <a16:creationId xmlns:a16="http://schemas.microsoft.com/office/drawing/2010/main" id="{5EF17B3C-EBE1-4776-8E7D-E68DECA85933}"/>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5" name="">
            <a:extLst>
              <a:ext uri="{BFDA648A-733A-4EAD-BB96-34FFA0A47686}">
                <a16:creationId xmlns:a16="http://schemas.microsoft.com/office/drawing/2010/main" id="{E74E55AA-3CC9-4777-B203-9CE7B18A7D14}"/>
              </a:ext>
            </a:extLst>
          </p:cNvPr>
          <p:cNvSpPr txBox="1"/>
          <p:nvPr/>
        </p:nvSpPr>
        <p:spPr>
          <a:xfrm flipH="false" flipV="false" rot="0">
            <a:off x="286712" y="1121006"/>
            <a:ext cx="8661111" cy="3630006"/>
          </a:xfrm>
          <a:prstGeom prst="rect">
            <a:avLst/>
          </a:prstGeom>
        </p:spPr>
        <p:txBody>
          <a:bodyPr anchor="t" bIns="47625" lIns="95250" rIns="95250" rtlCol="0" tIns="47625">
            <a:spAutoFit/>
          </a:bodyPr>
          <a:lstStyle/>
          <a:p>
            <a:pPr>
              <a:defRPr dirty="0" lang="en-US" sz="1400"/>
            </a:pPr>
            <a:r>
              <a:rPr b="1" dirty="0" lang="en-US" sz="1400">
                <a:latin typeface="Söhne"/>
              </a:rPr>
              <a:t>Objective:</a:t>
            </a:r>
          </a:p>
          <a:p>
            <a:pPr>
              <a:defRPr dirty="0" lang="en-US" sz="1400"/>
            </a:pPr>
            <a:r>
              <a:rPr dirty="0" lang="en-US" sz="1200">
                <a:latin typeface="Söhne"/>
              </a:rPr>
              <a:t>The primary objective of this project is to provide a seamless and efficient online booking experience, reducing the time and effort required to reserve bus seats. It aims to digitalize the traditional booking system, making it more accessible, reliable, and user-friendly for passengers, while also providing bus operators with a powerful tool to manage bookings, schedules, and customer interactions more effectively.</a:t>
            </a:r>
          </a:p>
          <a:p>
            <a:pPr>
              <a:defRPr dirty="0" lang="en-US" sz="1400"/>
            </a:pPr>
            <a:r>
              <a:rPr dirty="0" lang="en-US" sz="1200">
                <a:latin typeface="Söhne"/>
              </a:rPr>
              <a:t/>
            </a:r>
          </a:p>
          <a:p>
            <a:pPr algn="l" rtl="false">
              <a:lnSpc>
                <a:spcPct val="100000"/>
              </a:lnSpc>
              <a:spcBef>
                <a:spcPts val="0"/>
              </a:spcBef>
              <a:spcAft>
                <a:spcPts val="0"/>
              </a:spcAft>
              <a:buClr>
                <a:srgbClr val="000000"/>
              </a:buClr>
              <a:buFont typeface="Arial"/>
              <a:defRPr dirty="0" lang="en-US" sz="1400"/>
            </a:pPr>
            <a:r>
              <a:rPr b="1" cap="none" dirty="0" i="0" lang="en-US" strike="noStrike" sz="1400" u="none">
                <a:solidFill>
                  <a:srgbClr val="000000"/>
                </a:solidFill>
                <a:latin typeface="Söhne"/>
              </a:rPr>
              <a:t>Key features:</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User login</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Registration</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Find Bus</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See Bookings</a:t>
            </a:r>
          </a:p>
          <a:p>
            <a:pPr algn="l" indent="-342900" rtl="false">
              <a:lnSpc>
                <a:spcPct val="100000"/>
              </a:lnSpc>
              <a:spcBef>
                <a:spcPts val="0"/>
              </a:spcBef>
              <a:spcAft>
                <a:spcPts val="0"/>
              </a:spcAft>
              <a:buClr>
                <a:srgbClr val="000000"/>
              </a:buClr>
              <a:buFont typeface="Arial"/>
              <a:buChar char="•"/>
              <a:defRPr dirty="0" lang="en-US" sz="1400"/>
            </a:pPr>
            <a:r>
              <a:rPr b="0" cap="none" dirty="0" err="1" i="0" lang="en-US" strike="noStrike" sz="1200" u="none">
                <a:solidFill>
                  <a:srgbClr val="000000"/>
                </a:solidFill>
                <a:latin typeface="Söhne"/>
              </a:rPr>
              <a:t>Cancell</a:t>
            </a:r>
            <a:r>
              <a:rPr b="0" cap="none" dirty="0" i="0" lang="en-US" strike="noStrike" sz="1200" u="none">
                <a:solidFill>
                  <a:srgbClr val="000000"/>
                </a:solidFill>
                <a:latin typeface="Söhne"/>
              </a:rPr>
              <a:t> Booking</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
            </a:r>
          </a:p>
          <a:p>
            <a:pPr algn="l" indent="-342900" rtl="false">
              <a:lnSpc>
                <a:spcPct val="100000"/>
              </a:lnSpc>
              <a:spcBef>
                <a:spcPts val="0"/>
              </a:spcBef>
              <a:spcAft>
                <a:spcPts val="0"/>
              </a:spcAft>
              <a:buClr>
                <a:srgbClr val="000000"/>
              </a:buClr>
              <a:buFont typeface="Arial"/>
              <a:buChar char="•"/>
              <a:defRPr dirty="0" lang="en-US" sz="1400"/>
            </a:pPr>
            <a:r>
              <a:rPr b="1" cap="none" dirty="0" i="0" lang="en-US" strike="noStrike" sz="1200" u="none">
                <a:solidFill>
                  <a:srgbClr val="000000"/>
                </a:solidFill>
                <a:latin typeface="Söhne"/>
              </a:rPr>
              <a:t>Technical overview:</a:t>
            </a:r>
          </a:p>
          <a:p>
            <a:pPr algn="l" indent="-342900" rtl="false">
              <a:lnSpc>
                <a:spcPct val="100000"/>
              </a:lnSpc>
              <a:spcBef>
                <a:spcPts val="0"/>
              </a:spcBef>
              <a:spcAft>
                <a:spcPts val="0"/>
              </a:spcAft>
              <a:buClr>
                <a:srgbClr val="000000"/>
              </a:buClr>
              <a:buFont typeface="Arial"/>
              <a:buChar char="•"/>
              <a:defRPr dirty="0" lang="en-US" sz="1400"/>
            </a:pPr>
            <a:r>
              <a:rPr b="1" cap="none" dirty="0" i="0" lang="en-US" strike="noStrike" sz="1200" u="none">
                <a:solidFill>
                  <a:srgbClr val="000000"/>
                </a:solidFill>
                <a:latin typeface="Söhne"/>
              </a:rPr>
              <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Frontend: </a:t>
            </a:r>
            <a:r>
              <a:rPr b="0" cap="none" dirty="0" i="0" lang="en-US" strike="noStrike" sz="1200" u="none">
                <a:solidFill>
                  <a:srgbClr val="000000"/>
                </a:solidFill>
                <a:latin typeface="Söhne"/>
              </a:rPr>
              <a:t>HTML, CSS, and JavaScript.</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Backend: </a:t>
            </a:r>
            <a:r>
              <a:rPr b="0" cap="none" dirty="0" i="0" lang="en-US" strike="noStrike" sz="1200" u="none">
                <a:solidFill>
                  <a:srgbClr val="000000"/>
                </a:solidFill>
                <a:latin typeface="Söhne"/>
              </a:rPr>
              <a:t>Python and Django.</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Database: </a:t>
            </a:r>
            <a:r>
              <a:rPr b="0" cap="none" dirty="0" i="0" lang="en-US" strike="noStrike" sz="1200" u="none">
                <a:solidFill>
                  <a:srgbClr val="000000"/>
                </a:solidFill>
                <a:latin typeface="Söhne"/>
              </a:rPr>
              <a:t>SQLite for development.</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Security</a:t>
            </a:r>
            <a:r>
              <a:rPr b="0" cap="none" dirty="0" i="0" lang="en-US" strike="noStrike" sz="1200" u="none">
                <a:solidFill>
                  <a:srgbClr val="000000"/>
                </a:solidFill>
                <a:latin typeface="Söhne"/>
              </a:rPr>
              <a:t> </a:t>
            </a:r>
            <a:r>
              <a:rPr b="0" cap="none" dirty="0" i="0" lang="en-US" strike="noStrike" sz="1200" u="none">
                <a:solidFill>
                  <a:srgbClr val="000000"/>
                </a:solidFill>
                <a:latin typeface="Söhne"/>
              </a:rPr>
              <a:t> </a:t>
            </a:r>
            <a:endParaRPr b="0" cap="none" dirty="0" i="0" lang="en-US" strike="noStrike" sz="1200" u="none">
              <a:solidFill>
                <a:srgbClr val="000000"/>
              </a:solidFill>
              <a:latin typeface="Söhne"/>
            </a:endParaRPr>
          </a:p>
        </p:txBody>
      </p:sp>
    </p:spTree>
    <p:extLst>
      <p:ext uri="{07147C9D-F088-4B37-A07C-5CF84BE00F71}">
        <p14:creationId xmlns:p14="http://schemas.microsoft.com/office/powerpoint/2010/main" val="1712467675994"/>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Google Shape;61;g5fab984687_2_0">
            <a:extLst>
              <a:ext uri="{19D0BE15-878A-466E-818E-C62CB4E041E5}">
                <a16:creationId xmlns:a16="http://schemas.microsoft.com/office/drawing/2010/main" id="{5C0D4C7E-B12A-429C-A6D9-BE196A49A808}"/>
              </a:ext>
            </a:extLst>
          </p:cNvPr>
          <p:cNvSpPr>
            <a:spLocks noGrp="true"/>
          </p:cNvSpPr>
          <p:nvPr>
            <p:ph type="title"/>
          </p:nvPr>
        </p:nvSpPr>
        <p:spPr>
          <a:xfrm rot="0">
            <a:off x="131032" y="682130"/>
            <a:ext cx="2936081" cy="322263"/>
          </a:xfrm>
          <a:prstGeom prst="rect">
            <a:avLst/>
          </a:prstGeom>
          <a:noFill/>
          <a:ln>
            <a:noFill/>
          </a:ln>
        </p:spPr>
        <p:txBody>
          <a:bodyPr anchor="t" bIns="91425" lIns="91425" rIns="91425" rtlCol="0" spcFirstLastPara="true" tIns="91425" wrap="square">
            <a:noAutofit/>
          </a:bodyPr>
          <a:lstStyle/>
          <a:p>
            <a:pPr algn="l" indent="0" lvl="0" marL="0" rtl="false">
              <a:lnSpc>
                <a:spcPct val="100000"/>
              </a:lnSpc>
              <a:spcBef>
                <a:spcPts val="0"/>
              </a:spcBef>
              <a:spcAft>
                <a:spcPts val="0"/>
              </a:spcAft>
              <a:buSzPct val="175000"/>
              <a:buNone/>
            </a:pPr>
            <a:r>
              <a:rPr b="1" dirty="0" lang="en-IN" sz="1600">
                <a:solidFill>
                  <a:srgbClr val="213163"/>
                </a:solidFill>
                <a:latin typeface="+mj-lt"/>
              </a:rPr>
              <a:t>Proposed Solution</a:t>
            </a:r>
            <a:endParaRPr b="1" dirty="0" lang="en-IN" sz="1600">
              <a:solidFill>
                <a:srgbClr val="213163"/>
              </a:solidFill>
              <a:latin typeface="+mj-lt"/>
            </a:endParaRPr>
          </a:p>
        </p:txBody>
      </p:sp>
      <p:sp>
        <p:nvSpPr>
          <p:cNvPr id="3" name="TextBox 10">
            <a:extLst>
              <a:ext uri="{150860EB-C20F-4E5F-BAD2-DBDB849684CC}">
                <a16:creationId xmlns:a16="http://schemas.microsoft.com/office/drawing/2010/main" id="{7FBCA484-2039-4BE8-ABD9-03A614E579BC}"/>
              </a:ext>
            </a:extLst>
          </p:cNvPr>
          <p:cNvSpPr txBox="1"/>
          <p:nvPr/>
        </p:nvSpPr>
        <p:spPr>
          <a:xfrm rot="0">
            <a:off x="138533" y="1102220"/>
            <a:ext cx="8866934" cy="376834"/>
          </a:xfrm>
          <a:prstGeom prst="rect">
            <a:avLst/>
          </a:prstGeom>
          <a:noFill/>
        </p:spPr>
        <p:txBody>
          <a:bodyPr rtlCol="0" wrap="square">
            <a:spAutoFit/>
          </a:bodyPr>
          <a:lstStyle/>
          <a:p>
            <a:pPr algn="l">
              <a:lnSpc>
                <a:spcPct val="150000"/>
              </a:lnSpc>
            </a:pPr>
            <a:r>
              <a:rPr b="0" dirty="0" i="0" lang="en-US">
                <a:solidFill>
                  <a:srgbClr val="374151"/>
                </a:solidFill>
                <a:latin typeface="Times New Roman"/>
              </a:rPr>
              <a:t>.</a:t>
            </a:r>
            <a:endParaRPr b="0" dirty="0" i="0" lang="en-US">
              <a:solidFill>
                <a:srgbClr val="374151"/>
              </a:solidFill>
              <a:latin typeface="Times New Roman"/>
            </a:endParaRPr>
          </a:p>
        </p:txBody>
      </p:sp>
      <p:cxnSp>
        <p:nvCxnSpPr>
          <p:cNvPr id="4" name="Straight Connector 1">
            <a:extLst>
              <a:ext uri="{BD8B4921-BA85-41F4-89A9-B177A7CC7424}">
                <a16:creationId xmlns:a16="http://schemas.microsoft.com/office/drawing/2010/main" id="{9807AD3A-9C5B-48A8-8840-C1C4CF812E6B}"/>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E931341F-F830-411A-9DFD-401F50BB865A}">
                <a16:creationId xmlns:a16="http://schemas.microsoft.com/office/drawing/2010/main" id="{44C159B1-6CB7-4F42-AFD7-A2334DA1C131}"/>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6" name="">
            <a:extLst>
              <a:ext uri="{743AEA30-8215-4459-9857-7A8B3262A285}">
                <a16:creationId xmlns:a16="http://schemas.microsoft.com/office/drawing/2010/main" id="{CA202E12-5348-45C4-A53F-68349BD1F446}"/>
              </a:ext>
            </a:extLst>
          </p:cNvPr>
          <p:cNvSpPr txBox="1"/>
          <p:nvPr/>
        </p:nvSpPr>
        <p:spPr>
          <a:xfrm flipH="false" flipV="false" rot="0">
            <a:off x="131035" y="1143000"/>
            <a:ext cx="8874433" cy="3843309"/>
          </a:xfrm>
          <a:prstGeom prst="rect">
            <a:avLst/>
          </a:prstGeom>
        </p:spPr>
        <p:txBody>
          <a:bodyPr anchor="t" bIns="47625" lIns="95250" rIns="95250" rtlCol="0" tIns="47625">
            <a:spAutoFit/>
          </a:bodyPr>
          <a:lstStyle/>
          <a:p>
            <a:pPr>
              <a:defRPr dirty="0" lang="en-US" sz="1400"/>
            </a:pPr>
            <a:r>
              <a:rPr dirty="0" lang="en-US" sz="1200">
                <a:latin typeface="Söhne"/>
              </a:rPr>
              <a:t>The proposed solution for building a Bus Reservation System (</a:t>
            </a:r>
            <a:r>
              <a:rPr dirty="0" err="1" lang="en-US" sz="1200">
                <a:latin typeface="Söhne"/>
              </a:rPr>
              <a:t>BRS</a:t>
            </a:r>
            <a:r>
              <a:rPr dirty="0" lang="en-US" sz="1200">
                <a:latin typeface="Söhne"/>
              </a:rPr>
              <a:t>) harnesses the robust capabilities of Python and Django to create a scalable, secure, and user-centric online platform.</a:t>
            </a:r>
          </a:p>
          <a:p>
            <a:pPr>
              <a:defRPr dirty="0" lang="en-US" sz="1400"/>
            </a:pPr>
            <a:r>
              <a:rPr dirty="0" lang="en-US" sz="1200">
                <a:latin typeface="Söhne"/>
              </a:rPr>
              <a:t/>
            </a:r>
          </a:p>
          <a:p>
            <a:pPr>
              <a:defRPr dirty="0" lang="en-US" sz="1400"/>
            </a:pPr>
            <a:r>
              <a:rPr b="1" dirty="0" lang="en-US" sz="1400">
                <a:latin typeface="Söhne"/>
              </a:rPr>
              <a:t>Core Components</a:t>
            </a:r>
            <a:r>
              <a:rPr dirty="0" lang="en-US" sz="1400">
                <a:latin typeface="Söhne"/>
              </a:rPr>
              <a:t> </a:t>
            </a:r>
          </a:p>
          <a:p>
            <a:pPr>
              <a:defRPr dirty="0" lang="en-US" sz="1400"/>
            </a:pPr>
            <a:r>
              <a:rPr dirty="0" lang="en-US" sz="1400">
                <a:latin typeface="Söhne"/>
              </a:rPr>
              <a:t/>
            </a:r>
          </a:p>
          <a:p>
            <a:pPr indent="-342900" marL="342900">
              <a:buFont typeface="Arial"/>
              <a:buChar char="•"/>
              <a:defRPr dirty="0" lang="en-US" sz="1400"/>
            </a:pPr>
            <a:r>
              <a:rPr b="0" dirty="0" lang="en-US" sz="1200">
                <a:latin typeface="Söhne"/>
              </a:rPr>
              <a:t>Web Application Architecture</a:t>
            </a:r>
          </a:p>
          <a:p>
            <a:pPr indent="-342900" marL="342900">
              <a:buFont typeface="Arial"/>
              <a:buChar char="•"/>
              <a:defRPr dirty="0" lang="en-US" sz="1400"/>
            </a:pPr>
            <a:r>
              <a:rPr b="0" dirty="0" lang="en-US" sz="1200">
                <a:latin typeface="Söhne"/>
              </a:rPr>
              <a:t>Dynamic Bus Listing and Search Functionality</a:t>
            </a:r>
          </a:p>
          <a:p>
            <a:pPr indent="-342900" marL="342900">
              <a:buFont typeface="Arial"/>
              <a:buChar char="•"/>
              <a:defRPr dirty="0" lang="en-US" sz="1400"/>
            </a:pPr>
            <a:r>
              <a:rPr b="0" dirty="0" lang="en-US" sz="1200">
                <a:latin typeface="Söhne"/>
              </a:rPr>
              <a:t>Real-time Seat Selection and Reservation</a:t>
            </a:r>
          </a:p>
          <a:p>
            <a:pPr indent="-342900" marL="342900">
              <a:buFont typeface="Arial"/>
              <a:buChar char="•"/>
              <a:defRPr dirty="0" lang="en-US" sz="1400"/>
            </a:pPr>
            <a:r>
              <a:rPr b="0" dirty="0" lang="en-US" sz="1200">
                <a:latin typeface="Söhne"/>
              </a:rPr>
              <a:t>Payment Integration</a:t>
            </a:r>
          </a:p>
          <a:p>
            <a:pPr indent="-342900" marL="342900">
              <a:buFont typeface="Arial"/>
              <a:buChar char="•"/>
              <a:defRPr dirty="0" lang="en-US" sz="1400"/>
            </a:pPr>
            <a:r>
              <a:rPr b="0" dirty="0" lang="en-US" sz="1200">
                <a:latin typeface="Söhne"/>
              </a:rPr>
              <a:t>Admin Dashboard for Operators</a:t>
            </a:r>
          </a:p>
          <a:p>
            <a:pPr indent="-342900" marL="342900">
              <a:buFont typeface="Arial"/>
              <a:buChar char="•"/>
              <a:defRPr dirty="0" lang="en-US" sz="1400"/>
            </a:pPr>
            <a:r>
              <a:rPr b="0" dirty="0" lang="en-US" sz="1200">
                <a:latin typeface="Söhne"/>
              </a:rPr>
              <a:t>Feedback and Support System</a:t>
            </a:r>
          </a:p>
          <a:p>
            <a:pPr>
              <a:defRPr dirty="0" lang="en-US" sz="1400"/>
            </a:pPr>
            <a:r>
              <a:rPr b="0" dirty="0" lang="en-US" sz="1200">
                <a:latin typeface="Söhne"/>
              </a:rPr>
              <a:t/>
            </a:r>
          </a:p>
          <a:p>
            <a:pPr>
              <a:defRPr dirty="0" lang="en-US" sz="1400"/>
            </a:pPr>
            <a:r>
              <a:rPr b="1" dirty="0" lang="en-US" sz="1400">
                <a:latin typeface="Söhne"/>
              </a:rPr>
              <a:t>Technical Stack</a:t>
            </a:r>
          </a:p>
          <a:p>
            <a:pPr>
              <a:defRPr dirty="0" lang="en-US" sz="1400"/>
            </a:pPr>
            <a:r>
              <a:rPr b="1" dirty="0" lang="en-US" sz="1400">
                <a:latin typeface="Söhne"/>
              </a:rPr>
              <a:t/>
            </a:r>
          </a:p>
          <a:p>
            <a:pPr>
              <a:defRPr dirty="0" lang="en-US" sz="1400"/>
            </a:pPr>
            <a:r>
              <a:rPr b="1" dirty="0" lang="en-US" sz="1200">
                <a:latin typeface="Söhne"/>
              </a:rPr>
              <a:t>Backend Framework</a:t>
            </a:r>
            <a:r>
              <a:rPr b="0" dirty="0" lang="en-US" sz="1200">
                <a:latin typeface="Söhne"/>
              </a:rPr>
              <a:t>: Django, for its robustness, security features, and comprehensive </a:t>
            </a:r>
            <a:r>
              <a:rPr b="0" dirty="0" err="1" lang="en-US" sz="1200">
                <a:latin typeface="Söhne"/>
              </a:rPr>
              <a:t>ORM</a:t>
            </a:r>
            <a:r>
              <a:rPr b="0" dirty="0" lang="en-US" sz="1200">
                <a:latin typeface="Söhne"/>
              </a:rPr>
              <a:t>.</a:t>
            </a:r>
          </a:p>
          <a:p>
            <a:pPr>
              <a:defRPr dirty="0" lang="en-US" sz="1400"/>
            </a:pPr>
            <a:r>
              <a:rPr b="0" dirty="0" lang="en-US" sz="1200">
                <a:latin typeface="Söhne"/>
              </a:rPr>
              <a:t/>
            </a:r>
          </a:p>
          <a:p>
            <a:pPr>
              <a:defRPr dirty="0" lang="en-US" sz="1400"/>
            </a:pPr>
            <a:r>
              <a:rPr b="1" dirty="0" lang="en-US" sz="1200">
                <a:latin typeface="Söhne"/>
              </a:rPr>
              <a:t>Frontend Technologies</a:t>
            </a:r>
            <a:r>
              <a:rPr b="0" dirty="0" lang="en-US" sz="1200">
                <a:latin typeface="Söhne"/>
              </a:rPr>
              <a:t>: HTML5, CSS3, and JavaScript, along with Django Templates for dynamic content rendering.</a:t>
            </a:r>
          </a:p>
          <a:p>
            <a:pPr>
              <a:defRPr dirty="0" lang="en-US" sz="1400"/>
            </a:pPr>
            <a:r>
              <a:rPr b="0" dirty="0" lang="en-US" sz="1200">
                <a:latin typeface="Söhne"/>
              </a:rPr>
              <a:t/>
            </a:r>
          </a:p>
          <a:p>
            <a:pPr>
              <a:defRPr dirty="0" lang="en-US" sz="1400"/>
            </a:pPr>
            <a:r>
              <a:rPr b="1" dirty="0" lang="en-US" sz="1200">
                <a:latin typeface="Söhne"/>
              </a:rPr>
              <a:t>Database</a:t>
            </a:r>
            <a:r>
              <a:rPr b="0" dirty="0" lang="en-US" sz="1200">
                <a:latin typeface="Söhne"/>
              </a:rPr>
              <a:t>: PostgreSQL for production due to its scalability, with SQLite for development purposes.</a:t>
            </a:r>
          </a:p>
          <a:p>
            <a:pPr>
              <a:defRPr dirty="0" lang="en-US" sz="1400"/>
            </a:pPr>
            <a:r>
              <a:rPr b="1" dirty="0" lang="en-US" sz="1200">
                <a:latin typeface="Söhne"/>
              </a:rPr>
              <a:t/>
            </a:r>
            <a:endParaRPr b="1" dirty="0" lang="en-US" sz="1200">
              <a:latin typeface="Söhne"/>
            </a:endParaRPr>
          </a:p>
        </p:txBody>
      </p:sp>
    </p:spTree>
    <p:extLst>
      <p:ext uri="{D018BA2B-F0BC-41F6-93BD-8398D05BB600}">
        <p14:creationId xmlns:p14="http://schemas.microsoft.com/office/powerpoint/2010/main" val="1712467675997"/>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sp>
        <p:nvSpPr>
          <p:cNvPr id="2" name="TextBox 2">
            <a:extLst>
              <a:ext uri="{008FD010-3D40-437C-8C30-7C3743E1993B}">
                <a16:creationId xmlns:a16="http://schemas.microsoft.com/office/drawing/2010/main" id="{7CE2A875-3B88-42B4-BE01-69AE603162F0}"/>
              </a:ext>
            </a:extLst>
          </p:cNvPr>
          <p:cNvSpPr txBox="1"/>
          <p:nvPr/>
        </p:nvSpPr>
        <p:spPr>
          <a:xfrm rot="0">
            <a:off x="457200" y="752832"/>
            <a:ext cx="8017933" cy="700000"/>
          </a:xfrm>
          <a:prstGeom prst="rect">
            <a:avLst/>
          </a:prstGeom>
          <a:noFill/>
        </p:spPr>
        <p:txBody>
          <a:bodyPr rtlCol="0" wrap="square">
            <a:spAutoFit/>
          </a:bodyPr>
          <a:lstStyle/>
          <a:p>
            <a:pPr algn="l" lvl="1" marL="457200">
              <a:lnSpc>
                <a:spcPct val="150000"/>
              </a:lnSpc>
            </a:pPr>
            <a:r>
              <a:rPr dirty="0" lang="en-US"/>
              <a:t/>
            </a:r>
          </a:p>
          <a:p>
            <a:pPr algn="l" indent="-285750" lvl="1" marL="742950">
              <a:lnSpc>
                <a:spcPct val="150000"/>
              </a:lnSpc>
              <a:buFont typeface="+mj-lt"/>
              <a:buAutoNum type="arabicPeriod"/>
            </a:pPr>
            <a:r>
              <a:rPr b="0" dirty="0" i="0" lang="en-US">
                <a:solidFill>
                  <a:srgbClr val="374151"/>
                </a:solidFill>
                <a:latin typeface="Times New Roman"/>
              </a:rPr>
              <a:t/>
            </a:r>
            <a:endParaRPr b="0" dirty="0" i="0" lang="en-US">
              <a:solidFill>
                <a:srgbClr val="374151"/>
              </a:solidFill>
              <a:latin typeface="Times New Roman"/>
            </a:endParaRPr>
          </a:p>
        </p:txBody>
      </p:sp>
      <p:cxnSp>
        <p:nvCxnSpPr>
          <p:cNvPr id="3" name="Straight Connector 1">
            <a:extLst>
              <a:ext uri="{3B6B55F9-9A2D-4C03-B476-B92106EE1BEC}">
                <a16:creationId xmlns:a16="http://schemas.microsoft.com/office/drawing/2010/main" id="{817AFE0A-B3BC-4ED6-A3DF-9F45A4C8A6D5}"/>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341C8B25-7460-44EB-B65D-7BE479E6BF1D}">
                <a16:creationId xmlns:a16="http://schemas.microsoft.com/office/drawing/2010/main" id="{FA739B87-B33A-4199-8590-0A26C3DAEF48}"/>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5" name="">
            <a:extLst>
              <a:ext uri="{E131200E-D4F2-4312-BD5B-236A1AE1CE3D}">
                <a16:creationId xmlns:a16="http://schemas.microsoft.com/office/drawing/2010/main" id="{FF8FCD97-352B-4FBB-869C-1E9F986700ED}"/>
              </a:ext>
            </a:extLst>
          </p:cNvPr>
          <p:cNvSpPr txBox="1"/>
          <p:nvPr/>
        </p:nvSpPr>
        <p:spPr>
          <a:xfrm flipH="false" flipV="false" rot="0">
            <a:off x="122605" y="752827"/>
            <a:ext cx="8687125" cy="3843309"/>
          </a:xfrm>
          <a:prstGeom prst="rect">
            <a:avLst/>
          </a:prstGeom>
        </p:spPr>
        <p:txBody>
          <a:bodyPr anchor="t" bIns="47625" lIns="95250" rIns="95250" rtlCol="0" tIns="47625">
            <a:spAutoFit/>
          </a:bodyPr>
          <a:lstStyle/>
          <a:p>
            <a:pPr>
              <a:defRPr dirty="0" lang="en-US" sz="1400"/>
            </a:pPr>
            <a:r>
              <a:rPr b="1" cap="none" dirty="0" i="0" lang="en-US" strike="noStrike" sz="1200" u="none">
                <a:solidFill>
                  <a:srgbClr val="000000"/>
                </a:solidFill>
                <a:latin typeface="Söhne"/>
              </a:rPr>
              <a:t>Security Measures</a:t>
            </a:r>
            <a:r>
              <a:rPr b="0" cap="none" dirty="0" i="0" lang="en-US" strike="noStrike" sz="1200" u="none">
                <a:solidFill>
                  <a:srgbClr val="000000"/>
                </a:solidFill>
                <a:latin typeface="Söhne"/>
              </a:rPr>
              <a:t>: Utilization of Django's security best practices, including HTTPS enforcement, user authentication, input  validation, and regular dependency updates to mitigate vulnerabilities.</a:t>
            </a:r>
          </a:p>
          <a:p>
            <a:pPr>
              <a:defRPr dirty="0" lang="en-US" sz="1400"/>
            </a:pPr>
            <a:r>
              <a:rPr b="0" cap="none" dirty="0" i="0" lang="en-US" strike="noStrike" sz="1200" u="none">
                <a:solidFill>
                  <a:srgbClr val="000000"/>
                </a:solidFill>
                <a:latin typeface="Söhne"/>
              </a:rPr>
              <a:t/>
            </a:r>
          </a:p>
          <a:p>
            <a:pPr>
              <a:defRPr dirty="0" lang="en-US" sz="1400"/>
            </a:pPr>
            <a:r>
              <a:rPr b="1" cap="none" dirty="0" i="0" lang="en-US" strike="noStrike" sz="1400" u="none">
                <a:solidFill>
                  <a:srgbClr val="000000"/>
                </a:solidFill>
                <a:latin typeface="Söhne"/>
              </a:rPr>
              <a:t>Implementation Strategy</a:t>
            </a:r>
          </a:p>
          <a:p>
            <a:pPr>
              <a:defRPr dirty="0" lang="en-US" sz="1400"/>
            </a:pPr>
            <a:r>
              <a:rPr b="1" cap="none" dirty="0" i="0" lang="en-US" strike="noStrike" sz="1400" u="none">
                <a:solidFill>
                  <a:srgbClr val="000000"/>
                </a:solidFill>
                <a:latin typeface="Söhne"/>
              </a:rPr>
              <a:t/>
            </a:r>
          </a:p>
          <a:p>
            <a:pPr indent="0">
              <a:buNone/>
              <a:defRPr dirty="0" lang="en-US" sz="1400"/>
            </a:pPr>
            <a:r>
              <a:rPr b="1" cap="none" dirty="0" i="0" lang="en-US" strike="noStrike" sz="1200" u="none">
                <a:solidFill>
                  <a:srgbClr val="000000"/>
                </a:solidFill>
                <a:latin typeface="Söhne"/>
              </a:rPr>
              <a:t>Phase 1 - Planning and Design</a:t>
            </a:r>
            <a:r>
              <a:rPr b="1" cap="none" dirty="0" i="0" lang="en-US" strike="noStrike" sz="1200" u="none">
                <a:solidFill>
                  <a:srgbClr val="000000"/>
                </a:solidFill>
                <a:latin typeface="Söhne"/>
              </a:rPr>
              <a:t>:</a:t>
            </a:r>
          </a:p>
          <a:p>
            <a:pPr>
              <a:buAutoNum type="arabicPeriod"/>
              <a:defRPr dirty="0" lang="en-US" sz="1400"/>
            </a:pPr>
            <a:r>
              <a:rPr b="1" cap="none" dirty="0" i="0" lang="en-US" strike="noStrike" sz="1200" u="none">
                <a:solidFill>
                  <a:srgbClr val="000000"/>
                </a:solidFill>
                <a:latin typeface="Söhne"/>
              </a:rPr>
              <a:t/>
            </a:r>
          </a:p>
          <a:p>
            <a:pPr indent="-342900" marL="342900">
              <a:buFont typeface="Arial"/>
              <a:buChar char="•"/>
              <a:defRPr dirty="0" lang="en-US" sz="1400"/>
            </a:pPr>
            <a:r>
              <a:rPr b="0" cap="none" dirty="0" i="0" lang="en-US" strike="noStrike" sz="1200" u="none">
                <a:solidFill>
                  <a:srgbClr val="000000"/>
                </a:solidFill>
                <a:latin typeface="Söhne"/>
              </a:rPr>
              <a:t>Requirements analysis with stakeholders.</a:t>
            </a:r>
          </a:p>
          <a:p>
            <a:pPr indent="-342900" marL="342900">
              <a:buFont typeface="Arial"/>
              <a:buChar char="•"/>
              <a:defRPr dirty="0" lang="en-US" sz="1400"/>
            </a:pPr>
            <a:r>
              <a:rPr b="0" cap="none" dirty="0" i="0" lang="en-US" strike="noStrike" sz="1200" u="none">
                <a:solidFill>
                  <a:srgbClr val="000000"/>
                </a:solidFill>
                <a:latin typeface="Söhne"/>
              </a:rPr>
              <a:t>System design, including database schema and application architecture.</a:t>
            </a:r>
          </a:p>
          <a:p>
            <a:pPr>
              <a:defRPr dirty="0" lang="en-US" sz="1400"/>
            </a:pPr>
            <a:r>
              <a:rPr b="0" cap="none" dirty="0" i="0" lang="en-US" strike="noStrike" sz="1200" u="none">
                <a:solidFill>
                  <a:srgbClr val="000000"/>
                </a:solidFill>
                <a:latin typeface="Söhne"/>
              </a:rPr>
              <a:t/>
            </a:r>
          </a:p>
          <a:p>
            <a:pPr>
              <a:defRPr dirty="0" lang="en-US" sz="1400"/>
            </a:pPr>
            <a:r>
              <a:rPr b="1" cap="none" dirty="0" i="0" lang="en-US" strike="noStrike" sz="1200" u="none">
                <a:solidFill>
                  <a:srgbClr val="000000"/>
                </a:solidFill>
                <a:latin typeface="Söhne"/>
              </a:rPr>
              <a:t>Phase 2 - Development</a:t>
            </a:r>
            <a:r>
              <a:rPr b="1" cap="none" dirty="0" i="0" lang="en-US" strike="noStrike" sz="1200" u="none">
                <a:solidFill>
                  <a:srgbClr val="000000"/>
                </a:solidFill>
                <a:latin typeface="Söhne"/>
              </a:rPr>
              <a:t>:</a:t>
            </a:r>
          </a:p>
          <a:p>
            <a:pPr>
              <a:defRPr dirty="0" lang="en-US" sz="1400"/>
            </a:pPr>
            <a:r>
              <a:rPr b="1" cap="none" dirty="0" i="0" lang="en-US" strike="noStrike" sz="1200" u="none">
                <a:solidFill>
                  <a:srgbClr val="000000"/>
                </a:solidFill>
                <a:latin typeface="Söhne"/>
              </a:rPr>
              <a:t/>
            </a:r>
          </a:p>
          <a:p>
            <a:pPr indent="-342900" marL="342900">
              <a:buFont typeface="Arial"/>
              <a:buChar char="•"/>
              <a:defRPr dirty="0" lang="en-US" sz="1400"/>
            </a:pPr>
            <a:r>
              <a:rPr b="0" cap="none" dirty="0" i="0" lang="en-US" strike="noStrike" sz="1200" u="none">
                <a:solidFill>
                  <a:srgbClr val="000000"/>
                </a:solidFill>
                <a:latin typeface="Söhne"/>
              </a:rPr>
              <a:t>Incremental development of application components following Agile methodologies.</a:t>
            </a:r>
          </a:p>
          <a:p>
            <a:pPr indent="-342900" marL="342900">
              <a:buFont typeface="Arial"/>
              <a:buChar char="•"/>
              <a:defRPr dirty="0" lang="en-US" sz="1400"/>
            </a:pPr>
            <a:r>
              <a:rPr b="0" cap="none" dirty="0" i="0" lang="en-US" strike="noStrike" sz="1200" u="none">
                <a:solidFill>
                  <a:srgbClr val="000000"/>
                </a:solidFill>
                <a:latin typeface="Söhne"/>
              </a:rPr>
              <a:t>Continuous integration and testing to ensure functionality and performance.</a:t>
            </a:r>
          </a:p>
          <a:p>
            <a:pPr>
              <a:defRPr dirty="0" lang="en-US" sz="1400"/>
            </a:pPr>
            <a:r>
              <a:rPr b="0" cap="none" dirty="0" i="0" lang="en-US" strike="noStrike" sz="1200" u="none">
                <a:solidFill>
                  <a:srgbClr val="000000"/>
                </a:solidFill>
                <a:latin typeface="Söhne"/>
              </a:rPr>
              <a:t/>
            </a:r>
          </a:p>
          <a:p>
            <a:pPr>
              <a:defRPr dirty="0" lang="en-US" sz="1400"/>
            </a:pPr>
            <a:r>
              <a:rPr b="1" cap="none" dirty="0" i="0" lang="en-US" strike="noStrike" sz="1200" u="none">
                <a:solidFill>
                  <a:srgbClr val="000000"/>
                </a:solidFill>
                <a:latin typeface="Söhne"/>
              </a:rPr>
              <a:t>Phase 3 - Testing and Deployment</a:t>
            </a:r>
            <a:r>
              <a:rPr b="1" cap="none" dirty="0" i="0" lang="en-US" strike="noStrike" sz="1200" u="none">
                <a:solidFill>
                  <a:srgbClr val="000000"/>
                </a:solidFill>
                <a:latin typeface="Söhne"/>
              </a:rPr>
              <a:t>:</a:t>
            </a:r>
          </a:p>
          <a:p>
            <a:pPr>
              <a:defRPr dirty="0" lang="en-US" sz="1400"/>
            </a:pPr>
            <a:r>
              <a:rPr b="1" cap="none" dirty="0" i="0" lang="en-US" strike="noStrike" sz="1200" u="none">
                <a:solidFill>
                  <a:srgbClr val="000000"/>
                </a:solidFill>
                <a:latin typeface="Söhne"/>
              </a:rPr>
              <a:t/>
            </a:r>
          </a:p>
          <a:p>
            <a:pPr indent="-342900" marL="342900">
              <a:buFont typeface="Arial"/>
              <a:buChar char="•"/>
              <a:defRPr dirty="0" lang="en-US" sz="1400"/>
            </a:pPr>
            <a:r>
              <a:rPr b="0" cap="none" dirty="0" i="0" lang="en-US" strike="noStrike" sz="1200" u="none">
                <a:solidFill>
                  <a:srgbClr val="000000"/>
                </a:solidFill>
                <a:latin typeface="Söhne"/>
              </a:rPr>
              <a:t>Comprehensive testing, including unit tests, integration tests, and user acceptance testing (</a:t>
            </a:r>
            <a:r>
              <a:rPr b="0" cap="none" dirty="0" err="1" i="0" lang="en-US" strike="noStrike" sz="1200" u="none">
                <a:solidFill>
                  <a:srgbClr val="000000"/>
                </a:solidFill>
                <a:latin typeface="Söhne"/>
              </a:rPr>
              <a:t>UAT</a:t>
            </a:r>
            <a:r>
              <a:rPr b="0" cap="none" dirty="0" i="0" lang="en-US" strike="noStrike" sz="1200" u="none">
                <a:solidFill>
                  <a:srgbClr val="000000"/>
                </a:solidFill>
                <a:latin typeface="Söhne"/>
              </a:rPr>
              <a:t>).</a:t>
            </a:r>
          </a:p>
          <a:p>
            <a:pPr indent="-342900" marL="342900">
              <a:buFont typeface="Arial"/>
              <a:buChar char="•"/>
              <a:defRPr dirty="0" lang="en-US" sz="1400"/>
            </a:pPr>
            <a:r>
              <a:rPr b="0" cap="none" dirty="0" i="0" lang="en-US" strike="noStrike" sz="1200" u="none">
                <a:solidFill>
                  <a:srgbClr val="000000"/>
                </a:solidFill>
                <a:latin typeface="Söhne"/>
              </a:rPr>
              <a:t>Deployment to a production environment, with considerations for scalability and security.</a:t>
            </a:r>
          </a:p>
          <a:p>
            <a:pPr>
              <a:defRPr dirty="0" lang="en-US" sz="1400"/>
            </a:pPr>
            <a:r>
              <a:rPr dirty="0" lang="en-US"/>
              <a:t/>
            </a:r>
            <a:endParaRPr dirty="0" lang="en-US"/>
          </a:p>
        </p:txBody>
      </p:sp>
    </p:spTree>
    <p:extLst>
      <p:ext uri="{F5EC2A5A-FA53-4069-B181-2D9BF26EB666}">
        <p14:creationId xmlns:p14="http://schemas.microsoft.com/office/powerpoint/2010/main" val="1712467676001"/>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extBox 2">
            <a:extLst>
              <a:ext uri="{0B832BC4-B9C1-426F-A91C-C739FD9BED12}">
                <a16:creationId xmlns:a16="http://schemas.microsoft.com/office/drawing/2010/main" id="{26886F36-BA16-445E-9D06-416212ADAE3D}"/>
              </a:ext>
            </a:extLst>
          </p:cNvPr>
          <p:cNvSpPr txBox="1"/>
          <p:nvPr/>
        </p:nvSpPr>
        <p:spPr>
          <a:xfrm rot="0">
            <a:off x="457200" y="752832"/>
            <a:ext cx="8017933" cy="700000"/>
          </a:xfrm>
          <a:prstGeom prst="rect">
            <a:avLst/>
          </a:prstGeom>
          <a:noFill/>
        </p:spPr>
        <p:txBody>
          <a:bodyPr rtlCol="0" wrap="square">
            <a:spAutoFit/>
          </a:bodyPr>
          <a:lstStyle/>
          <a:p>
            <a:pPr algn="l" lvl="1" marL="457200">
              <a:lnSpc>
                <a:spcPct val="150000"/>
              </a:lnSpc>
            </a:pPr>
            <a:r>
              <a:rPr dirty="0" lang="en-US"/>
              <a:t/>
            </a:r>
          </a:p>
          <a:p>
            <a:pPr algn="l" indent="-285750" lvl="1" marL="742950">
              <a:lnSpc>
                <a:spcPct val="150000"/>
              </a:lnSpc>
              <a:buFont typeface="+mj-lt"/>
              <a:buAutoNum type="arabicPeriod"/>
            </a:pPr>
            <a:r>
              <a:rPr b="0" dirty="0" i="0" lang="en-US">
                <a:solidFill>
                  <a:srgbClr val="374151"/>
                </a:solidFill>
                <a:latin typeface="Times New Roman"/>
              </a:rPr>
              <a:t/>
            </a:r>
            <a:endParaRPr b="0" dirty="0" i="0" lang="en-US">
              <a:solidFill>
                <a:srgbClr val="374151"/>
              </a:solidFill>
              <a:latin typeface="Times New Roman"/>
            </a:endParaRPr>
          </a:p>
        </p:txBody>
      </p:sp>
      <p:cxnSp>
        <p:nvCxnSpPr>
          <p:cNvPr id="3" name="Straight Connector 1">
            <a:extLst>
              <a:ext uri="{748BF840-ECA5-45DD-B4E2-AC95FB1B4891}">
                <a16:creationId xmlns:a16="http://schemas.microsoft.com/office/drawing/2010/main" id="{259701EB-22BB-4309-A14C-59997B6C7172}"/>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6ABDAF66-AE7D-4B8F-83C5-E36764FC8C28}">
                <a16:creationId xmlns:a16="http://schemas.microsoft.com/office/drawing/2010/main" id="{A0CE9A46-278C-4182-83FC-6ACE25017E69}"/>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5" name="">
            <a:extLst>
              <a:ext uri="{7ECAB142-60A5-4005-B7C7-7C28CDDA6C92}">
                <a16:creationId xmlns:a16="http://schemas.microsoft.com/office/drawing/2010/main" id="{79B35F51-8FC8-485E-A225-6B952DA8690D}"/>
              </a:ext>
            </a:extLst>
          </p:cNvPr>
          <p:cNvSpPr txBox="1"/>
          <p:nvPr/>
        </p:nvSpPr>
        <p:spPr>
          <a:xfrm flipH="false" flipV="false" rot="0">
            <a:off x="138655" y="752827"/>
            <a:ext cx="8788622" cy="2472061"/>
          </a:xfrm>
          <a:prstGeom prst="rect">
            <a:avLst/>
          </a:prstGeom>
        </p:spPr>
        <p:txBody>
          <a:bodyPr anchor="t" bIns="47625" lIns="95250" rIns="95250" rtlCol="0" tIns="47625">
            <a:spAutoFit/>
          </a:bodyPr>
          <a:lstStyle/>
          <a:p>
            <a:pPr>
              <a:defRPr dirty="0" lang="en-US" sz="1400"/>
            </a:pPr>
            <a:r>
              <a:rPr b="1" dirty="0" lang="en-US">
                <a:latin typeface="Söhne"/>
              </a:rPr>
              <a:t>Phase 4 - Maintenance and Upgrades</a:t>
            </a:r>
          </a:p>
          <a:p>
            <a:pPr>
              <a:defRPr dirty="0" lang="en-US" sz="1400"/>
            </a:pPr>
            <a:r>
              <a:rPr b="1" dirty="0" lang="en-US">
                <a:latin typeface="Söhne"/>
              </a:rPr>
              <a:t/>
            </a:r>
          </a:p>
          <a:p>
            <a:pPr indent="-342900" marL="342900">
              <a:buFont typeface="Arial"/>
              <a:buChar char="•"/>
              <a:defRPr dirty="0" lang="en-US" sz="1400"/>
            </a:pPr>
            <a:r>
              <a:rPr dirty="0" lang="en-US" sz="1200">
                <a:latin typeface="Söhne"/>
              </a:rPr>
              <a:t>Regular system monitoring, user feedback collection, and performance analysis.</a:t>
            </a:r>
          </a:p>
          <a:p>
            <a:pPr indent="-342900" marL="342900">
              <a:buFont typeface="Arial"/>
              <a:buChar char="•"/>
              <a:defRPr dirty="0" lang="en-US" sz="1400"/>
            </a:pPr>
            <a:r>
              <a:rPr dirty="0" lang="en-US" sz="1200">
                <a:latin typeface="Söhne"/>
              </a:rPr>
              <a:t>Iterative updates and feature enhancements based on user feedback and technological advancements.</a:t>
            </a:r>
          </a:p>
          <a:p>
            <a:pPr>
              <a:defRPr dirty="0" lang="en-US" sz="1400"/>
            </a:pPr>
            <a:r>
              <a:rPr dirty="0" lang="en-US" sz="1200">
                <a:latin typeface="Söhne"/>
              </a:rPr>
              <a:t/>
            </a:r>
          </a:p>
          <a:p>
            <a:pPr>
              <a:defRPr dirty="0" lang="en-US" sz="1400"/>
            </a:pPr>
            <a:r>
              <a:rPr dirty="0" lang="en-US" sz="1200">
                <a:latin typeface="Söhne"/>
              </a:rPr>
              <a:t/>
            </a:r>
          </a:p>
          <a:p>
            <a:pPr>
              <a:defRPr dirty="0" lang="en-US" sz="1400"/>
            </a:pPr>
            <a:r>
              <a:rPr dirty="0" lang="en-US" sz="1200">
                <a:latin typeface="Söhne"/>
              </a:rPr>
              <a:t/>
            </a:r>
          </a:p>
          <a:p>
            <a:pPr>
              <a:defRPr dirty="0" lang="en-US" sz="1400"/>
            </a:pPr>
            <a:r>
              <a:rPr dirty="0" lang="en-US" sz="1200">
                <a:latin typeface="Söhne"/>
              </a:rPr>
              <a:t>    </a:t>
            </a:r>
          </a:p>
          <a:p>
            <a:pPr>
              <a:defRPr dirty="0" lang="en-US" sz="1400"/>
            </a:pPr>
            <a:r>
              <a:rPr dirty="0" lang="en-US" sz="1200">
                <a:latin typeface="Söhne"/>
              </a:rPr>
              <a:t>        </a:t>
            </a:r>
            <a:r>
              <a:rPr dirty="0" lang="en-US" sz="1200">
                <a:latin typeface="Söhne"/>
              </a:rPr>
              <a:t> </a:t>
            </a:r>
            <a:r>
              <a:rPr dirty="0" lang="en-US" sz="1400">
                <a:latin typeface="Söhne"/>
              </a:rPr>
              <a:t>By building this system with Python and Django, the solution not only promises to improve the user experience for passengers but also offers bus operators a powerful tool to streamline their operations, ultimately leading to increased satisfaction and business growth.</a:t>
            </a:r>
          </a:p>
          <a:p>
            <a:pPr>
              <a:defRPr dirty="0" lang="en-US" sz="1400"/>
            </a:pPr>
            <a:r>
              <a:rPr dirty="0" lang="en-US" sz="1400">
                <a:latin typeface="Söhne"/>
              </a:rPr>
              <a:t/>
            </a:r>
            <a:endParaRPr dirty="0" lang="en-US" sz="1400">
              <a:latin typeface="Söhne"/>
            </a:endParaRPr>
          </a:p>
        </p:txBody>
      </p:sp>
    </p:spTree>
    <p:extLst>
      <p:ext uri="{B09BF8CA-D43F-40BF-B523-178CA14D38BA}">
        <p14:creationId xmlns:p14="http://schemas.microsoft.com/office/powerpoint/2010/main" val="1712467676003"/>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Google Shape;61;g5fab984687_2_0">
            <a:extLst>
              <a:ext uri="{F3773E59-19E5-4556-9C36-AD6D4341B016}">
                <a16:creationId xmlns:a16="http://schemas.microsoft.com/office/drawing/2010/main" id="{0BAA0111-8840-4A5F-97FE-B9C9592B5A09}"/>
              </a:ext>
            </a:extLst>
          </p:cNvPr>
          <p:cNvSpPr>
            <a:spLocks noGrp="true"/>
          </p:cNvSpPr>
          <p:nvPr>
            <p:ph type="title"/>
          </p:nvPr>
        </p:nvSpPr>
        <p:spPr>
          <a:xfrm rot="0">
            <a:off x="131032" y="682130"/>
            <a:ext cx="2936081" cy="322263"/>
          </a:xfrm>
          <a:prstGeom prst="rect">
            <a:avLst/>
          </a:prstGeom>
          <a:noFill/>
          <a:ln>
            <a:noFill/>
          </a:ln>
        </p:spPr>
        <p:txBody>
          <a:bodyPr anchor="t" bIns="91425" lIns="91425" rIns="91425" rtlCol="0" spcFirstLastPara="true" tIns="91425" wrap="square">
            <a:noAutofit/>
          </a:bodyPr>
          <a:lstStyle/>
          <a:p>
            <a:pPr algn="l" indent="0" lvl="0" marL="0" rtl="false">
              <a:lnSpc>
                <a:spcPct val="100000"/>
              </a:lnSpc>
              <a:spcBef>
                <a:spcPts val="0"/>
              </a:spcBef>
              <a:spcAft>
                <a:spcPts val="0"/>
              </a:spcAft>
              <a:buSzPct val="175000"/>
              <a:buNone/>
            </a:pPr>
            <a:r>
              <a:rPr b="1" dirty="0" lang="en-IN" sz="1600">
                <a:solidFill>
                  <a:srgbClr val="213163"/>
                </a:solidFill>
                <a:latin typeface="+mj-lt"/>
              </a:rPr>
              <a:t>Technology Used</a:t>
            </a:r>
            <a:endParaRPr b="1" dirty="0" lang="en-IN" sz="1600">
              <a:solidFill>
                <a:srgbClr val="213163"/>
              </a:solidFill>
              <a:latin typeface="+mj-lt"/>
            </a:endParaRPr>
          </a:p>
        </p:txBody>
      </p:sp>
      <p:sp>
        <p:nvSpPr>
          <p:cNvPr id="3" name="Google Shape;62;g5fab984687_2_0">
            <a:extLst>
              <a:ext uri="{84517012-DA76-4556-8C1E-0131359D04A8}">
                <a16:creationId xmlns:a16="http://schemas.microsoft.com/office/drawing/2010/main" id="{3E8EE7C3-510D-421C-8FF1-E57339A7CE08}"/>
              </a:ext>
            </a:extLst>
          </p:cNvPr>
          <p:cNvSpPr txBox="1"/>
          <p:nvPr/>
        </p:nvSpPr>
        <p:spPr>
          <a:xfrm rot="0">
            <a:off x="128063" y="1059160"/>
            <a:ext cx="5314387" cy="3790000"/>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indent="-173355" marL="173355">
              <a:spcBef>
                <a:spcPts val="200"/>
              </a:spcBef>
              <a:buClr>
                <a:srgbClr val="213163"/>
              </a:buClr>
              <a:buFont typeface="Arial"/>
              <a:buChar char="•"/>
            </a:pPr>
            <a:r>
              <a:rPr dirty="0" lang="en-US"/>
              <a:t/>
            </a:r>
          </a:p>
          <a:p>
            <a:pPr indent="-173355" marL="173355">
              <a:spcBef>
                <a:spcPts val="200"/>
              </a:spcBef>
              <a:buClr>
                <a:srgbClr val="213163"/>
              </a:buClr>
              <a:buFont typeface="Arial"/>
              <a:buChar char="•"/>
            </a:pPr>
            <a:r>
              <a:rPr dirty="0" lang="en-US"/>
              <a:t/>
            </a:r>
          </a:p>
          <a:p>
            <a:pPr indent="-173355" marL="173355">
              <a:spcBef>
                <a:spcPts val="200"/>
              </a:spcBef>
              <a:buClr>
                <a:srgbClr val="213163"/>
              </a:buClr>
              <a:buFont typeface="Arial"/>
              <a:buChar char="•"/>
            </a:pPr>
            <a:r>
              <a:rPr dirty="0" lang="en-US"/>
              <a:t/>
            </a:r>
            <a:endParaRPr dirty="0" lang="en-US"/>
          </a:p>
        </p:txBody>
      </p:sp>
      <p:grpSp>
        <p:nvGrpSpPr>
          <p:cNvPr id="4" name="smartArt">
            <a:extLst>
              <a:ext uri="{FE3AE9DE-17BA-4829-BC46-E7382E0A406F}">
                <a16:creationId xmlns:a16="http://schemas.microsoft.com/office/drawing/2010/main" id="{9F04E339-5E1E-45D8-86B2-CCFAC7E0234F}"/>
              </a:ext>
            </a:extLst>
          </p:cNvPr>
          <p:cNvGrpSpPr/>
          <p:nvPr/>
        </p:nvGrpSpPr>
        <p:grpSpPr>
          <a:xfrm rot="0">
            <a:off x="-84667" y="615949"/>
            <a:ext cx="8951601" cy="4064000"/>
            <a:chOff x="0" y="0"/>
            <a:chExt cx="8951601" cy="4064000"/>
          </a:xfrm>
        </p:grpSpPr>
      </p:grpSp>
      <p:pic>
        <p:nvPicPr>
          <p:cNvPr id="5" name="Picture 8">
            <a:extLst>
              <a:ext uri="{84610A72-A097-4213-B152-38F84A66F806}">
                <a16:creationId xmlns:a16="http://schemas.microsoft.com/office/drawing/2010/main" id="{A809E0A7-E391-4C5D-A16B-CFFC703CFFC8}"/>
              </a:ext>
            </a:extLst>
          </p:cNvPr>
          <p:cNvPicPr>
            <a:picLocks noChangeAspect="true"/>
          </p:cNvPicPr>
          <p:nvPr/>
        </p:nvPicPr>
        <p:blipFill>
          <a:blip r:embed="rId2"/>
          <a:stretch>
            <a:fillRect/>
          </a:stretch>
        </p:blipFill>
        <p:spPr>
          <a:xfrm rot="0">
            <a:off x="1021171" y="1723257"/>
            <a:ext cx="2956469" cy="2573047"/>
          </a:xfrm>
          <a:prstGeom prst="rect">
            <a:avLst/>
          </a:prstGeom>
          <a:noFill/>
        </p:spPr>
      </p:pic>
      <p:pic>
        <p:nvPicPr>
          <p:cNvPr id="6" name="Picture 10">
            <a:extLst>
              <a:ext uri="{F94EB2D2-380A-47F5-BA1F-AE2E80C3D324}">
                <a16:creationId xmlns:a16="http://schemas.microsoft.com/office/drawing/2010/main" id="{02ED58D1-B06C-44F3-8004-6476641FA4DD}"/>
              </a:ext>
            </a:extLst>
          </p:cNvPr>
          <p:cNvPicPr>
            <a:picLocks noChangeAspect="true"/>
          </p:cNvPicPr>
          <p:nvPr/>
        </p:nvPicPr>
        <p:blipFill>
          <a:blip r:embed="rId3"/>
          <a:stretch>
            <a:fillRect/>
          </a:stretch>
        </p:blipFill>
        <p:spPr>
          <a:xfrm rot="0">
            <a:off x="4564380" y="1712692"/>
            <a:ext cx="4165599" cy="2090952"/>
          </a:xfrm>
          <a:prstGeom prst="rect">
            <a:avLst/>
          </a:prstGeom>
          <a:noFill/>
        </p:spPr>
      </p:pic>
      <p:sp>
        <p:nvSpPr>
          <p:cNvPr id="7" name="TextBox 11">
            <a:extLst>
              <a:ext uri="{F43AF45C-61DA-40D2-B1CA-49E732463349}">
                <a16:creationId xmlns:a16="http://schemas.microsoft.com/office/drawing/2010/main" id="{19CABE43-4264-42EF-B3C2-1789D4AFCA45}"/>
              </a:ext>
            </a:extLst>
          </p:cNvPr>
          <p:cNvSpPr txBox="1"/>
          <p:nvPr/>
        </p:nvSpPr>
        <p:spPr>
          <a:xfrm rot="0">
            <a:off x="1000361" y="1361511"/>
            <a:ext cx="3318484" cy="307777"/>
          </a:xfrm>
          <a:prstGeom prst="rect">
            <a:avLst/>
          </a:prstGeom>
          <a:noFill/>
        </p:spPr>
        <p:txBody>
          <a:bodyPr rtlCol="0" wrap="square">
            <a:spAutoFit/>
          </a:bodyPr>
          <a:lstStyle/>
          <a:p>
            <a:pPr algn="ctr"/>
            <a:r>
              <a:rPr dirty="0" lang="en-US"/>
              <a:t>Front-end</a:t>
            </a:r>
            <a:endParaRPr dirty="0" lang="en-US"/>
          </a:p>
        </p:txBody>
      </p:sp>
      <p:sp>
        <p:nvSpPr>
          <p:cNvPr id="8" name="TextBox 12">
            <a:extLst>
              <a:ext uri="{8DDD3021-5A38-4885-BC5F-DA2ABAD1543B}">
                <a16:creationId xmlns:a16="http://schemas.microsoft.com/office/drawing/2010/main" id="{6F0E74D1-C69A-4F59-80E7-65E2CFCF1B54}"/>
              </a:ext>
            </a:extLst>
          </p:cNvPr>
          <p:cNvSpPr txBox="1"/>
          <p:nvPr/>
        </p:nvSpPr>
        <p:spPr>
          <a:xfrm rot="0">
            <a:off x="4865736" y="1287522"/>
            <a:ext cx="3580969" cy="307777"/>
          </a:xfrm>
          <a:prstGeom prst="rect">
            <a:avLst/>
          </a:prstGeom>
          <a:noFill/>
        </p:spPr>
        <p:txBody>
          <a:bodyPr rtlCol="0" wrap="square">
            <a:spAutoFit/>
          </a:bodyPr>
          <a:lstStyle/>
          <a:p>
            <a:pPr algn="ctr"/>
            <a:r>
              <a:rPr dirty="0" lang="en-US"/>
              <a:t>Back-end</a:t>
            </a:r>
            <a:endParaRPr dirty="0" lang="en-US"/>
          </a:p>
        </p:txBody>
      </p:sp>
      <p:cxnSp>
        <p:nvCxnSpPr>
          <p:cNvPr id="9" name="Straight Connector 5">
            <a:extLst>
              <a:ext uri="{3CE1B587-E488-46B6-92ED-4B49B479896A}">
                <a16:creationId xmlns:a16="http://schemas.microsoft.com/office/drawing/2010/main" id="{B64C0C0B-5539-41A4-96A6-A8D92BA41D4D}"/>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Google Shape;61;g5fab984687_2_0">
            <a:extLst>
              <a:ext uri="{BE218510-A086-48E5-99B1-A6042F092572}">
                <a16:creationId xmlns:a16="http://schemas.microsoft.com/office/drawing/2010/main" id="{9FEDBFD7-0E64-42ED-B6F2-696F13C965CF}"/>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Tree>
    <p:extLst>
      <p:ext uri="{86CB0E9A-8B67-452D-8A0D-EF26DDC8E5D5}">
        <p14:creationId xmlns:p14="http://schemas.microsoft.com/office/powerpoint/2010/main" val="1712467676006"/>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2024-04-07T10:41:52Z</dcterms:created>
  <dcterms:modified xsi:type="dcterms:W3CDTF">2024-04-07T10:57:10Z</dcterms:modified>
</cp:coreProperties>
</file>