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A9905-80F0-431E-A8EF-0471FAA8A57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3F5DD3-34E3-4D93-B6FF-4227B8011E86}">
      <dgm:prSet phldrT="[Text]"/>
      <dgm:spPr/>
      <dgm:t>
        <a:bodyPr/>
        <a:lstStyle/>
        <a:p>
          <a:r>
            <a:rPr lang="en-IN" dirty="0" smtClean="0"/>
            <a:t>JSP code presents </a:t>
          </a:r>
          <a:r>
            <a:rPr lang="en-IN" dirty="0" err="1" smtClean="0"/>
            <a:t>th</a:t>
          </a:r>
          <a:r>
            <a:rPr lang="en-IN" dirty="0" smtClean="0"/>
            <a:t> data</a:t>
          </a:r>
          <a:endParaRPr lang="en-IN" dirty="0"/>
        </a:p>
      </dgm:t>
    </dgm:pt>
    <dgm:pt modelId="{64623E92-4F3F-4F47-9DEE-2E8FEC58AA0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 smtClean="0"/>
            <a:t>Presentation</a:t>
          </a:r>
          <a:endParaRPr lang="en-IN" dirty="0"/>
        </a:p>
      </dgm:t>
    </dgm:pt>
    <dgm:pt modelId="{F6113759-3F4F-4D22-8344-B2835E4999DB}" type="sibTrans" cxnId="{E0013A79-4B36-4F11-91BD-169A9E3F7BB9}">
      <dgm:prSet/>
      <dgm:spPr/>
      <dgm:t>
        <a:bodyPr/>
        <a:lstStyle/>
        <a:p>
          <a:endParaRPr lang="en-IN"/>
        </a:p>
      </dgm:t>
    </dgm:pt>
    <dgm:pt modelId="{2ED51318-243C-498E-BE96-EC082F2D558E}" type="parTrans" cxnId="{E0013A79-4B36-4F11-91BD-169A9E3F7BB9}">
      <dgm:prSet/>
      <dgm:spPr/>
      <dgm:t>
        <a:bodyPr/>
        <a:lstStyle/>
        <a:p>
          <a:endParaRPr lang="en-IN"/>
        </a:p>
      </dgm:t>
    </dgm:pt>
    <dgm:pt modelId="{6658E5F9-793A-4F11-89D2-C5668B10B91D}" type="sibTrans" cxnId="{637CCDF5-0DEB-4C44-A68F-B6B8B5172999}">
      <dgm:prSet/>
      <dgm:spPr/>
      <dgm:t>
        <a:bodyPr/>
        <a:lstStyle/>
        <a:p>
          <a:endParaRPr lang="en-IN"/>
        </a:p>
      </dgm:t>
    </dgm:pt>
    <dgm:pt modelId="{9D3DC9A5-C3CA-47B9-9F2E-99063767A4BE}" type="parTrans" cxnId="{637CCDF5-0DEB-4C44-A68F-B6B8B5172999}">
      <dgm:prSet/>
      <dgm:spPr/>
      <dgm:t>
        <a:bodyPr/>
        <a:lstStyle/>
        <a:p>
          <a:endParaRPr lang="en-IN"/>
        </a:p>
      </dgm:t>
    </dgm:pt>
    <dgm:pt modelId="{AA2228AB-85AD-46A7-B6CA-4C1356979035}" type="pres">
      <dgm:prSet presAssocID="{73FA9905-80F0-431E-A8EF-0471FAA8A57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9206E70-B421-46DC-81C3-B650AF32C586}" type="pres">
      <dgm:prSet presAssocID="{64623E92-4F3F-4F47-9DEE-2E8FEC58AA07}" presName="ChildAccent1" presStyleCnt="0"/>
      <dgm:spPr/>
    </dgm:pt>
    <dgm:pt modelId="{1E953FD6-070F-4FFF-BE18-F5518B67B599}" type="pres">
      <dgm:prSet presAssocID="{64623E92-4F3F-4F47-9DEE-2E8FEC58AA07}" presName="ChildAccent" presStyleLbl="alignImgPlace1" presStyleIdx="0" presStyleCnt="1" custLinFactNeighborX="69873" custLinFactNeighborY="13152"/>
      <dgm:spPr/>
      <dgm:t>
        <a:bodyPr/>
        <a:lstStyle/>
        <a:p>
          <a:endParaRPr lang="en-IN"/>
        </a:p>
      </dgm:t>
    </dgm:pt>
    <dgm:pt modelId="{74F91FE1-1910-4F13-B582-EF363A69BF87}" type="pres">
      <dgm:prSet presAssocID="{64623E92-4F3F-4F47-9DEE-2E8FEC58AA07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D18267-0117-42B1-8D19-68FCE4A969F4}" type="pres">
      <dgm:prSet presAssocID="{64623E92-4F3F-4F47-9DEE-2E8FEC58AA07}" presName="Parent1" presStyleLbl="node1" presStyleIdx="0" presStyleCnt="1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D2285EA-7396-4BED-B269-7D590093A5EE}" type="presOf" srcId="{9B3F5DD3-34E3-4D93-B6FF-4227B8011E86}" destId="{74F91FE1-1910-4F13-B582-EF363A69BF87}" srcOrd="1" destOrd="0" presId="urn:microsoft.com/office/officeart/2011/layout/InterconnectedBlockProcess"/>
    <dgm:cxn modelId="{DD88F06C-66F7-438B-A981-02CD0DB5EB00}" type="presOf" srcId="{73FA9905-80F0-431E-A8EF-0471FAA8A57C}" destId="{AA2228AB-85AD-46A7-B6CA-4C1356979035}" srcOrd="0" destOrd="0" presId="urn:microsoft.com/office/officeart/2011/layout/InterconnectedBlockProcess"/>
    <dgm:cxn modelId="{502A6357-63BB-4814-BEBD-96BBA3941925}" type="presOf" srcId="{64623E92-4F3F-4F47-9DEE-2E8FEC58AA07}" destId="{28D18267-0117-42B1-8D19-68FCE4A969F4}" srcOrd="0" destOrd="0" presId="urn:microsoft.com/office/officeart/2011/layout/InterconnectedBlockProcess"/>
    <dgm:cxn modelId="{637CCDF5-0DEB-4C44-A68F-B6B8B5172999}" srcId="{64623E92-4F3F-4F47-9DEE-2E8FEC58AA07}" destId="{9B3F5DD3-34E3-4D93-B6FF-4227B8011E86}" srcOrd="0" destOrd="0" parTransId="{9D3DC9A5-C3CA-47B9-9F2E-99063767A4BE}" sibTransId="{6658E5F9-793A-4F11-89D2-C5668B10B91D}"/>
    <dgm:cxn modelId="{E0013A79-4B36-4F11-91BD-169A9E3F7BB9}" srcId="{73FA9905-80F0-431E-A8EF-0471FAA8A57C}" destId="{64623E92-4F3F-4F47-9DEE-2E8FEC58AA07}" srcOrd="0" destOrd="0" parTransId="{2ED51318-243C-498E-BE96-EC082F2D558E}" sibTransId="{F6113759-3F4F-4D22-8344-B2835E4999DB}"/>
    <dgm:cxn modelId="{EE2E7B88-5B34-42F0-B881-F5144063F943}" type="presOf" srcId="{9B3F5DD3-34E3-4D93-B6FF-4227B8011E86}" destId="{1E953FD6-070F-4FFF-BE18-F5518B67B599}" srcOrd="0" destOrd="0" presId="urn:microsoft.com/office/officeart/2011/layout/InterconnectedBlockProcess"/>
    <dgm:cxn modelId="{6079AFBC-B0DF-4BEB-9EF7-C3556CD51032}" type="presParOf" srcId="{AA2228AB-85AD-46A7-B6CA-4C1356979035}" destId="{A9206E70-B421-46DC-81C3-B650AF32C586}" srcOrd="0" destOrd="0" presId="urn:microsoft.com/office/officeart/2011/layout/InterconnectedBlockProcess"/>
    <dgm:cxn modelId="{48B42C97-7140-42FA-892A-366575669D8D}" type="presParOf" srcId="{A9206E70-B421-46DC-81C3-B650AF32C586}" destId="{1E953FD6-070F-4FFF-BE18-F5518B67B599}" srcOrd="0" destOrd="0" presId="urn:microsoft.com/office/officeart/2011/layout/InterconnectedBlockProcess"/>
    <dgm:cxn modelId="{018323F8-7525-4B0D-95F9-12FE17472D00}" type="presParOf" srcId="{AA2228AB-85AD-46A7-B6CA-4C1356979035}" destId="{74F91FE1-1910-4F13-B582-EF363A69BF87}" srcOrd="1" destOrd="0" presId="urn:microsoft.com/office/officeart/2011/layout/InterconnectedBlockProcess"/>
    <dgm:cxn modelId="{C0FF47DE-8894-4B04-A313-E6949235E55B}" type="presParOf" srcId="{AA2228AB-85AD-46A7-B6CA-4C1356979035}" destId="{28D18267-0117-42B1-8D19-68FCE4A969F4}" srcOrd="2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53FD6-070F-4FFF-BE18-F5518B67B599}">
      <dsp:nvSpPr>
        <dsp:cNvPr id="0" name=""/>
        <dsp:cNvSpPr/>
      </dsp:nvSpPr>
      <dsp:spPr>
        <a:xfrm>
          <a:off x="4548583" y="774327"/>
          <a:ext cx="2438400" cy="4644339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104775" rIns="104775" bIns="104775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JSP code presents </a:t>
          </a:r>
          <a:r>
            <a:rPr lang="en-IN" sz="3300" kern="1200" dirty="0" err="1" smtClean="0"/>
            <a:t>th</a:t>
          </a:r>
          <a:r>
            <a:rPr lang="en-IN" sz="3300" kern="1200" dirty="0" smtClean="0"/>
            <a:t> data</a:t>
          </a:r>
          <a:endParaRPr lang="en-IN" sz="3300" kern="1200" dirty="0"/>
        </a:p>
      </dsp:txBody>
      <dsp:txXfrm>
        <a:off x="4858260" y="774327"/>
        <a:ext cx="2128723" cy="4644339"/>
      </dsp:txXfrm>
    </dsp:sp>
    <dsp:sp modelId="{28D18267-0117-42B1-8D19-68FCE4A969F4}">
      <dsp:nvSpPr>
        <dsp:cNvPr id="0" name=""/>
        <dsp:cNvSpPr/>
      </dsp:nvSpPr>
      <dsp:spPr>
        <a:xfrm>
          <a:off x="2844799" y="0"/>
          <a:ext cx="2438400" cy="77432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104775" rIns="104775" bIns="10477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smtClean="0"/>
            <a:t>Presentation</a:t>
          </a:r>
          <a:endParaRPr lang="en-IN" sz="3300" kern="1200" dirty="0"/>
        </a:p>
      </dsp:txBody>
      <dsp:txXfrm>
        <a:off x="2844799" y="0"/>
        <a:ext cx="2438400" cy="77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6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Ninja – Stock analysis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Is a stock analysis application</a:t>
            </a:r>
          </a:p>
          <a:p>
            <a:pPr lvl="1"/>
            <a:r>
              <a:rPr lang="en-IN" dirty="0" smtClean="0"/>
              <a:t>Retrieves the feed from various sources (NSE, Sentiment indicators &amp; Currency rates)</a:t>
            </a:r>
          </a:p>
          <a:p>
            <a:pPr lvl="1"/>
            <a:r>
              <a:rPr lang="en-IN" dirty="0" smtClean="0"/>
              <a:t>Builds the portfolio strength/value for a given trade strategy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Problems at Application</a:t>
            </a:r>
          </a:p>
          <a:p>
            <a:pPr lvl="1"/>
            <a:r>
              <a:rPr lang="en-IN" dirty="0" smtClean="0"/>
              <a:t>Long time to take changes to production</a:t>
            </a:r>
          </a:p>
          <a:p>
            <a:pPr lvl="1"/>
            <a:r>
              <a:rPr lang="en-IN" dirty="0" smtClean="0"/>
              <a:t>Delay in co-ordination between various development teams</a:t>
            </a:r>
          </a:p>
          <a:p>
            <a:pPr lvl="1"/>
            <a:r>
              <a:rPr lang="en-IN" dirty="0" smtClean="0"/>
              <a:t>Increased demand to run the application at ‘On-Premise’ servers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Solution Approach</a:t>
            </a:r>
          </a:p>
          <a:p>
            <a:pPr marL="457200" lvl="1" indent="0">
              <a:buNone/>
            </a:pPr>
            <a:r>
              <a:rPr lang="en-IN" dirty="0" smtClean="0"/>
              <a:t>Bring all applications to one code repository</a:t>
            </a:r>
          </a:p>
          <a:p>
            <a:pPr marL="457200" lvl="1" indent="0">
              <a:buNone/>
            </a:pPr>
            <a:r>
              <a:rPr lang="en-IN" dirty="0" smtClean="0"/>
              <a:t>Build pipelines to reduce the timeline</a:t>
            </a:r>
          </a:p>
          <a:p>
            <a:pPr marL="457200" lvl="1" indent="0">
              <a:buNone/>
            </a:pPr>
            <a:r>
              <a:rPr lang="en-IN" dirty="0" smtClean="0"/>
              <a:t>Leverage containerization using Dockers run the application at ‘On-Premise’ servers</a:t>
            </a:r>
          </a:p>
          <a:p>
            <a:pPr marL="457200" lvl="1" indent="0">
              <a:buNone/>
            </a:pPr>
            <a:r>
              <a:rPr lang="en-IN" dirty="0" smtClean="0"/>
              <a:t>Leverage </a:t>
            </a:r>
            <a:r>
              <a:rPr lang="en-IN" dirty="0" err="1" smtClean="0"/>
              <a:t>Kubernetis</a:t>
            </a:r>
            <a:r>
              <a:rPr lang="en-IN" dirty="0" smtClean="0"/>
              <a:t> for scalability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508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07014" y="1832978"/>
            <a:ext cx="2574388" cy="2940147"/>
            <a:chOff x="1223889" y="1012874"/>
            <a:chExt cx="2574388" cy="294014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223889" y="1505242"/>
              <a:ext cx="2342601" cy="2447779"/>
              <a:chOff x="1300931" y="1631852"/>
              <a:chExt cx="2342601" cy="2447779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300931" y="1631852"/>
                <a:ext cx="2342601" cy="244777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571223" y="1867437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45000"/>
                      <a:lumOff val="55000"/>
                      <a:alpha val="92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 Data</a:t>
                </a:r>
                <a:endParaRPr lang="en-IN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1571223" y="2394334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2">
                      <a:lumMod val="75000"/>
                    </a:schemeClr>
                  </a:gs>
                  <a:gs pos="77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Preparation</a:t>
                </a:r>
                <a:endParaRPr lang="en-IN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597013" y="2898426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Processing</a:t>
                </a:r>
                <a:endParaRPr lang="en-IN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1571223" y="3402518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bg2">
                      <a:lumMod val="7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Presentation</a:t>
                </a:r>
                <a:endParaRPr lang="en-IN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223889" y="1012874"/>
              <a:ext cx="257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Ninja Application</a:t>
              </a:r>
              <a:endParaRPr lang="en-IN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1479" y="5343057"/>
            <a:ext cx="1005508" cy="1432076"/>
            <a:chOff x="5887662" y="1966063"/>
            <a:chExt cx="1005508" cy="1432076"/>
          </a:xfrm>
        </p:grpSpPr>
        <p:sp>
          <p:nvSpPr>
            <p:cNvPr id="112" name="Rounded Rectangle 111"/>
            <p:cNvSpPr/>
            <p:nvPr/>
          </p:nvSpPr>
          <p:spPr>
            <a:xfrm>
              <a:off x="5901730" y="1966063"/>
              <a:ext cx="991440" cy="28476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45000"/>
                    <a:lumOff val="55000"/>
                    <a:alpha val="92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Python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887662" y="2382830"/>
              <a:ext cx="991440" cy="321971"/>
            </a:xfrm>
            <a:prstGeom prst="round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77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</a:t>
              </a:r>
              <a:endParaRPr lang="en-IN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887662" y="2780527"/>
              <a:ext cx="991440" cy="312593"/>
            </a:xfrm>
            <a:prstGeom prst="roundRect">
              <a:avLst/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</a:t>
              </a:r>
              <a:endParaRPr lang="en-IN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901730" y="3225118"/>
              <a:ext cx="991440" cy="173021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JSP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96137" y="435082"/>
            <a:ext cx="1400820" cy="1352982"/>
            <a:chOff x="2884868" y="589147"/>
            <a:chExt cx="1400820" cy="13529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846" y="589147"/>
              <a:ext cx="974770" cy="97477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884868" y="1572797"/>
              <a:ext cx="140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Code Repo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32999" y="1411071"/>
            <a:ext cx="6870478" cy="4805402"/>
            <a:chOff x="5232999" y="1411071"/>
            <a:chExt cx="6870478" cy="4805402"/>
          </a:xfrm>
        </p:grpSpPr>
        <p:grpSp>
          <p:nvGrpSpPr>
            <p:cNvPr id="248" name="Group 247"/>
            <p:cNvGrpSpPr/>
            <p:nvPr/>
          </p:nvGrpSpPr>
          <p:grpSpPr>
            <a:xfrm>
              <a:off x="5232999" y="1411071"/>
              <a:ext cx="1026175" cy="4450457"/>
              <a:chOff x="5763467" y="692335"/>
              <a:chExt cx="1295400" cy="4438465"/>
            </a:xfrm>
          </p:grpSpPr>
          <p:pic>
            <p:nvPicPr>
              <p:cNvPr id="299" name="Picture 29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977" y="692335"/>
                <a:ext cx="934569" cy="894306"/>
              </a:xfrm>
              <a:prstGeom prst="rect">
                <a:avLst/>
              </a:prstGeom>
            </p:spPr>
          </p:pic>
          <p:grpSp>
            <p:nvGrpSpPr>
              <p:cNvPr id="300" name="Group 299"/>
              <p:cNvGrpSpPr/>
              <p:nvPr/>
            </p:nvGrpSpPr>
            <p:grpSpPr>
              <a:xfrm rot="16200000">
                <a:off x="6247305" y="2191569"/>
                <a:ext cx="346459" cy="386517"/>
                <a:chOff x="3986194" y="4433273"/>
                <a:chExt cx="1389878" cy="1095672"/>
              </a:xfrm>
            </p:grpSpPr>
            <p:sp>
              <p:nvSpPr>
                <p:cNvPr id="318" name="Right Arrow 317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9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5946865" y="1695202"/>
                <a:ext cx="947340" cy="482796"/>
                <a:chOff x="1761419" y="508879"/>
                <a:chExt cx="947340" cy="755436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7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Build</a:t>
                  </a:r>
                  <a:endParaRPr lang="en-IN" sz="1050" kern="1200" dirty="0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 rot="16200000">
                <a:off x="6244065" y="3069724"/>
                <a:ext cx="346459" cy="386517"/>
                <a:chOff x="4172254" y="4350987"/>
                <a:chExt cx="1389878" cy="1095672"/>
              </a:xfrm>
            </p:grpSpPr>
            <p:sp>
              <p:nvSpPr>
                <p:cNvPr id="314" name="Right Arrow 313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5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5944517" y="2546670"/>
                <a:ext cx="947340" cy="482796"/>
                <a:chOff x="1761419" y="508879"/>
                <a:chExt cx="947340" cy="755436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3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Test</a:t>
                  </a:r>
                  <a:endParaRPr lang="en-IN" sz="1050" kern="1200" dirty="0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5957693" y="3435025"/>
                <a:ext cx="947340" cy="482796"/>
                <a:chOff x="1761419" y="508879"/>
                <a:chExt cx="947340" cy="755436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1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Deploy</a:t>
                  </a:r>
                  <a:endParaRPr lang="en-IN" sz="1050" kern="1200" dirty="0"/>
                </a:p>
              </p:txBody>
            </p:sp>
          </p:grpSp>
          <p:sp>
            <p:nvSpPr>
              <p:cNvPr id="305" name="Rounded Rectangle 304"/>
              <p:cNvSpPr/>
              <p:nvPr/>
            </p:nvSpPr>
            <p:spPr>
              <a:xfrm>
                <a:off x="5763467" y="1471004"/>
                <a:ext cx="1295400" cy="365979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06" name="Picture 3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144" y="4262250"/>
                <a:ext cx="773307" cy="660533"/>
              </a:xfrm>
              <a:prstGeom prst="rect">
                <a:avLst/>
              </a:prstGeom>
            </p:spPr>
          </p:pic>
          <p:grpSp>
            <p:nvGrpSpPr>
              <p:cNvPr id="307" name="Group 306"/>
              <p:cNvGrpSpPr/>
              <p:nvPr/>
            </p:nvGrpSpPr>
            <p:grpSpPr>
              <a:xfrm rot="16200000">
                <a:off x="6256765" y="3958724"/>
                <a:ext cx="346459" cy="386517"/>
                <a:chOff x="4172254" y="4350987"/>
                <a:chExt cx="1389878" cy="1095672"/>
              </a:xfrm>
            </p:grpSpPr>
            <p:sp>
              <p:nvSpPr>
                <p:cNvPr id="308" name="Right Arrow 307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9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</p:grpSp>
        <p:grpSp>
          <p:nvGrpSpPr>
            <p:cNvPr id="249" name="Group 248"/>
            <p:cNvGrpSpPr/>
            <p:nvPr/>
          </p:nvGrpSpPr>
          <p:grpSpPr>
            <a:xfrm>
              <a:off x="6779591" y="2795198"/>
              <a:ext cx="688318" cy="864665"/>
              <a:chOff x="3895864" y="928365"/>
              <a:chExt cx="868904" cy="862335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3895864" y="928365"/>
                <a:ext cx="868904" cy="86233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98" name="Picture 2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461" y="1017265"/>
                <a:ext cx="773307" cy="660533"/>
              </a:xfrm>
              <a:prstGeom prst="rect">
                <a:avLst/>
              </a:prstGeom>
            </p:spPr>
          </p:pic>
        </p:grpSp>
        <p:cxnSp>
          <p:nvCxnSpPr>
            <p:cNvPr id="250" name="Straight Arrow Connector 249"/>
            <p:cNvCxnSpPr/>
            <p:nvPr/>
          </p:nvCxnSpPr>
          <p:spPr>
            <a:xfrm>
              <a:off x="6285531" y="3869402"/>
              <a:ext cx="1984606" cy="66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8319267" y="1788064"/>
              <a:ext cx="3784210" cy="4428409"/>
              <a:chOff x="2363372" y="664096"/>
              <a:chExt cx="4586068" cy="4415085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3310331" y="1781912"/>
                <a:ext cx="1787827" cy="948475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Master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3109287" y="825822"/>
                <a:ext cx="2701306" cy="884154"/>
                <a:chOff x="1730981" y="1100368"/>
                <a:chExt cx="3410016" cy="881772"/>
              </a:xfrm>
            </p:grpSpPr>
            <p:pic>
              <p:nvPicPr>
                <p:cNvPr id="202" name="Google Shape;110;p1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730981" y="1100368"/>
                  <a:ext cx="855505" cy="8817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3" name="TextBox 202"/>
                <p:cNvSpPr txBox="1"/>
                <p:nvPr/>
              </p:nvSpPr>
              <p:spPr>
                <a:xfrm>
                  <a:off x="2570031" y="1315055"/>
                  <a:ext cx="2570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err="1" smtClean="0"/>
                    <a:t>Kubernetics</a:t>
                  </a:r>
                  <a:endParaRPr lang="en-IN" dirty="0" smtClean="0"/>
                </a:p>
              </p:txBody>
            </p:sp>
          </p:grpSp>
          <p:cxnSp>
            <p:nvCxnSpPr>
              <p:cNvPr id="95" name="Straight Arrow Connector 94"/>
              <p:cNvCxnSpPr>
                <a:stCxn id="93" idx="1"/>
              </p:cNvCxnSpPr>
              <p:nvPr/>
            </p:nvCxnSpPr>
            <p:spPr>
              <a:xfrm flipH="1">
                <a:off x="3279163" y="2729377"/>
                <a:ext cx="925082" cy="9117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3" idx="1"/>
              </p:cNvCxnSpPr>
              <p:nvPr/>
            </p:nvCxnSpPr>
            <p:spPr>
              <a:xfrm>
                <a:off x="4204245" y="2729377"/>
                <a:ext cx="1386446" cy="7740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3" idx="1"/>
              </p:cNvCxnSpPr>
              <p:nvPr/>
            </p:nvCxnSpPr>
            <p:spPr>
              <a:xfrm>
                <a:off x="4204245" y="2729377"/>
                <a:ext cx="253885" cy="8558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ounded Rectangle 97"/>
              <p:cNvSpPr/>
              <p:nvPr/>
            </p:nvSpPr>
            <p:spPr>
              <a:xfrm>
                <a:off x="2363372" y="664096"/>
                <a:ext cx="4586068" cy="44150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965444" y="3641120"/>
                <a:ext cx="1263952" cy="1117074"/>
                <a:chOff x="8341607" y="978160"/>
                <a:chExt cx="2870344" cy="2508735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8997082" y="2712441"/>
                  <a:ext cx="1559392" cy="53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174" name="Cloud 173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201" name="Picture 20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9" name="Picture 19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7" name="Picture 19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5" name="Picture 19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3" name="Picture 19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1" name="Picture 19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8" name="Rectangle 18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9" name="Picture 18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6" name="Rectangle 18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7" name="Picture 18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5" name="Picture 18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499070" y="3641120"/>
                <a:ext cx="1263952" cy="1117074"/>
                <a:chOff x="8341607" y="978160"/>
                <a:chExt cx="2870344" cy="2508735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8997082" y="2712441"/>
                  <a:ext cx="1559392" cy="53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145" name="Cloud 144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6" name="Group 145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0" name="Picture 16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67" name="Rectangle 16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8" name="Picture 1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4" name="Picture 1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2" name="Picture 16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0" name="Picture 1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8" name="Picture 1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6" name="Picture 15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5431818" y="3641120"/>
                <a:ext cx="1263952" cy="1117074"/>
                <a:chOff x="8341607" y="978160"/>
                <a:chExt cx="2870344" cy="2508735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8997082" y="2712441"/>
                  <a:ext cx="1559392" cy="53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116" name="Cloud 115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3" name="Picture 13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1" name="Picture 1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7" name="Picture 1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</p:grpSp>
      </p:grpSp>
      <p:cxnSp>
        <p:nvCxnSpPr>
          <p:cNvPr id="204" name="Straight Arrow Connector 203"/>
          <p:cNvCxnSpPr/>
          <p:nvPr/>
        </p:nvCxnSpPr>
        <p:spPr>
          <a:xfrm>
            <a:off x="2616691" y="3446301"/>
            <a:ext cx="579446" cy="0"/>
          </a:xfrm>
          <a:prstGeom prst="straightConnector1">
            <a:avLst/>
          </a:prstGeom>
          <a:ln w="63500"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316" idx="2"/>
          </p:cNvCxnSpPr>
          <p:nvPr/>
        </p:nvCxnSpPr>
        <p:spPr>
          <a:xfrm>
            <a:off x="4261885" y="922467"/>
            <a:ext cx="1116396" cy="1736231"/>
          </a:xfrm>
          <a:prstGeom prst="curvedConnector3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4" idx="1"/>
          </p:cNvCxnSpPr>
          <p:nvPr/>
        </p:nvCxnSpPr>
        <p:spPr>
          <a:xfrm rot="10800000" flipV="1">
            <a:off x="1558861" y="922466"/>
            <a:ext cx="1728255" cy="1402879"/>
          </a:xfrm>
          <a:prstGeom prst="curved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4" idx="2"/>
          </p:cNvCxnSpPr>
          <p:nvPr/>
        </p:nvCxnSpPr>
        <p:spPr>
          <a:xfrm rot="16200000" flipH="1">
            <a:off x="4021074" y="4282299"/>
            <a:ext cx="1177400" cy="1246451"/>
          </a:xfrm>
          <a:prstGeom prst="curvedConnector2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3218312" y="2635126"/>
            <a:ext cx="1536473" cy="16816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</a:t>
            </a:r>
            <a:endParaRPr lang="en-IN" sz="1100" dirty="0"/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4754785" y="3475975"/>
            <a:ext cx="579446" cy="0"/>
          </a:xfrm>
          <a:prstGeom prst="straightConnector1">
            <a:avLst/>
          </a:prstGeom>
          <a:ln w="63500"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0" y="789635"/>
            <a:ext cx="974770" cy="974770"/>
          </a:xfrm>
          <a:prstGeom prst="rect">
            <a:avLst/>
          </a:prstGeom>
        </p:spPr>
      </p:pic>
      <p:pic>
        <p:nvPicPr>
          <p:cNvPr id="6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912" y="1277020"/>
            <a:ext cx="914401" cy="914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60716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80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7900438" y="3662110"/>
            <a:ext cx="3682728" cy="1329364"/>
            <a:chOff x="3111772" y="1664216"/>
            <a:chExt cx="3682728" cy="1329364"/>
          </a:xfrm>
        </p:grpSpPr>
        <p:grpSp>
          <p:nvGrpSpPr>
            <p:cNvPr id="251" name="Group 250"/>
            <p:cNvGrpSpPr/>
            <p:nvPr/>
          </p:nvGrpSpPr>
          <p:grpSpPr>
            <a:xfrm>
              <a:off x="3111772" y="1664216"/>
              <a:ext cx="1104628" cy="1294884"/>
              <a:chOff x="8090172" y="2299216"/>
              <a:chExt cx="1714228" cy="1891784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8090172" y="2299216"/>
                <a:ext cx="1714228" cy="1891784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82108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82108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82108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87569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87569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87569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92776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92776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92776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8223522" y="3701792"/>
                <a:ext cx="1435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Node1</a:t>
                </a:r>
                <a:endParaRPr lang="en-IN" dirty="0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689872" y="1664216"/>
              <a:ext cx="1104628" cy="1329364"/>
              <a:chOff x="8090172" y="2299216"/>
              <a:chExt cx="1714228" cy="1942158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8090172" y="2299216"/>
                <a:ext cx="1714228" cy="1891784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82108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82108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82108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87569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87569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87569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92776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92776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92776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223522" y="3701792"/>
                <a:ext cx="1435100" cy="53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Node3</a:t>
                </a:r>
                <a:endParaRPr lang="en-IN" dirty="0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4400822" y="1664216"/>
              <a:ext cx="1104628" cy="1329364"/>
              <a:chOff x="8090172" y="2299216"/>
              <a:chExt cx="1714228" cy="1942158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8090172" y="2299216"/>
                <a:ext cx="1714228" cy="1891784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82108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2108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82108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87569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87569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87569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92776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2776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2776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223522" y="3701792"/>
                <a:ext cx="1435100" cy="53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Node2</a:t>
                </a:r>
                <a:endParaRPr lang="en-IN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98329" y="1437994"/>
            <a:ext cx="3997486" cy="3880448"/>
            <a:chOff x="998329" y="1437994"/>
            <a:chExt cx="3997486" cy="3880448"/>
          </a:xfrm>
        </p:grpSpPr>
        <p:grpSp>
          <p:nvGrpSpPr>
            <p:cNvPr id="16" name="Group 15"/>
            <p:cNvGrpSpPr/>
            <p:nvPr/>
          </p:nvGrpSpPr>
          <p:grpSpPr>
            <a:xfrm>
              <a:off x="998329" y="2391508"/>
              <a:ext cx="3997486" cy="2926934"/>
              <a:chOff x="998329" y="859118"/>
              <a:chExt cx="3997486" cy="445932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98329" y="3544415"/>
                <a:ext cx="3997486" cy="1774027"/>
                <a:chOff x="4752153" y="3207027"/>
                <a:chExt cx="5863883" cy="1774027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833000" y="3210268"/>
                  <a:ext cx="1702190" cy="1733478"/>
                  <a:chOff x="3644631" y="1496520"/>
                  <a:chExt cx="1702190" cy="1733478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4025162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4025162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4025162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4377063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377063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4377063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4712596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712596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4712596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4033346" y="2694868"/>
                    <a:ext cx="9247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N2</a:t>
                    </a:r>
                    <a:endParaRPr lang="en-IN" dirty="0"/>
                  </a:p>
                </p:txBody>
              </p:sp>
              <p:sp>
                <p:nvSpPr>
                  <p:cNvPr id="75" name="Cloud 74"/>
                  <p:cNvSpPr/>
                  <p:nvPr/>
                </p:nvSpPr>
                <p:spPr>
                  <a:xfrm>
                    <a:off x="3644631" y="1496520"/>
                    <a:ext cx="1702190" cy="1733478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4752153" y="3247576"/>
                  <a:ext cx="1702190" cy="1733478"/>
                  <a:chOff x="3644631" y="1496520"/>
                  <a:chExt cx="1702190" cy="1733478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4025162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4025162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4025162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377063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4377063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4377063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712596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712596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4712596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033346" y="2694868"/>
                    <a:ext cx="9247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N1</a:t>
                    </a:r>
                    <a:endParaRPr lang="en-IN" dirty="0"/>
                  </a:p>
                </p:txBody>
              </p:sp>
              <p:sp>
                <p:nvSpPr>
                  <p:cNvPr id="64" name="Cloud 63"/>
                  <p:cNvSpPr/>
                  <p:nvPr/>
                </p:nvSpPr>
                <p:spPr>
                  <a:xfrm>
                    <a:off x="3644631" y="1496520"/>
                    <a:ext cx="1702190" cy="1733478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913846" y="3207027"/>
                  <a:ext cx="1702190" cy="1733478"/>
                  <a:chOff x="3644631" y="1496520"/>
                  <a:chExt cx="1702190" cy="1733478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4025162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4025162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025162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377063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377063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377063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4712596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712596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4712596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033346" y="2694868"/>
                    <a:ext cx="9247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N3</a:t>
                    </a:r>
                  </a:p>
                </p:txBody>
              </p:sp>
              <p:sp>
                <p:nvSpPr>
                  <p:cNvPr id="53" name="Cloud 52"/>
                  <p:cNvSpPr/>
                  <p:nvPr/>
                </p:nvSpPr>
                <p:spPr>
                  <a:xfrm>
                    <a:off x="3644631" y="1496520"/>
                    <a:ext cx="1702190" cy="1733478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2" name="Cloud 1"/>
              <p:cNvSpPr/>
              <p:nvPr/>
            </p:nvSpPr>
            <p:spPr>
              <a:xfrm>
                <a:off x="1617878" y="859118"/>
                <a:ext cx="2256878" cy="1441153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Master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Elbow Connector 4"/>
              <p:cNvCxnSpPr/>
              <p:nvPr/>
            </p:nvCxnSpPr>
            <p:spPr>
              <a:xfrm>
                <a:off x="2916178" y="2340885"/>
                <a:ext cx="1903605" cy="1266022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/>
              <p:nvPr/>
            </p:nvCxnSpPr>
            <p:spPr>
              <a:xfrm rot="10800000" flipV="1">
                <a:off x="1609192" y="2340885"/>
                <a:ext cx="1147591" cy="1024849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" idx="1"/>
                <a:endCxn id="75" idx="3"/>
              </p:cNvCxnSpPr>
              <p:nvPr/>
            </p:nvCxnSpPr>
            <p:spPr>
              <a:xfrm>
                <a:off x="2746317" y="2298736"/>
                <a:ext cx="250756" cy="13480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364088" y="1437994"/>
              <a:ext cx="3410016" cy="881772"/>
              <a:chOff x="1730981" y="1100368"/>
              <a:chExt cx="3410016" cy="881772"/>
            </a:xfrm>
          </p:grpSpPr>
          <p:pic>
            <p:nvPicPr>
              <p:cNvPr id="91" name="Google Shape;110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730981" y="1100368"/>
                <a:ext cx="855505" cy="8817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570031" y="1315055"/>
                <a:ext cx="257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/>
                  <a:t>Kubernetics</a:t>
                </a:r>
                <a:r>
                  <a:rPr lang="en-IN" dirty="0" smtClean="0"/>
                  <a:t> Clusters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55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32999" y="1411071"/>
            <a:ext cx="1026175" cy="4450457"/>
            <a:chOff x="5763467" y="692335"/>
            <a:chExt cx="1295400" cy="443846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977" y="692335"/>
              <a:ext cx="934569" cy="894306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 rot="16200000">
              <a:off x="6247305" y="2191569"/>
              <a:ext cx="346459" cy="386517"/>
              <a:chOff x="3986194" y="4433273"/>
              <a:chExt cx="1389878" cy="1095672"/>
            </a:xfrm>
          </p:grpSpPr>
          <p:sp>
            <p:nvSpPr>
              <p:cNvPr id="73" name="Right Arrow 72"/>
              <p:cNvSpPr/>
              <p:nvPr/>
            </p:nvSpPr>
            <p:spPr>
              <a:xfrm rot="10828195">
                <a:off x="3986194" y="4433273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946865" y="1695202"/>
              <a:ext cx="947340" cy="482796"/>
              <a:chOff x="1761419" y="508879"/>
              <a:chExt cx="947340" cy="755436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Build</a:t>
                </a:r>
                <a:endParaRPr lang="en-IN" sz="1050" kern="12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6244065" y="3069724"/>
              <a:ext cx="346459" cy="386517"/>
              <a:chOff x="4172254" y="4350987"/>
              <a:chExt cx="1389878" cy="1095672"/>
            </a:xfrm>
          </p:grpSpPr>
          <p:sp>
            <p:nvSpPr>
              <p:cNvPr id="69" name="Right Arrow 68"/>
              <p:cNvSpPr/>
              <p:nvPr/>
            </p:nvSpPr>
            <p:spPr>
              <a:xfrm rot="10828195">
                <a:off x="4172254" y="4350987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944517" y="2546670"/>
              <a:ext cx="947340" cy="482796"/>
              <a:chOff x="1761419" y="508879"/>
              <a:chExt cx="947340" cy="755436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Test</a:t>
                </a:r>
                <a:endParaRPr lang="en-IN" sz="1050" kern="1200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957693" y="3435025"/>
              <a:ext cx="947340" cy="482796"/>
              <a:chOff x="1761419" y="508879"/>
              <a:chExt cx="947340" cy="75543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Deploy</a:t>
                </a:r>
                <a:endParaRPr lang="en-IN" sz="1050" kern="1200" dirty="0"/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5763467" y="1471004"/>
              <a:ext cx="1295400" cy="3659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144" y="4262250"/>
              <a:ext cx="773307" cy="660533"/>
            </a:xfrm>
            <a:prstGeom prst="rect">
              <a:avLst/>
            </a:prstGeom>
          </p:spPr>
        </p:pic>
        <p:grpSp>
          <p:nvGrpSpPr>
            <p:cNvPr id="62" name="Group 61"/>
            <p:cNvGrpSpPr/>
            <p:nvPr/>
          </p:nvGrpSpPr>
          <p:grpSpPr>
            <a:xfrm rot="16200000">
              <a:off x="6256765" y="3958724"/>
              <a:ext cx="346459" cy="386517"/>
              <a:chOff x="4172254" y="4350987"/>
              <a:chExt cx="1389878" cy="1095672"/>
            </a:xfrm>
          </p:grpSpPr>
          <p:sp>
            <p:nvSpPr>
              <p:cNvPr id="63" name="Right Arrow 62"/>
              <p:cNvSpPr/>
              <p:nvPr/>
            </p:nvSpPr>
            <p:spPr>
              <a:xfrm rot="10828195">
                <a:off x="4172254" y="4350987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779591" y="2795198"/>
            <a:ext cx="688318" cy="864665"/>
            <a:chOff x="3895864" y="928365"/>
            <a:chExt cx="868904" cy="862335"/>
          </a:xfrm>
        </p:grpSpPr>
        <p:sp>
          <p:nvSpPr>
            <p:cNvPr id="52" name="Rectangle 51"/>
            <p:cNvSpPr/>
            <p:nvPr/>
          </p:nvSpPr>
          <p:spPr>
            <a:xfrm>
              <a:off x="3895864" y="928365"/>
              <a:ext cx="868904" cy="86233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461" y="1017265"/>
              <a:ext cx="773307" cy="660533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6285531" y="3869402"/>
            <a:ext cx="1984606" cy="66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320028" y="1411071"/>
            <a:ext cx="3454631" cy="4415085"/>
            <a:chOff x="4670477" y="1055078"/>
            <a:chExt cx="4360982" cy="4403188"/>
          </a:xfrm>
        </p:grpSpPr>
        <p:grpSp>
          <p:nvGrpSpPr>
            <p:cNvPr id="7" name="Group 6"/>
            <p:cNvGrpSpPr/>
            <p:nvPr/>
          </p:nvGrpSpPr>
          <p:grpSpPr>
            <a:xfrm>
              <a:off x="4896566" y="3932411"/>
              <a:ext cx="3997486" cy="1164405"/>
              <a:chOff x="4752153" y="3207027"/>
              <a:chExt cx="5863883" cy="17740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833000" y="3210268"/>
                <a:ext cx="1702190" cy="1733478"/>
                <a:chOff x="3644631" y="1496520"/>
                <a:chExt cx="1702190" cy="1733478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25162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025162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025162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377063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377063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377063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712596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712596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712596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033346" y="2694868"/>
                  <a:ext cx="9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N2</a:t>
                  </a:r>
                  <a:endParaRPr lang="en-IN" dirty="0"/>
                </a:p>
              </p:txBody>
            </p:sp>
            <p:sp>
              <p:nvSpPr>
                <p:cNvPr id="51" name="Cloud 50"/>
                <p:cNvSpPr/>
                <p:nvPr/>
              </p:nvSpPr>
              <p:spPr>
                <a:xfrm>
                  <a:off x="3644631" y="1496520"/>
                  <a:ext cx="1702190" cy="1733478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52153" y="3247576"/>
                <a:ext cx="1702190" cy="1733478"/>
                <a:chOff x="3644631" y="1496520"/>
                <a:chExt cx="1702190" cy="173347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25162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025162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025162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377063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377063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377063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712596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712596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12596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033346" y="2694868"/>
                  <a:ext cx="9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N1</a:t>
                  </a:r>
                  <a:endParaRPr lang="en-IN" dirty="0"/>
                </a:p>
              </p:txBody>
            </p:sp>
            <p:sp>
              <p:nvSpPr>
                <p:cNvPr id="40" name="Cloud 39"/>
                <p:cNvSpPr/>
                <p:nvPr/>
              </p:nvSpPr>
              <p:spPr>
                <a:xfrm>
                  <a:off x="3644631" y="1496520"/>
                  <a:ext cx="1702190" cy="1733478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913846" y="3207027"/>
                <a:ext cx="1702190" cy="1733478"/>
                <a:chOff x="3644631" y="1496520"/>
                <a:chExt cx="1702190" cy="173347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25162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025162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025162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377063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377063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377063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12596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712596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712596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33346" y="2694868"/>
                  <a:ext cx="9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29" name="Cloud 28"/>
                <p:cNvSpPr/>
                <p:nvPr/>
              </p:nvSpPr>
              <p:spPr>
                <a:xfrm>
                  <a:off x="3644631" y="1496520"/>
                  <a:ext cx="1702190" cy="1733478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8" name="Cloud 7"/>
            <p:cNvSpPr/>
            <p:nvPr/>
          </p:nvSpPr>
          <p:spPr>
            <a:xfrm>
              <a:off x="5516115" y="2169882"/>
              <a:ext cx="2256878" cy="945919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Master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62325" y="1216368"/>
              <a:ext cx="3410016" cy="881772"/>
              <a:chOff x="1730981" y="1100368"/>
              <a:chExt cx="3410016" cy="881772"/>
            </a:xfrm>
          </p:grpSpPr>
          <p:pic>
            <p:nvPicPr>
              <p:cNvPr id="14" name="Google Shape;110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730981" y="1100368"/>
                <a:ext cx="855505" cy="8817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70031" y="1315055"/>
                <a:ext cx="257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/>
                  <a:t>Kubernetics</a:t>
                </a:r>
                <a:endParaRPr lang="en-IN" dirty="0" smtClean="0"/>
              </a:p>
            </p:txBody>
          </p:sp>
        </p:grpSp>
        <p:cxnSp>
          <p:nvCxnSpPr>
            <p:cNvPr id="10" name="Straight Arrow Connector 9"/>
            <p:cNvCxnSpPr>
              <a:stCxn id="8" idx="1"/>
              <a:endCxn id="40" idx="3"/>
            </p:cNvCxnSpPr>
            <p:nvPr/>
          </p:nvCxnSpPr>
          <p:spPr>
            <a:xfrm flipH="1">
              <a:off x="5476769" y="3114794"/>
              <a:ext cx="1167785" cy="9092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1"/>
            </p:cNvCxnSpPr>
            <p:nvPr/>
          </p:nvCxnSpPr>
          <p:spPr>
            <a:xfrm>
              <a:off x="6644554" y="3114794"/>
              <a:ext cx="1750191" cy="7719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>
              <a:off x="6644554" y="3114794"/>
              <a:ext cx="320494" cy="8535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670477" y="1055078"/>
              <a:ext cx="4360982" cy="44031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0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96208" y="4486101"/>
            <a:ext cx="400200" cy="3145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1394505" y="6105268"/>
            <a:ext cx="400200" cy="3145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1600584" y="4268570"/>
            <a:ext cx="400200" cy="3145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2" name="Group 141"/>
          <p:cNvGrpSpPr/>
          <p:nvPr/>
        </p:nvGrpSpPr>
        <p:grpSpPr>
          <a:xfrm>
            <a:off x="2363372" y="664096"/>
            <a:ext cx="3784210" cy="4428409"/>
            <a:chOff x="2363372" y="664096"/>
            <a:chExt cx="4586068" cy="4415085"/>
          </a:xfrm>
        </p:grpSpPr>
        <p:sp>
          <p:nvSpPr>
            <p:cNvPr id="4" name="Cloud 3"/>
            <p:cNvSpPr/>
            <p:nvPr/>
          </p:nvSpPr>
          <p:spPr>
            <a:xfrm>
              <a:off x="3310331" y="1781912"/>
              <a:ext cx="1787827" cy="948475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Master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09287" y="825822"/>
              <a:ext cx="2701306" cy="884154"/>
              <a:chOff x="1730981" y="1100368"/>
              <a:chExt cx="3410016" cy="881772"/>
            </a:xfrm>
          </p:grpSpPr>
          <p:pic>
            <p:nvPicPr>
              <p:cNvPr id="10" name="Google Shape;110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730981" y="1100368"/>
                <a:ext cx="855505" cy="8817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570031" y="1315055"/>
                <a:ext cx="257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/>
                  <a:t>Kubernetics</a:t>
                </a:r>
                <a:endParaRPr lang="en-IN" dirty="0" smtClean="0"/>
              </a:p>
            </p:txBody>
          </p:sp>
        </p:grpSp>
        <p:cxnSp>
          <p:nvCxnSpPr>
            <p:cNvPr id="6" name="Straight Arrow Connector 5"/>
            <p:cNvCxnSpPr>
              <a:stCxn id="4" idx="1"/>
              <a:endCxn id="36" idx="3"/>
            </p:cNvCxnSpPr>
            <p:nvPr/>
          </p:nvCxnSpPr>
          <p:spPr>
            <a:xfrm flipH="1">
              <a:off x="3279163" y="2729377"/>
              <a:ext cx="925082" cy="911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>
              <a:off x="4204245" y="2729377"/>
              <a:ext cx="1386446" cy="7740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>
              <a:off x="4204245" y="2729377"/>
              <a:ext cx="253885" cy="8558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363372" y="664096"/>
              <a:ext cx="4586068" cy="44150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965444" y="3641120"/>
              <a:ext cx="1263952" cy="1117074"/>
              <a:chOff x="8341607" y="978160"/>
              <a:chExt cx="2870344" cy="2508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997082" y="2712441"/>
                <a:ext cx="1559392" cy="53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N3</a:t>
                </a:r>
              </a:p>
            </p:txBody>
          </p:sp>
          <p:sp>
            <p:nvSpPr>
              <p:cNvPr id="25" name="Cloud 24"/>
              <p:cNvSpPr/>
              <p:nvPr/>
            </p:nvSpPr>
            <p:spPr>
              <a:xfrm>
                <a:off x="8341607" y="978160"/>
                <a:ext cx="2870344" cy="2508735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8983285" y="1465200"/>
                <a:ext cx="400200" cy="298174"/>
                <a:chOff x="3895864" y="928365"/>
                <a:chExt cx="868904" cy="86233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/>
              <p:cNvGrpSpPr/>
              <p:nvPr/>
            </p:nvGrpSpPr>
            <p:grpSpPr>
              <a:xfrm>
                <a:off x="9552244" y="1465200"/>
                <a:ext cx="399600" cy="298752"/>
                <a:chOff x="7694214" y="4239050"/>
                <a:chExt cx="224534" cy="279734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8983285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/>
              <p:cNvGrpSpPr/>
              <p:nvPr/>
            </p:nvGrpSpPr>
            <p:grpSpPr>
              <a:xfrm>
                <a:off x="10115974" y="1465200"/>
                <a:ext cx="399600" cy="298800"/>
                <a:chOff x="8535930" y="3856877"/>
                <a:chExt cx="224534" cy="279734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8983285" y="2291871"/>
                <a:ext cx="399600" cy="298752"/>
                <a:chOff x="7694214" y="4239050"/>
                <a:chExt cx="224534" cy="279734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 68"/>
              <p:cNvGrpSpPr/>
              <p:nvPr/>
            </p:nvGrpSpPr>
            <p:grpSpPr>
              <a:xfrm>
                <a:off x="9552244" y="1882123"/>
                <a:ext cx="400200" cy="298174"/>
                <a:chOff x="3895864" y="928365"/>
                <a:chExt cx="868904" cy="862335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9552244" y="2291871"/>
                <a:ext cx="399600" cy="298800"/>
                <a:chOff x="8637431" y="4443216"/>
                <a:chExt cx="224534" cy="279734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75" name="Group 74"/>
              <p:cNvGrpSpPr/>
              <p:nvPr/>
            </p:nvGrpSpPr>
            <p:grpSpPr>
              <a:xfrm>
                <a:off x="10115974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/>
              <p:cNvGrpSpPr/>
              <p:nvPr/>
            </p:nvGrpSpPr>
            <p:grpSpPr>
              <a:xfrm>
                <a:off x="10115974" y="2291871"/>
                <a:ext cx="399600" cy="298800"/>
                <a:chOff x="8535930" y="3856877"/>
                <a:chExt cx="224534" cy="279734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</p:grpSp>
        <p:grpSp>
          <p:nvGrpSpPr>
            <p:cNvPr id="82" name="Group 81"/>
            <p:cNvGrpSpPr/>
            <p:nvPr/>
          </p:nvGrpSpPr>
          <p:grpSpPr>
            <a:xfrm>
              <a:off x="2499070" y="3641120"/>
              <a:ext cx="1263952" cy="1117074"/>
              <a:chOff x="8341607" y="978160"/>
              <a:chExt cx="2870344" cy="250873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997082" y="2712441"/>
                <a:ext cx="1559392" cy="53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N3</a:t>
                </a:r>
              </a:p>
            </p:txBody>
          </p:sp>
          <p:sp>
            <p:nvSpPr>
              <p:cNvPr id="84" name="Cloud 83"/>
              <p:cNvSpPr/>
              <p:nvPr/>
            </p:nvSpPr>
            <p:spPr>
              <a:xfrm>
                <a:off x="8341607" y="978160"/>
                <a:ext cx="2870344" cy="2508735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8983285" y="1465200"/>
                <a:ext cx="400200" cy="298174"/>
                <a:chOff x="3895864" y="928365"/>
                <a:chExt cx="868904" cy="862335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86" name="Group 85"/>
              <p:cNvGrpSpPr/>
              <p:nvPr/>
            </p:nvGrpSpPr>
            <p:grpSpPr>
              <a:xfrm>
                <a:off x="9552244" y="1465200"/>
                <a:ext cx="399600" cy="298752"/>
                <a:chOff x="7694214" y="4239050"/>
                <a:chExt cx="224534" cy="27973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/>
              <p:cNvGrpSpPr/>
              <p:nvPr/>
            </p:nvGrpSpPr>
            <p:grpSpPr>
              <a:xfrm>
                <a:off x="8983285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88" name="Group 87"/>
              <p:cNvGrpSpPr/>
              <p:nvPr/>
            </p:nvGrpSpPr>
            <p:grpSpPr>
              <a:xfrm>
                <a:off x="10115974" y="1465200"/>
                <a:ext cx="399600" cy="298800"/>
                <a:chOff x="8535930" y="3856877"/>
                <a:chExt cx="224534" cy="279734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8983285" y="2291871"/>
                <a:ext cx="399600" cy="298752"/>
                <a:chOff x="7694214" y="4239050"/>
                <a:chExt cx="224534" cy="279734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/>
              <p:cNvGrpSpPr/>
              <p:nvPr/>
            </p:nvGrpSpPr>
            <p:grpSpPr>
              <a:xfrm>
                <a:off x="9552244" y="1882123"/>
                <a:ext cx="400200" cy="298174"/>
                <a:chOff x="3895864" y="928365"/>
                <a:chExt cx="868904" cy="862335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oup 90"/>
              <p:cNvGrpSpPr/>
              <p:nvPr/>
            </p:nvGrpSpPr>
            <p:grpSpPr>
              <a:xfrm>
                <a:off x="9552244" y="2291871"/>
                <a:ext cx="399600" cy="298800"/>
                <a:chOff x="8637431" y="4443216"/>
                <a:chExt cx="224534" cy="279734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10115974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/>
              <p:cNvGrpSpPr/>
              <p:nvPr/>
            </p:nvGrpSpPr>
            <p:grpSpPr>
              <a:xfrm>
                <a:off x="10115974" y="2291871"/>
                <a:ext cx="399600" cy="298800"/>
                <a:chOff x="8535930" y="3856877"/>
                <a:chExt cx="224534" cy="279734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</p:grpSp>
        <p:grpSp>
          <p:nvGrpSpPr>
            <p:cNvPr id="112" name="Group 111"/>
            <p:cNvGrpSpPr/>
            <p:nvPr/>
          </p:nvGrpSpPr>
          <p:grpSpPr>
            <a:xfrm>
              <a:off x="5431818" y="3641120"/>
              <a:ext cx="1263952" cy="1117074"/>
              <a:chOff x="8341607" y="978160"/>
              <a:chExt cx="2870344" cy="250873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8997082" y="2712441"/>
                <a:ext cx="1559392" cy="534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N3</a:t>
                </a:r>
              </a:p>
            </p:txBody>
          </p:sp>
          <p:sp>
            <p:nvSpPr>
              <p:cNvPr id="114" name="Cloud 113"/>
              <p:cNvSpPr/>
              <p:nvPr/>
            </p:nvSpPr>
            <p:spPr>
              <a:xfrm>
                <a:off x="8341607" y="978160"/>
                <a:ext cx="2870344" cy="2508735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983285" y="1465200"/>
                <a:ext cx="400200" cy="298174"/>
                <a:chOff x="3895864" y="928365"/>
                <a:chExt cx="868904" cy="862335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16" name="Group 115"/>
              <p:cNvGrpSpPr/>
              <p:nvPr/>
            </p:nvGrpSpPr>
            <p:grpSpPr>
              <a:xfrm>
                <a:off x="9552244" y="1465200"/>
                <a:ext cx="399600" cy="298752"/>
                <a:chOff x="7694214" y="4239050"/>
                <a:chExt cx="224534" cy="27973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Group 116"/>
              <p:cNvGrpSpPr/>
              <p:nvPr/>
            </p:nvGrpSpPr>
            <p:grpSpPr>
              <a:xfrm>
                <a:off x="8983285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10115974" y="1465200"/>
                <a:ext cx="399600" cy="298800"/>
                <a:chOff x="8535930" y="3856877"/>
                <a:chExt cx="224534" cy="279734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  <p:grpSp>
            <p:nvGrpSpPr>
              <p:cNvPr id="119" name="Group 118"/>
              <p:cNvGrpSpPr/>
              <p:nvPr/>
            </p:nvGrpSpPr>
            <p:grpSpPr>
              <a:xfrm>
                <a:off x="8983285" y="2291871"/>
                <a:ext cx="399600" cy="298752"/>
                <a:chOff x="7694214" y="4239050"/>
                <a:chExt cx="224534" cy="27973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7694214" y="4239050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8917" y="4267888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/>
              <p:cNvGrpSpPr/>
              <p:nvPr/>
            </p:nvGrpSpPr>
            <p:grpSpPr>
              <a:xfrm>
                <a:off x="9552244" y="1882123"/>
                <a:ext cx="400200" cy="298174"/>
                <a:chOff x="3895864" y="928365"/>
                <a:chExt cx="868904" cy="862335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895864" y="928365"/>
                  <a:ext cx="868904" cy="86233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461" y="1017265"/>
                  <a:ext cx="773307" cy="660533"/>
                </a:xfrm>
                <a:prstGeom prst="rect">
                  <a:avLst/>
                </a:prstGeom>
              </p:spPr>
            </p:pic>
          </p:grpSp>
          <p:grpSp>
            <p:nvGrpSpPr>
              <p:cNvPr id="121" name="Group 120"/>
              <p:cNvGrpSpPr/>
              <p:nvPr/>
            </p:nvGrpSpPr>
            <p:grpSpPr>
              <a:xfrm>
                <a:off x="9552244" y="2291871"/>
                <a:ext cx="399600" cy="298800"/>
                <a:chOff x="8637431" y="4443216"/>
                <a:chExt cx="224534" cy="279734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10115974" y="1882123"/>
                <a:ext cx="399600" cy="298800"/>
                <a:chOff x="8637431" y="4443216"/>
                <a:chExt cx="224534" cy="279734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8637431" y="4443216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2134" y="4472054"/>
                  <a:ext cx="199831" cy="214271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/>
              <p:cNvGrpSpPr/>
              <p:nvPr/>
            </p:nvGrpSpPr>
            <p:grpSpPr>
              <a:xfrm>
                <a:off x="10115974" y="2291871"/>
                <a:ext cx="399600" cy="298800"/>
                <a:chOff x="8535930" y="3856877"/>
                <a:chExt cx="224534" cy="279734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8535930" y="3856877"/>
                  <a:ext cx="224534" cy="27973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0633" y="3885715"/>
                  <a:ext cx="199831" cy="214271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529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Ninja – Stock analysis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 Sunku</dc:creator>
  <cp:lastModifiedBy>Siva Kumar Sunku</cp:lastModifiedBy>
  <cp:revision>25</cp:revision>
  <dcterms:created xsi:type="dcterms:W3CDTF">2018-12-18T15:50:02Z</dcterms:created>
  <dcterms:modified xsi:type="dcterms:W3CDTF">2018-12-19T03:36:48Z</dcterms:modified>
</cp:coreProperties>
</file>