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67300" y="2699702"/>
            <a:ext cx="2524125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6804" y="462280"/>
            <a:ext cx="6367780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8349" y="1599564"/>
            <a:ext cx="9507220" cy="441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3484" y="1024636"/>
            <a:ext cx="6076315" cy="1242695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 indent="747395">
              <a:lnSpc>
                <a:spcPct val="101400"/>
              </a:lnSpc>
              <a:spcBef>
                <a:spcPts val="60"/>
              </a:spcBef>
            </a:pPr>
            <a:r>
              <a:rPr dirty="0" sz="3950">
                <a:solidFill>
                  <a:srgbClr val="001F5F"/>
                </a:solidFill>
              </a:rPr>
              <a:t>AIRLINE</a:t>
            </a:r>
            <a:r>
              <a:rPr dirty="0" sz="3950" spc="110">
                <a:solidFill>
                  <a:srgbClr val="001F5F"/>
                </a:solidFill>
              </a:rPr>
              <a:t> </a:t>
            </a:r>
            <a:r>
              <a:rPr dirty="0" sz="3950" spc="-10">
                <a:solidFill>
                  <a:srgbClr val="001F5F"/>
                </a:solidFill>
              </a:rPr>
              <a:t>TRAFFIC </a:t>
            </a:r>
            <a:r>
              <a:rPr dirty="0" sz="3950">
                <a:solidFill>
                  <a:srgbClr val="001F5F"/>
                </a:solidFill>
              </a:rPr>
              <a:t>MANAGEMENT</a:t>
            </a:r>
            <a:r>
              <a:rPr dirty="0" sz="3950" spc="105">
                <a:solidFill>
                  <a:srgbClr val="001F5F"/>
                </a:solidFill>
              </a:rPr>
              <a:t> </a:t>
            </a:r>
            <a:r>
              <a:rPr dirty="0" sz="3950" spc="-10">
                <a:solidFill>
                  <a:srgbClr val="001F5F"/>
                </a:solidFill>
              </a:rPr>
              <a:t>SYSTEM</a:t>
            </a:r>
            <a:endParaRPr sz="39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1590675"/>
            <a:ext cx="1371600" cy="1066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825" y="4410075"/>
            <a:ext cx="1485900" cy="18478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584446" y="4069778"/>
            <a:ext cx="4286250" cy="12503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169672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latin typeface="Times New Roman"/>
                <a:cs typeface="Times New Roman"/>
              </a:rPr>
              <a:t>NAME</a:t>
            </a:r>
            <a:r>
              <a:rPr dirty="0" sz="2000" spc="-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PRITIKA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25" b="1">
                <a:latin typeface="Times New Roman"/>
                <a:cs typeface="Times New Roman"/>
              </a:rPr>
              <a:t>SA </a:t>
            </a:r>
            <a:r>
              <a:rPr dirty="0" sz="2000" b="1">
                <a:latin typeface="Times New Roman"/>
                <a:cs typeface="Times New Roman"/>
              </a:rPr>
              <a:t>ROLL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NO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23ADR134 </a:t>
            </a:r>
            <a:r>
              <a:rPr dirty="0" sz="2000" b="1">
                <a:latin typeface="Times New Roman"/>
                <a:cs typeface="Times New Roman"/>
              </a:rPr>
              <a:t>CLASS</a:t>
            </a:r>
            <a:r>
              <a:rPr dirty="0" sz="2000" spc="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AIDS-</a:t>
            </a:r>
            <a:r>
              <a:rPr dirty="0" sz="2000" spc="-50" b="1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b="1">
                <a:latin typeface="Times New Roman"/>
                <a:cs typeface="Times New Roman"/>
              </a:rPr>
              <a:t>SUBJECT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r>
              <a:rPr dirty="0" sz="2000" spc="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JAVA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MICRO</a:t>
            </a:r>
            <a:r>
              <a:rPr dirty="0" sz="2000" spc="-6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PROJECT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774" rIns="0" bIns="0" rtlCol="0" vert="horz">
            <a:spAutoFit/>
          </a:bodyPr>
          <a:lstStyle/>
          <a:p>
            <a:pPr marL="198882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OUTPUT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625" y="1276350"/>
            <a:ext cx="97059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275" y="923925"/>
            <a:ext cx="1020127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THANK</a:t>
            </a:r>
            <a:r>
              <a:rPr dirty="0" spc="-110"/>
              <a:t> </a:t>
            </a:r>
            <a:r>
              <a:rPr dirty="0" spc="-25"/>
              <a:t>YOU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77179" y="4168203"/>
            <a:ext cx="190309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latin typeface="Times New Roman"/>
                <a:cs typeface="Times New Roman"/>
              </a:rPr>
              <a:t>GITHUB</a:t>
            </a:r>
            <a:r>
              <a:rPr dirty="0" sz="2000" spc="-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LINK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5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85" rIns="0" bIns="0" rtlCol="0" vert="horz">
            <a:spAutoFit/>
          </a:bodyPr>
          <a:lstStyle/>
          <a:p>
            <a:pPr marL="16383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88439" y="1663128"/>
            <a:ext cx="8846820" cy="301498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297815" marR="5080" indent="-285750">
              <a:lnSpc>
                <a:spcPct val="102400"/>
              </a:lnSpc>
              <a:spcBef>
                <a:spcPts val="4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2750">
                <a:latin typeface="Times New Roman"/>
                <a:cs typeface="Times New Roman"/>
              </a:rPr>
              <a:t>Airline</a:t>
            </a:r>
            <a:r>
              <a:rPr dirty="0" sz="2750" spc="8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Traffic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Management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is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system</a:t>
            </a:r>
            <a:r>
              <a:rPr dirty="0" sz="2750" spc="14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for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managing</a:t>
            </a:r>
            <a:r>
              <a:rPr dirty="0" sz="2750" spc="8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flight </a:t>
            </a:r>
            <a:r>
              <a:rPr dirty="0" sz="2750">
                <a:latin typeface="Times New Roman"/>
                <a:cs typeface="Times New Roman"/>
              </a:rPr>
              <a:t>schedules,</a:t>
            </a:r>
            <a:r>
              <a:rPr dirty="0" sz="2750" spc="1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bookings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and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seat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availability.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2750">
                <a:latin typeface="Times New Roman"/>
                <a:cs typeface="Times New Roman"/>
              </a:rPr>
              <a:t>It</a:t>
            </a:r>
            <a:r>
              <a:rPr dirty="0" sz="2750" spc="4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enhances</a:t>
            </a:r>
            <a:r>
              <a:rPr dirty="0" sz="2750" spc="1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efficiency</a:t>
            </a:r>
            <a:r>
              <a:rPr dirty="0" sz="2750" spc="9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and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passenger</a:t>
            </a:r>
            <a:r>
              <a:rPr dirty="0" sz="2750" spc="114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experiencs.</a:t>
            </a: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Arial MT"/>
              <a:buChar char="•"/>
            </a:pPr>
            <a:endParaRPr sz="2750">
              <a:latin typeface="Times New Roman"/>
              <a:cs typeface="Times New Roman"/>
            </a:endParaRPr>
          </a:p>
          <a:p>
            <a:pPr marL="297815" marR="28575" indent="-285750">
              <a:lnSpc>
                <a:spcPct val="1024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2750">
                <a:latin typeface="Times New Roman"/>
                <a:cs typeface="Times New Roman"/>
              </a:rPr>
              <a:t>The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main</a:t>
            </a:r>
            <a:r>
              <a:rPr dirty="0" sz="2750" spc="7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objective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of</a:t>
            </a:r>
            <a:r>
              <a:rPr dirty="0" sz="2750" spc="10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this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program</a:t>
            </a:r>
            <a:r>
              <a:rPr dirty="0" sz="2750" spc="13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is</a:t>
            </a:r>
            <a:r>
              <a:rPr dirty="0" sz="2750" spc="9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to</a:t>
            </a:r>
            <a:r>
              <a:rPr dirty="0" sz="2750" spc="7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manage</a:t>
            </a:r>
            <a:r>
              <a:rPr dirty="0" sz="2750" spc="9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flights</a:t>
            </a:r>
            <a:r>
              <a:rPr dirty="0" sz="2750" spc="95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Times New Roman"/>
                <a:cs typeface="Times New Roman"/>
              </a:rPr>
              <a:t>and </a:t>
            </a:r>
            <a:r>
              <a:rPr dirty="0" sz="2750">
                <a:latin typeface="Times New Roman"/>
                <a:cs typeface="Times New Roman"/>
              </a:rPr>
              <a:t>booking</a:t>
            </a:r>
            <a:r>
              <a:rPr dirty="0" sz="2750" spc="17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effectively.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57935">
              <a:lnSpc>
                <a:spcPct val="100000"/>
              </a:lnSpc>
              <a:spcBef>
                <a:spcPts val="130"/>
              </a:spcBef>
            </a:pPr>
            <a:r>
              <a:rPr dirty="0"/>
              <a:t>FEATURES</a:t>
            </a:r>
            <a:r>
              <a:rPr dirty="0" spc="-155"/>
              <a:t> </a:t>
            </a:r>
            <a:r>
              <a:rPr dirty="0" spc="-10"/>
              <a:t>ADDED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70989" y="1263078"/>
            <a:ext cx="9057640" cy="5151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293370" indent="-34353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Adding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flight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details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Flight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Flight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service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name,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Source </a:t>
            </a:r>
            <a:r>
              <a:rPr dirty="0" sz="2400">
                <a:latin typeface="Times New Roman"/>
                <a:cs typeface="Times New Roman"/>
              </a:rPr>
              <a:t>Location,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Destination,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Departure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Arrival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time,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Status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Seats available.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87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Then,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passenger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view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available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flight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details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0"/>
              </a:lnSpc>
            </a:pPr>
            <a:r>
              <a:rPr dirty="0" sz="2400">
                <a:latin typeface="Times New Roman"/>
                <a:cs typeface="Times New Roman"/>
              </a:rPr>
              <a:t>passenger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gains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knowledge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about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available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flights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seat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counts.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6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Now,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passenger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proceeds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book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flight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tickets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entering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their </a:t>
            </a:r>
            <a:r>
              <a:rPr dirty="0" sz="2400">
                <a:latin typeface="Times New Roman"/>
                <a:cs typeface="Times New Roman"/>
              </a:rPr>
              <a:t>name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flight </a:t>
            </a:r>
            <a:r>
              <a:rPr dirty="0" sz="2400" spc="-25">
                <a:latin typeface="Times New Roman"/>
                <a:cs typeface="Times New Roman"/>
              </a:rPr>
              <a:t>ID.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Now,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passenger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view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booking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details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Arial MT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218440" indent="-343535">
              <a:lnSpc>
                <a:spcPts val="286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Finally,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after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completing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whole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passenger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dirty="0" spc="-100"/>
              <a:t> </a:t>
            </a:r>
            <a:r>
              <a:rPr dirty="0"/>
              <a:t>STRUCTURE</a:t>
            </a:r>
            <a:r>
              <a:rPr dirty="0" spc="-100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820020" y="6431915"/>
            <a:ext cx="11620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0">
                <a:solidFill>
                  <a:srgbClr val="8797C3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dirty="0" spc="-10"/>
              <a:t>Flight:</a:t>
            </a:r>
          </a:p>
          <a:p>
            <a:pPr marL="1842770" marR="5080" indent="-1372870">
              <a:lnSpc>
                <a:spcPts val="2930"/>
              </a:lnSpc>
              <a:spcBef>
                <a:spcPts val="40"/>
              </a:spcBef>
            </a:pPr>
            <a:r>
              <a:rPr dirty="0" b="0">
                <a:latin typeface="Times New Roman"/>
                <a:cs typeface="Times New Roman"/>
              </a:rPr>
              <a:t>Attributes: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Flight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ID,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Airline</a:t>
            </a:r>
            <a:r>
              <a:rPr dirty="0" spc="-6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Name,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Source,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Destination,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Timings,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Status, </a:t>
            </a:r>
            <a:r>
              <a:rPr dirty="0" b="0">
                <a:latin typeface="Times New Roman"/>
                <a:cs typeface="Times New Roman"/>
              </a:rPr>
              <a:t>Total</a:t>
            </a:r>
            <a:r>
              <a:rPr dirty="0" spc="-9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Seats,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Seats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Available.</a:t>
            </a:r>
          </a:p>
          <a:p>
            <a:pPr marL="469900">
              <a:lnSpc>
                <a:spcPts val="2745"/>
              </a:lnSpc>
            </a:pPr>
            <a:r>
              <a:rPr dirty="0" b="0">
                <a:latin typeface="Times New Roman"/>
                <a:cs typeface="Times New Roman"/>
              </a:rPr>
              <a:t>Methods:</a:t>
            </a:r>
            <a:r>
              <a:rPr dirty="0" spc="-6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bookSeat(),</a:t>
            </a:r>
            <a:r>
              <a:rPr dirty="0" spc="-5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toString().</a:t>
            </a:r>
          </a:p>
          <a:p>
            <a:pPr marL="12700">
              <a:lnSpc>
                <a:spcPts val="2865"/>
              </a:lnSpc>
              <a:spcBef>
                <a:spcPts val="55"/>
              </a:spcBef>
            </a:pPr>
            <a:r>
              <a:rPr dirty="0" spc="-10"/>
              <a:t>Booking:</a:t>
            </a:r>
          </a:p>
          <a:p>
            <a:pPr marL="469900">
              <a:lnSpc>
                <a:spcPts val="2855"/>
              </a:lnSpc>
            </a:pPr>
            <a:r>
              <a:rPr dirty="0" b="0">
                <a:latin typeface="Times New Roman"/>
                <a:cs typeface="Times New Roman"/>
              </a:rPr>
              <a:t>Attributes: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Passenger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Name,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Flight</a:t>
            </a:r>
            <a:r>
              <a:rPr dirty="0" spc="-10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ID,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Seat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Number.</a:t>
            </a:r>
          </a:p>
          <a:p>
            <a:pPr marL="469900">
              <a:lnSpc>
                <a:spcPts val="2870"/>
              </a:lnSpc>
            </a:pPr>
            <a:r>
              <a:rPr dirty="0" b="0">
                <a:latin typeface="Times New Roman"/>
                <a:cs typeface="Times New Roman"/>
              </a:rPr>
              <a:t>Methods:</a:t>
            </a:r>
            <a:r>
              <a:rPr dirty="0" spc="-7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toString().</a:t>
            </a: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dirty="0" spc="-10"/>
              <a:t>AirlineTrafficManagement:</a:t>
            </a:r>
          </a:p>
          <a:p>
            <a:pPr marL="469900" marR="4805680">
              <a:lnSpc>
                <a:spcPts val="2930"/>
              </a:lnSpc>
              <a:spcBef>
                <a:spcPts val="40"/>
              </a:spcBef>
            </a:pPr>
            <a:r>
              <a:rPr dirty="0" b="0">
                <a:latin typeface="Times New Roman"/>
                <a:cs typeface="Times New Roman"/>
              </a:rPr>
              <a:t>Stores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Flight</a:t>
            </a:r>
            <a:r>
              <a:rPr dirty="0" spc="-6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and</a:t>
            </a:r>
            <a:r>
              <a:rPr dirty="0" spc="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Booking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objects. </a:t>
            </a:r>
            <a:r>
              <a:rPr dirty="0" b="0">
                <a:latin typeface="Times New Roman"/>
                <a:cs typeface="Times New Roman"/>
              </a:rPr>
              <a:t>Handles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main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operations.</a:t>
            </a:r>
          </a:p>
          <a:p>
            <a:pPr marL="12700">
              <a:lnSpc>
                <a:spcPts val="2735"/>
              </a:lnSpc>
            </a:pPr>
            <a:r>
              <a:rPr dirty="0" spc="-10"/>
              <a:t>Relationships:</a:t>
            </a:r>
          </a:p>
          <a:p>
            <a:pPr marL="469900">
              <a:lnSpc>
                <a:spcPts val="2865"/>
              </a:lnSpc>
            </a:pPr>
            <a:r>
              <a:rPr dirty="0" b="0">
                <a:latin typeface="Times New Roman"/>
                <a:cs typeface="Times New Roman"/>
              </a:rPr>
              <a:t>Flight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and Booking are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managed by </a:t>
            </a:r>
            <a:r>
              <a:rPr dirty="0" spc="-10" b="0">
                <a:latin typeface="Times New Roman"/>
                <a:cs typeface="Times New Roman"/>
              </a:rPr>
              <a:t>AirlineTrafficManagement.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7559" y="281622"/>
            <a:ext cx="1075055" cy="3346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/>
              <a:t>CODING</a:t>
            </a:r>
            <a:endParaRPr sz="2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25" y="914400"/>
            <a:ext cx="10020300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028700"/>
            <a:ext cx="9915525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89460" cy="6855459"/>
          </a:xfrm>
          <a:custGeom>
            <a:avLst/>
            <a:gdLst/>
            <a:ahLst/>
            <a:cxnLst/>
            <a:rect l="l" t="t" r="r" b="b"/>
            <a:pathLst>
              <a:path w="12189460" h="6855459">
                <a:moveTo>
                  <a:pt x="12188952" y="6854952"/>
                </a:moveTo>
                <a:lnTo>
                  <a:pt x="0" y="6854952"/>
                </a:lnTo>
                <a:lnTo>
                  <a:pt x="0" y="0"/>
                </a:lnTo>
                <a:lnTo>
                  <a:pt x="12188952" y="0"/>
                </a:lnTo>
                <a:lnTo>
                  <a:pt x="12188952" y="6854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573640" y="1062990"/>
            <a:ext cx="242506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10">
                <a:solidFill>
                  <a:srgbClr val="21A3F0"/>
                </a:solidFill>
                <a:latin typeface="Calibri"/>
                <a:cs typeface="Calibri"/>
              </a:rPr>
              <a:t>}</a:t>
            </a:r>
            <a:r>
              <a:rPr dirty="0" sz="650" spc="315">
                <a:solidFill>
                  <a:srgbClr val="21A3F0"/>
                </a:solidFill>
                <a:latin typeface="Calibri"/>
                <a:cs typeface="Calibri"/>
              </a:rPr>
              <a:t>  </a:t>
            </a:r>
            <a:r>
              <a:rPr dirty="0" sz="650" spc="10">
                <a:solidFill>
                  <a:srgbClr val="C1C1C1"/>
                </a:solidFill>
                <a:latin typeface="Calibri"/>
                <a:cs typeface="Calibri"/>
              </a:rPr>
              <a:t>File</a:t>
            </a:r>
            <a:r>
              <a:rPr dirty="0" sz="650" spc="290">
                <a:solidFill>
                  <a:srgbClr val="C1C1C1"/>
                </a:solidFill>
                <a:latin typeface="Calibri"/>
                <a:cs typeface="Calibri"/>
              </a:rPr>
              <a:t>  </a:t>
            </a:r>
            <a:r>
              <a:rPr dirty="0" sz="650" spc="10">
                <a:solidFill>
                  <a:srgbClr val="CCCCCC"/>
                </a:solidFill>
                <a:latin typeface="Calibri"/>
                <a:cs typeface="Calibri"/>
              </a:rPr>
              <a:t>Edit</a:t>
            </a:r>
            <a:r>
              <a:rPr dirty="0" sz="650" spc="280">
                <a:solidFill>
                  <a:srgbClr val="CCCCCC"/>
                </a:solidFill>
                <a:latin typeface="Calibri"/>
                <a:cs typeface="Calibri"/>
              </a:rPr>
              <a:t>  </a:t>
            </a:r>
            <a:r>
              <a:rPr dirty="0" sz="650" spc="10">
                <a:solidFill>
                  <a:srgbClr val="CCCCCC"/>
                </a:solidFill>
                <a:latin typeface="Calibri"/>
                <a:cs typeface="Calibri"/>
              </a:rPr>
              <a:t>Selectio</a:t>
            </a:r>
            <a:r>
              <a:rPr dirty="0" sz="650" spc="-65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50" spc="10">
                <a:solidFill>
                  <a:srgbClr val="C1C1C1"/>
                </a:solidFill>
                <a:latin typeface="Calibri"/>
                <a:cs typeface="Calibri"/>
              </a:rPr>
              <a:t>n</a:t>
            </a:r>
            <a:r>
              <a:rPr dirty="0" sz="650" spc="300">
                <a:solidFill>
                  <a:srgbClr val="C1C1C1"/>
                </a:solidFill>
                <a:latin typeface="Calibri"/>
                <a:cs typeface="Calibri"/>
              </a:rPr>
              <a:t>  </a:t>
            </a:r>
            <a:r>
              <a:rPr dirty="0" sz="650" spc="10">
                <a:solidFill>
                  <a:srgbClr val="CCCCCC"/>
                </a:solidFill>
                <a:latin typeface="Calibri"/>
                <a:cs typeface="Calibri"/>
              </a:rPr>
              <a:t>View</a:t>
            </a:r>
            <a:r>
              <a:rPr dirty="0" sz="650" spc="310">
                <a:solidFill>
                  <a:srgbClr val="CCCCCC"/>
                </a:solidFill>
                <a:latin typeface="Calibri"/>
                <a:cs typeface="Calibri"/>
              </a:rPr>
              <a:t>  </a:t>
            </a:r>
            <a:r>
              <a:rPr dirty="0" sz="650" spc="10">
                <a:solidFill>
                  <a:srgbClr val="AAAAAA"/>
                </a:solidFill>
                <a:latin typeface="Calibri"/>
                <a:cs typeface="Calibri"/>
              </a:rPr>
              <a:t>Go</a:t>
            </a:r>
            <a:r>
              <a:rPr dirty="0" sz="650" spc="285">
                <a:solidFill>
                  <a:srgbClr val="AAAAAA"/>
                </a:solidFill>
                <a:latin typeface="Calibri"/>
                <a:cs typeface="Calibri"/>
              </a:rPr>
              <a:t>  </a:t>
            </a:r>
            <a:r>
              <a:rPr dirty="0" sz="650" spc="10">
                <a:solidFill>
                  <a:srgbClr val="C6C6C6"/>
                </a:solidFill>
                <a:latin typeface="Calibri"/>
                <a:cs typeface="Calibri"/>
              </a:rPr>
              <a:t>Run</a:t>
            </a:r>
            <a:r>
              <a:rPr dirty="0" sz="650" spc="285">
                <a:solidFill>
                  <a:srgbClr val="C6C6C6"/>
                </a:solidFill>
                <a:latin typeface="Calibri"/>
                <a:cs typeface="Calibri"/>
              </a:rPr>
              <a:t>  </a:t>
            </a:r>
            <a:r>
              <a:rPr dirty="0" sz="650" spc="10">
                <a:solidFill>
                  <a:srgbClr val="B5B5B5"/>
                </a:solidFill>
                <a:latin typeface="Calibri"/>
                <a:cs typeface="Calibri"/>
              </a:rPr>
              <a:t>Term</a:t>
            </a:r>
            <a:r>
              <a:rPr dirty="0" sz="650" spc="10">
                <a:solidFill>
                  <a:srgbClr val="C1C1C1"/>
                </a:solidFill>
                <a:latin typeface="Calibri"/>
                <a:cs typeface="Calibri"/>
              </a:rPr>
              <a:t>inal</a:t>
            </a:r>
            <a:r>
              <a:rPr dirty="0" sz="650" spc="260">
                <a:solidFill>
                  <a:srgbClr val="C1C1C1"/>
                </a:solidFill>
                <a:latin typeface="Calibri"/>
                <a:cs typeface="Calibri"/>
              </a:rPr>
              <a:t>  </a:t>
            </a:r>
            <a:r>
              <a:rPr dirty="0" sz="650" spc="-20">
                <a:solidFill>
                  <a:srgbClr val="C6C6C6"/>
                </a:solidFill>
                <a:latin typeface="Calibri"/>
                <a:cs typeface="Calibri"/>
              </a:rPr>
              <a:t>Help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20084" y="1429003"/>
            <a:ext cx="9963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A8A8A8"/>
                </a:solidFill>
                <a:latin typeface="Calibri"/>
                <a:cs typeface="Calibri"/>
              </a:rPr>
              <a:t>Flight</a:t>
            </a:r>
            <a:r>
              <a:rPr dirty="0" sz="600" spc="220">
                <a:solidFill>
                  <a:srgbClr val="A8A8A8"/>
                </a:solidFill>
                <a:latin typeface="Calibri"/>
                <a:cs typeface="Calibri"/>
              </a:rPr>
              <a:t>  </a:t>
            </a:r>
            <a:r>
              <a:rPr dirty="0" sz="600">
                <a:solidFill>
                  <a:srgbClr val="362183"/>
                </a:solidFill>
                <a:latin typeface="Calibri"/>
                <a:cs typeface="Calibri"/>
              </a:rPr>
              <a:t>@</a:t>
            </a:r>
            <a:r>
              <a:rPr dirty="0" sz="600" spc="110">
                <a:solidFill>
                  <a:srgbClr val="362183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A8A8A8"/>
                </a:solidFill>
                <a:latin typeface="Calibri"/>
                <a:cs typeface="Calibri"/>
              </a:rPr>
              <a:t>petDepartureTimeg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87437" y="1423611"/>
            <a:ext cx="2169795" cy="46990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222375" algn="l"/>
              </a:tabLst>
            </a:pPr>
            <a:r>
              <a:rPr dirty="0" sz="600" i="1">
                <a:solidFill>
                  <a:srgbClr val="A8A8A8"/>
                </a:solidFill>
                <a:latin typeface="Calibri"/>
                <a:cs typeface="Calibri"/>
              </a:rPr>
              <a:t>C.'</a:t>
            </a:r>
            <a:r>
              <a:rPr dirty="0" sz="600" spc="484" i="1">
                <a:solidFill>
                  <a:srgbClr val="A8A8A8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A8A8A8"/>
                </a:solidFill>
                <a:latin typeface="Calibri"/>
                <a:cs typeface="Calibri"/>
              </a:rPr>
              <a:t>Users</a:t>
            </a:r>
            <a:r>
              <a:rPr dirty="0" sz="600" spc="450">
                <a:solidFill>
                  <a:srgbClr val="A8A8A8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8E6B1F"/>
                </a:solidFill>
                <a:latin typeface="Calibri"/>
                <a:cs typeface="Calibri"/>
              </a:rPr>
              <a:t>Priti</a:t>
            </a:r>
            <a:r>
              <a:rPr dirty="0" sz="600">
                <a:solidFill>
                  <a:srgbClr val="4F1F1F"/>
                </a:solidFill>
                <a:latin typeface="Calibri"/>
                <a:cs typeface="Calibri"/>
              </a:rPr>
              <a:t>ka</a:t>
            </a:r>
            <a:r>
              <a:rPr dirty="0" sz="600" spc="45">
                <a:solidFill>
                  <a:srgbClr val="4F1F1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A8A8A8"/>
                </a:solidFill>
                <a:latin typeface="Calibri"/>
                <a:cs typeface="Calibri"/>
              </a:rPr>
              <a:t>2</a:t>
            </a:r>
            <a:r>
              <a:rPr dirty="0" sz="600" spc="445">
                <a:solidFill>
                  <a:srgbClr val="A8A8A8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A8A8A8"/>
                </a:solidFill>
                <a:latin typeface="Calibri"/>
                <a:cs typeface="Calibri"/>
              </a:rPr>
              <a:t>Desktop</a:t>
            </a:r>
            <a:r>
              <a:rPr dirty="0" sz="600">
                <a:solidFill>
                  <a:srgbClr val="A8A8A8"/>
                </a:solidFill>
                <a:latin typeface="Calibri"/>
                <a:cs typeface="Calibri"/>
              </a:rPr>
              <a:t>	</a:t>
            </a:r>
            <a:r>
              <a:rPr dirty="0" sz="600" spc="-20">
                <a:solidFill>
                  <a:srgbClr val="A8A8A8"/>
                </a:solidFill>
                <a:latin typeface="Calibri"/>
                <a:cs typeface="Calibri"/>
              </a:rPr>
              <a:t>Airline+rafficManagement.</a:t>
            </a:r>
            <a:r>
              <a:rPr dirty="0" sz="600" spc="190">
                <a:solidFill>
                  <a:srgbClr val="A8A8A8"/>
                </a:solidFill>
                <a:latin typeface="Calibri"/>
                <a:cs typeface="Calibri"/>
              </a:rPr>
              <a:t> </a:t>
            </a:r>
            <a:r>
              <a:rPr dirty="0" sz="600" spc="-25">
                <a:solidFill>
                  <a:srgbClr val="A8A8A8"/>
                </a:solidFill>
                <a:latin typeface="Calibri"/>
                <a:cs typeface="Calibri"/>
              </a:rPr>
              <a:t>ava</a:t>
            </a:r>
            <a:endParaRPr sz="600">
              <a:latin typeface="Calibri"/>
              <a:cs typeface="Calibri"/>
            </a:endParaRPr>
          </a:p>
          <a:p>
            <a:pPr marL="464184" marR="294005" indent="-173355">
              <a:lnSpc>
                <a:spcPct val="104600"/>
              </a:lnSpc>
              <a:spcBef>
                <a:spcPts val="10"/>
              </a:spcBef>
            </a:pPr>
            <a:r>
              <a:rPr dirty="0" sz="650" spc="-25">
                <a:solidFill>
                  <a:srgbClr val="3F501F"/>
                </a:solidFill>
                <a:latin typeface="Calibri"/>
                <a:cs typeface="Calibri"/>
              </a:rPr>
              <a:t>nuh</a:t>
            </a:r>
            <a:r>
              <a:rPr dirty="0" sz="650" spc="-25">
                <a:solidFill>
                  <a:srgbClr val="1F50B3"/>
                </a:solidFill>
                <a:latin typeface="Calibri"/>
                <a:cs typeface="Calibri"/>
              </a:rPr>
              <a:t>1</a:t>
            </a:r>
            <a:r>
              <a:rPr dirty="0" sz="650" spc="-70">
                <a:solidFill>
                  <a:srgbClr val="1F50B3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50B3"/>
                </a:solidFill>
                <a:latin typeface="Calibri"/>
                <a:cs typeface="Calibri"/>
              </a:rPr>
              <a:t>z</a:t>
            </a:r>
            <a:r>
              <a:rPr dirty="0" sz="650">
                <a:solidFill>
                  <a:srgbClr val="3F501F"/>
                </a:solidFill>
                <a:latin typeface="Calibri"/>
                <a:cs typeface="Calibri"/>
              </a:rPr>
              <a:t>z</a:t>
            </a:r>
            <a:r>
              <a:rPr dirty="0" sz="650" spc="315">
                <a:solidFill>
                  <a:srgbClr val="3F50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3F501F"/>
                </a:solidFill>
                <a:latin typeface="Calibri"/>
                <a:cs typeface="Calibri"/>
              </a:rPr>
              <a:t>z</a:t>
            </a:r>
            <a:r>
              <a:rPr dirty="0" sz="650">
                <a:solidFill>
                  <a:srgbClr val="496660"/>
                </a:solidFill>
                <a:latin typeface="Calibri"/>
                <a:cs typeface="Calibri"/>
              </a:rPr>
              <a:t>la</a:t>
            </a:r>
            <a:r>
              <a:rPr dirty="0" sz="650" spc="60">
                <a:solidFill>
                  <a:srgbClr val="496660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569CD6"/>
                </a:solidFill>
                <a:latin typeface="Calibri"/>
                <a:cs typeface="Calibri"/>
              </a:rPr>
              <a:t>ss</a:t>
            </a:r>
            <a:r>
              <a:rPr dirty="0" sz="650" spc="250">
                <a:solidFill>
                  <a:srgbClr val="569CD6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AA8AF"/>
                </a:solidFill>
                <a:latin typeface="Calibri"/>
                <a:cs typeface="Calibri"/>
              </a:rPr>
              <a:t>Ai</a:t>
            </a:r>
            <a:r>
              <a:rPr dirty="0" sz="650" spc="70">
                <a:solidFill>
                  <a:srgbClr val="2AA8A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64"/>
                </a:solidFill>
                <a:latin typeface="Calibri"/>
                <a:cs typeface="Calibri"/>
              </a:rPr>
              <a:t>r1</a:t>
            </a:r>
            <a:r>
              <a:rPr dirty="0" sz="650" spc="25">
                <a:solidFill>
                  <a:srgbClr val="1F1F64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64"/>
                </a:solidFill>
                <a:latin typeface="Calibri"/>
                <a:cs typeface="Calibri"/>
              </a:rPr>
              <a:t>i</a:t>
            </a:r>
            <a:r>
              <a:rPr dirty="0" sz="650" spc="40">
                <a:solidFill>
                  <a:srgbClr val="1F1F64"/>
                </a:solidFill>
                <a:latin typeface="Calibri"/>
                <a:cs typeface="Calibri"/>
              </a:rPr>
              <a:t> </a:t>
            </a:r>
            <a:r>
              <a:rPr dirty="0" sz="650" spc="55">
                <a:solidFill>
                  <a:srgbClr val="1F1F64"/>
                </a:solidFill>
                <a:latin typeface="Calibri"/>
                <a:cs typeface="Calibri"/>
              </a:rPr>
              <a:t>neTraf(i</a:t>
            </a:r>
            <a:r>
              <a:rPr dirty="0" sz="650" spc="-60">
                <a:solidFill>
                  <a:srgbClr val="1F1F64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4DBA7C"/>
                </a:solidFill>
                <a:latin typeface="Calibri"/>
                <a:cs typeface="Calibri"/>
              </a:rPr>
              <a:t>era</a:t>
            </a:r>
            <a:r>
              <a:rPr dirty="0" sz="650" spc="-80">
                <a:solidFill>
                  <a:srgbClr val="4DBA7C"/>
                </a:solidFill>
                <a:latin typeface="Calibri"/>
                <a:cs typeface="Calibri"/>
              </a:rPr>
              <a:t> </a:t>
            </a:r>
            <a:r>
              <a:rPr dirty="0" sz="650" spc="65">
                <a:solidFill>
                  <a:srgbClr val="212121"/>
                </a:solidFill>
                <a:latin typeface="Calibri"/>
                <a:cs typeface="Calibri"/>
              </a:rPr>
              <a:t>‘a8e’e’’ </a:t>
            </a:r>
            <a:r>
              <a:rPr dirty="0" sz="650">
                <a:solidFill>
                  <a:srgbClr val="496660"/>
                </a:solidFill>
                <a:latin typeface="Calibri"/>
                <a:cs typeface="Calibri"/>
              </a:rPr>
              <a:t>o</a:t>
            </a:r>
            <a:r>
              <a:rPr dirty="0" sz="650">
                <a:solidFill>
                  <a:srgbClr val="567982"/>
                </a:solidFill>
                <a:latin typeface="Calibri"/>
                <a:cs typeface="Calibri"/>
              </a:rPr>
              <a:t>u</a:t>
            </a:r>
            <a:r>
              <a:rPr dirty="0" sz="650">
                <a:solidFill>
                  <a:srgbClr val="496660"/>
                </a:solidFill>
                <a:latin typeface="Calibri"/>
                <a:cs typeface="Calibri"/>
              </a:rPr>
              <a:t>s</a:t>
            </a:r>
            <a:r>
              <a:rPr dirty="0" sz="650">
                <a:solidFill>
                  <a:srgbClr val="368CD6"/>
                </a:solidFill>
                <a:latin typeface="Calibri"/>
                <a:cs typeface="Calibri"/>
              </a:rPr>
              <a:t>1</a:t>
            </a:r>
            <a:r>
              <a:rPr dirty="0" sz="650">
                <a:solidFill>
                  <a:srgbClr val="1F50B3"/>
                </a:solidFill>
                <a:latin typeface="Calibri"/>
                <a:cs typeface="Calibri"/>
              </a:rPr>
              <a:t>i</a:t>
            </a:r>
            <a:r>
              <a:rPr dirty="0" sz="650" spc="65">
                <a:solidFill>
                  <a:srgbClr val="1F50B3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3F501F"/>
                </a:solidFill>
                <a:latin typeface="Calibri"/>
                <a:cs typeface="Calibri"/>
              </a:rPr>
              <a:t>c</a:t>
            </a:r>
            <a:r>
              <a:rPr dirty="0" sz="650" spc="330">
                <a:solidFill>
                  <a:srgbClr val="3F501F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569CD6"/>
                </a:solidFill>
                <a:latin typeface="Calibri"/>
                <a:cs typeface="Calibri"/>
              </a:rPr>
              <a:t>stat</a:t>
            </a:r>
            <a:r>
              <a:rPr dirty="0" sz="650" spc="-55">
                <a:solidFill>
                  <a:srgbClr val="569CD6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50B3"/>
                </a:solidFill>
                <a:latin typeface="Calibri"/>
                <a:cs typeface="Calibri"/>
              </a:rPr>
              <a:t>z</a:t>
            </a:r>
            <a:r>
              <a:rPr dirty="0" sz="650">
                <a:solidFill>
                  <a:srgbClr val="567982"/>
                </a:solidFill>
                <a:latin typeface="Calibri"/>
                <a:cs typeface="Calibri"/>
              </a:rPr>
              <a:t>c</a:t>
            </a:r>
            <a:r>
              <a:rPr dirty="0" sz="650" spc="290">
                <a:solidFill>
                  <a:srgbClr val="567982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4DBA7C"/>
                </a:solidFill>
                <a:latin typeface="Calibri"/>
                <a:cs typeface="Calibri"/>
              </a:rPr>
              <a:t>void</a:t>
            </a:r>
            <a:r>
              <a:rPr dirty="0" sz="650" spc="260">
                <a:solidFill>
                  <a:srgbClr val="4DBA7C"/>
                </a:solidFill>
                <a:latin typeface="Calibri"/>
                <a:cs typeface="Calibri"/>
              </a:rPr>
              <a:t> </a:t>
            </a:r>
            <a:r>
              <a:rPr dirty="0" sz="650" spc="-30">
                <a:solidFill>
                  <a:srgbClr val="A5641F"/>
                </a:solidFill>
                <a:latin typeface="Calibri"/>
                <a:cs typeface="Calibri"/>
              </a:rPr>
              <a:t>vzewF</a:t>
            </a:r>
            <a:r>
              <a:rPr dirty="0" sz="650" spc="-80">
                <a:solidFill>
                  <a:srgbClr val="A5641F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CFDBAA"/>
                </a:solidFill>
                <a:latin typeface="Calibri"/>
                <a:cs typeface="Calibri"/>
              </a:rPr>
              <a:t>1ights</a:t>
            </a:r>
            <a:r>
              <a:rPr dirty="0" sz="650" spc="-25">
                <a:solidFill>
                  <a:srgbClr val="CFDBAA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(</a:t>
            </a:r>
            <a:r>
              <a:rPr dirty="0" sz="650" spc="-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CD4660"/>
                </a:solidFill>
                <a:latin typeface="Calibri"/>
                <a:cs typeface="Calibri"/>
              </a:rPr>
              <a:t>)</a:t>
            </a:r>
            <a:r>
              <a:rPr dirty="0" sz="650" spc="450">
                <a:solidFill>
                  <a:srgbClr val="CD4660"/>
                </a:solidFill>
                <a:latin typeface="Calibri"/>
                <a:cs typeface="Calibri"/>
              </a:rPr>
              <a:t> </a:t>
            </a:r>
            <a:r>
              <a:rPr dirty="0" sz="650" spc="-50">
                <a:solidFill>
                  <a:srgbClr val="B5381F"/>
                </a:solidFill>
                <a:latin typeface="Calibri"/>
                <a:cs typeface="Calibri"/>
              </a:rPr>
              <a:t>t</a:t>
            </a:r>
            <a:endParaRPr sz="650">
              <a:latin typeface="Calibri"/>
              <a:cs typeface="Calibri"/>
            </a:endParaRPr>
          </a:p>
          <a:p>
            <a:pPr marL="617855">
              <a:lnSpc>
                <a:spcPct val="100000"/>
              </a:lnSpc>
              <a:spcBef>
                <a:spcPts val="375"/>
              </a:spcBef>
            </a:pPr>
            <a:r>
              <a:rPr dirty="0" sz="600">
                <a:solidFill>
                  <a:srgbClr val="95341F"/>
                </a:solidFill>
                <a:latin typeface="Consolas"/>
                <a:cs typeface="Consolas"/>
              </a:rPr>
              <a:t>(or</a:t>
            </a:r>
            <a:r>
              <a:rPr dirty="0" sz="600" spc="315">
                <a:solidFill>
                  <a:srgbClr val="95341F"/>
                </a:solidFill>
                <a:latin typeface="Consolas"/>
                <a:cs typeface="Consolas"/>
              </a:rPr>
              <a:t> </a:t>
            </a:r>
            <a:r>
              <a:rPr dirty="0" sz="600">
                <a:solidFill>
                  <a:srgbClr val="212121"/>
                </a:solidFill>
                <a:latin typeface="Consolas"/>
                <a:cs typeface="Consolas"/>
              </a:rPr>
              <a:t>Flight</a:t>
            </a:r>
            <a:r>
              <a:rPr dirty="0" sz="600" spc="35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dirty="0" sz="600">
                <a:solidFill>
                  <a:srgbClr val="9CB8A7"/>
                </a:solidFill>
                <a:latin typeface="Consolas"/>
                <a:cs typeface="Consolas"/>
              </a:rPr>
              <a:t>flight</a:t>
            </a:r>
            <a:r>
              <a:rPr dirty="0" sz="600" spc="155">
                <a:solidFill>
                  <a:srgbClr val="9CB8A7"/>
                </a:solidFill>
                <a:latin typeface="Consolas"/>
                <a:cs typeface="Consolas"/>
              </a:rPr>
              <a:t>  </a:t>
            </a:r>
            <a:r>
              <a:rPr dirty="0" sz="600" spc="-10">
                <a:solidFill>
                  <a:srgbClr val="1F1F1F"/>
                </a:solidFill>
                <a:latin typeface="Consolas"/>
                <a:cs typeface="Consolas"/>
              </a:rPr>
              <a:t>flights.</a:t>
            </a:r>
            <a:endParaRPr sz="60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38973" y="1059941"/>
            <a:ext cx="36893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A3A3A3"/>
                </a:solidFill>
                <a:latin typeface="Calibri"/>
                <a:cs typeface="Calibri"/>
              </a:rPr>
              <a:t>Q</a:t>
            </a:r>
            <a:r>
              <a:rPr dirty="0" sz="650" spc="360">
                <a:solidFill>
                  <a:srgbClr val="A3A3A3"/>
                </a:solidFill>
                <a:latin typeface="Calibri"/>
                <a:cs typeface="Calibri"/>
              </a:rPr>
              <a:t> </a:t>
            </a:r>
            <a:r>
              <a:rPr dirty="0" sz="650" spc="-10">
                <a:solidFill>
                  <a:srgbClr val="CCCCCC"/>
                </a:solidFill>
                <a:latin typeface="Calibri"/>
                <a:cs typeface="Calibri"/>
              </a:rPr>
              <a:t>Search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48607" y="2897885"/>
            <a:ext cx="39687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AC4B1F"/>
                </a:solidFill>
                <a:latin typeface="Calibri"/>
                <a:cs typeface="Calibri"/>
              </a:rPr>
              <a:t>on</a:t>
            </a:r>
            <a:r>
              <a:rPr dirty="0" sz="650" spc="130">
                <a:solidFill>
                  <a:srgbClr val="AC4B1F"/>
                </a:solidFill>
                <a:latin typeface="Calibri"/>
                <a:cs typeface="Calibri"/>
              </a:rPr>
              <a:t> </a:t>
            </a:r>
            <a:r>
              <a:rPr dirty="0" sz="650" spc="65">
                <a:solidFill>
                  <a:srgbClr val="7E1F1F"/>
                </a:solidFill>
                <a:latin typeface="Calibri"/>
                <a:cs typeface="Calibri"/>
              </a:rPr>
              <a:t>*light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449286" y="2897885"/>
            <a:ext cx="52451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5E1F1F"/>
                </a:solidFill>
                <a:latin typeface="Calibri"/>
                <a:cs typeface="Calibri"/>
              </a:rPr>
              <a:t>+</a:t>
            </a:r>
            <a:r>
              <a:rPr dirty="0" sz="650" spc="305">
                <a:solidFill>
                  <a:srgbClr val="5E1F1F"/>
                </a:solidFill>
                <a:latin typeface="Calibri"/>
                <a:cs typeface="Calibri"/>
              </a:rPr>
              <a:t> </a:t>
            </a:r>
            <a:r>
              <a:rPr dirty="0" sz="650" spc="-70">
                <a:solidFill>
                  <a:srgbClr val="67CDFD"/>
                </a:solidFill>
                <a:latin typeface="Calibri"/>
                <a:cs typeface="Calibri"/>
              </a:rPr>
              <a:t>-</a:t>
            </a:r>
            <a:r>
              <a:rPr dirty="0" sz="650">
                <a:solidFill>
                  <a:srgbClr val="67CDFD"/>
                </a:solidFill>
                <a:latin typeface="Calibri"/>
                <a:cs typeface="Calibri"/>
              </a:rPr>
              <a:t>FT</a:t>
            </a:r>
            <a:r>
              <a:rPr dirty="0" sz="650">
                <a:solidFill>
                  <a:srgbClr val="9CCDC3"/>
                </a:solidFill>
                <a:latin typeface="Calibri"/>
                <a:cs typeface="Calibri"/>
              </a:rPr>
              <a:t>ight</a:t>
            </a:r>
            <a:r>
              <a:rPr dirty="0" sz="650">
                <a:solidFill>
                  <a:srgbClr val="8CA383"/>
                </a:solidFill>
                <a:latin typeface="Calibri"/>
                <a:cs typeface="Calibri"/>
              </a:rPr>
              <a:t>Id</a:t>
            </a:r>
            <a:r>
              <a:rPr dirty="0" sz="650" spc="385">
                <a:solidFill>
                  <a:srgbClr val="8CA383"/>
                </a:solidFill>
                <a:latin typeface="Calibri"/>
                <a:cs typeface="Calibri"/>
              </a:rPr>
              <a:t> </a:t>
            </a:r>
            <a:r>
              <a:rPr dirty="0" sz="650" spc="-60">
                <a:solidFill>
                  <a:srgbClr val="9E601F"/>
                </a:solidFill>
                <a:latin typeface="Calibri"/>
                <a:cs typeface="Calibri"/>
              </a:rPr>
              <a:t>+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79985" y="2291588"/>
            <a:ext cx="3566160" cy="834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20"/>
              </a:lnSpc>
              <a:spcBef>
                <a:spcPts val="100"/>
              </a:spcBef>
            </a:pPr>
            <a:r>
              <a:rPr dirty="0" sz="600">
                <a:solidFill>
                  <a:srgbClr val="567982"/>
                </a:solidFill>
                <a:latin typeface="Calibri"/>
                <a:cs typeface="Calibri"/>
              </a:rPr>
              <a:t>u</a:t>
            </a:r>
            <a:r>
              <a:rPr dirty="0" sz="600" spc="285">
                <a:solidFill>
                  <a:srgbClr val="56798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666CA"/>
                </a:solidFill>
                <a:latin typeface="Calibri"/>
                <a:cs typeface="Calibri"/>
              </a:rPr>
              <a:t>L</a:t>
            </a:r>
            <a:r>
              <a:rPr dirty="0" sz="600" spc="-55">
                <a:solidFill>
                  <a:srgbClr val="2666CA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F1F82"/>
                </a:solidFill>
                <a:latin typeface="Calibri"/>
                <a:cs typeface="Calibri"/>
              </a:rPr>
              <a:t>i</a:t>
            </a:r>
            <a:r>
              <a:rPr dirty="0" sz="600" spc="60">
                <a:solidFill>
                  <a:srgbClr val="1F1F8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567982"/>
                </a:solidFill>
                <a:latin typeface="Calibri"/>
                <a:cs typeface="Calibri"/>
              </a:rPr>
              <a:t>c</a:t>
            </a:r>
            <a:r>
              <a:rPr dirty="0" sz="600" spc="320">
                <a:solidFill>
                  <a:srgbClr val="56798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96660"/>
                </a:solidFill>
                <a:latin typeface="Calibri"/>
                <a:cs typeface="Calibri"/>
              </a:rPr>
              <a:t>st</a:t>
            </a:r>
            <a:r>
              <a:rPr dirty="0" sz="600" spc="90">
                <a:solidFill>
                  <a:srgbClr val="496660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96660"/>
                </a:solidFill>
                <a:latin typeface="Calibri"/>
                <a:cs typeface="Calibri"/>
              </a:rPr>
              <a:t>&lt;t</a:t>
            </a:r>
            <a:r>
              <a:rPr dirty="0" sz="600" spc="10">
                <a:solidFill>
                  <a:srgbClr val="496660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F1F82"/>
                </a:solidFill>
                <a:latin typeface="Calibri"/>
                <a:cs typeface="Calibri"/>
              </a:rPr>
              <a:t>z</a:t>
            </a:r>
            <a:r>
              <a:rPr dirty="0" sz="600" spc="-35">
                <a:solidFill>
                  <a:srgbClr val="1F1F8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567982"/>
                </a:solidFill>
                <a:latin typeface="Calibri"/>
                <a:cs typeface="Calibri"/>
              </a:rPr>
              <a:t>c</a:t>
            </a:r>
            <a:r>
              <a:rPr dirty="0" sz="600" spc="290">
                <a:solidFill>
                  <a:srgbClr val="567982"/>
                </a:solidFill>
                <a:latin typeface="Calibri"/>
                <a:cs typeface="Calibri"/>
              </a:rPr>
              <a:t> </a:t>
            </a:r>
            <a:r>
              <a:rPr dirty="0" sz="600" spc="75">
                <a:solidFill>
                  <a:srgbClr val="4DA864"/>
                </a:solidFill>
                <a:latin typeface="Calibri"/>
                <a:cs typeface="Calibri"/>
              </a:rPr>
              <a:t>told</a:t>
            </a:r>
            <a:r>
              <a:rPr dirty="0" sz="600" spc="265">
                <a:solidFill>
                  <a:srgbClr val="4DA8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B8891F"/>
                </a:solidFill>
                <a:latin typeface="Calibri"/>
                <a:cs typeface="Calibri"/>
              </a:rPr>
              <a:t>books</a:t>
            </a:r>
            <a:r>
              <a:rPr dirty="0" sz="600">
                <a:solidFill>
                  <a:srgbClr val="CFA342"/>
                </a:solidFill>
                <a:latin typeface="Calibri"/>
                <a:cs typeface="Calibri"/>
              </a:rPr>
              <a:t>i</a:t>
            </a:r>
            <a:r>
              <a:rPr dirty="0" sz="600" spc="80">
                <a:solidFill>
                  <a:srgbClr val="CFA34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DBB862"/>
                </a:solidFill>
                <a:latin typeface="Calibri"/>
                <a:cs typeface="Calibri"/>
              </a:rPr>
              <a:t>cket</a:t>
            </a:r>
            <a:r>
              <a:rPr dirty="0" sz="600">
                <a:solidFill>
                  <a:srgbClr val="4DA864"/>
                </a:solidFill>
                <a:latin typeface="Calibri"/>
                <a:cs typeface="Calibri"/>
              </a:rPr>
              <a:t>(String</a:t>
            </a:r>
            <a:r>
              <a:rPr dirty="0" sz="600" spc="405">
                <a:solidFill>
                  <a:srgbClr val="4DA864"/>
                </a:solidFill>
                <a:latin typeface="Calibri"/>
                <a:cs typeface="Calibri"/>
              </a:rPr>
              <a:t>  </a:t>
            </a:r>
            <a:r>
              <a:rPr dirty="0" sz="600">
                <a:solidFill>
                  <a:srgbClr val="262626"/>
                </a:solidFill>
                <a:latin typeface="Calibri"/>
                <a:cs typeface="Calibri"/>
              </a:rPr>
              <a:t>pas</a:t>
            </a:r>
            <a:r>
              <a:rPr dirty="0" sz="600" spc="-5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9CCDC3"/>
                </a:solidFill>
                <a:latin typeface="Calibri"/>
                <a:cs typeface="Calibri"/>
              </a:rPr>
              <a:t>sengepName</a:t>
            </a:r>
            <a:r>
              <a:rPr dirty="0" sz="600" spc="30">
                <a:solidFill>
                  <a:srgbClr val="9CCDC3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CCCCCC"/>
                </a:solidFill>
                <a:latin typeface="Calibri"/>
                <a:cs typeface="Calibri"/>
              </a:rPr>
              <a:t>,</a:t>
            </a:r>
            <a:r>
              <a:rPr dirty="0" sz="600" spc="35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335D1F"/>
                </a:solidFill>
                <a:latin typeface="Calibri"/>
                <a:cs typeface="Calibri"/>
              </a:rPr>
              <a:t>St</a:t>
            </a:r>
            <a:r>
              <a:rPr dirty="0" sz="600" spc="80">
                <a:solidFill>
                  <a:srgbClr val="335D1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DBA7C"/>
                </a:solidFill>
                <a:latin typeface="Calibri"/>
                <a:cs typeface="Calibri"/>
              </a:rPr>
              <a:t>r</a:t>
            </a:r>
            <a:r>
              <a:rPr dirty="0" sz="600" spc="5">
                <a:solidFill>
                  <a:srgbClr val="4DBA7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F1F64"/>
                </a:solidFill>
                <a:latin typeface="Calibri"/>
                <a:cs typeface="Calibri"/>
              </a:rPr>
              <a:t>i</a:t>
            </a:r>
            <a:r>
              <a:rPr dirty="0" sz="600" spc="75">
                <a:solidFill>
                  <a:srgbClr val="1F1F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12121"/>
                </a:solidFill>
                <a:latin typeface="Calibri"/>
                <a:cs typeface="Calibri"/>
              </a:rPr>
              <a:t>ng</a:t>
            </a:r>
            <a:r>
              <a:rPr dirty="0" sz="600" spc="23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600" spc="90">
                <a:solidFill>
                  <a:srgbClr val="8CA383"/>
                </a:solidFill>
                <a:latin typeface="Calibri"/>
                <a:cs typeface="Calibri"/>
              </a:rPr>
              <a:t>flight</a:t>
            </a:r>
            <a:r>
              <a:rPr dirty="0" sz="600" spc="90">
                <a:solidFill>
                  <a:srgbClr val="7CDBFD"/>
                </a:solidFill>
                <a:latin typeface="Calibri"/>
                <a:cs typeface="Calibri"/>
              </a:rPr>
              <a:t>Id</a:t>
            </a:r>
            <a:r>
              <a:rPr dirty="0" sz="600" spc="90">
                <a:solidFill>
                  <a:srgbClr val="DA70B3"/>
                </a:solidFill>
                <a:latin typeface="Calibri"/>
                <a:cs typeface="Calibri"/>
              </a:rPr>
              <a:t>J</a:t>
            </a:r>
            <a:endParaRPr sz="600">
              <a:latin typeface="Calibri"/>
              <a:cs typeface="Calibri"/>
            </a:endParaRPr>
          </a:p>
          <a:p>
            <a:pPr marL="128270">
              <a:lnSpc>
                <a:spcPts val="780"/>
              </a:lnSpc>
            </a:pPr>
            <a:r>
              <a:rPr dirty="0" sz="650">
                <a:solidFill>
                  <a:srgbClr val="95341F"/>
                </a:solidFill>
                <a:latin typeface="Courier New"/>
                <a:cs typeface="Courier New"/>
              </a:rPr>
              <a:t>for</a:t>
            </a:r>
            <a:r>
              <a:rPr dirty="0" sz="650" spc="55">
                <a:solidFill>
                  <a:srgbClr val="95341F"/>
                </a:solidFill>
                <a:latin typeface="Courier New"/>
                <a:cs typeface="Courier New"/>
              </a:rPr>
              <a:t> </a:t>
            </a:r>
            <a:r>
              <a:rPr dirty="0" sz="650" spc="-90">
                <a:solidFill>
                  <a:srgbClr val="212121"/>
                </a:solidFill>
                <a:latin typeface="Courier New"/>
                <a:cs typeface="Courier New"/>
              </a:rPr>
              <a:t>Flight</a:t>
            </a:r>
            <a:r>
              <a:rPr dirty="0" sz="650" spc="-2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9CB8A7"/>
                </a:solidFill>
                <a:latin typeface="Courier New"/>
                <a:cs typeface="Courier New"/>
              </a:rPr>
              <a:t>flight</a:t>
            </a:r>
            <a:r>
              <a:rPr dirty="0" sz="650" spc="370">
                <a:solidFill>
                  <a:srgbClr val="9CB8A7"/>
                </a:solidFill>
                <a:latin typeface="Courier New"/>
                <a:cs typeface="Courier New"/>
              </a:rPr>
              <a:t> </a:t>
            </a:r>
            <a:r>
              <a:rPr dirty="0" sz="650" spc="-10">
                <a:solidFill>
                  <a:srgbClr val="9CB8A7"/>
                </a:solidFill>
                <a:latin typeface="Courier New"/>
                <a:cs typeface="Courier New"/>
              </a:rPr>
              <a:t>flights</a:t>
            </a:r>
            <a:endParaRPr sz="650">
              <a:latin typeface="Courier New"/>
              <a:cs typeface="Courier New"/>
            </a:endParaRPr>
          </a:p>
          <a:p>
            <a:pPr marL="466090" indent="-166370">
              <a:lnSpc>
                <a:spcPct val="100000"/>
              </a:lnSpc>
              <a:spcBef>
                <a:spcPts val="35"/>
              </a:spcBef>
            </a:pPr>
            <a:r>
              <a:rPr dirty="0" sz="650">
                <a:solidFill>
                  <a:srgbClr val="C46977"/>
                </a:solidFill>
                <a:latin typeface="Courier New"/>
                <a:cs typeface="Courier New"/>
              </a:rPr>
              <a:t>i</a:t>
            </a:r>
            <a:r>
              <a:rPr dirty="0" sz="650" spc="295">
                <a:solidFill>
                  <a:srgbClr val="C46977"/>
                </a:solidFill>
                <a:latin typeface="Courier New"/>
                <a:cs typeface="Courier New"/>
              </a:rPr>
              <a:t> </a:t>
            </a:r>
            <a:r>
              <a:rPr dirty="0" sz="650" spc="-70">
                <a:solidFill>
                  <a:srgbClr val="CCCCCC"/>
                </a:solidFill>
                <a:latin typeface="Courier New"/>
                <a:cs typeface="Courier New"/>
              </a:rPr>
              <a:t>(flight.getPlightId(}.equals(flightId))</a:t>
            </a:r>
            <a:r>
              <a:rPr dirty="0" sz="650" spc="-15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650" spc="-50">
                <a:solidFill>
                  <a:srgbClr val="F09E1C"/>
                </a:solidFill>
                <a:latin typeface="Courier New"/>
                <a:cs typeface="Courier New"/>
              </a:rPr>
              <a:t>(</a:t>
            </a:r>
            <a:endParaRPr sz="650">
              <a:latin typeface="Courier New"/>
              <a:cs typeface="Courier New"/>
            </a:endParaRPr>
          </a:p>
          <a:p>
            <a:pPr marL="467359" marR="1464310" indent="-1905">
              <a:lnSpc>
                <a:spcPct val="104600"/>
              </a:lnSpc>
              <a:spcBef>
                <a:spcPts val="25"/>
              </a:spcBef>
            </a:pPr>
            <a:r>
              <a:rPr dirty="0" sz="650" spc="-80">
                <a:solidFill>
                  <a:srgbClr val="212121"/>
                </a:solidFill>
                <a:latin typeface="Courier New"/>
                <a:cs typeface="Courier New"/>
              </a:rPr>
              <a:t>Inte8er</a:t>
            </a:r>
            <a:r>
              <a:rPr dirty="0" sz="650" spc="-1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650" spc="-70">
                <a:solidFill>
                  <a:srgbClr val="9CDBFD"/>
                </a:solidFill>
                <a:latin typeface="Courier New"/>
                <a:cs typeface="Courier New"/>
              </a:rPr>
              <a:t>seatNumber</a:t>
            </a:r>
            <a:r>
              <a:rPr dirty="0" sz="650" spc="50">
                <a:solidFill>
                  <a:srgbClr val="9CDBFD"/>
                </a:solidFill>
                <a:latin typeface="Courier New"/>
                <a:cs typeface="Courier New"/>
              </a:rPr>
              <a:t> </a:t>
            </a:r>
            <a:r>
              <a:rPr dirty="0" sz="650" spc="-90">
                <a:solidFill>
                  <a:srgbClr val="D4D4D4"/>
                </a:solidFill>
                <a:latin typeface="Courier New"/>
                <a:cs typeface="Courier New"/>
              </a:rPr>
              <a:t>=</a:t>
            </a:r>
            <a:r>
              <a:rPr dirty="0" sz="650" spc="-114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650" spc="-60">
                <a:solidFill>
                  <a:srgbClr val="CCCCCC"/>
                </a:solidFill>
                <a:latin typeface="Courier New"/>
                <a:cs typeface="Courier New"/>
              </a:rPr>
              <a:t>flight.bookSeat(); </a:t>
            </a:r>
            <a:r>
              <a:rPr dirty="0" sz="650" spc="-80">
                <a:solidFill>
                  <a:srgbClr val="C46977"/>
                </a:solidFill>
                <a:latin typeface="Courier New"/>
                <a:cs typeface="Courier New"/>
              </a:rPr>
              <a:t>if</a:t>
            </a:r>
            <a:r>
              <a:rPr dirty="0" sz="650" spc="-130">
                <a:solidFill>
                  <a:srgbClr val="C46977"/>
                </a:solidFill>
                <a:latin typeface="Courier New"/>
                <a:cs typeface="Courier New"/>
              </a:rPr>
              <a:t> </a:t>
            </a:r>
            <a:r>
              <a:rPr dirty="0" sz="650" spc="-65">
                <a:solidFill>
                  <a:srgbClr val="8CA383"/>
                </a:solidFill>
                <a:latin typeface="Courier New"/>
                <a:cs typeface="Courier New"/>
              </a:rPr>
              <a:t>(seatNumber</a:t>
            </a:r>
            <a:r>
              <a:rPr dirty="0" sz="650" spc="-10">
                <a:solidFill>
                  <a:srgbClr val="8CA383"/>
                </a:solidFill>
                <a:latin typeface="Courier New"/>
                <a:cs typeface="Courier New"/>
              </a:rPr>
              <a:t> </a:t>
            </a:r>
            <a:r>
              <a:rPr dirty="0" sz="650" spc="-50">
                <a:solidFill>
                  <a:srgbClr val="D4D4D4"/>
                </a:solidFill>
                <a:latin typeface="Courier New"/>
                <a:cs typeface="Courier New"/>
              </a:rPr>
              <a:t>!=</a:t>
            </a:r>
            <a:r>
              <a:rPr dirty="0" sz="650" spc="-10">
                <a:solidFill>
                  <a:srgbClr val="D4D4D4"/>
                </a:solidFill>
                <a:latin typeface="Courier New"/>
                <a:cs typeface="Courier New"/>
              </a:rPr>
              <a:t> </a:t>
            </a:r>
            <a:r>
              <a:rPr dirty="0" sz="650" spc="-75">
                <a:solidFill>
                  <a:srgbClr val="DA62A1"/>
                </a:solidFill>
                <a:latin typeface="Courier New"/>
                <a:cs typeface="Courier New"/>
              </a:rPr>
              <a:t>null}</a:t>
            </a:r>
            <a:r>
              <a:rPr dirty="0" sz="650" spc="-200">
                <a:solidFill>
                  <a:srgbClr val="DA62A1"/>
                </a:solidFill>
                <a:latin typeface="Courier New"/>
                <a:cs typeface="Courier New"/>
              </a:rPr>
              <a:t> </a:t>
            </a:r>
            <a:r>
              <a:rPr dirty="0" sz="650" spc="-50">
                <a:solidFill>
                  <a:srgbClr val="DA5482"/>
                </a:solidFill>
                <a:latin typeface="Courier New"/>
                <a:cs typeface="Courier New"/>
              </a:rPr>
              <a:t>(</a:t>
            </a:r>
            <a:endParaRPr sz="650">
              <a:latin typeface="Courier New"/>
              <a:cs typeface="Courier New"/>
            </a:endParaRPr>
          </a:p>
          <a:p>
            <a:pPr marL="635000">
              <a:lnSpc>
                <a:spcPts val="775"/>
              </a:lnSpc>
              <a:spcBef>
                <a:spcPts val="35"/>
              </a:spcBef>
            </a:pPr>
            <a:r>
              <a:rPr dirty="0" sz="650" spc="-70">
                <a:solidFill>
                  <a:srgbClr val="CCCCCC"/>
                </a:solidFill>
                <a:latin typeface="Courier New"/>
                <a:cs typeface="Courier New"/>
              </a:rPr>
              <a:t>bookings.add</a:t>
            </a:r>
            <a:r>
              <a:rPr dirty="0" sz="650" spc="114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650" spc="-80">
                <a:solidFill>
                  <a:srgbClr val="A569B5"/>
                </a:solidFill>
                <a:latin typeface="Courier New"/>
                <a:cs typeface="Courier New"/>
              </a:rPr>
              <a:t>new</a:t>
            </a:r>
            <a:r>
              <a:rPr dirty="0" sz="650" spc="65">
                <a:solidFill>
                  <a:srgbClr val="A569B5"/>
                </a:solidFill>
                <a:latin typeface="Courier New"/>
                <a:cs typeface="Courier New"/>
              </a:rPr>
              <a:t> </a:t>
            </a:r>
            <a:r>
              <a:rPr dirty="0" sz="650" spc="-75">
                <a:solidFill>
                  <a:srgbClr val="7E1F1F"/>
                </a:solidFill>
                <a:latin typeface="Courier New"/>
                <a:cs typeface="Courier New"/>
              </a:rPr>
              <a:t>Booking(passengerName,</a:t>
            </a:r>
            <a:r>
              <a:rPr dirty="0" sz="650" spc="-55">
                <a:solidFill>
                  <a:srgbClr val="7E1F1F"/>
                </a:solidFill>
                <a:latin typeface="Courier New"/>
                <a:cs typeface="Courier New"/>
              </a:rPr>
              <a:t> </a:t>
            </a:r>
            <a:r>
              <a:rPr dirty="0" sz="650" spc="-75">
                <a:solidFill>
                  <a:srgbClr val="CCBD9A"/>
                </a:solidFill>
                <a:latin typeface="Courier New"/>
                <a:cs typeface="Courier New"/>
              </a:rPr>
              <a:t>flightld,</a:t>
            </a:r>
            <a:r>
              <a:rPr dirty="0" sz="650" spc="35">
                <a:solidFill>
                  <a:srgbClr val="CCBD9A"/>
                </a:solidFill>
                <a:latin typeface="Courier New"/>
                <a:cs typeface="Courier New"/>
              </a:rPr>
              <a:t> </a:t>
            </a:r>
            <a:r>
              <a:rPr dirty="0" sz="650" spc="-75">
                <a:solidFill>
                  <a:srgbClr val="F09E1C"/>
                </a:solidFill>
                <a:latin typeface="Courier New"/>
                <a:cs typeface="Courier New"/>
              </a:rPr>
              <a:t>seatNumber)</a:t>
            </a:r>
            <a:r>
              <a:rPr dirty="0" sz="650" spc="-45">
                <a:solidFill>
                  <a:srgbClr val="F09E1C"/>
                </a:solidFill>
                <a:latin typeface="Courier New"/>
                <a:cs typeface="Courier New"/>
              </a:rPr>
              <a:t> </a:t>
            </a:r>
            <a:r>
              <a:rPr dirty="0" sz="650" spc="-50">
                <a:solidFill>
                  <a:srgbClr val="C8C8C8"/>
                </a:solidFill>
                <a:latin typeface="Courier New"/>
                <a:cs typeface="Courier New"/>
              </a:rPr>
              <a:t>;</a:t>
            </a:r>
            <a:endParaRPr sz="650">
              <a:latin typeface="Courier New"/>
              <a:cs typeface="Courier New"/>
            </a:endParaRPr>
          </a:p>
          <a:p>
            <a:pPr marL="633730">
              <a:lnSpc>
                <a:spcPts val="775"/>
              </a:lnSpc>
            </a:pPr>
            <a:r>
              <a:rPr dirty="0" sz="650">
                <a:solidFill>
                  <a:srgbClr val="CCCCCC"/>
                </a:solidFill>
                <a:latin typeface="Calibri"/>
                <a:cs typeface="Calibri"/>
              </a:rPr>
              <a:t>System.</a:t>
            </a:r>
            <a:r>
              <a:rPr dirty="0" sz="650" spc="-4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CCCCCC"/>
                </a:solidFill>
                <a:latin typeface="Calibri"/>
                <a:cs typeface="Calibri"/>
              </a:rPr>
              <a:t>out.</a:t>
            </a:r>
            <a:r>
              <a:rPr dirty="0" sz="650" spc="-65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CFA342"/>
                </a:solidFill>
                <a:latin typeface="Calibri"/>
                <a:cs typeface="Calibri"/>
              </a:rPr>
              <a:t>psi</a:t>
            </a:r>
            <a:r>
              <a:rPr dirty="0" sz="650" spc="-25">
                <a:solidFill>
                  <a:srgbClr val="CFA342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621F1F"/>
                </a:solidFill>
                <a:latin typeface="Calibri"/>
                <a:cs typeface="Calibri"/>
              </a:rPr>
              <a:t>nt1</a:t>
            </a:r>
            <a:r>
              <a:rPr dirty="0" sz="650">
                <a:solidFill>
                  <a:srgbClr val="B8891F"/>
                </a:solidFill>
                <a:latin typeface="Calibri"/>
                <a:cs typeface="Calibri"/>
              </a:rPr>
              <a:t>n</a:t>
            </a:r>
            <a:r>
              <a:rPr dirty="0" sz="650" spc="-65">
                <a:solidFill>
                  <a:srgbClr val="B889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.*</a:t>
            </a:r>
            <a:r>
              <a:rPr dirty="0" sz="650">
                <a:solidFill>
                  <a:srgbClr val="9A361F"/>
                </a:solidFill>
                <a:latin typeface="Calibri"/>
                <a:cs typeface="Calibri"/>
              </a:rPr>
              <a:t>"</a:t>
            </a:r>
            <a:r>
              <a:rPr dirty="0" sz="650">
                <a:solidFill>
                  <a:srgbClr val="7E1F1F"/>
                </a:solidFill>
                <a:latin typeface="Calibri"/>
                <a:cs typeface="Calibri"/>
              </a:rPr>
              <a:t>Ticket</a:t>
            </a:r>
            <a:r>
              <a:rPr dirty="0" sz="650" spc="225">
                <a:solidFill>
                  <a:srgbClr val="7E1F1F"/>
                </a:solidFill>
                <a:latin typeface="Calibri"/>
                <a:cs typeface="Calibri"/>
              </a:rPr>
              <a:t>  </a:t>
            </a:r>
            <a:r>
              <a:rPr dirty="0" sz="650">
                <a:solidFill>
                  <a:srgbClr val="C3602D"/>
                </a:solidFill>
                <a:latin typeface="Calibri"/>
                <a:cs typeface="Calibri"/>
              </a:rPr>
              <a:t>booked</a:t>
            </a:r>
            <a:r>
              <a:rPr dirty="0" sz="650" spc="315">
                <a:solidFill>
                  <a:srgbClr val="C3602D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5D1F1F"/>
                </a:solidFill>
                <a:latin typeface="Calibri"/>
                <a:cs typeface="Calibri"/>
              </a:rPr>
              <a:t>succe</a:t>
            </a:r>
            <a:r>
              <a:rPr dirty="0" sz="650" spc="-55">
                <a:solidFill>
                  <a:srgbClr val="5D1F1F"/>
                </a:solidFill>
                <a:latin typeface="Calibri"/>
                <a:cs typeface="Calibri"/>
              </a:rPr>
              <a:t> </a:t>
            </a:r>
            <a:r>
              <a:rPr dirty="0" sz="650" spc="-15">
                <a:solidFill>
                  <a:srgbClr val="CD9077"/>
                </a:solidFill>
                <a:latin typeface="Calibri"/>
                <a:cs typeface="Calibri"/>
              </a:rPr>
              <a:t>s</a:t>
            </a:r>
            <a:r>
              <a:rPr dirty="0" sz="650" spc="-40">
                <a:solidFill>
                  <a:srgbClr val="CD9077"/>
                </a:solidFill>
                <a:latin typeface="Calibri"/>
                <a:cs typeface="Calibri"/>
              </a:rPr>
              <a:t> </a:t>
            </a:r>
            <a:r>
              <a:rPr dirty="0" sz="650" spc="-10">
                <a:solidFill>
                  <a:srgbClr val="AC4B1F"/>
                </a:solidFill>
                <a:latin typeface="Calibri"/>
                <a:cs typeface="Calibri"/>
              </a:rPr>
              <a:t>s-</a:t>
            </a:r>
            <a:r>
              <a:rPr dirty="0" sz="650">
                <a:solidFill>
                  <a:srgbClr val="AC4B1F"/>
                </a:solidFill>
                <a:latin typeface="Calibri"/>
                <a:cs typeface="Calibri"/>
              </a:rPr>
              <a:t>Fully’</a:t>
            </a:r>
            <a:r>
              <a:rPr dirty="0" sz="650" spc="204">
                <a:solidFill>
                  <a:srgbClr val="AC4B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*on</a:t>
            </a:r>
            <a:r>
              <a:rPr dirty="0" sz="650" spc="2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5D1F2D"/>
                </a:solidFill>
                <a:latin typeface="Calibri"/>
                <a:cs typeface="Calibri"/>
              </a:rPr>
              <a:t>"</a:t>
            </a:r>
            <a:r>
              <a:rPr dirty="0" sz="650" spc="235">
                <a:solidFill>
                  <a:srgbClr val="5D1F2D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9E601F"/>
                </a:solidFill>
                <a:latin typeface="Calibri"/>
                <a:cs typeface="Calibri"/>
              </a:rPr>
              <a:t>+</a:t>
            </a:r>
            <a:r>
              <a:rPr dirty="0" sz="650" spc="190">
                <a:solidFill>
                  <a:srgbClr val="9E60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8CDBFD"/>
                </a:solidFill>
                <a:latin typeface="Calibri"/>
                <a:cs typeface="Calibri"/>
              </a:rPr>
              <a:t>pas</a:t>
            </a:r>
            <a:r>
              <a:rPr dirty="0" sz="650" spc="-65">
                <a:solidFill>
                  <a:srgbClr val="8CDBFD"/>
                </a:solidFill>
                <a:latin typeface="Calibri"/>
                <a:cs typeface="Calibri"/>
              </a:rPr>
              <a:t> </a:t>
            </a:r>
            <a:r>
              <a:rPr dirty="0" sz="650" spc="-25">
                <a:solidFill>
                  <a:srgbClr val="9CDBFD"/>
                </a:solidFill>
                <a:latin typeface="Calibri"/>
                <a:cs typeface="Calibri"/>
              </a:rPr>
              <a:t>sengenName</a:t>
            </a:r>
            <a:r>
              <a:rPr dirty="0" sz="650" spc="285">
                <a:solidFill>
                  <a:srgbClr val="9CDBFD"/>
                </a:solidFill>
                <a:latin typeface="Calibri"/>
                <a:cs typeface="Calibri"/>
              </a:rPr>
              <a:t> </a:t>
            </a:r>
            <a:r>
              <a:rPr dirty="0" sz="650" spc="-50">
                <a:solidFill>
                  <a:srgbClr val="C8C8C8"/>
                </a:solidFill>
                <a:latin typeface="Calibri"/>
                <a:cs typeface="Calibri"/>
              </a:rPr>
              <a:t>+</a:t>
            </a:r>
            <a:endParaRPr sz="650">
              <a:latin typeface="Calibri"/>
              <a:cs typeface="Calibri"/>
            </a:endParaRPr>
          </a:p>
          <a:p>
            <a:pPr marL="1511935">
              <a:lnSpc>
                <a:spcPct val="100000"/>
              </a:lnSpc>
              <a:spcBef>
                <a:spcPts val="35"/>
              </a:spcBef>
              <a:tabLst>
                <a:tab pos="1722120" algn="l"/>
              </a:tabLst>
            </a:pPr>
            <a:r>
              <a:rPr dirty="0" sz="650" spc="-114">
                <a:solidFill>
                  <a:srgbClr val="AC4B1F"/>
                </a:solidFill>
                <a:latin typeface="Calibri"/>
                <a:cs typeface="Calibri"/>
              </a:rPr>
              <a:t>+-</a:t>
            </a:r>
            <a:r>
              <a:rPr dirty="0" sz="650" spc="-25">
                <a:solidFill>
                  <a:srgbClr val="AC4B1F"/>
                </a:solidFill>
                <a:latin typeface="Calibri"/>
                <a:cs typeface="Calibri"/>
              </a:rPr>
              <a:t>ith</a:t>
            </a:r>
            <a:r>
              <a:rPr dirty="0" sz="650">
                <a:solidFill>
                  <a:srgbClr val="AC4B1F"/>
                </a:solidFill>
                <a:latin typeface="Calibri"/>
                <a:cs typeface="Calibri"/>
              </a:rPr>
              <a:t>	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Seat</a:t>
            </a:r>
            <a:r>
              <a:rPr dirty="0" sz="650" spc="204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 spc="-60">
                <a:solidFill>
                  <a:srgbClr val="5D1F1F"/>
                </a:solidFill>
                <a:latin typeface="Calibri"/>
                <a:cs typeface="Calibri"/>
              </a:rPr>
              <a:t>l'Jurrbe</a:t>
            </a:r>
            <a:r>
              <a:rPr dirty="0" sz="650" spc="-55">
                <a:solidFill>
                  <a:srgbClr val="5D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5D1F1F"/>
                </a:solidFill>
                <a:latin typeface="Calibri"/>
                <a:cs typeface="Calibri"/>
              </a:rPr>
              <a:t>r</a:t>
            </a:r>
            <a:r>
              <a:rPr dirty="0" sz="650" spc="330">
                <a:solidFill>
                  <a:srgbClr val="5D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C4B1F"/>
                </a:solidFill>
                <a:latin typeface="Calibri"/>
                <a:cs typeface="Calibri"/>
              </a:rPr>
              <a:t>"</a:t>
            </a:r>
            <a:r>
              <a:rPr dirty="0" sz="650" spc="245">
                <a:solidFill>
                  <a:srgbClr val="AC4B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D4C49E"/>
                </a:solidFill>
                <a:latin typeface="Calibri"/>
                <a:cs typeface="Calibri"/>
              </a:rPr>
              <a:t>+</a:t>
            </a:r>
            <a:r>
              <a:rPr dirty="0" sz="650" spc="175">
                <a:solidFill>
                  <a:srgbClr val="D4C49E"/>
                </a:solidFill>
                <a:latin typeface="Calibri"/>
                <a:cs typeface="Calibri"/>
              </a:rPr>
              <a:t> </a:t>
            </a:r>
            <a:r>
              <a:rPr dirty="0" sz="650" spc="-10">
                <a:solidFill>
                  <a:srgbClr val="9CCDC3"/>
                </a:solidFill>
                <a:latin typeface="Calibri"/>
                <a:cs typeface="Calibri"/>
              </a:rPr>
              <a:t>seat</a:t>
            </a:r>
            <a:r>
              <a:rPr dirty="0" sz="650" spc="-10">
                <a:solidFill>
                  <a:srgbClr val="4F1F1F"/>
                </a:solidFill>
                <a:latin typeface="Calibri"/>
                <a:cs typeface="Calibri"/>
              </a:rPr>
              <a:t>Numben</a:t>
            </a:r>
            <a:r>
              <a:rPr dirty="0" sz="650" spc="200">
                <a:solidFill>
                  <a:srgbClr val="4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9E601F"/>
                </a:solidFill>
                <a:latin typeface="Calibri"/>
                <a:cs typeface="Calibri"/>
              </a:rPr>
              <a:t>+</a:t>
            </a:r>
            <a:r>
              <a:rPr dirty="0" sz="650" spc="204">
                <a:solidFill>
                  <a:srgbClr val="9E60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CD8249"/>
                </a:solidFill>
                <a:latin typeface="Calibri"/>
                <a:cs typeface="Calibri"/>
              </a:rPr>
              <a:t>"</a:t>
            </a:r>
            <a:r>
              <a:rPr dirty="0" sz="650" spc="20">
                <a:solidFill>
                  <a:srgbClr val="CD8249"/>
                </a:solidFill>
                <a:latin typeface="Calibri"/>
                <a:cs typeface="Calibri"/>
              </a:rPr>
              <a:t> </a:t>
            </a:r>
            <a:r>
              <a:rPr dirty="0" sz="650" spc="-80">
                <a:solidFill>
                  <a:srgbClr val="7E1F1F"/>
                </a:solidFill>
                <a:latin typeface="Calibri"/>
                <a:cs typeface="Calibri"/>
              </a:rPr>
              <a:t>'</a:t>
            </a:r>
            <a:r>
              <a:rPr dirty="0" sz="650" spc="25">
                <a:solidFill>
                  <a:srgbClr val="7E1F1F"/>
                </a:solidFill>
                <a:latin typeface="Calibri"/>
                <a:cs typeface="Calibri"/>
              </a:rPr>
              <a:t> </a:t>
            </a:r>
            <a:r>
              <a:rPr dirty="0" sz="650" spc="-50">
                <a:solidFill>
                  <a:srgbClr val="5D1F2D"/>
                </a:solidFill>
                <a:latin typeface="Calibri"/>
                <a:cs typeface="Calibri"/>
              </a:rPr>
              <a:t>"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01814" y="3221482"/>
            <a:ext cx="2879090" cy="10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" spc="-65">
                <a:solidFill>
                  <a:srgbClr val="1F1F1F"/>
                </a:solidFill>
                <a:latin typeface="Calibri"/>
                <a:cs typeface="Calibri"/>
              </a:rPr>
              <a:t>Sys</a:t>
            </a:r>
            <a:r>
              <a:rPr dirty="0" sz="550" spc="484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550" spc="-50">
                <a:solidFill>
                  <a:srgbClr val="CCCCCC"/>
                </a:solidFill>
                <a:latin typeface="Calibri"/>
                <a:cs typeface="Calibri"/>
              </a:rPr>
              <a:t>Mem</a:t>
            </a:r>
            <a:r>
              <a:rPr dirty="0" sz="550" spc="-50">
                <a:solidFill>
                  <a:srgbClr val="33591F"/>
                </a:solidFill>
                <a:latin typeface="Calibri"/>
                <a:cs typeface="Calibri"/>
              </a:rPr>
              <a:t>a</a:t>
            </a:r>
            <a:r>
              <a:rPr dirty="0" sz="550" spc="-50">
                <a:solidFill>
                  <a:srgbClr val="CCCCCC"/>
                </a:solidFill>
                <a:latin typeface="Calibri"/>
                <a:cs typeface="Calibri"/>
              </a:rPr>
              <a:t>.</a:t>
            </a:r>
            <a:r>
              <a:rPr dirty="0" sz="550" spc="315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4FA3A8"/>
                </a:solidFill>
                <a:latin typeface="Calibri"/>
                <a:cs typeface="Calibri"/>
              </a:rPr>
              <a:t>ut</a:t>
            </a:r>
            <a:r>
              <a:rPr dirty="0" sz="550" spc="100">
                <a:solidFill>
                  <a:srgbClr val="4FA3A8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CCCCCC"/>
                </a:solidFill>
                <a:latin typeface="Calibri"/>
                <a:cs typeface="Calibri"/>
              </a:rPr>
              <a:t>.</a:t>
            </a:r>
            <a:r>
              <a:rPr dirty="0" sz="550" spc="2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621F1F"/>
                </a:solidFill>
                <a:latin typeface="Calibri"/>
                <a:cs typeface="Calibri"/>
              </a:rPr>
              <a:t>p</a:t>
            </a:r>
            <a:r>
              <a:rPr dirty="0" sz="550">
                <a:solidFill>
                  <a:srgbClr val="CFA342"/>
                </a:solidFill>
                <a:latin typeface="Calibri"/>
                <a:cs typeface="Calibri"/>
              </a:rPr>
              <a:t>r'i</a:t>
            </a:r>
            <a:r>
              <a:rPr dirty="0" sz="550" spc="50">
                <a:solidFill>
                  <a:srgbClr val="CFA342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621F1F"/>
                </a:solidFill>
                <a:latin typeface="Calibri"/>
                <a:cs typeface="Calibri"/>
              </a:rPr>
              <a:t>ntl</a:t>
            </a:r>
            <a:r>
              <a:rPr dirty="0" sz="550" spc="210">
                <a:solidFill>
                  <a:srgbClr val="621F1F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B8891F"/>
                </a:solidFill>
                <a:latin typeface="Calibri"/>
                <a:cs typeface="Calibri"/>
              </a:rPr>
              <a:t>n</a:t>
            </a:r>
            <a:r>
              <a:rPr dirty="0" sz="550">
                <a:solidFill>
                  <a:srgbClr val="167CA8"/>
                </a:solidFill>
                <a:latin typeface="Calibri"/>
                <a:cs typeface="Calibri"/>
              </a:rPr>
              <a:t>'</a:t>
            </a:r>
            <a:r>
              <a:rPr dirty="0" sz="550" spc="260">
                <a:solidFill>
                  <a:srgbClr val="167CA8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9A361F"/>
                </a:solidFill>
                <a:latin typeface="Calibri"/>
                <a:cs typeface="Calibri"/>
              </a:rPr>
              <a:t>"</a:t>
            </a:r>
            <a:r>
              <a:rPr dirty="0" sz="550">
                <a:solidFill>
                  <a:srgbClr val="C3602D"/>
                </a:solidFill>
                <a:latin typeface="Calibri"/>
                <a:cs typeface="Calibri"/>
              </a:rPr>
              <a:t>f'lo</a:t>
            </a:r>
            <a:r>
              <a:rPr dirty="0" sz="550" spc="250">
                <a:solidFill>
                  <a:srgbClr val="C3602D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1F1F1F"/>
                </a:solidFill>
                <a:latin typeface="Calibri"/>
                <a:cs typeface="Calibri"/>
              </a:rPr>
              <a:t>sea</a:t>
            </a:r>
            <a:r>
              <a:rPr dirty="0" sz="550" spc="1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1F1F1F"/>
                </a:solidFill>
                <a:latin typeface="Calibri"/>
                <a:cs typeface="Calibri"/>
              </a:rPr>
              <a:t>ts</a:t>
            </a:r>
            <a:r>
              <a:rPr dirty="0" sz="550" spc="434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C3602D"/>
                </a:solidFill>
                <a:latin typeface="Calibri"/>
                <a:cs typeface="Calibri"/>
              </a:rPr>
              <a:t>a‘.</a:t>
            </a:r>
            <a:r>
              <a:rPr dirty="0" sz="550" spc="-15">
                <a:solidFill>
                  <a:srgbClr val="C3602D"/>
                </a:solidFill>
                <a:latin typeface="Calibri"/>
                <a:cs typeface="Calibri"/>
              </a:rPr>
              <a:t> </a:t>
            </a:r>
            <a:r>
              <a:rPr dirty="0" sz="550" spc="-10">
                <a:solidFill>
                  <a:srgbClr val="C3602D"/>
                </a:solidFill>
                <a:latin typeface="Calibri"/>
                <a:cs typeface="Calibri"/>
              </a:rPr>
              <a:t>a</a:t>
            </a:r>
            <a:r>
              <a:rPr dirty="0" sz="550" spc="-35">
                <a:solidFill>
                  <a:srgbClr val="C3602D"/>
                </a:solidFill>
                <a:latin typeface="Calibri"/>
                <a:cs typeface="Calibri"/>
              </a:rPr>
              <a:t> </a:t>
            </a:r>
            <a:r>
              <a:rPr dirty="0" sz="550" spc="90">
                <a:solidFill>
                  <a:srgbClr val="1F1F1F"/>
                </a:solidFill>
                <a:latin typeface="Calibri"/>
                <a:cs typeface="Calibri"/>
              </a:rPr>
              <a:t>viable</a:t>
            </a:r>
            <a:r>
              <a:rPr dirty="0" sz="550" spc="229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9A8277"/>
                </a:solidFill>
                <a:latin typeface="Calibri"/>
                <a:cs typeface="Calibri"/>
              </a:rPr>
              <a:t>on</a:t>
            </a:r>
            <a:r>
              <a:rPr dirty="0" sz="550" spc="200">
                <a:solidFill>
                  <a:srgbClr val="9A8277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1F1F1F"/>
                </a:solidFill>
                <a:latin typeface="Calibri"/>
                <a:cs typeface="Calibri"/>
              </a:rPr>
              <a:t>‘1</a:t>
            </a:r>
            <a:r>
              <a:rPr dirty="0" sz="55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1F1F1F"/>
                </a:solidFill>
                <a:latin typeface="Calibri"/>
                <a:cs typeface="Calibri"/>
              </a:rPr>
              <a:t>zp</a:t>
            </a:r>
            <a:r>
              <a:rPr dirty="0" sz="55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5D1F1F"/>
                </a:solidFill>
                <a:latin typeface="Calibri"/>
                <a:cs typeface="Calibri"/>
              </a:rPr>
              <a:t>h</a:t>
            </a:r>
            <a:r>
              <a:rPr dirty="0" sz="550">
                <a:solidFill>
                  <a:srgbClr val="C3602D"/>
                </a:solidFill>
                <a:latin typeface="Calibri"/>
                <a:cs typeface="Calibri"/>
              </a:rPr>
              <a:t>I</a:t>
            </a:r>
            <a:r>
              <a:rPr dirty="0" sz="550" spc="434">
                <a:solidFill>
                  <a:srgbClr val="C3602D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5D1F2D"/>
                </a:solidFill>
                <a:latin typeface="Calibri"/>
                <a:cs typeface="Calibri"/>
              </a:rPr>
              <a:t>"</a:t>
            </a:r>
            <a:r>
              <a:rPr dirty="0" sz="550" spc="275">
                <a:solidFill>
                  <a:srgbClr val="5D1F2D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CCCCCC"/>
                </a:solidFill>
                <a:latin typeface="Calibri"/>
                <a:cs typeface="Calibri"/>
              </a:rPr>
              <a:t>+</a:t>
            </a:r>
            <a:r>
              <a:rPr dirty="0" sz="550" spc="26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1F1F1F"/>
                </a:solidFill>
                <a:latin typeface="Calibri"/>
                <a:cs typeface="Calibri"/>
              </a:rPr>
              <a:t>-F1ig</a:t>
            </a:r>
            <a:r>
              <a:rPr dirty="0" sz="550" spc="-7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550" spc="80">
                <a:solidFill>
                  <a:srgbClr val="8CA383"/>
                </a:solidFill>
                <a:latin typeface="Calibri"/>
                <a:cs typeface="Calibri"/>
              </a:rPr>
              <a:t>held</a:t>
            </a:r>
            <a:r>
              <a:rPr dirty="0" sz="550" spc="150">
                <a:solidFill>
                  <a:srgbClr val="8CA383"/>
                </a:solidFill>
                <a:latin typeface="Calibri"/>
                <a:cs typeface="Calibri"/>
              </a:rPr>
              <a:t> </a:t>
            </a:r>
            <a:r>
              <a:rPr dirty="0" sz="550" spc="90">
                <a:solidFill>
                  <a:srgbClr val="C8C8C8"/>
                </a:solidFill>
                <a:latin typeface="Calibri"/>
                <a:cs typeface="Calibri"/>
              </a:rPr>
              <a:t>+</a:t>
            </a:r>
            <a:r>
              <a:rPr dirty="0" sz="550" spc="220">
                <a:solidFill>
                  <a:srgbClr val="C8C8C8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5D1F1F"/>
                </a:solidFill>
                <a:latin typeface="Calibri"/>
                <a:cs typeface="Calibri"/>
              </a:rPr>
              <a:t>"</a:t>
            </a:r>
            <a:r>
              <a:rPr dirty="0" sz="550">
                <a:solidFill>
                  <a:srgbClr val="C39077"/>
                </a:solidFill>
                <a:latin typeface="Calibri"/>
                <a:cs typeface="Calibri"/>
              </a:rPr>
              <a:t>!</a:t>
            </a:r>
            <a:r>
              <a:rPr dirty="0" sz="550" spc="65">
                <a:solidFill>
                  <a:srgbClr val="C39077"/>
                </a:solidFill>
                <a:latin typeface="Calibri"/>
                <a:cs typeface="Calibri"/>
              </a:rPr>
              <a:t> </a:t>
            </a:r>
            <a:r>
              <a:rPr dirty="0" sz="550">
                <a:solidFill>
                  <a:srgbClr val="CD8249"/>
                </a:solidFill>
                <a:latin typeface="Calibri"/>
                <a:cs typeface="Calibri"/>
              </a:rPr>
              <a:t>’</a:t>
            </a:r>
            <a:r>
              <a:rPr dirty="0" sz="550">
                <a:solidFill>
                  <a:srgbClr val="5D1F1F"/>
                </a:solidFill>
                <a:latin typeface="Calibri"/>
                <a:cs typeface="Calibri"/>
              </a:rPr>
              <a:t>’</a:t>
            </a:r>
            <a:r>
              <a:rPr dirty="0" sz="550">
                <a:solidFill>
                  <a:srgbClr val="167CA8"/>
                </a:solidFill>
                <a:latin typeface="Calibri"/>
                <a:cs typeface="Calibri"/>
              </a:rPr>
              <a:t>'</a:t>
            </a:r>
            <a:r>
              <a:rPr dirty="0" sz="550" spc="250">
                <a:solidFill>
                  <a:srgbClr val="167CA8"/>
                </a:solidFill>
                <a:latin typeface="Calibri"/>
                <a:cs typeface="Calibri"/>
              </a:rPr>
              <a:t> </a:t>
            </a:r>
            <a:r>
              <a:rPr dirty="0" sz="550" spc="-50">
                <a:solidFill>
                  <a:srgbClr val="5B97C1"/>
                </a:solidFill>
                <a:latin typeface="Calibri"/>
                <a:cs typeface="Calibri"/>
              </a:rPr>
              <a:t>;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01722" y="3730244"/>
            <a:ext cx="180593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CCCCCC"/>
                </a:solidFill>
                <a:latin typeface="Calibri"/>
                <a:cs typeface="Calibri"/>
              </a:rPr>
              <a:t>System.</a:t>
            </a:r>
            <a:r>
              <a:rPr dirty="0" sz="600" spc="-4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2323"/>
                </a:solidFill>
                <a:latin typeface="Calibri"/>
                <a:cs typeface="Calibri"/>
              </a:rPr>
              <a:t>orit </a:t>
            </a:r>
            <a:r>
              <a:rPr dirty="0" sz="600">
                <a:solidFill>
                  <a:srgbClr val="CCCCCC"/>
                </a:solidFill>
                <a:latin typeface="Calibri"/>
                <a:cs typeface="Calibri"/>
              </a:rPr>
              <a:t>.</a:t>
            </a:r>
            <a:r>
              <a:rPr dirty="0" sz="600" spc="1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A5CDAA"/>
                </a:solidFill>
                <a:latin typeface="Calibri"/>
                <a:cs typeface="Calibri"/>
              </a:rPr>
              <a:t>pn</a:t>
            </a:r>
            <a:r>
              <a:rPr dirty="0" sz="600">
                <a:solidFill>
                  <a:srgbClr val="CFA342"/>
                </a:solidFill>
                <a:latin typeface="Calibri"/>
                <a:cs typeface="Calibri"/>
              </a:rPr>
              <a:t>i</a:t>
            </a:r>
            <a:r>
              <a:rPr dirty="0" sz="600" spc="90">
                <a:solidFill>
                  <a:srgbClr val="CFA34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DBB862"/>
                </a:solidFill>
                <a:latin typeface="Calibri"/>
                <a:cs typeface="Calibri"/>
              </a:rPr>
              <a:t>nt</a:t>
            </a:r>
            <a:r>
              <a:rPr dirty="0" sz="600" spc="-15">
                <a:solidFill>
                  <a:srgbClr val="DBB86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CFA342"/>
                </a:solidFill>
                <a:latin typeface="Calibri"/>
                <a:cs typeface="Calibri"/>
              </a:rPr>
              <a:t>1</a:t>
            </a:r>
            <a:r>
              <a:rPr dirty="0" sz="600">
                <a:solidFill>
                  <a:srgbClr val="169EDB"/>
                </a:solidFill>
                <a:latin typeface="Calibri"/>
                <a:cs typeface="Calibri"/>
              </a:rPr>
              <a:t>n:</a:t>
            </a:r>
            <a:r>
              <a:rPr dirty="0" sz="600" spc="105">
                <a:solidFill>
                  <a:srgbClr val="169EDB"/>
                </a:solidFill>
                <a:latin typeface="Calibri"/>
                <a:cs typeface="Calibri"/>
              </a:rPr>
              <a:t> </a:t>
            </a:r>
            <a:r>
              <a:rPr dirty="0" sz="600" spc="70">
                <a:solidFill>
                  <a:srgbClr val="5D1F1F"/>
                </a:solidFill>
                <a:latin typeface="Calibri"/>
                <a:cs typeface="Calibri"/>
              </a:rPr>
              <a:t>"</a:t>
            </a:r>
            <a:r>
              <a:rPr dirty="0" sz="600" spc="70">
                <a:solidFill>
                  <a:srgbClr val="AC4B1F"/>
                </a:solidFill>
                <a:latin typeface="Calibri"/>
                <a:cs typeface="Calibri"/>
              </a:rPr>
              <a:t>F</a:t>
            </a:r>
            <a:r>
              <a:rPr dirty="0" sz="600" spc="70">
                <a:solidFill>
                  <a:srgbClr val="232323"/>
                </a:solidFill>
                <a:latin typeface="Calibri"/>
                <a:cs typeface="Calibri"/>
              </a:rPr>
              <a:t>Light</a:t>
            </a:r>
            <a:r>
              <a:rPr dirty="0" sz="600" spc="28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600" spc="80">
                <a:solidFill>
                  <a:srgbClr val="1F1F1F"/>
                </a:solidFill>
                <a:latin typeface="Calibri"/>
                <a:cs typeface="Calibri"/>
              </a:rPr>
              <a:t>ID</a:t>
            </a:r>
            <a:r>
              <a:rPr dirty="0" sz="600" spc="2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00" spc="95">
                <a:solidFill>
                  <a:srgbClr val="7E1F1F"/>
                </a:solidFill>
                <a:latin typeface="Calibri"/>
                <a:cs typeface="Calibri"/>
              </a:rPr>
              <a:t>not</a:t>
            </a:r>
            <a:r>
              <a:rPr dirty="0" sz="600" spc="130">
                <a:solidFill>
                  <a:srgbClr val="7E1F1F"/>
                </a:solidFill>
                <a:latin typeface="Calibri"/>
                <a:cs typeface="Calibri"/>
              </a:rPr>
              <a:t> </a:t>
            </a:r>
            <a:r>
              <a:rPr dirty="0" sz="600" spc="-120">
                <a:solidFill>
                  <a:srgbClr val="9A361F"/>
                </a:solidFill>
                <a:latin typeface="Calibri"/>
                <a:cs typeface="Calibri"/>
              </a:rPr>
              <a:t>-</a:t>
            </a:r>
            <a:r>
              <a:rPr dirty="0" sz="600" spc="-100">
                <a:solidFill>
                  <a:srgbClr val="9A361F"/>
                </a:solidFill>
                <a:latin typeface="Calibri"/>
                <a:cs typeface="Calibri"/>
              </a:rPr>
              <a:t>L-</a:t>
            </a:r>
            <a:r>
              <a:rPr dirty="0" sz="600" spc="-10">
                <a:solidFill>
                  <a:srgbClr val="AC4B1F"/>
                </a:solidFill>
                <a:latin typeface="Calibri"/>
                <a:cs typeface="Calibri"/>
              </a:rPr>
              <a:t>ound</a:t>
            </a:r>
            <a:r>
              <a:rPr dirty="0" sz="600" spc="-15">
                <a:solidFill>
                  <a:srgbClr val="AC4B1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F1F1F"/>
                </a:solidFill>
                <a:latin typeface="Calibri"/>
                <a:cs typeface="Calibri"/>
              </a:rPr>
              <a:t>'</a:t>
            </a:r>
            <a:r>
              <a:rPr dirty="0" sz="60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9A361F"/>
                </a:solidFill>
                <a:latin typeface="Calibri"/>
                <a:cs typeface="Calibri"/>
              </a:rPr>
              <a:t>"</a:t>
            </a:r>
            <a:r>
              <a:rPr dirty="0" sz="600" spc="360">
                <a:solidFill>
                  <a:srgbClr val="9A361F"/>
                </a:solidFill>
                <a:latin typeface="Calibri"/>
                <a:cs typeface="Calibri"/>
              </a:rPr>
              <a:t> </a:t>
            </a:r>
            <a:r>
              <a:rPr dirty="0" sz="600" spc="-50">
                <a:solidFill>
                  <a:srgbClr val="9A5D1F"/>
                </a:solidFill>
                <a:latin typeface="Calibri"/>
                <a:cs typeface="Calibri"/>
              </a:rPr>
              <a:t>;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00233" y="4541012"/>
            <a:ext cx="1653539" cy="33655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600">
                <a:solidFill>
                  <a:srgbClr val="1A521F"/>
                </a:solidFill>
                <a:latin typeface="Consolas"/>
                <a:cs typeface="Consolas"/>
              </a:rPr>
              <a:t>System.ont.println</a:t>
            </a:r>
            <a:r>
              <a:rPr dirty="0" sz="600" spc="-25">
                <a:solidFill>
                  <a:srgbClr val="1A521F"/>
                </a:solidFill>
                <a:latin typeface="Consolas"/>
                <a:cs typeface="Consolas"/>
              </a:rPr>
              <a:t> </a:t>
            </a:r>
            <a:r>
              <a:rPr dirty="0" sz="600">
                <a:solidFill>
                  <a:srgbClr val="9A361F"/>
                </a:solidFill>
                <a:latin typeface="Consolas"/>
                <a:cs typeface="Consolas"/>
              </a:rPr>
              <a:t>"booking</a:t>
            </a:r>
            <a:r>
              <a:rPr dirty="0" sz="600" spc="55">
                <a:solidFill>
                  <a:srgbClr val="9A361F"/>
                </a:solidFill>
                <a:latin typeface="Consolas"/>
                <a:cs typeface="Consolas"/>
              </a:rPr>
              <a:t> </a:t>
            </a:r>
            <a:r>
              <a:rPr dirty="0" sz="600" spc="-20">
                <a:solidFill>
                  <a:srgbClr val="9A361F"/>
                </a:solidFill>
                <a:latin typeface="Consolas"/>
                <a:cs typeface="Consolas"/>
              </a:rPr>
              <a:t>Details:"</a:t>
            </a:r>
            <a:r>
              <a:rPr dirty="0" sz="600" spc="-225">
                <a:solidFill>
                  <a:srgbClr val="9A361F"/>
                </a:solidFill>
                <a:latin typeface="Consolas"/>
                <a:cs typeface="Consolas"/>
              </a:rPr>
              <a:t> </a:t>
            </a:r>
            <a:r>
              <a:rPr dirty="0" sz="600" spc="-35">
                <a:solidFill>
                  <a:srgbClr val="9ABDCC"/>
                </a:solidFill>
                <a:latin typeface="Consolas"/>
                <a:cs typeface="Consolas"/>
              </a:rPr>
              <a:t>:;</a:t>
            </a:r>
            <a:endParaRPr sz="600">
              <a:latin typeface="Consolas"/>
              <a:cs typeface="Consolas"/>
            </a:endParaRPr>
          </a:p>
          <a:p>
            <a:pPr marL="181610" marR="304800" indent="-165735">
              <a:lnSpc>
                <a:spcPct val="113300"/>
              </a:lnSpc>
              <a:tabLst>
                <a:tab pos="974090" algn="l"/>
              </a:tabLst>
            </a:pPr>
            <a:r>
              <a:rPr dirty="0" sz="600">
                <a:solidFill>
                  <a:srgbClr val="95341F"/>
                </a:solidFill>
                <a:latin typeface="Calibri"/>
                <a:cs typeface="Calibri"/>
              </a:rPr>
              <a:t>TOr</a:t>
            </a:r>
            <a:r>
              <a:rPr dirty="0" sz="600" spc="85">
                <a:solidFill>
                  <a:srgbClr val="95341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67CA8"/>
                </a:solidFill>
                <a:latin typeface="Calibri"/>
                <a:cs typeface="Calibri"/>
              </a:rPr>
              <a:t>’</a:t>
            </a:r>
            <a:r>
              <a:rPr dirty="0" sz="600" spc="210">
                <a:solidFill>
                  <a:srgbClr val="167CA8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F1F64"/>
                </a:solidFill>
                <a:latin typeface="Calibri"/>
                <a:cs typeface="Calibri"/>
              </a:rPr>
              <a:t>BOo</a:t>
            </a:r>
            <a:r>
              <a:rPr dirty="0" sz="600" spc="185">
                <a:solidFill>
                  <a:srgbClr val="1F1F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F1F64"/>
                </a:solidFill>
                <a:latin typeface="Calibri"/>
                <a:cs typeface="Calibri"/>
              </a:rPr>
              <a:t>'</a:t>
            </a:r>
            <a:r>
              <a:rPr dirty="0" sz="600" spc="55">
                <a:solidFill>
                  <a:srgbClr val="1F1F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49544"/>
                </a:solidFill>
                <a:latin typeface="Calibri"/>
                <a:cs typeface="Calibri"/>
              </a:rPr>
              <a:t>’8</a:t>
            </a:r>
            <a:r>
              <a:rPr dirty="0" sz="600" spc="325">
                <a:solidFill>
                  <a:srgbClr val="44954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9CDBFD"/>
                </a:solidFill>
                <a:latin typeface="Calibri"/>
                <a:cs typeface="Calibri"/>
              </a:rPr>
              <a:t>booking</a:t>
            </a:r>
            <a:r>
              <a:rPr dirty="0" sz="600">
                <a:solidFill>
                  <a:srgbClr val="9CDBFD"/>
                </a:solidFill>
                <a:latin typeface="Calibri"/>
                <a:cs typeface="Calibri"/>
              </a:rPr>
              <a:t>	</a:t>
            </a:r>
            <a:r>
              <a:rPr dirty="0" sz="600" spc="30">
                <a:solidFill>
                  <a:srgbClr val="1A6783"/>
                </a:solidFill>
                <a:latin typeface="Calibri"/>
                <a:cs typeface="Calibri"/>
              </a:rPr>
              <a:t>bookings</a:t>
            </a:r>
            <a:r>
              <a:rPr dirty="0" sz="600" spc="120">
                <a:solidFill>
                  <a:srgbClr val="1A6783"/>
                </a:solidFill>
                <a:latin typeface="Calibri"/>
                <a:cs typeface="Calibri"/>
              </a:rPr>
              <a:t> </a:t>
            </a:r>
            <a:r>
              <a:rPr dirty="0" sz="600" spc="-50">
                <a:solidFill>
                  <a:srgbClr val="1A6783"/>
                </a:solidFill>
                <a:latin typeface="Calibri"/>
                <a:cs typeface="Calibri"/>
              </a:rPr>
              <a:t>:</a:t>
            </a:r>
            <a:r>
              <a:rPr dirty="0" sz="600" spc="500">
                <a:solidFill>
                  <a:srgbClr val="1A6783"/>
                </a:solidFill>
                <a:latin typeface="Calibri"/>
                <a:cs typeface="Calibri"/>
              </a:rPr>
              <a:t> </a:t>
            </a:r>
            <a:r>
              <a:rPr dirty="0" sz="600" spc="30">
                <a:solidFill>
                  <a:srgbClr val="CCCCCC"/>
                </a:solidFill>
                <a:latin typeface="Calibri"/>
                <a:cs typeface="Calibri"/>
              </a:rPr>
              <a:t>System.</a:t>
            </a:r>
            <a:r>
              <a:rPr dirty="0" sz="600" spc="-4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00" spc="70">
                <a:solidFill>
                  <a:srgbClr val="CCCCCC"/>
                </a:solidFill>
                <a:latin typeface="Calibri"/>
                <a:cs typeface="Calibri"/>
              </a:rPr>
              <a:t>out.</a:t>
            </a:r>
            <a:r>
              <a:rPr dirty="0" sz="600" spc="-2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00" spc="55">
                <a:solidFill>
                  <a:srgbClr val="DBB862"/>
                </a:solidFill>
                <a:latin typeface="Calibri"/>
                <a:cs typeface="Calibri"/>
              </a:rPr>
              <a:t>orlnt1n</a:t>
            </a:r>
            <a:r>
              <a:rPr dirty="0" sz="600" spc="55">
                <a:solidFill>
                  <a:srgbClr val="831F1F"/>
                </a:solidFill>
                <a:latin typeface="Calibri"/>
                <a:cs typeface="Calibri"/>
              </a:rPr>
              <a:t>(booking)</a:t>
            </a:r>
            <a:r>
              <a:rPr dirty="0" sz="600" spc="50">
                <a:solidFill>
                  <a:srgbClr val="831F1F"/>
                </a:solidFill>
                <a:latin typeface="Calibri"/>
                <a:cs typeface="Calibri"/>
              </a:rPr>
              <a:t> </a:t>
            </a:r>
            <a:r>
              <a:rPr dirty="0" sz="600" spc="-50">
                <a:solidFill>
                  <a:srgbClr val="CCCCCC"/>
                </a:solidFill>
                <a:latin typeface="Calibri"/>
                <a:cs typeface="Calibri"/>
              </a:rPr>
              <a:t>;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02018" y="5275579"/>
            <a:ext cx="5177790" cy="1032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186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4DBA7C"/>
                </a:solidFill>
                <a:latin typeface="Calibri"/>
                <a:cs typeface="Calibri"/>
              </a:rPr>
              <a:t>Sea</a:t>
            </a:r>
            <a:r>
              <a:rPr dirty="0" sz="600">
                <a:solidFill>
                  <a:srgbClr val="212121"/>
                </a:solidFill>
                <a:latin typeface="Calibri"/>
                <a:cs typeface="Calibri"/>
              </a:rPr>
              <a:t>n</a:t>
            </a:r>
            <a:r>
              <a:rPr dirty="0" sz="600">
                <a:solidFill>
                  <a:srgbClr val="335D1F"/>
                </a:solidFill>
                <a:latin typeface="Calibri"/>
                <a:cs typeface="Calibri"/>
              </a:rPr>
              <a:t>new</a:t>
            </a:r>
            <a:r>
              <a:rPr dirty="0" sz="600" spc="350">
                <a:solidFill>
                  <a:srgbClr val="335D1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7CDFD"/>
                </a:solidFill>
                <a:latin typeface="Calibri"/>
                <a:cs typeface="Calibri"/>
              </a:rPr>
              <a:t>scanner</a:t>
            </a:r>
            <a:r>
              <a:rPr dirty="0" sz="600" spc="320">
                <a:solidFill>
                  <a:srgbClr val="67CDFD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D4D4D4"/>
                </a:solidFill>
                <a:latin typeface="Calibri"/>
                <a:cs typeface="Calibri"/>
              </a:rPr>
              <a:t>=</a:t>
            </a:r>
            <a:r>
              <a:rPr dirty="0" sz="600" spc="315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dirty="0" sz="600" spc="-45">
                <a:solidFill>
                  <a:srgbClr val="C46977"/>
                </a:solidFill>
                <a:latin typeface="Calibri"/>
                <a:cs typeface="Calibri"/>
              </a:rPr>
              <a:t>ne'.•</a:t>
            </a:r>
            <a:r>
              <a:rPr dirty="0" sz="600" spc="355">
                <a:solidFill>
                  <a:srgbClr val="C46977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DBB862"/>
                </a:solidFill>
                <a:latin typeface="Calibri"/>
                <a:cs typeface="Calibri"/>
              </a:rPr>
              <a:t>Scanner</a:t>
            </a:r>
            <a:r>
              <a:rPr dirty="0" sz="600" spc="40">
                <a:solidFill>
                  <a:srgbClr val="DBB86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68EC4"/>
                </a:solidFill>
                <a:latin typeface="Calibri"/>
                <a:cs typeface="Calibri"/>
              </a:rPr>
              <a:t>:</a:t>
            </a:r>
            <a:r>
              <a:rPr dirty="0" sz="600" spc="50">
                <a:solidFill>
                  <a:srgbClr val="168EC4"/>
                </a:solidFill>
                <a:latin typeface="Calibri"/>
                <a:cs typeface="Calibri"/>
              </a:rPr>
              <a:t> </a:t>
            </a:r>
            <a:r>
              <a:rPr dirty="0" sz="600" spc="50">
                <a:solidFill>
                  <a:srgbClr val="212121"/>
                </a:solidFill>
                <a:latin typeface="Calibri"/>
                <a:cs typeface="Calibri"/>
              </a:rPr>
              <a:t>Systen</a:t>
            </a:r>
            <a:r>
              <a:rPr dirty="0" sz="600" spc="-2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C8C8C8"/>
                </a:solidFill>
                <a:latin typeface="Calibri"/>
                <a:cs typeface="Calibri"/>
              </a:rPr>
              <a:t>.</a:t>
            </a:r>
            <a:r>
              <a:rPr dirty="0" sz="600" spc="-70">
                <a:solidFill>
                  <a:srgbClr val="C8C8C8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49083"/>
                </a:solidFill>
                <a:latin typeface="Calibri"/>
                <a:cs typeface="Calibri"/>
              </a:rPr>
              <a:t>in</a:t>
            </a:r>
            <a:r>
              <a:rPr dirty="0" sz="600" spc="490">
                <a:solidFill>
                  <a:srgbClr val="449083"/>
                </a:solidFill>
                <a:latin typeface="Calibri"/>
                <a:cs typeface="Calibri"/>
              </a:rPr>
              <a:t> </a:t>
            </a:r>
            <a:r>
              <a:rPr dirty="0" sz="600" spc="-50">
                <a:solidFill>
                  <a:srgbClr val="9A5D1F"/>
                </a:solidFill>
                <a:latin typeface="Calibri"/>
                <a:cs typeface="Calibri"/>
              </a:rPr>
              <a:t>,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600">
              <a:latin typeface="Calibri"/>
              <a:cs typeface="Calibri"/>
            </a:endParaRPr>
          </a:p>
          <a:p>
            <a:pPr marL="911860">
              <a:lnSpc>
                <a:spcPct val="100000"/>
              </a:lnSpc>
            </a:pPr>
            <a:r>
              <a:rPr dirty="0" sz="600">
                <a:solidFill>
                  <a:srgbClr val="CCCCCC"/>
                </a:solidFill>
                <a:latin typeface="Calibri"/>
                <a:cs typeface="Calibri"/>
              </a:rPr>
              <a:t>System.</a:t>
            </a:r>
            <a:r>
              <a:rPr dirty="0" sz="600" spc="-55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2323"/>
                </a:solidFill>
                <a:latin typeface="Calibri"/>
                <a:cs typeface="Calibri"/>
              </a:rPr>
              <a:t>orit</a:t>
            </a:r>
            <a:r>
              <a:rPr dirty="0" sz="600" spc="-2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CCCCCC"/>
                </a:solidFill>
                <a:latin typeface="Calibri"/>
                <a:cs typeface="Calibri"/>
              </a:rPr>
              <a:t>.</a:t>
            </a:r>
            <a:r>
              <a:rPr dirty="0" sz="600" spc="-10">
                <a:solidFill>
                  <a:srgbClr val="CCCCCC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A5CDAA"/>
                </a:solidFill>
                <a:latin typeface="Calibri"/>
                <a:cs typeface="Calibri"/>
              </a:rPr>
              <a:t>pn</a:t>
            </a:r>
            <a:r>
              <a:rPr dirty="0" sz="600">
                <a:solidFill>
                  <a:srgbClr val="CFA342"/>
                </a:solidFill>
                <a:latin typeface="Calibri"/>
                <a:cs typeface="Calibri"/>
              </a:rPr>
              <a:t>i</a:t>
            </a:r>
            <a:r>
              <a:rPr dirty="0" sz="600" spc="60">
                <a:solidFill>
                  <a:srgbClr val="CFA34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DBB862"/>
                </a:solidFill>
                <a:latin typeface="Calibri"/>
                <a:cs typeface="Calibri"/>
              </a:rPr>
              <a:t>nt</a:t>
            </a:r>
            <a:r>
              <a:rPr dirty="0" sz="600" spc="-30">
                <a:solidFill>
                  <a:srgbClr val="DBB862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CFA342"/>
                </a:solidFill>
                <a:latin typeface="Calibri"/>
                <a:cs typeface="Calibri"/>
              </a:rPr>
              <a:t>1</a:t>
            </a:r>
            <a:r>
              <a:rPr dirty="0" sz="600">
                <a:solidFill>
                  <a:srgbClr val="169EDB"/>
                </a:solidFill>
                <a:latin typeface="Calibri"/>
                <a:cs typeface="Calibri"/>
              </a:rPr>
              <a:t>n:</a:t>
            </a:r>
            <a:r>
              <a:rPr dirty="0" sz="600" spc="70">
                <a:solidFill>
                  <a:srgbClr val="169EDB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2323"/>
                </a:solidFill>
                <a:latin typeface="Calibri"/>
                <a:cs typeface="Calibri"/>
              </a:rPr>
              <a:t>"'.leTcope</a:t>
            </a:r>
            <a:r>
              <a:rPr dirty="0" sz="600" spc="24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7E1F1F"/>
                </a:solidFill>
                <a:latin typeface="Calibri"/>
                <a:cs typeface="Calibri"/>
              </a:rPr>
              <a:t>I</a:t>
            </a:r>
            <a:r>
              <a:rPr dirty="0" sz="600" spc="70">
                <a:solidFill>
                  <a:srgbClr val="7E1F1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C3602D"/>
                </a:solidFill>
                <a:latin typeface="Calibri"/>
                <a:cs typeface="Calibri"/>
              </a:rPr>
              <a:t>O</a:t>
            </a:r>
            <a:r>
              <a:rPr dirty="0" sz="600" spc="275">
                <a:solidFill>
                  <a:srgbClr val="C3602D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CD723B"/>
                </a:solidFill>
                <a:latin typeface="Calibri"/>
                <a:cs typeface="Calibri"/>
              </a:rPr>
              <a:t>the</a:t>
            </a:r>
            <a:r>
              <a:rPr dirty="0" sz="600" spc="235">
                <a:solidFill>
                  <a:srgbClr val="CD723B"/>
                </a:solidFill>
                <a:latin typeface="Calibri"/>
                <a:cs typeface="Calibri"/>
              </a:rPr>
              <a:t>  </a:t>
            </a:r>
            <a:r>
              <a:rPr dirty="0" sz="600" spc="-25">
                <a:solidFill>
                  <a:srgbClr val="5D1F1F"/>
                </a:solidFill>
                <a:latin typeface="Calibri"/>
                <a:cs typeface="Calibri"/>
              </a:rPr>
              <a:t>AI</a:t>
            </a:r>
            <a:r>
              <a:rPr dirty="0" sz="600" spc="250">
                <a:solidFill>
                  <a:srgbClr val="5D1F1F"/>
                </a:solidFill>
                <a:latin typeface="Calibri"/>
                <a:cs typeface="Calibri"/>
              </a:rPr>
              <a:t> </a:t>
            </a:r>
            <a:r>
              <a:rPr dirty="0" sz="600" spc="55">
                <a:solidFill>
                  <a:srgbClr val="1F1F1F"/>
                </a:solidFill>
                <a:latin typeface="Calibri"/>
                <a:cs typeface="Calibri"/>
              </a:rPr>
              <a:t>ruine</a:t>
            </a:r>
            <a:r>
              <a:rPr dirty="0" sz="600" spc="2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F1F1F"/>
                </a:solidFill>
                <a:latin typeface="Calibri"/>
                <a:cs typeface="Calibri"/>
              </a:rPr>
              <a:t>Tra-F-Fic</a:t>
            </a:r>
            <a:r>
              <a:rPr dirty="0" sz="600" spc="27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C3602D"/>
                </a:solidFill>
                <a:latin typeface="Calibri"/>
                <a:cs typeface="Calibri"/>
              </a:rPr>
              <a:t>Planag=m=nt</a:t>
            </a:r>
            <a:r>
              <a:rPr dirty="0" sz="600" spc="275">
                <a:solidFill>
                  <a:srgbClr val="C3602D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1F1F1F"/>
                </a:solidFill>
                <a:latin typeface="Calibri"/>
                <a:cs typeface="Calibri"/>
              </a:rPr>
              <a:t>5;’st=m"</a:t>
            </a:r>
            <a:r>
              <a:rPr dirty="0" sz="60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00" spc="-95">
                <a:solidFill>
                  <a:srgbClr val="1A521F"/>
                </a:solidFill>
                <a:latin typeface="Calibri"/>
                <a:cs typeface="Calibri"/>
              </a:rPr>
              <a:t>':</a:t>
            </a:r>
            <a:r>
              <a:rPr dirty="0" sz="600" spc="30">
                <a:solidFill>
                  <a:srgbClr val="1A521F"/>
                </a:solidFill>
                <a:latin typeface="Calibri"/>
                <a:cs typeface="Calibri"/>
              </a:rPr>
              <a:t> </a:t>
            </a:r>
            <a:r>
              <a:rPr dirty="0" sz="600" spc="-50">
                <a:solidFill>
                  <a:srgbClr val="7E1F1F"/>
                </a:solidFill>
                <a:latin typeface="Calibri"/>
                <a:cs typeface="Calibri"/>
              </a:rPr>
              <a:t>j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600">
              <a:latin typeface="Calibri"/>
              <a:cs typeface="Calibri"/>
            </a:endParaRPr>
          </a:p>
          <a:p>
            <a:pPr marL="1075690" marR="5080">
              <a:lnSpc>
                <a:spcPct val="116700"/>
              </a:lnSpc>
            </a:pPr>
            <a:r>
              <a:rPr dirty="0" sz="600" spc="-45">
                <a:solidFill>
                  <a:srgbClr val="CCCCCC"/>
                </a:solidFill>
                <a:latin typeface="Courier New"/>
                <a:cs typeface="Courier New"/>
              </a:rPr>
              <a:t>System.out.orintln(”\rl.</a:t>
            </a:r>
            <a:r>
              <a:rPr dirty="0" sz="600" spc="-5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600">
                <a:solidFill>
                  <a:srgbClr val="AC4B1F"/>
                </a:solidFill>
                <a:latin typeface="Courier New"/>
                <a:cs typeface="Courier New"/>
              </a:rPr>
              <a:t>Sdd</a:t>
            </a:r>
            <a:r>
              <a:rPr dirty="0" sz="600" spc="-85">
                <a:solidFill>
                  <a:srgbClr val="AC4B1F"/>
                </a:solidFill>
                <a:latin typeface="Courier New"/>
                <a:cs typeface="Courier New"/>
              </a:rPr>
              <a:t> </a:t>
            </a:r>
            <a:r>
              <a:rPr dirty="0" sz="600" spc="-45">
                <a:solidFill>
                  <a:srgbClr val="1F1F1F"/>
                </a:solidFill>
                <a:latin typeface="Courier New"/>
                <a:cs typeface="Courier New"/>
              </a:rPr>
              <a:t>Flight\n2.</a:t>
            </a:r>
            <a:r>
              <a:rPr dirty="0" sz="600" spc="-1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00" spc="-25">
                <a:solidFill>
                  <a:srgbClr val="1F1F1F"/>
                </a:solidFill>
                <a:latin typeface="Courier New"/>
                <a:cs typeface="Courier New"/>
              </a:rPr>
              <a:t>View</a:t>
            </a:r>
            <a:r>
              <a:rPr dirty="0" sz="600" spc="-4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00" spc="-30">
                <a:solidFill>
                  <a:srgbClr val="1F1F1F"/>
                </a:solidFill>
                <a:latin typeface="Courier New"/>
                <a:cs typeface="Courier New"/>
              </a:rPr>
              <a:t>Plighis\n5</a:t>
            </a:r>
            <a:r>
              <a:rPr dirty="0" sz="600" spc="33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00" spc="-60">
                <a:solidFill>
                  <a:srgbClr val="7E1F1F"/>
                </a:solidFill>
                <a:latin typeface="Courier New"/>
                <a:cs typeface="Courier New"/>
              </a:rPr>
              <a:t>Book</a:t>
            </a:r>
            <a:r>
              <a:rPr dirty="0" sz="600" spc="-35">
                <a:solidFill>
                  <a:srgbClr val="7E1F1F"/>
                </a:solidFill>
                <a:latin typeface="Courier New"/>
                <a:cs typeface="Courier New"/>
              </a:rPr>
              <a:t> </a:t>
            </a:r>
            <a:r>
              <a:rPr dirty="0" sz="600" spc="-40">
                <a:solidFill>
                  <a:srgbClr val="232323"/>
                </a:solidFill>
                <a:latin typeface="Courier New"/>
                <a:cs typeface="Courier New"/>
              </a:rPr>
              <a:t>Ticket\n4.</a:t>
            </a:r>
            <a:r>
              <a:rPr dirty="0" sz="600" spc="-45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dirty="0" sz="600" spc="-95">
                <a:solidFill>
                  <a:srgbClr val="232323"/>
                </a:solidFill>
                <a:latin typeface="Courier New"/>
                <a:cs typeface="Courier New"/>
              </a:rPr>
              <a:t>Vie.‹</a:t>
            </a:r>
            <a:r>
              <a:rPr dirty="0" sz="600" spc="-70">
                <a:solidFill>
                  <a:srgbClr val="232323"/>
                </a:solidFill>
                <a:latin typeface="Courier New"/>
                <a:cs typeface="Courier New"/>
              </a:rPr>
              <a:t> </a:t>
            </a:r>
            <a:r>
              <a:rPr dirty="0" sz="600" spc="-40">
                <a:solidFill>
                  <a:srgbClr val="1F1F1F"/>
                </a:solidFill>
                <a:latin typeface="Courier New"/>
                <a:cs typeface="Courier New"/>
              </a:rPr>
              <a:t>Bookings\r5.</a:t>
            </a:r>
            <a:r>
              <a:rPr dirty="0" sz="600" spc="5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600" spc="-10">
                <a:solidFill>
                  <a:srgbClr val="CCCCCC"/>
                </a:solidFill>
                <a:latin typeface="Courier New"/>
                <a:cs typeface="Courier New"/>
              </a:rPr>
              <a:t>Exit"); </a:t>
            </a:r>
            <a:r>
              <a:rPr dirty="0" sz="600" spc="-45">
                <a:solidFill>
                  <a:srgbClr val="CCCCCC"/>
                </a:solidFill>
                <a:latin typeface="Courier New"/>
                <a:cs typeface="Courier New"/>
              </a:rPr>
              <a:t>System.out.orint(”Enter</a:t>
            </a:r>
            <a:r>
              <a:rPr dirty="0" sz="600" spc="-50">
                <a:solidFill>
                  <a:srgbClr val="CCCCCC"/>
                </a:solidFill>
                <a:latin typeface="Courier New"/>
                <a:cs typeface="Courier New"/>
              </a:rPr>
              <a:t> </a:t>
            </a:r>
            <a:r>
              <a:rPr dirty="0" sz="600" spc="-25">
                <a:solidFill>
                  <a:srgbClr val="CD723B"/>
                </a:solidFill>
                <a:latin typeface="Courier New"/>
                <a:cs typeface="Courier New"/>
              </a:rPr>
              <a:t>your</a:t>
            </a:r>
            <a:r>
              <a:rPr dirty="0" sz="600" spc="-5">
                <a:solidFill>
                  <a:srgbClr val="CD723B"/>
                </a:solidFill>
                <a:latin typeface="Courier New"/>
                <a:cs typeface="Courier New"/>
              </a:rPr>
              <a:t> </a:t>
            </a:r>
            <a:r>
              <a:rPr dirty="0" sz="600" spc="-40">
                <a:solidFill>
                  <a:srgbClr val="5D1F1F"/>
                </a:solidFill>
                <a:latin typeface="Courier New"/>
                <a:cs typeface="Courier New"/>
              </a:rPr>
              <a:t>choice:</a:t>
            </a:r>
            <a:r>
              <a:rPr dirty="0" sz="600" spc="20">
                <a:solidFill>
                  <a:srgbClr val="5D1F1F"/>
                </a:solidFill>
                <a:latin typeface="Courier New"/>
                <a:cs typeface="Courier New"/>
              </a:rPr>
              <a:t> </a:t>
            </a:r>
            <a:r>
              <a:rPr dirty="0" sz="600" spc="-25">
                <a:solidFill>
                  <a:srgbClr val="9A5D1F"/>
                </a:solidFill>
                <a:latin typeface="Courier New"/>
                <a:cs typeface="Courier New"/>
              </a:rPr>
              <a:t>");</a:t>
            </a:r>
            <a:endParaRPr sz="600">
              <a:latin typeface="Courier New"/>
              <a:cs typeface="Courier New"/>
            </a:endParaRPr>
          </a:p>
          <a:p>
            <a:pPr marL="1082040">
              <a:lnSpc>
                <a:spcPct val="100000"/>
              </a:lnSpc>
              <a:spcBef>
                <a:spcPts val="45"/>
              </a:spcBef>
            </a:pPr>
            <a:r>
              <a:rPr dirty="0" sz="600" spc="-20">
                <a:solidFill>
                  <a:srgbClr val="1F1F64"/>
                </a:solidFill>
                <a:latin typeface="Calibri"/>
                <a:cs typeface="Calibri"/>
              </a:rPr>
              <a:t>z</a:t>
            </a:r>
            <a:r>
              <a:rPr dirty="0" sz="600" spc="-35">
                <a:solidFill>
                  <a:srgbClr val="1F1F64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449544"/>
                </a:solidFill>
                <a:latin typeface="Calibri"/>
                <a:cs typeface="Calibri"/>
              </a:rPr>
              <a:t>nt</a:t>
            </a:r>
            <a:r>
              <a:rPr dirty="0" sz="600" spc="395">
                <a:solidFill>
                  <a:srgbClr val="449544"/>
                </a:solidFill>
                <a:latin typeface="Calibri"/>
                <a:cs typeface="Calibri"/>
              </a:rPr>
              <a:t> </a:t>
            </a:r>
            <a:r>
              <a:rPr dirty="0" sz="600" spc="65">
                <a:solidFill>
                  <a:srgbClr val="9CDBFD"/>
                </a:solidFill>
                <a:latin typeface="Calibri"/>
                <a:cs typeface="Calibri"/>
              </a:rPr>
              <a:t>choice</a:t>
            </a:r>
            <a:r>
              <a:rPr dirty="0" sz="600" spc="235">
                <a:solidFill>
                  <a:srgbClr val="9CDBFD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D4D4D4"/>
                </a:solidFill>
                <a:latin typeface="Calibri"/>
                <a:cs typeface="Calibri"/>
              </a:rPr>
              <a:t>-</a:t>
            </a:r>
            <a:r>
              <a:rPr dirty="0" sz="600" spc="390">
                <a:solidFill>
                  <a:srgbClr val="D4D4D4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8CDBFD"/>
                </a:solidFill>
                <a:latin typeface="Calibri"/>
                <a:cs typeface="Calibri"/>
              </a:rPr>
              <a:t>s</a:t>
            </a:r>
            <a:r>
              <a:rPr dirty="0" sz="600" spc="-30">
                <a:solidFill>
                  <a:srgbClr val="8CDBFD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67CDFD"/>
                </a:solidFill>
                <a:latin typeface="Calibri"/>
                <a:cs typeface="Calibri"/>
              </a:rPr>
              <a:t>canner</a:t>
            </a:r>
            <a:r>
              <a:rPr dirty="0" sz="600" spc="25">
                <a:solidFill>
                  <a:srgbClr val="67CDFD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C8C8C8"/>
                </a:solidFill>
                <a:latin typeface="Calibri"/>
                <a:cs typeface="Calibri"/>
              </a:rPr>
              <a:t>.</a:t>
            </a:r>
            <a:r>
              <a:rPr dirty="0" sz="600" spc="-60">
                <a:solidFill>
                  <a:srgbClr val="C8C8C8"/>
                </a:solidFill>
                <a:latin typeface="Calibri"/>
                <a:cs typeface="Calibri"/>
              </a:rPr>
              <a:t> </a:t>
            </a:r>
            <a:r>
              <a:rPr dirty="0" sz="600" spc="70">
                <a:solidFill>
                  <a:srgbClr val="DBB862"/>
                </a:solidFill>
                <a:latin typeface="Calibri"/>
                <a:cs typeface="Calibri"/>
              </a:rPr>
              <a:t>nextInt</a:t>
            </a:r>
            <a:r>
              <a:rPr dirty="0" sz="600" spc="70">
                <a:solidFill>
                  <a:srgbClr val="DB851F"/>
                </a:solidFill>
                <a:latin typeface="Calibri"/>
                <a:cs typeface="Calibri"/>
              </a:rPr>
              <a:t>(</a:t>
            </a:r>
            <a:r>
              <a:rPr dirty="0" sz="600">
                <a:solidFill>
                  <a:srgbClr val="DB851F"/>
                </a:solidFill>
                <a:latin typeface="Calibri"/>
                <a:cs typeface="Calibri"/>
              </a:rPr>
              <a:t> </a:t>
            </a:r>
            <a:r>
              <a:rPr dirty="0" sz="600" spc="75">
                <a:solidFill>
                  <a:srgbClr val="831F1F"/>
                </a:solidFill>
                <a:latin typeface="Calibri"/>
                <a:cs typeface="Calibri"/>
              </a:rPr>
              <a:t>)</a:t>
            </a:r>
            <a:r>
              <a:rPr dirty="0" sz="600" spc="-35">
                <a:solidFill>
                  <a:srgbClr val="831F1F"/>
                </a:solidFill>
                <a:latin typeface="Calibri"/>
                <a:cs typeface="Calibri"/>
              </a:rPr>
              <a:t> </a:t>
            </a:r>
            <a:r>
              <a:rPr dirty="0" sz="600" spc="15">
                <a:solidFill>
                  <a:srgbClr val="9ABDCC"/>
                </a:solidFill>
                <a:latin typeface="Calibri"/>
                <a:cs typeface="Calibri"/>
              </a:rPr>
              <a:t>;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650">
                <a:solidFill>
                  <a:srgbClr val="858585"/>
                </a:solidFill>
                <a:latin typeface="Times New Roman"/>
                <a:cs typeface="Times New Roman"/>
              </a:rPr>
              <a:t>fi“</a:t>
            </a:r>
            <a:r>
              <a:rPr dirty="0" sz="650" spc="190">
                <a:solidFill>
                  <a:srgbClr val="858585"/>
                </a:solidFill>
                <a:latin typeface="Times New Roman"/>
                <a:cs typeface="Times New Roman"/>
              </a:rPr>
              <a:t>  </a:t>
            </a:r>
            <a:r>
              <a:rPr dirty="0" sz="650">
                <a:solidFill>
                  <a:srgbClr val="90AFC3"/>
                </a:solidFill>
                <a:latin typeface="Times New Roman"/>
                <a:cs typeface="Times New Roman"/>
              </a:rPr>
              <a:t>O</a:t>
            </a:r>
            <a:r>
              <a:rPr dirty="0" sz="650" spc="95">
                <a:solidFill>
                  <a:srgbClr val="90AFC3"/>
                </a:solidFill>
                <a:latin typeface="Times New Roman"/>
                <a:cs typeface="Times New Roman"/>
              </a:rPr>
              <a:t> </a:t>
            </a:r>
            <a:r>
              <a:rPr dirty="0" sz="650" spc="-50">
                <a:solidFill>
                  <a:srgbClr val="CCB190"/>
                </a:solidFill>
                <a:latin typeface="Times New Roman"/>
                <a:cs typeface="Times New Roman"/>
              </a:rPr>
              <a:t>Restricted</a:t>
            </a:r>
            <a:r>
              <a:rPr dirty="0" sz="650" spc="50">
                <a:solidFill>
                  <a:srgbClr val="CCB190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C3C3C3"/>
                </a:solidFill>
                <a:latin typeface="Times New Roman"/>
                <a:cs typeface="Times New Roman"/>
              </a:rPr>
              <a:t>Mooe</a:t>
            </a:r>
            <a:r>
              <a:rPr dirty="0" sz="650" spc="210">
                <a:solidFill>
                  <a:srgbClr val="C3C3C3"/>
                </a:solidFill>
                <a:latin typeface="Times New Roman"/>
                <a:cs typeface="Times New Roman"/>
              </a:rPr>
              <a:t>  </a:t>
            </a:r>
            <a:r>
              <a:rPr dirty="0" sz="650">
                <a:solidFill>
                  <a:srgbClr val="676089"/>
                </a:solidFill>
                <a:latin typeface="Times New Roman"/>
                <a:cs typeface="Times New Roman"/>
              </a:rPr>
              <a:t>O</a:t>
            </a:r>
            <a:r>
              <a:rPr dirty="0" sz="650" spc="110">
                <a:solidFill>
                  <a:srgbClr val="676089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C1975B"/>
                </a:solidFill>
                <a:latin typeface="Times New Roman"/>
                <a:cs typeface="Times New Roman"/>
              </a:rPr>
              <a:t>0</a:t>
            </a:r>
            <a:r>
              <a:rPr dirty="0" sz="650" spc="-65">
                <a:solidFill>
                  <a:srgbClr val="C1975B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C19C67"/>
                </a:solidFill>
                <a:latin typeface="Times New Roman"/>
                <a:cs typeface="Times New Roman"/>
              </a:rPr>
              <a:t>fi</a:t>
            </a:r>
            <a:r>
              <a:rPr dirty="0" sz="650" spc="145">
                <a:solidFill>
                  <a:srgbClr val="C19C67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CCAC7E"/>
                </a:solidFill>
                <a:latin typeface="Times New Roman"/>
                <a:cs typeface="Times New Roman"/>
              </a:rPr>
              <a:t>i</a:t>
            </a:r>
            <a:r>
              <a:rPr dirty="0" sz="650" spc="200">
                <a:solidFill>
                  <a:srgbClr val="CCAC7E"/>
                </a:solidFill>
                <a:latin typeface="Times New Roman"/>
                <a:cs typeface="Times New Roman"/>
              </a:rPr>
              <a:t>  </a:t>
            </a:r>
            <a:r>
              <a:rPr dirty="0" sz="650">
                <a:solidFill>
                  <a:srgbClr val="C1C1C1"/>
                </a:solidFill>
                <a:latin typeface="Times New Roman"/>
                <a:cs typeface="Times New Roman"/>
              </a:rPr>
              <a:t>R</a:t>
            </a:r>
            <a:r>
              <a:rPr dirty="0" sz="650" spc="60">
                <a:solidFill>
                  <a:srgbClr val="C1C1C1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5B1F1F"/>
                </a:solidFill>
                <a:latin typeface="Times New Roman"/>
                <a:cs typeface="Times New Roman"/>
              </a:rPr>
              <a:t>0</a:t>
            </a:r>
            <a:r>
              <a:rPr dirty="0" sz="650" spc="475">
                <a:solidFill>
                  <a:srgbClr val="5B1F1F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AAAAAA"/>
                </a:solidFill>
                <a:latin typeface="Times New Roman"/>
                <a:cs typeface="Times New Roman"/>
              </a:rPr>
              <a:t>%</a:t>
            </a:r>
            <a:r>
              <a:rPr dirty="0" sz="650" spc="-40">
                <a:solidFill>
                  <a:srgbClr val="AAAAAA"/>
                </a:solidFill>
                <a:latin typeface="Times New Roman"/>
                <a:cs typeface="Times New Roman"/>
              </a:rPr>
              <a:t> </a:t>
            </a:r>
            <a:r>
              <a:rPr dirty="0" sz="650" spc="-60">
                <a:solidFill>
                  <a:srgbClr val="CCCCCC"/>
                </a:solidFill>
                <a:latin typeface="Times New Roman"/>
                <a:cs typeface="Times New Roman"/>
              </a:rPr>
              <a:t>Java:</a:t>
            </a:r>
            <a:r>
              <a:rPr dirty="0" sz="650">
                <a:solidFill>
                  <a:srgbClr val="CCCCCC"/>
                </a:solidFill>
                <a:latin typeface="Times New Roman"/>
                <a:cs typeface="Times New Roman"/>
              </a:rPr>
              <a:t> </a:t>
            </a:r>
            <a:r>
              <a:rPr dirty="0" sz="650" spc="-35">
                <a:solidFill>
                  <a:srgbClr val="C1C1C1"/>
                </a:solidFill>
                <a:latin typeface="Times New Roman"/>
                <a:cs typeface="Times New Roman"/>
              </a:rPr>
              <a:t>lightweight</a:t>
            </a:r>
            <a:r>
              <a:rPr dirty="0" sz="650" spc="50">
                <a:solidFill>
                  <a:srgbClr val="C1C1C1"/>
                </a:solidFill>
                <a:latin typeface="Times New Roman"/>
                <a:cs typeface="Times New Roman"/>
              </a:rPr>
              <a:t> </a:t>
            </a:r>
            <a:r>
              <a:rPr dirty="0" sz="650" spc="-20">
                <a:solidFill>
                  <a:srgbClr val="CCCCCC"/>
                </a:solidFill>
                <a:latin typeface="Times New Roman"/>
                <a:cs typeface="Times New Roman"/>
              </a:rPr>
              <a:t>Mode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881567" y="1014984"/>
            <a:ext cx="8636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" algn="l"/>
                <a:tab pos="772795" algn="l"/>
              </a:tabLst>
            </a:pPr>
            <a:r>
              <a:rPr dirty="0" sz="1100">
                <a:solidFill>
                  <a:srgbClr val="C1C1C1"/>
                </a:solidFill>
                <a:latin typeface="Calibri"/>
                <a:cs typeface="Calibri"/>
              </a:rPr>
              <a:t>B</a:t>
            </a:r>
            <a:r>
              <a:rPr dirty="0" sz="1100" spc="105">
                <a:solidFill>
                  <a:srgbClr val="C1C1C1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C1C1C1"/>
                </a:solidFill>
                <a:latin typeface="Calibri"/>
                <a:cs typeface="Calibri"/>
              </a:rPr>
              <a:t>6</a:t>
            </a:r>
            <a:r>
              <a:rPr dirty="0" sz="1100">
                <a:solidFill>
                  <a:srgbClr val="C1C1C1"/>
                </a:solidFill>
                <a:latin typeface="Calibri"/>
                <a:cs typeface="Calibri"/>
              </a:rPr>
              <a:t>	B</a:t>
            </a:r>
            <a:r>
              <a:rPr dirty="0" sz="1100" spc="145">
                <a:solidFill>
                  <a:srgbClr val="C1C1C1"/>
                </a:solidFill>
                <a:latin typeface="Calibri"/>
                <a:cs typeface="Calibri"/>
              </a:rPr>
              <a:t>  </a:t>
            </a:r>
            <a:r>
              <a:rPr dirty="0" sz="1100" spc="-25">
                <a:solidFill>
                  <a:srgbClr val="C1C1C1"/>
                </a:solidFill>
                <a:latin typeface="Calibri"/>
                <a:cs typeface="Calibri"/>
              </a:rPr>
              <a:t>0°</a:t>
            </a:r>
            <a:r>
              <a:rPr dirty="0" sz="1100">
                <a:solidFill>
                  <a:srgbClr val="C1C1C1"/>
                </a:solidFill>
                <a:latin typeface="Calibri"/>
                <a:cs typeface="Calibri"/>
              </a:rPr>
              <a:t>	</a:t>
            </a:r>
            <a:r>
              <a:rPr dirty="0" sz="1100" spc="-450">
                <a:solidFill>
                  <a:srgbClr val="CCCCCC"/>
                </a:solidFill>
                <a:latin typeface="Calibri"/>
                <a:cs typeface="Calibri"/>
              </a:rPr>
              <a:t>—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240757" y="1014984"/>
            <a:ext cx="6286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30">
                <a:solidFill>
                  <a:srgbClr val="CCCCCC"/>
                </a:solidFill>
                <a:latin typeface="Calibri"/>
                <a:cs typeface="Calibri"/>
              </a:rPr>
              <a:t>x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847725"/>
            <a:ext cx="10306050" cy="5476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923925"/>
            <a:ext cx="10334625" cy="549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2024-11-17T05:29:36Z</dcterms:created>
  <dcterms:modified xsi:type="dcterms:W3CDTF">2024-11-17T05:29:36Z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2024-11-17T00:00:00Z</vt:filetime>
  </property>
  <property fmtid="{D5CDD505-2E9C-101B-9397-08002B2CF9AE}" pid="3" name="LastSaved">
    <vt:filetime>2024-11-17T00:00:00Z</vt:filetime>
  </property>
</Properties>
</file>