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4" r:id="rId4"/>
    <p:sldId id="306" r:id="rId5"/>
    <p:sldId id="307" r:id="rId6"/>
    <p:sldId id="308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07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</a:t>
            </a:r>
            <a:r>
              <a:rPr lang="en-US" smtClean="0"/>
              <a:t>Class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Packages</a:t>
            </a:r>
          </a:p>
          <a:p>
            <a:r>
              <a:rPr lang="en-US" dirty="0" smtClean="0"/>
              <a:t>Pass by value and reference</a:t>
            </a:r>
          </a:p>
          <a:p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527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Typically, the base classes in an class hierarchy are abstract</a:t>
            </a:r>
          </a:p>
          <a:p>
            <a:r>
              <a:rPr lang="en-US" sz="1600" dirty="0"/>
              <a:t>Concepts (or classes) like Furniture, Vehicle, Engineer, Phone, Food, Drink, Animal are abstract</a:t>
            </a:r>
          </a:p>
          <a:p>
            <a:r>
              <a:rPr lang="en-US" sz="1600" dirty="0"/>
              <a:t>Keyword “abstract” is added in front of the abstract classes and they can’t be created using new</a:t>
            </a:r>
          </a:p>
          <a:p>
            <a:r>
              <a:rPr lang="en-US" sz="1600" dirty="0"/>
              <a:t>Abstract classes can have abstract methods – abstract methods only have method definition but no implementation in </a:t>
            </a:r>
            <a:r>
              <a:rPr lang="en-US" sz="1600" dirty="0" smtClean="0"/>
              <a:t>them</a:t>
            </a:r>
          </a:p>
          <a:p>
            <a:endParaRPr lang="en-US" sz="1600" dirty="0"/>
          </a:p>
        </p:txBody>
      </p:sp>
      <p:pic>
        <p:nvPicPr>
          <p:cNvPr id="5" name="Picture 4" descr="Screen Shot 2016-02-17 at 10.5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74393"/>
            <a:ext cx="3276600" cy="1842107"/>
          </a:xfrm>
          <a:prstGeom prst="rect">
            <a:avLst/>
          </a:prstGeom>
        </p:spPr>
      </p:pic>
      <p:pic>
        <p:nvPicPr>
          <p:cNvPr id="6" name="Picture 5" descr="Screen Shot 2016-02-17 at 10.5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54600"/>
            <a:ext cx="3390900" cy="1765907"/>
          </a:xfrm>
          <a:prstGeom prst="rect">
            <a:avLst/>
          </a:prstGeom>
        </p:spPr>
      </p:pic>
      <p:pic>
        <p:nvPicPr>
          <p:cNvPr id="7" name="Picture 6" descr="Screen Shot 2016-02-17 at 10.5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9" y="3085493"/>
            <a:ext cx="2730499" cy="17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17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01700"/>
            <a:ext cx="89281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Interface is a contract of a Class and provides a specification for the users of a class.</a:t>
            </a:r>
          </a:p>
          <a:p>
            <a:r>
              <a:rPr lang="en-US" sz="1800" dirty="0" smtClean="0"/>
              <a:t>Interface contains only method definitions but no implementations</a:t>
            </a:r>
          </a:p>
          <a:p>
            <a:r>
              <a:rPr lang="en-US" sz="1800" dirty="0" smtClean="0"/>
              <a:t>Classes implementing an interface has to implement all the methods defined in the interface. Class implements interface using “implements” keyword</a:t>
            </a:r>
          </a:p>
          <a:p>
            <a:r>
              <a:rPr lang="en-US" sz="1800" dirty="0" smtClean="0"/>
              <a:t>A class can implement multiple interfaces</a:t>
            </a:r>
          </a:p>
          <a:p>
            <a:r>
              <a:rPr lang="en-US" sz="1800" dirty="0" smtClean="0"/>
              <a:t>A class can also implement a few methods of the interface but that class will be abstract and can’t be created using new</a:t>
            </a:r>
          </a:p>
          <a:p>
            <a:endParaRPr lang="en-US" sz="1800" dirty="0"/>
          </a:p>
        </p:txBody>
      </p:sp>
      <p:pic>
        <p:nvPicPr>
          <p:cNvPr id="6" name="Picture 5" descr="Screen Shot 2016-02-17 at 11.2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200400"/>
            <a:ext cx="63931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Abstract class</a:t>
            </a:r>
            <a:endParaRPr lang="en-US" dirty="0"/>
          </a:p>
        </p:txBody>
      </p:sp>
      <p:pic>
        <p:nvPicPr>
          <p:cNvPr id="8" name="Content Placeholder 7" descr="Screen Shot 2016-02-17 at 11.12.4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 b="7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073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is a logical organization of related components (classes or interfaces)</a:t>
            </a:r>
          </a:p>
          <a:p>
            <a:r>
              <a:rPr lang="en-US" dirty="0" smtClean="0"/>
              <a:t>Java classes can be logically organized into packages</a:t>
            </a:r>
          </a:p>
          <a:p>
            <a:r>
              <a:rPr lang="en-US" dirty="0" smtClean="0"/>
              <a:t>Java Library provides standard packages like </a:t>
            </a:r>
            <a:r>
              <a:rPr lang="en-US" dirty="0" err="1" smtClean="0"/>
              <a:t>java.util</a:t>
            </a:r>
            <a:r>
              <a:rPr lang="en-US" dirty="0" smtClean="0"/>
              <a:t>, </a:t>
            </a:r>
            <a:r>
              <a:rPr lang="en-US" dirty="0" err="1" smtClean="0"/>
              <a:t>java.lang</a:t>
            </a:r>
            <a:r>
              <a:rPr lang="en-US" dirty="0" smtClean="0"/>
              <a:t>, </a:t>
            </a:r>
            <a:r>
              <a:rPr lang="en-US" dirty="0" err="1" smtClean="0"/>
              <a:t>java.io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2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/>
              <a:t>Pass by value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1800" dirty="0" smtClean="0"/>
              <a:t>Variables or primitive data types are passed by values in method calls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 smtClean="0"/>
              <a:t>Objects are passed by references in method calls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2-17 at 11.4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257301"/>
            <a:ext cx="4876800" cy="2273300"/>
          </a:xfrm>
          <a:prstGeom prst="rect">
            <a:avLst/>
          </a:prstGeom>
        </p:spPr>
      </p:pic>
      <p:pic>
        <p:nvPicPr>
          <p:cNvPr id="5" name="Picture 4" descr="Screen Shot 2016-02-17 at 11.4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3969473"/>
            <a:ext cx="4686300" cy="28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160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420100" cy="4525963"/>
          </a:xfrm>
        </p:spPr>
        <p:txBody>
          <a:bodyPr/>
          <a:lstStyle/>
          <a:p>
            <a:r>
              <a:rPr lang="en-US" sz="1800" dirty="0" smtClean="0"/>
              <a:t>Exception is a situation when something unexpected happens while executing code</a:t>
            </a:r>
          </a:p>
          <a:p>
            <a:r>
              <a:rPr lang="en-US" sz="1800" dirty="0" smtClean="0"/>
              <a:t>Java provides mechanisms to handle exceptions</a:t>
            </a:r>
          </a:p>
          <a:p>
            <a:endParaRPr lang="en-US" dirty="0" smtClean="0"/>
          </a:p>
        </p:txBody>
      </p:sp>
      <p:pic>
        <p:nvPicPr>
          <p:cNvPr id="5" name="Picture 4" descr="Screen Shot 2016-02-18 at 12.0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1" y="1524000"/>
            <a:ext cx="832952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</TotalTime>
  <Words>250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Core Java – Class 6</vt:lpstr>
      <vt:lpstr>Topics</vt:lpstr>
      <vt:lpstr>Abstract class</vt:lpstr>
      <vt:lpstr>Interfaces</vt:lpstr>
      <vt:lpstr>Interface Vs Abstract class</vt:lpstr>
      <vt:lpstr>Packages</vt:lpstr>
      <vt:lpstr>Pass by value and reference</vt:lpstr>
      <vt:lpstr>Exception Handling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118</cp:revision>
  <dcterms:created xsi:type="dcterms:W3CDTF">2016-02-04T13:46:59Z</dcterms:created>
  <dcterms:modified xsi:type="dcterms:W3CDTF">2016-02-19T02:57:05Z</dcterms:modified>
</cp:coreProperties>
</file>