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9" r:id="rId3"/>
    <p:sldId id="336" r:id="rId4"/>
    <p:sldId id="345" r:id="rId5"/>
    <p:sldId id="346" r:id="rId6"/>
    <p:sldId id="347" r:id="rId7"/>
    <p:sldId id="34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1800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B92D42AC-4EDF-4148-852C-D1D63E21DC8A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44115469-00CD-A246-8DFE-EEB7959681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C16A44AD-83F4-464E-80F9-B1E8DD104582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955DF2AA-B275-EC40-A20C-6E5982FCB3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javax.swing</a:t>
            </a:r>
            <a:r>
              <a:rPr lang="en-US" dirty="0" smtClean="0"/>
              <a:t>.*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Layout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7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5D40-9662-A844-8247-CDFDE6F641C6}" type="slidenum">
              <a:rPr lang="en-US"/>
              <a:pPr/>
              <a:t>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  <a:cs typeface="Courier New" charset="0"/>
              </a:rPr>
              <a:t>Runnable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charset="0"/>
              </a:rPr>
              <a:t> Interface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Java does not support multiple inheritance</a:t>
            </a:r>
          </a:p>
          <a:p>
            <a:pPr lvl="1"/>
            <a:r>
              <a:rPr lang="en-US" dirty="0"/>
              <a:t>Instead, use interfaces</a:t>
            </a:r>
          </a:p>
          <a:p>
            <a:pPr lvl="1"/>
            <a:r>
              <a:rPr lang="en-US" dirty="0"/>
              <a:t>Until now, we inherited from class </a:t>
            </a:r>
            <a:r>
              <a:rPr lang="en-US" b="1" dirty="0">
                <a:latin typeface="Courier New" charset="0"/>
              </a:rPr>
              <a:t>Thread</a:t>
            </a:r>
            <a:r>
              <a:rPr lang="en-US" dirty="0"/>
              <a:t>, overrode </a:t>
            </a:r>
            <a:r>
              <a:rPr lang="en-US" b="1" dirty="0">
                <a:latin typeface="Courier New" charset="0"/>
              </a:rPr>
              <a:t>run</a:t>
            </a:r>
          </a:p>
          <a:p>
            <a:r>
              <a:rPr lang="en-US" dirty="0"/>
              <a:t>Multithreading for an already derived class</a:t>
            </a:r>
          </a:p>
          <a:p>
            <a:pPr lvl="1"/>
            <a:r>
              <a:rPr lang="en-US" dirty="0"/>
              <a:t>Implement interface </a:t>
            </a:r>
            <a:r>
              <a:rPr lang="en-US" b="1" dirty="0">
                <a:latin typeface="Courier New" charset="0"/>
              </a:rPr>
              <a:t>Runnable</a:t>
            </a:r>
            <a:r>
              <a:rPr lang="en-US" dirty="0"/>
              <a:t> (</a:t>
            </a:r>
            <a:r>
              <a:rPr lang="en-US" b="1" dirty="0" err="1">
                <a:latin typeface="Courier New" charset="0"/>
              </a:rPr>
              <a:t>java.lang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New class objects "are" </a:t>
            </a:r>
            <a:r>
              <a:rPr lang="en-US" b="1" dirty="0">
                <a:latin typeface="Courier New" charset="0"/>
              </a:rPr>
              <a:t>Runnable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Override </a:t>
            </a:r>
            <a:r>
              <a:rPr lang="en-US" b="1" dirty="0">
                <a:latin typeface="Courier New" charset="0"/>
              </a:rPr>
              <a:t>run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Controls thread, just as deriving from </a:t>
            </a:r>
            <a:r>
              <a:rPr lang="en-US" b="1" dirty="0">
                <a:latin typeface="Courier New" charset="0"/>
              </a:rPr>
              <a:t>Thread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In fact, class </a:t>
            </a:r>
            <a:r>
              <a:rPr lang="en-US" b="1" dirty="0">
                <a:latin typeface="Courier New" charset="0"/>
              </a:rPr>
              <a:t>Thread</a:t>
            </a:r>
            <a:r>
              <a:rPr lang="en-US" dirty="0"/>
              <a:t> implements interface </a:t>
            </a:r>
            <a:r>
              <a:rPr lang="en-US" b="1" dirty="0">
                <a:latin typeface="Courier New" charset="0"/>
              </a:rPr>
              <a:t>Runnable</a:t>
            </a:r>
          </a:p>
          <a:p>
            <a:pPr lvl="1"/>
            <a:r>
              <a:rPr lang="en-US" dirty="0"/>
              <a:t>Create new threads using </a:t>
            </a:r>
            <a:r>
              <a:rPr lang="en-US" b="1" dirty="0">
                <a:latin typeface="Courier New" charset="0"/>
              </a:rPr>
              <a:t>Thread</a:t>
            </a:r>
            <a:r>
              <a:rPr lang="en-US" dirty="0"/>
              <a:t> constructors</a:t>
            </a:r>
          </a:p>
          <a:p>
            <a:pPr lvl="2"/>
            <a:r>
              <a:rPr lang="en-US" b="1" dirty="0">
                <a:latin typeface="Courier New" charset="0"/>
              </a:rPr>
              <a:t>Thread( </a:t>
            </a:r>
            <a:r>
              <a:rPr lang="en-US" b="1" dirty="0" err="1">
                <a:latin typeface="Courier New" charset="0"/>
              </a:rPr>
              <a:t>runnableObject</a:t>
            </a:r>
            <a:r>
              <a:rPr lang="en-US" b="1" dirty="0">
                <a:latin typeface="Courier New" charset="0"/>
              </a:rPr>
              <a:t> )</a:t>
            </a:r>
          </a:p>
          <a:p>
            <a:pPr lvl="2"/>
            <a:r>
              <a:rPr lang="en-US" b="1" dirty="0">
                <a:latin typeface="Courier New" charset="0"/>
              </a:rPr>
              <a:t>Thread( </a:t>
            </a:r>
            <a:r>
              <a:rPr lang="en-US" b="1" dirty="0" err="1">
                <a:latin typeface="Courier New" charset="0"/>
              </a:rPr>
              <a:t>runnableObject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threadName</a:t>
            </a:r>
            <a:r>
              <a:rPr lang="en-US" b="1" dirty="0">
                <a:latin typeface="Courier New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2836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5D40-9662-A844-8247-CDFDE6F641C6}" type="slidenum">
              <a:rPr lang="en-US"/>
              <a:pPr/>
              <a:t>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 New" charset="0"/>
              </a:rPr>
              <a:t>Wait and Notify</a:t>
            </a:r>
            <a:endParaRPr lang="en-US" dirty="0">
              <a:solidFill>
                <a:srgbClr val="000000"/>
              </a:solidFill>
              <a:latin typeface="+mj-lt"/>
              <a:cs typeface="Times New Roman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Waiting and Notification is a mechanism to pause and resume execution of Threads</a:t>
            </a:r>
          </a:p>
          <a:p>
            <a:r>
              <a:rPr lang="en-US" dirty="0" smtClean="0"/>
              <a:t>This is needed for intra thread communication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:- A professor asks a question to the students. He needs to wait till the Student responds and then professor can say whether the answer is right or wrong</a:t>
            </a:r>
          </a:p>
          <a:p>
            <a:pPr lvl="1"/>
            <a:r>
              <a:rPr lang="en-US" dirty="0" smtClean="0"/>
              <a:t>Professor Thread is executing – Student thread has to wait</a:t>
            </a:r>
          </a:p>
          <a:p>
            <a:pPr lvl="1"/>
            <a:r>
              <a:rPr lang="en-US" dirty="0" smtClean="0"/>
              <a:t>Professor Thread has to wait after asking a Question – Student Thread gets notified and answers the question</a:t>
            </a:r>
          </a:p>
          <a:p>
            <a:pPr lvl="1"/>
            <a:r>
              <a:rPr lang="en-US" dirty="0" smtClean="0"/>
              <a:t>Professor gets notified after Student answers the question – Student Thread has to wait to hear the feedback from professor etc.</a:t>
            </a:r>
          </a:p>
        </p:txBody>
      </p:sp>
    </p:spTree>
    <p:extLst>
      <p:ext uri="{BB962C8B-B14F-4D97-AF65-F5344CB8AC3E}">
        <p14:creationId xmlns:p14="http://schemas.microsoft.com/office/powerpoint/2010/main" val="384391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5D40-9662-A844-8247-CDFDE6F641C6}" type="slidenum">
              <a:rPr lang="en-US"/>
              <a:pPr/>
              <a:t>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 New" charset="0"/>
              </a:rPr>
              <a:t>File (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ourier New" charset="0"/>
              </a:rPr>
              <a:t>java.io.File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 New" charset="0"/>
              </a:rPr>
              <a:t>)</a:t>
            </a:r>
            <a:endParaRPr lang="en-US" dirty="0">
              <a:solidFill>
                <a:srgbClr val="000000"/>
              </a:solidFill>
              <a:latin typeface="+mj-lt"/>
              <a:cs typeface="Times New Roman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(</a:t>
            </a:r>
            <a:r>
              <a:rPr lang="en-US" dirty="0" err="1" smtClean="0"/>
              <a:t>java.io.File</a:t>
            </a:r>
            <a:r>
              <a:rPr lang="en-US" dirty="0" smtClean="0"/>
              <a:t>) is a class to manage Files on the File system</a:t>
            </a:r>
          </a:p>
          <a:p>
            <a:pPr lvl="1"/>
            <a:r>
              <a:rPr lang="en-US" dirty="0" smtClean="0"/>
              <a:t>File f = new File(“/Users/</a:t>
            </a:r>
            <a:r>
              <a:rPr lang="en-US" dirty="0" err="1" smtClean="0"/>
              <a:t>dosapats</a:t>
            </a:r>
            <a:r>
              <a:rPr lang="en-US" dirty="0" smtClean="0"/>
              <a:t>/</a:t>
            </a:r>
            <a:r>
              <a:rPr lang="en-US" dirty="0" err="1" smtClean="0"/>
              <a:t>a.txt</a:t>
            </a:r>
            <a:r>
              <a:rPr lang="en-US" dirty="0" smtClean="0"/>
              <a:t>”); </a:t>
            </a:r>
          </a:p>
          <a:p>
            <a:pPr lvl="2"/>
            <a:r>
              <a:rPr lang="en-US" dirty="0" smtClean="0"/>
              <a:t>f is a reference to a File named </a:t>
            </a:r>
            <a:r>
              <a:rPr lang="en-US" dirty="0" err="1" smtClean="0"/>
              <a:t>a.txt</a:t>
            </a:r>
            <a:endParaRPr lang="en-US" dirty="0" smtClean="0"/>
          </a:p>
          <a:p>
            <a:pPr lvl="1"/>
            <a:r>
              <a:rPr lang="en-US" dirty="0" smtClean="0"/>
              <a:t>File parent = new File(“a”); </a:t>
            </a:r>
          </a:p>
          <a:p>
            <a:pPr lvl="1"/>
            <a:r>
              <a:rPr lang="en-US" dirty="0" smtClean="0"/>
              <a:t>File child = new File(parent,”</a:t>
            </a:r>
            <a:r>
              <a:rPr lang="en-US" dirty="0" err="1" smtClean="0"/>
              <a:t>b.txt</a:t>
            </a:r>
            <a:r>
              <a:rPr lang="en-US" dirty="0" smtClean="0"/>
              <a:t>”);</a:t>
            </a:r>
          </a:p>
          <a:p>
            <a:pPr lvl="2"/>
            <a:r>
              <a:rPr lang="en-US" dirty="0" smtClean="0"/>
              <a:t>In the above code, child refers to a file named </a:t>
            </a:r>
            <a:r>
              <a:rPr lang="en-US" dirty="0" err="1" smtClean="0"/>
              <a:t>b.txt</a:t>
            </a:r>
            <a:r>
              <a:rPr lang="en-US" dirty="0" smtClean="0"/>
              <a:t> in a directory</a:t>
            </a:r>
          </a:p>
          <a:p>
            <a:pPr lvl="1"/>
            <a:r>
              <a:rPr lang="en-US" dirty="0" smtClean="0"/>
              <a:t>File f = new File(“/Users/</a:t>
            </a:r>
            <a:r>
              <a:rPr lang="en-US" dirty="0" err="1" smtClean="0"/>
              <a:t>dosapats</a:t>
            </a:r>
            <a:r>
              <a:rPr lang="en-US" dirty="0" smtClean="0"/>
              <a:t>”);</a:t>
            </a:r>
            <a:r>
              <a:rPr lang="en-US" dirty="0" err="1" smtClean="0"/>
              <a:t>f.listFiles</a:t>
            </a:r>
            <a:r>
              <a:rPr lang="en-US" dirty="0" smtClean="0"/>
              <a:t>() will list all the files in the directory</a:t>
            </a:r>
          </a:p>
          <a:p>
            <a:pPr lvl="1"/>
            <a:r>
              <a:rPr lang="en-US" dirty="0" smtClean="0"/>
              <a:t>All file related methods can be found in </a:t>
            </a:r>
            <a:r>
              <a:rPr lang="en-US" dirty="0" err="1" smtClean="0"/>
              <a:t>java.io.File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0934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5D40-9662-A844-8247-CDFDE6F641C6}" type="slidenum">
              <a:rPr lang="en-US"/>
              <a:pPr/>
              <a:t>6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 New" charset="0"/>
              </a:rPr>
              <a:t>Streams</a:t>
            </a:r>
            <a:endParaRPr lang="en-US" dirty="0">
              <a:solidFill>
                <a:srgbClr val="000000"/>
              </a:solidFill>
              <a:latin typeface="+mj-lt"/>
              <a:cs typeface="Times New Roman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7738"/>
            <a:ext cx="8229600" cy="47085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Stream is a channel through which data can be read or written</a:t>
            </a:r>
          </a:p>
          <a:p>
            <a:pPr lvl="1"/>
            <a:r>
              <a:rPr lang="en-US" sz="1800" dirty="0" err="1" smtClean="0"/>
              <a:t>InputStream</a:t>
            </a:r>
            <a:r>
              <a:rPr lang="en-US" sz="1800" dirty="0" smtClean="0"/>
              <a:t> is a channel through which data can be read</a:t>
            </a:r>
          </a:p>
          <a:p>
            <a:pPr lvl="1"/>
            <a:r>
              <a:rPr lang="en-US" sz="1800" dirty="0" err="1" smtClean="0"/>
              <a:t>OutputStream</a:t>
            </a:r>
            <a:r>
              <a:rPr lang="en-US" sz="1800" dirty="0" smtClean="0"/>
              <a:t> is a channel through which data can be written</a:t>
            </a:r>
          </a:p>
          <a:p>
            <a:endParaRPr lang="en-US" dirty="0" smtClean="0"/>
          </a:p>
        </p:txBody>
      </p:sp>
      <p:pic>
        <p:nvPicPr>
          <p:cNvPr id="2" name="Picture 1" descr="Screen Shot 2016-03-31 at 4.1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189163"/>
            <a:ext cx="6057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5D40-9662-A844-8247-CDFDE6F641C6}" type="slidenum">
              <a:rPr lang="en-US"/>
              <a:pPr/>
              <a:t>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 New" charset="0"/>
              </a:rPr>
              <a:t>Streams</a:t>
            </a:r>
            <a:endParaRPr lang="en-US" dirty="0">
              <a:solidFill>
                <a:srgbClr val="000000"/>
              </a:solidFill>
              <a:latin typeface="+mj-lt"/>
              <a:cs typeface="Times New Roman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09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(</a:t>
            </a:r>
            <a:r>
              <a:rPr lang="en-US" dirty="0" err="1" smtClean="0"/>
              <a:t>java.io.File</a:t>
            </a:r>
            <a:r>
              <a:rPr lang="en-US" dirty="0" smtClean="0"/>
              <a:t>) is a class to manage Files on the File system</a:t>
            </a:r>
          </a:p>
          <a:p>
            <a:pPr lvl="1"/>
            <a:r>
              <a:rPr lang="en-US" dirty="0" smtClean="0"/>
              <a:t>File f = new File(“/Users/</a:t>
            </a:r>
            <a:r>
              <a:rPr lang="en-US" dirty="0" err="1" smtClean="0"/>
              <a:t>dosapats</a:t>
            </a:r>
            <a:r>
              <a:rPr lang="en-US" dirty="0" smtClean="0"/>
              <a:t>/</a:t>
            </a:r>
            <a:r>
              <a:rPr lang="en-US" dirty="0" err="1" smtClean="0"/>
              <a:t>a.txt</a:t>
            </a:r>
            <a:r>
              <a:rPr lang="en-US" dirty="0" smtClean="0"/>
              <a:t>”); </a:t>
            </a:r>
          </a:p>
          <a:p>
            <a:pPr lvl="2"/>
            <a:r>
              <a:rPr lang="en-US" dirty="0" smtClean="0"/>
              <a:t>f is a reference to a File named </a:t>
            </a:r>
            <a:r>
              <a:rPr lang="en-US" dirty="0" err="1" smtClean="0"/>
              <a:t>a.txt</a:t>
            </a:r>
            <a:endParaRPr lang="en-US" dirty="0" smtClean="0"/>
          </a:p>
          <a:p>
            <a:pPr lvl="1"/>
            <a:r>
              <a:rPr lang="en-US" dirty="0" smtClean="0"/>
              <a:t>File parent = new File(“a”); </a:t>
            </a:r>
          </a:p>
          <a:p>
            <a:pPr lvl="1"/>
            <a:r>
              <a:rPr lang="en-US" dirty="0" smtClean="0"/>
              <a:t>File child = new File(parent,”</a:t>
            </a:r>
            <a:r>
              <a:rPr lang="en-US" dirty="0" err="1" smtClean="0"/>
              <a:t>b.txt</a:t>
            </a:r>
            <a:r>
              <a:rPr lang="en-US" dirty="0" smtClean="0"/>
              <a:t>”);</a:t>
            </a:r>
          </a:p>
          <a:p>
            <a:pPr lvl="2"/>
            <a:r>
              <a:rPr lang="en-US" dirty="0" smtClean="0"/>
              <a:t>In the above code, child refers to a file named </a:t>
            </a:r>
            <a:r>
              <a:rPr lang="en-US" dirty="0" err="1" smtClean="0"/>
              <a:t>b.txt</a:t>
            </a:r>
            <a:r>
              <a:rPr lang="en-US" dirty="0" smtClean="0"/>
              <a:t> in a directory</a:t>
            </a:r>
          </a:p>
          <a:p>
            <a:pPr lvl="1"/>
            <a:r>
              <a:rPr lang="en-US" dirty="0" smtClean="0"/>
              <a:t>File f = new File(“/Users/</a:t>
            </a:r>
            <a:r>
              <a:rPr lang="en-US" dirty="0" err="1" smtClean="0"/>
              <a:t>dosapats</a:t>
            </a:r>
            <a:r>
              <a:rPr lang="en-US" dirty="0" smtClean="0"/>
              <a:t>”);</a:t>
            </a:r>
            <a:r>
              <a:rPr lang="en-US" dirty="0" err="1" smtClean="0"/>
              <a:t>f.listFiles</a:t>
            </a:r>
            <a:r>
              <a:rPr lang="en-US" dirty="0" smtClean="0"/>
              <a:t>() will list all the files in the directory</a:t>
            </a:r>
          </a:p>
          <a:p>
            <a:pPr lvl="1"/>
            <a:r>
              <a:rPr lang="en-US" dirty="0" smtClean="0"/>
              <a:t>All file related methods can be found in </a:t>
            </a:r>
            <a:r>
              <a:rPr lang="en-US" dirty="0" err="1" smtClean="0"/>
              <a:t>java.io.File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0154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9464</TotalTime>
  <Words>467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Core Java – Class 9</vt:lpstr>
      <vt:lpstr>Topics</vt:lpstr>
      <vt:lpstr>Runnable Interface</vt:lpstr>
      <vt:lpstr>Wait and Notify</vt:lpstr>
      <vt:lpstr>File (java.io.File)</vt:lpstr>
      <vt:lpstr>Streams</vt:lpstr>
      <vt:lpstr>Streams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171</cp:revision>
  <dcterms:created xsi:type="dcterms:W3CDTF">2016-02-04T13:46:59Z</dcterms:created>
  <dcterms:modified xsi:type="dcterms:W3CDTF">2016-04-07T23:20:49Z</dcterms:modified>
</cp:coreProperties>
</file>