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20" r:id="rId2"/>
    <p:sldId id="309" r:id="rId3"/>
    <p:sldId id="316" r:id="rId4"/>
    <p:sldId id="324" r:id="rId5"/>
    <p:sldId id="325" r:id="rId6"/>
    <p:sldId id="326" r:id="rId7"/>
    <p:sldId id="32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3" autoAdjust="0"/>
    <p:restoredTop sz="99874" autoAdjust="0"/>
  </p:normalViewPr>
  <p:slideViewPr>
    <p:cSldViewPr snapToGrid="0" snapToObjects="1">
      <p:cViewPr>
        <p:scale>
          <a:sx n="100" d="100"/>
          <a:sy n="100" d="100"/>
        </p:scale>
        <p:origin x="-1800" y="-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D42AC-4EDF-4148-852C-D1D63E21DC8A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15469-00CD-A246-8DFE-EEB79596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3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5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4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5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44AD-83F4-464E-80F9-B1E8DD10458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iva.dosapati@cdk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Interviews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Siva </a:t>
            </a:r>
            <a:r>
              <a:rPr lang="en-US" dirty="0" err="1" smtClean="0"/>
              <a:t>Dosapati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44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43038"/>
            <a:ext cx="8902700" cy="497522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Engineering Director – CDK Global</a:t>
            </a:r>
          </a:p>
          <a:p>
            <a:r>
              <a:rPr lang="en-US" sz="2200" dirty="0" smtClean="0"/>
              <a:t>20+ years of Engineering experience</a:t>
            </a:r>
          </a:p>
          <a:p>
            <a:r>
              <a:rPr lang="en-US" sz="2200" dirty="0" smtClean="0"/>
              <a:t>Conducted 750+ Technical Interviews for different roles</a:t>
            </a:r>
          </a:p>
          <a:p>
            <a:pPr lvl="1"/>
            <a:r>
              <a:rPr lang="en-US" sz="2200" dirty="0" smtClean="0"/>
              <a:t>Software Engineer (Intern, Junior, Senior)</a:t>
            </a:r>
          </a:p>
          <a:p>
            <a:pPr lvl="1"/>
            <a:r>
              <a:rPr lang="en-US" sz="2200" dirty="0" smtClean="0"/>
              <a:t>Architects</a:t>
            </a:r>
          </a:p>
          <a:p>
            <a:pPr lvl="1"/>
            <a:r>
              <a:rPr lang="en-US" sz="2200" dirty="0" smtClean="0"/>
              <a:t>Managers, Directors</a:t>
            </a:r>
          </a:p>
          <a:p>
            <a:r>
              <a:rPr lang="en-US" sz="2200" dirty="0" smtClean="0"/>
              <a:t>Part time Professor @ North Eastern University</a:t>
            </a:r>
          </a:p>
          <a:p>
            <a:pPr lvl="1"/>
            <a:r>
              <a:rPr lang="en-US" sz="2200" dirty="0" smtClean="0"/>
              <a:t>Application Engineering and Object Oriented Programming with Java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279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4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Technical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08000"/>
            <a:ext cx="8813800" cy="6210300"/>
          </a:xfrm>
        </p:spPr>
        <p:txBody>
          <a:bodyPr>
            <a:noAutofit/>
          </a:bodyPr>
          <a:lstStyle/>
          <a:p>
            <a:r>
              <a:rPr lang="en-US" sz="2200" dirty="0"/>
              <a:t>Conversation focused around evaluating technical abilities on a specific programming language</a:t>
            </a:r>
          </a:p>
          <a:p>
            <a:pPr lvl="1"/>
            <a:r>
              <a:rPr lang="en-US" sz="2200" dirty="0"/>
              <a:t>C, C++, Java, </a:t>
            </a:r>
            <a:r>
              <a:rPr lang="en-US" sz="2200" dirty="0" err="1"/>
              <a:t>Javascript</a:t>
            </a:r>
            <a:r>
              <a:rPr lang="en-US" sz="2200" dirty="0"/>
              <a:t>, </a:t>
            </a:r>
            <a:r>
              <a:rPr lang="en-US" sz="2200" dirty="0" err="1"/>
              <a:t>Node.js</a:t>
            </a:r>
            <a:r>
              <a:rPr lang="en-US" sz="2200" dirty="0"/>
              <a:t>, Python, C#, Go </a:t>
            </a:r>
            <a:r>
              <a:rPr lang="en-US" sz="2200" dirty="0" err="1"/>
              <a:t>etc</a:t>
            </a:r>
            <a:endParaRPr lang="en-US" sz="2200" dirty="0"/>
          </a:p>
          <a:p>
            <a:r>
              <a:rPr lang="en-US" sz="2200" dirty="0"/>
              <a:t>Format of a Technical Interview</a:t>
            </a:r>
          </a:p>
          <a:p>
            <a:pPr lvl="1"/>
            <a:r>
              <a:rPr lang="en-US" sz="2200" dirty="0"/>
              <a:t>Introduction</a:t>
            </a:r>
          </a:p>
          <a:p>
            <a:pPr lvl="1"/>
            <a:r>
              <a:rPr lang="en-US" sz="2200" dirty="0"/>
              <a:t>Project or any major accomplishment overview</a:t>
            </a:r>
          </a:p>
          <a:p>
            <a:pPr lvl="1"/>
            <a:r>
              <a:rPr lang="en-US" sz="2200" dirty="0"/>
              <a:t>Coding Question</a:t>
            </a:r>
          </a:p>
          <a:p>
            <a:pPr lvl="2"/>
            <a:r>
              <a:rPr lang="en-US" sz="2200" dirty="0"/>
              <a:t>No one size fits all answer for a </a:t>
            </a:r>
            <a:r>
              <a:rPr lang="en-US" sz="2200" dirty="0"/>
              <a:t>coding question</a:t>
            </a:r>
          </a:p>
          <a:p>
            <a:pPr lvl="2"/>
            <a:r>
              <a:rPr lang="en-US" sz="2200" dirty="0"/>
              <a:t>Prefer the actual code as against pseudo code – expect that the code is potentially getting shipped to production</a:t>
            </a:r>
          </a:p>
          <a:p>
            <a:pPr lvl="2"/>
            <a:r>
              <a:rPr lang="en-US" sz="2200" dirty="0"/>
              <a:t>Give importance to coding style, syntax and naming conventions</a:t>
            </a:r>
          </a:p>
          <a:p>
            <a:pPr lvl="1"/>
            <a:r>
              <a:rPr lang="en-US" sz="2200" dirty="0"/>
              <a:t>Deep dive on the Coding Question</a:t>
            </a:r>
          </a:p>
          <a:p>
            <a:pPr lvl="1"/>
            <a:r>
              <a:rPr lang="en-US" sz="2200" dirty="0"/>
              <a:t>White board</a:t>
            </a:r>
          </a:p>
          <a:p>
            <a:pPr lvl="1"/>
            <a:r>
              <a:rPr lang="en-US" sz="2200" dirty="0"/>
              <a:t>Optimization techniques on the coding question</a:t>
            </a:r>
          </a:p>
          <a:p>
            <a:pPr lvl="2"/>
            <a:r>
              <a:rPr lang="en-US" sz="2200" dirty="0"/>
              <a:t>Time complexity, space complexity</a:t>
            </a:r>
          </a:p>
          <a:p>
            <a:pPr lvl="1"/>
            <a:r>
              <a:rPr lang="en-US" sz="2200" dirty="0"/>
              <a:t>Follow up questions</a:t>
            </a:r>
          </a:p>
        </p:txBody>
      </p:sp>
    </p:spTree>
    <p:extLst>
      <p:ext uri="{BB962C8B-B14F-4D97-AF65-F5344CB8AC3E}">
        <p14:creationId xmlns:p14="http://schemas.microsoft.com/office/powerpoint/2010/main" val="301670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4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Technical Interview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47700"/>
            <a:ext cx="8813800" cy="6210300"/>
          </a:xfrm>
        </p:spPr>
        <p:txBody>
          <a:bodyPr>
            <a:normAutofit/>
          </a:bodyPr>
          <a:lstStyle/>
          <a:p>
            <a:r>
              <a:rPr lang="en-US" sz="2200" dirty="0"/>
              <a:t>Less is More</a:t>
            </a:r>
          </a:p>
          <a:p>
            <a:r>
              <a:rPr lang="en-US" sz="2200" dirty="0"/>
              <a:t>When you don’t know the answer</a:t>
            </a:r>
          </a:p>
          <a:p>
            <a:pPr lvl="1"/>
            <a:r>
              <a:rPr lang="en-US" sz="2200" dirty="0"/>
              <a:t>Don’t hesitate to ask for more questions or hints/tips to approach the problem</a:t>
            </a:r>
          </a:p>
          <a:p>
            <a:pPr lvl="1"/>
            <a:r>
              <a:rPr lang="en-US" sz="2200" dirty="0"/>
              <a:t>Interviewers will look out for your logic and reasoning</a:t>
            </a:r>
          </a:p>
          <a:p>
            <a:r>
              <a:rPr lang="en-US" sz="2200" dirty="0"/>
              <a:t>Make sure that resume is up to date</a:t>
            </a:r>
          </a:p>
          <a:p>
            <a:pPr lvl="1"/>
            <a:r>
              <a:rPr lang="en-US" sz="2200" dirty="0"/>
              <a:t>All dates, companies, skills, projects and other work experiences should be accurate</a:t>
            </a:r>
          </a:p>
          <a:p>
            <a:pPr lvl="1"/>
            <a:r>
              <a:rPr lang="en-US" sz="2200" dirty="0"/>
              <a:t>Don’t mention about skills if you have not worked on them (at least mention in the resume as exploring) – Focus on Quality as against Quantity</a:t>
            </a:r>
          </a:p>
          <a:p>
            <a:r>
              <a:rPr lang="en-US" sz="2200" dirty="0"/>
              <a:t>Learn about the company before the interview</a:t>
            </a:r>
          </a:p>
          <a:p>
            <a:pPr lvl="1"/>
            <a:r>
              <a:rPr lang="en-US" sz="2200" dirty="0"/>
              <a:t>Asks questions around career opportunities in the company</a:t>
            </a:r>
          </a:p>
          <a:p>
            <a:pPr lvl="1"/>
            <a:r>
              <a:rPr lang="en-US" sz="2200" dirty="0"/>
              <a:t>Company vision and direction</a:t>
            </a:r>
          </a:p>
          <a:p>
            <a:pPr lvl="1"/>
            <a:r>
              <a:rPr lang="en-US" sz="2200" dirty="0"/>
              <a:t>What does it take for a person applying for this job be successful in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97574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4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Soft skills and Behavioral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47700"/>
            <a:ext cx="8813800" cy="6210300"/>
          </a:xfrm>
        </p:spPr>
        <p:txBody>
          <a:bodyPr>
            <a:normAutofit/>
          </a:bodyPr>
          <a:lstStyle/>
          <a:p>
            <a:r>
              <a:rPr lang="en-US" sz="2200" dirty="0"/>
              <a:t>Soft skills</a:t>
            </a:r>
          </a:p>
          <a:p>
            <a:pPr lvl="1"/>
            <a:r>
              <a:rPr lang="en-US" sz="2200" dirty="0"/>
              <a:t>Communication excellence</a:t>
            </a:r>
          </a:p>
          <a:p>
            <a:pPr lvl="1"/>
            <a:r>
              <a:rPr lang="en-US" sz="2200" dirty="0"/>
              <a:t>Enrollment excellence</a:t>
            </a:r>
          </a:p>
          <a:p>
            <a:pPr lvl="1"/>
            <a:r>
              <a:rPr lang="en-US" sz="2200" dirty="0"/>
              <a:t>Ability to think wide and customer focus</a:t>
            </a:r>
          </a:p>
          <a:p>
            <a:pPr lvl="1"/>
            <a:r>
              <a:rPr lang="en-US" sz="2200" dirty="0"/>
              <a:t>Team player and collaborative</a:t>
            </a:r>
          </a:p>
          <a:p>
            <a:pPr lvl="1"/>
            <a:r>
              <a:rPr lang="en-US" sz="2200" dirty="0"/>
              <a:t>Able to work with remote teams</a:t>
            </a:r>
          </a:p>
          <a:p>
            <a:pPr lvl="1"/>
            <a:r>
              <a:rPr lang="en-US" sz="2200" dirty="0"/>
              <a:t>Authenticity and Candid</a:t>
            </a:r>
          </a:p>
          <a:p>
            <a:pPr lvl="1"/>
            <a:r>
              <a:rPr lang="en-US" sz="2200" dirty="0"/>
              <a:t>Flexibility and eagerness in learning a new technology</a:t>
            </a:r>
          </a:p>
          <a:p>
            <a:pPr lvl="1"/>
            <a:r>
              <a:rPr lang="en-US" sz="2200" dirty="0"/>
              <a:t>Passion and Positive energy/attitude</a:t>
            </a:r>
          </a:p>
          <a:p>
            <a:r>
              <a:rPr lang="en-US" sz="2200" dirty="0"/>
              <a:t>Behavioral Interview</a:t>
            </a:r>
          </a:p>
          <a:p>
            <a:pPr lvl="1"/>
            <a:r>
              <a:rPr lang="en-US" sz="2200" dirty="0"/>
              <a:t>Past experiences will help interviewers predict future behavior</a:t>
            </a:r>
          </a:p>
          <a:p>
            <a:pPr lvl="1"/>
            <a:r>
              <a:rPr lang="en-US" sz="2200" dirty="0"/>
              <a:t>STAR : Situation, Task, Action Result</a:t>
            </a:r>
          </a:p>
          <a:p>
            <a:pPr lvl="1"/>
            <a:r>
              <a:rPr lang="en-US" sz="2200" dirty="0"/>
              <a:t>Focus on actual examples</a:t>
            </a:r>
          </a:p>
          <a:p>
            <a:pPr lvl="1"/>
            <a:r>
              <a:rPr lang="en-US" sz="2200" dirty="0"/>
              <a:t>Try to stay away from answering theoretically and instead be practical</a:t>
            </a:r>
          </a:p>
        </p:txBody>
      </p:sp>
    </p:spTree>
    <p:extLst>
      <p:ext uri="{BB962C8B-B14F-4D97-AF65-F5344CB8AC3E}">
        <p14:creationId xmlns:p14="http://schemas.microsoft.com/office/powerpoint/2010/main" val="97574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4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After Technical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9800"/>
            <a:ext cx="8813800" cy="6210300"/>
          </a:xfrm>
        </p:spPr>
        <p:txBody>
          <a:bodyPr>
            <a:normAutofit/>
          </a:bodyPr>
          <a:lstStyle/>
          <a:p>
            <a:r>
              <a:rPr lang="en-US" sz="2200" dirty="0"/>
              <a:t>Connect with the recruiter</a:t>
            </a:r>
          </a:p>
          <a:p>
            <a:r>
              <a:rPr lang="en-US" sz="2200" dirty="0"/>
              <a:t>If selected</a:t>
            </a:r>
          </a:p>
          <a:p>
            <a:pPr lvl="1"/>
            <a:r>
              <a:rPr lang="en-US" sz="2200" dirty="0"/>
              <a:t>Engage with Hiring Manager on a regular basis before the joining date</a:t>
            </a:r>
          </a:p>
          <a:p>
            <a:pPr lvl="1"/>
            <a:r>
              <a:rPr lang="en-US" sz="2200" dirty="0"/>
              <a:t>Ask about the team and the product that you would be working on</a:t>
            </a:r>
          </a:p>
          <a:p>
            <a:pPr lvl="1"/>
            <a:r>
              <a:rPr lang="en-US" sz="2200" dirty="0"/>
              <a:t>Enquire about the technologies that are used in the project you will be potentially working and spend time to learn them before you are on boarded</a:t>
            </a:r>
          </a:p>
          <a:p>
            <a:r>
              <a:rPr lang="en-US" sz="2200" dirty="0"/>
              <a:t>If not selected </a:t>
            </a:r>
          </a:p>
          <a:p>
            <a:pPr lvl="1"/>
            <a:r>
              <a:rPr lang="en-US" sz="2200" dirty="0"/>
              <a:t>Ask recruiter, your areas of improvement.</a:t>
            </a:r>
          </a:p>
          <a:p>
            <a:pPr lvl="1"/>
            <a:r>
              <a:rPr lang="en-US" sz="2200" dirty="0"/>
              <a:t>This will help you in getting better for the next interview</a:t>
            </a:r>
          </a:p>
          <a:p>
            <a:pPr lvl="1"/>
            <a:r>
              <a:rPr lang="en-US" sz="2200" dirty="0"/>
              <a:t>Don</a:t>
            </a:r>
            <a:r>
              <a:rPr lang="fr-FR" sz="2200" dirty="0"/>
              <a:t>’</a:t>
            </a:r>
            <a:r>
              <a:rPr lang="en-US" sz="2200" dirty="0"/>
              <a:t>t get disappointed – Software industry has plethora of possibilities and do an introspection to learn from your mistakes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7574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</a:t>
            </a:r>
            <a:r>
              <a:rPr lang="en-US" dirty="0" smtClean="0">
                <a:hlinkClick r:id="rId2"/>
              </a:rPr>
              <a:t>iva.dosapati@cdk.com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9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8920</TotalTime>
  <Words>468</Words>
  <Application>Microsoft Macintosh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Technical Interviews </vt:lpstr>
      <vt:lpstr>Who am I</vt:lpstr>
      <vt:lpstr>Technical Interview</vt:lpstr>
      <vt:lpstr>Technical Interview contd..</vt:lpstr>
      <vt:lpstr>Soft skills and Behavioral</vt:lpstr>
      <vt:lpstr>After Technical Interview</vt:lpstr>
      <vt:lpstr>Thank you</vt:lpstr>
    </vt:vector>
  </TitlesOfParts>
  <Company>ADP Dealer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– Class 3</dc:title>
  <dc:creator>ADP User</dc:creator>
  <cp:lastModifiedBy>ADP User</cp:lastModifiedBy>
  <cp:revision>166</cp:revision>
  <dcterms:created xsi:type="dcterms:W3CDTF">2016-02-04T13:46:59Z</dcterms:created>
  <dcterms:modified xsi:type="dcterms:W3CDTF">2016-02-26T15:55:17Z</dcterms:modified>
</cp:coreProperties>
</file>