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4" r:id="rId4"/>
    <p:sldId id="306" r:id="rId5"/>
    <p:sldId id="307" r:id="rId6"/>
    <p:sldId id="308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3" autoAdjust="0"/>
    <p:restoredTop sz="99874" autoAdjust="0"/>
  </p:normalViewPr>
  <p:slideViewPr>
    <p:cSldViewPr snapToGrid="0" snapToObjects="1">
      <p:cViewPr>
        <p:scale>
          <a:sx n="100" d="100"/>
          <a:sy n="100" d="100"/>
        </p:scale>
        <p:origin x="-1072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42AC-4EDF-4148-852C-D1D63E21DC8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15469-00CD-A246-8DFE-EEB79596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44AD-83F4-464E-80F9-B1E8DD104582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F2AA-B275-EC40-A20C-6E5982FC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– Class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 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Packages</a:t>
            </a:r>
          </a:p>
          <a:p>
            <a:r>
              <a:rPr lang="en-US" dirty="0" smtClean="0"/>
              <a:t>Pass by value and reference</a:t>
            </a:r>
          </a:p>
          <a:p>
            <a:r>
              <a:rPr lang="en-US" dirty="0" smtClean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25279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Typically, the base classes in an class hierarchy are abstract</a:t>
            </a:r>
          </a:p>
          <a:p>
            <a:r>
              <a:rPr lang="en-US" sz="1600" dirty="0"/>
              <a:t>Concepts (or classes) like Furniture, Vehicle, Engineer, Phone, Food, Drink, Animal are abstract</a:t>
            </a:r>
          </a:p>
          <a:p>
            <a:r>
              <a:rPr lang="en-US" sz="1600" dirty="0"/>
              <a:t>Keyword “abstract” is added in front of the abstract classes and they can’t be created using new</a:t>
            </a:r>
          </a:p>
          <a:p>
            <a:r>
              <a:rPr lang="en-US" sz="1600" dirty="0"/>
              <a:t>Abstract classes can have abstract methods – abstract methods only have method definition but no implementation in </a:t>
            </a:r>
            <a:r>
              <a:rPr lang="en-US" sz="1600" dirty="0" smtClean="0"/>
              <a:t>them</a:t>
            </a:r>
          </a:p>
          <a:p>
            <a:endParaRPr lang="en-US" sz="1600" dirty="0"/>
          </a:p>
        </p:txBody>
      </p:sp>
      <p:pic>
        <p:nvPicPr>
          <p:cNvPr id="5" name="Picture 4" descr="Screen Shot 2016-02-17 at 10.5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174393"/>
            <a:ext cx="3276600" cy="1842107"/>
          </a:xfrm>
          <a:prstGeom prst="rect">
            <a:avLst/>
          </a:prstGeom>
        </p:spPr>
      </p:pic>
      <p:pic>
        <p:nvPicPr>
          <p:cNvPr id="6" name="Picture 5" descr="Screen Shot 2016-02-17 at 10.5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054600"/>
            <a:ext cx="3390900" cy="1765907"/>
          </a:xfrm>
          <a:prstGeom prst="rect">
            <a:avLst/>
          </a:prstGeom>
        </p:spPr>
      </p:pic>
      <p:pic>
        <p:nvPicPr>
          <p:cNvPr id="7" name="Picture 6" descr="Screen Shot 2016-02-17 at 10.5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9" y="3085493"/>
            <a:ext cx="2730499" cy="17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1700"/>
          </a:xfrm>
        </p:spPr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01700"/>
            <a:ext cx="89281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Interface is a contract of a Class and provides a specification for the users of a class.</a:t>
            </a:r>
          </a:p>
          <a:p>
            <a:r>
              <a:rPr lang="en-US" sz="1800" dirty="0" smtClean="0"/>
              <a:t>Interface contains only method definitions but no implementations</a:t>
            </a:r>
          </a:p>
          <a:p>
            <a:r>
              <a:rPr lang="en-US" sz="1800" dirty="0" smtClean="0"/>
              <a:t>Classes implementing an interface has to implement all the methods defined in the interface. Class implements interface using “implements” keyword</a:t>
            </a:r>
          </a:p>
          <a:p>
            <a:r>
              <a:rPr lang="en-US" sz="1800" dirty="0" smtClean="0"/>
              <a:t>A class can implement multiple interfaces</a:t>
            </a:r>
          </a:p>
          <a:p>
            <a:r>
              <a:rPr lang="en-US" sz="1800" dirty="0" smtClean="0"/>
              <a:t>A class can also implement a few methods of the interface but that class will be abstract and can’t be created using new</a:t>
            </a:r>
          </a:p>
          <a:p>
            <a:endParaRPr lang="en-US" sz="1800" dirty="0"/>
          </a:p>
        </p:txBody>
      </p:sp>
      <p:pic>
        <p:nvPicPr>
          <p:cNvPr id="6" name="Picture 5" descr="Screen Shot 2016-02-17 at 11.2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200400"/>
            <a:ext cx="63931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3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Vs</a:t>
            </a:r>
            <a:r>
              <a:rPr lang="en-US" dirty="0" smtClean="0"/>
              <a:t> Abstract class</a:t>
            </a:r>
            <a:endParaRPr lang="en-US" dirty="0"/>
          </a:p>
        </p:txBody>
      </p:sp>
      <p:pic>
        <p:nvPicPr>
          <p:cNvPr id="8" name="Content Placeholder 7" descr="Screen Shot 2016-02-17 at 11.12.4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1" b="71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073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is a logical organization of related components (classes or interfaces)</a:t>
            </a:r>
          </a:p>
          <a:p>
            <a:r>
              <a:rPr lang="en-US" dirty="0" smtClean="0"/>
              <a:t>Java classes can be logically organized into packages</a:t>
            </a:r>
          </a:p>
          <a:p>
            <a:r>
              <a:rPr lang="en-US" dirty="0" smtClean="0"/>
              <a:t>Java Library provides standard packages like </a:t>
            </a:r>
            <a:r>
              <a:rPr lang="en-US" dirty="0" err="1" smtClean="0"/>
              <a:t>java.util</a:t>
            </a:r>
            <a:r>
              <a:rPr lang="en-US" dirty="0" smtClean="0"/>
              <a:t>, </a:t>
            </a:r>
            <a:r>
              <a:rPr lang="en-US" dirty="0" err="1" smtClean="0"/>
              <a:t>java.lang</a:t>
            </a:r>
            <a:r>
              <a:rPr lang="en-US" dirty="0" smtClean="0"/>
              <a:t>, </a:t>
            </a:r>
            <a:r>
              <a:rPr lang="en-US" dirty="0" err="1" smtClean="0"/>
              <a:t>java.io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20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62"/>
            <a:ext cx="8229600" cy="1143000"/>
          </a:xfrm>
        </p:spPr>
        <p:txBody>
          <a:bodyPr/>
          <a:lstStyle/>
          <a:p>
            <a:r>
              <a:rPr lang="en-US" dirty="0" smtClean="0"/>
              <a:t>Pass by value and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1800" dirty="0" smtClean="0"/>
              <a:t>Variables or primitive data types are passed by values in method calls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 smtClean="0"/>
              <a:t>Objects are passed by references in method calls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2-17 at 11.4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257301"/>
            <a:ext cx="4876800" cy="2273300"/>
          </a:xfrm>
          <a:prstGeom prst="rect">
            <a:avLst/>
          </a:prstGeom>
        </p:spPr>
      </p:pic>
      <p:pic>
        <p:nvPicPr>
          <p:cNvPr id="5" name="Picture 4" descr="Screen Shot 2016-02-17 at 11.4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3969473"/>
            <a:ext cx="4686300" cy="28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1600"/>
            <a:ext cx="8229600" cy="1143000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420100" cy="4525963"/>
          </a:xfrm>
        </p:spPr>
        <p:txBody>
          <a:bodyPr/>
          <a:lstStyle/>
          <a:p>
            <a:r>
              <a:rPr lang="en-US" sz="1800" dirty="0" smtClean="0"/>
              <a:t>Exception is a situation when something unexpected happens while executing code</a:t>
            </a:r>
          </a:p>
          <a:p>
            <a:r>
              <a:rPr lang="en-US" sz="1800" dirty="0" smtClean="0"/>
              <a:t>Java provides mechanisms to handle exceptions</a:t>
            </a:r>
          </a:p>
          <a:p>
            <a:endParaRPr lang="en-US" dirty="0" smtClean="0"/>
          </a:p>
        </p:txBody>
      </p:sp>
      <p:pic>
        <p:nvPicPr>
          <p:cNvPr id="5" name="Picture 4" descr="Screen Shot 2016-02-18 at 12.02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1" y="1524000"/>
            <a:ext cx="832952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8020</TotalTime>
  <Words>250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Core Java – Class 6</vt:lpstr>
      <vt:lpstr>Topics</vt:lpstr>
      <vt:lpstr>Abstract class</vt:lpstr>
      <vt:lpstr>Interfaces</vt:lpstr>
      <vt:lpstr>Interface Vs Abstract class</vt:lpstr>
      <vt:lpstr>Packages</vt:lpstr>
      <vt:lpstr>Pass by value and reference</vt:lpstr>
      <vt:lpstr>Exception Handling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– Class 3</dc:title>
  <dc:creator>ADP User</dc:creator>
  <cp:lastModifiedBy>ADP User</cp:lastModifiedBy>
  <cp:revision>119</cp:revision>
  <dcterms:created xsi:type="dcterms:W3CDTF">2016-02-04T13:46:59Z</dcterms:created>
  <dcterms:modified xsi:type="dcterms:W3CDTF">2016-02-20T17:42:42Z</dcterms:modified>
</cp:coreProperties>
</file>