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9" r:id="rId3"/>
    <p:sldId id="316" r:id="rId4"/>
    <p:sldId id="31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3" autoAdjust="0"/>
    <p:restoredTop sz="99874" autoAdjust="0"/>
  </p:normalViewPr>
  <p:slideViewPr>
    <p:cSldViewPr snapToGrid="0" snapToObjects="1">
      <p:cViewPr>
        <p:scale>
          <a:sx n="100" d="100"/>
          <a:sy n="100" d="100"/>
        </p:scale>
        <p:origin x="-1072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42AC-4EDF-4148-852C-D1D63E21DC8A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15469-00CD-A246-8DFE-EEB79596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4AD-83F4-464E-80F9-B1E8DD104582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– Class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try, catch, throw, throws, finally</a:t>
            </a:r>
          </a:p>
          <a:p>
            <a:pPr lvl="1"/>
            <a:r>
              <a:rPr lang="en-US" dirty="0" smtClean="0"/>
              <a:t>Checked and </a:t>
            </a:r>
            <a:r>
              <a:rPr lang="en-US" dirty="0" err="1" smtClean="0"/>
              <a:t>RuntimeExceptions</a:t>
            </a:r>
            <a:endParaRPr lang="en-US" dirty="0" smtClean="0"/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Maps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79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1600"/>
            <a:ext cx="8229600" cy="1143000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420100" cy="4525963"/>
          </a:xfrm>
        </p:spPr>
        <p:txBody>
          <a:bodyPr/>
          <a:lstStyle/>
          <a:p>
            <a:r>
              <a:rPr lang="en-US" sz="1800" dirty="0" smtClean="0"/>
              <a:t>Exception is a situation when something unexpected happens while executing code</a:t>
            </a:r>
          </a:p>
          <a:p>
            <a:r>
              <a:rPr lang="en-US" sz="1800" dirty="0" smtClean="0"/>
              <a:t>Java provides mechanisms to handle exceptions</a:t>
            </a:r>
          </a:p>
          <a:p>
            <a:endParaRPr lang="en-US" dirty="0" smtClean="0"/>
          </a:p>
        </p:txBody>
      </p:sp>
      <p:pic>
        <p:nvPicPr>
          <p:cNvPr id="5" name="Picture 4" descr="Screen Shot 2016-02-18 at 12.02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1" y="1524000"/>
            <a:ext cx="832952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try,</a:t>
            </a:r>
            <a:r>
              <a:rPr lang="en-US" dirty="0"/>
              <a:t> </a:t>
            </a:r>
            <a:r>
              <a:rPr lang="en-US" dirty="0" smtClean="0"/>
              <a:t>catch, throw, 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5160963"/>
          </a:xfrm>
        </p:spPr>
        <p:txBody>
          <a:bodyPr/>
          <a:lstStyle/>
          <a:p>
            <a:r>
              <a:rPr lang="en-US" sz="1800" dirty="0" smtClean="0"/>
              <a:t>Piece of code where you except a problem can happen should be surrounded with try and catch blocks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 descr="Screen Shot 2016-02-25 at 5.07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625601"/>
            <a:ext cx="4457700" cy="25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8047</TotalTime>
  <Words>69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Core Java – Class 7</vt:lpstr>
      <vt:lpstr>Topics</vt:lpstr>
      <vt:lpstr>Exception Handling</vt:lpstr>
      <vt:lpstr>try, catch, throw, throws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124</cp:revision>
  <dcterms:created xsi:type="dcterms:W3CDTF">2016-02-04T13:46:59Z</dcterms:created>
  <dcterms:modified xsi:type="dcterms:W3CDTF">2016-02-26T01:09:52Z</dcterms:modified>
</cp:coreProperties>
</file>