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4"/>
  </p:sldMasterIdLst>
  <p:notesMasterIdLst>
    <p:notesMasterId r:id="rId21"/>
  </p:notesMasterIdLst>
  <p:handoutMasterIdLst>
    <p:handoutMasterId r:id="rId22"/>
  </p:handoutMasterIdLst>
  <p:sldIdLst>
    <p:sldId id="342" r:id="rId5"/>
    <p:sldId id="359" r:id="rId6"/>
    <p:sldId id="373" r:id="rId7"/>
    <p:sldId id="374" r:id="rId8"/>
    <p:sldId id="375" r:id="rId9"/>
    <p:sldId id="365" r:id="rId10"/>
    <p:sldId id="382" r:id="rId11"/>
    <p:sldId id="376" r:id="rId12"/>
    <p:sldId id="377" r:id="rId13"/>
    <p:sldId id="378" r:id="rId14"/>
    <p:sldId id="383" r:id="rId15"/>
    <p:sldId id="379" r:id="rId16"/>
    <p:sldId id="380" r:id="rId17"/>
    <p:sldId id="381" r:id="rId18"/>
    <p:sldId id="372" r:id="rId19"/>
    <p:sldId id="38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C3335C"/>
    <a:srgbClr val="000000"/>
    <a:srgbClr val="E3FBFE"/>
    <a:srgbClr val="6633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D077B9-980E-44CC-B05D-E5ACED3E8C43}" v="26" dt="2024-03-25T08:01:55.305"/>
  </p1510:revLst>
</p1510:revInfo>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ganesh Ragam" userId="2479c0c537fc8b1b" providerId="LiveId" clId="{66D077B9-980E-44CC-B05D-E5ACED3E8C43}"/>
    <pc:docChg chg="custSel addSld modSld modMainMaster">
      <pc:chgData name="sivaganesh Ragam" userId="2479c0c537fc8b1b" providerId="LiveId" clId="{66D077B9-980E-44CC-B05D-E5ACED3E8C43}" dt="2024-03-25T10:53:28.793" v="1787" actId="20577"/>
      <pc:docMkLst>
        <pc:docMk/>
      </pc:docMkLst>
      <pc:sldChg chg="modSp mod">
        <pc:chgData name="sivaganesh Ragam" userId="2479c0c537fc8b1b" providerId="LiveId" clId="{66D077B9-980E-44CC-B05D-E5ACED3E8C43}" dt="2024-03-25T07:10:53.207" v="232"/>
        <pc:sldMkLst>
          <pc:docMk/>
          <pc:sldMk cId="2498031464" sldId="342"/>
        </pc:sldMkLst>
        <pc:spChg chg="mod">
          <ac:chgData name="sivaganesh Ragam" userId="2479c0c537fc8b1b" providerId="LiveId" clId="{66D077B9-980E-44CC-B05D-E5ACED3E8C43}" dt="2024-03-25T07:04:42.243" v="7" actId="20577"/>
          <ac:spMkLst>
            <pc:docMk/>
            <pc:sldMk cId="2498031464" sldId="342"/>
            <ac:spMk id="9" creationId="{2981AB9E-AF0F-CAD0-2DD2-D640FB871E66}"/>
          </ac:spMkLst>
        </pc:spChg>
        <pc:spChg chg="mod">
          <ac:chgData name="sivaganesh Ragam" userId="2479c0c537fc8b1b" providerId="LiveId" clId="{66D077B9-980E-44CC-B05D-E5ACED3E8C43}" dt="2024-03-25T07:10:53.207" v="232"/>
          <ac:spMkLst>
            <pc:docMk/>
            <pc:sldMk cId="2498031464" sldId="342"/>
            <ac:spMk id="12" creationId="{997874EA-2F67-60CD-631F-5A787057F8CE}"/>
          </ac:spMkLst>
        </pc:spChg>
      </pc:sldChg>
      <pc:sldChg chg="modSp mod">
        <pc:chgData name="sivaganesh Ragam" userId="2479c0c537fc8b1b" providerId="LiveId" clId="{66D077B9-980E-44CC-B05D-E5ACED3E8C43}" dt="2024-03-25T07:07:51.226" v="37" actId="207"/>
        <pc:sldMkLst>
          <pc:docMk/>
          <pc:sldMk cId="1460159330" sldId="359"/>
        </pc:sldMkLst>
        <pc:spChg chg="mod">
          <ac:chgData name="sivaganesh Ragam" userId="2479c0c537fc8b1b" providerId="LiveId" clId="{66D077B9-980E-44CC-B05D-E5ACED3E8C43}" dt="2024-03-25T07:07:51.226" v="37" actId="207"/>
          <ac:spMkLst>
            <pc:docMk/>
            <pc:sldMk cId="1460159330" sldId="359"/>
            <ac:spMk id="3" creationId="{15991FBE-3874-3EFA-DFAE-1BB16BBAA147}"/>
          </ac:spMkLst>
        </pc:spChg>
      </pc:sldChg>
      <pc:sldChg chg="modSp">
        <pc:chgData name="sivaganesh Ragam" userId="2479c0c537fc8b1b" providerId="LiveId" clId="{66D077B9-980E-44CC-B05D-E5ACED3E8C43}" dt="2024-03-25T07:10:53.207" v="232"/>
        <pc:sldMkLst>
          <pc:docMk/>
          <pc:sldMk cId="1330733909" sldId="365"/>
        </pc:sldMkLst>
        <pc:spChg chg="mod">
          <ac:chgData name="sivaganesh Ragam" userId="2479c0c537fc8b1b" providerId="LiveId" clId="{66D077B9-980E-44CC-B05D-E5ACED3E8C43}" dt="2024-03-25T07:10:53.207" v="232"/>
          <ac:spMkLst>
            <pc:docMk/>
            <pc:sldMk cId="1330733909" sldId="365"/>
            <ac:spMk id="6" creationId="{C15774B0-D971-67D7-27EB-FDB82B3A58CD}"/>
          </ac:spMkLst>
        </pc:spChg>
      </pc:sldChg>
      <pc:sldChg chg="modSp mod modClrScheme chgLayout">
        <pc:chgData name="sivaganesh Ragam" userId="2479c0c537fc8b1b" providerId="LiveId" clId="{66D077B9-980E-44CC-B05D-E5ACED3E8C43}" dt="2024-03-25T10:53:28.793" v="1787" actId="20577"/>
        <pc:sldMkLst>
          <pc:docMk/>
          <pc:sldMk cId="2395464980" sldId="372"/>
        </pc:sldMkLst>
        <pc:spChg chg="mod ord">
          <ac:chgData name="sivaganesh Ragam" userId="2479c0c537fc8b1b" providerId="LiveId" clId="{66D077B9-980E-44CC-B05D-E5ACED3E8C43}" dt="2024-03-25T10:53:18.932" v="1785" actId="14100"/>
          <ac:spMkLst>
            <pc:docMk/>
            <pc:sldMk cId="2395464980" sldId="372"/>
            <ac:spMk id="14" creationId="{AE5F2E56-9F77-E1C2-EC04-EA959822CA61}"/>
          </ac:spMkLst>
        </pc:spChg>
        <pc:spChg chg="mod ord">
          <ac:chgData name="sivaganesh Ragam" userId="2479c0c537fc8b1b" providerId="LiveId" clId="{66D077B9-980E-44CC-B05D-E5ACED3E8C43}" dt="2024-03-25T10:53:28.793" v="1787" actId="20577"/>
          <ac:spMkLst>
            <pc:docMk/>
            <pc:sldMk cId="2395464980" sldId="372"/>
            <ac:spMk id="24" creationId="{CE1ABEC8-43FD-4F21-A7D2-70200D86263C}"/>
          </ac:spMkLst>
        </pc:spChg>
      </pc:sldChg>
      <pc:sldChg chg="modSp">
        <pc:chgData name="sivaganesh Ragam" userId="2479c0c537fc8b1b" providerId="LiveId" clId="{66D077B9-980E-44CC-B05D-E5ACED3E8C43}" dt="2024-03-25T07:10:53.207" v="232"/>
        <pc:sldMkLst>
          <pc:docMk/>
          <pc:sldMk cId="1397193754" sldId="373"/>
        </pc:sldMkLst>
        <pc:spChg chg="mod">
          <ac:chgData name="sivaganesh Ragam" userId="2479c0c537fc8b1b" providerId="LiveId" clId="{66D077B9-980E-44CC-B05D-E5ACED3E8C43}" dt="2024-03-25T07:10:53.207" v="232"/>
          <ac:spMkLst>
            <pc:docMk/>
            <pc:sldMk cId="1397193754" sldId="373"/>
            <ac:spMk id="3" creationId="{A6A971A9-0C5C-DDFC-67F9-2E5A55F12F67}"/>
          </ac:spMkLst>
        </pc:spChg>
      </pc:sldChg>
      <pc:sldChg chg="modSp mod">
        <pc:chgData name="sivaganesh Ragam" userId="2479c0c537fc8b1b" providerId="LiveId" clId="{66D077B9-980E-44CC-B05D-E5ACED3E8C43}" dt="2024-03-25T08:02:39.409" v="1527" actId="1076"/>
        <pc:sldMkLst>
          <pc:docMk/>
          <pc:sldMk cId="598144966" sldId="374"/>
        </pc:sldMkLst>
        <pc:spChg chg="mod">
          <ac:chgData name="sivaganesh Ragam" userId="2479c0c537fc8b1b" providerId="LiveId" clId="{66D077B9-980E-44CC-B05D-E5ACED3E8C43}" dt="2024-03-25T08:02:18.574" v="1526" actId="14100"/>
          <ac:spMkLst>
            <pc:docMk/>
            <pc:sldMk cId="598144966" sldId="374"/>
            <ac:spMk id="3" creationId="{3FEFE388-CD0B-9671-4D4E-D6D8004C8851}"/>
          </ac:spMkLst>
        </pc:spChg>
        <pc:spChg chg="mod">
          <ac:chgData name="sivaganesh Ragam" userId="2479c0c537fc8b1b" providerId="LiveId" clId="{66D077B9-980E-44CC-B05D-E5ACED3E8C43}" dt="2024-03-25T07:10:53.207" v="232"/>
          <ac:spMkLst>
            <pc:docMk/>
            <pc:sldMk cId="598144966" sldId="374"/>
            <ac:spMk id="4" creationId="{67D6EA54-3083-FB0D-9011-2353791B0495}"/>
          </ac:spMkLst>
        </pc:spChg>
        <pc:spChg chg="mod">
          <ac:chgData name="sivaganesh Ragam" userId="2479c0c537fc8b1b" providerId="LiveId" clId="{66D077B9-980E-44CC-B05D-E5ACED3E8C43}" dt="2024-03-25T08:02:39.409" v="1527" actId="1076"/>
          <ac:spMkLst>
            <pc:docMk/>
            <pc:sldMk cId="598144966" sldId="374"/>
            <ac:spMk id="9" creationId="{63445072-8F94-97DD-E8E3-DD61B613B455}"/>
          </ac:spMkLst>
        </pc:spChg>
        <pc:picChg chg="mod">
          <ac:chgData name="sivaganesh Ragam" userId="2479c0c537fc8b1b" providerId="LiveId" clId="{66D077B9-980E-44CC-B05D-E5ACED3E8C43}" dt="2024-03-25T07:10:53.207" v="232"/>
          <ac:picMkLst>
            <pc:docMk/>
            <pc:sldMk cId="598144966" sldId="374"/>
            <ac:picMk id="8" creationId="{E1DBD4C7-D952-4426-40FD-8799F80F821F}"/>
          </ac:picMkLst>
        </pc:picChg>
      </pc:sldChg>
      <pc:sldChg chg="addSp modSp mod">
        <pc:chgData name="sivaganesh Ragam" userId="2479c0c537fc8b1b" providerId="LiveId" clId="{66D077B9-980E-44CC-B05D-E5ACED3E8C43}" dt="2024-03-25T08:07:09.690" v="1718" actId="207"/>
        <pc:sldMkLst>
          <pc:docMk/>
          <pc:sldMk cId="1962637282" sldId="375"/>
        </pc:sldMkLst>
        <pc:spChg chg="add mod">
          <ac:chgData name="sivaganesh Ragam" userId="2479c0c537fc8b1b" providerId="LiveId" clId="{66D077B9-980E-44CC-B05D-E5ACED3E8C43}" dt="2024-03-25T08:01:40.607" v="1513" actId="20577"/>
          <ac:spMkLst>
            <pc:docMk/>
            <pc:sldMk cId="1962637282" sldId="375"/>
            <ac:spMk id="2" creationId="{81DC6829-3746-E49B-BA7D-91623ADAEC50}"/>
          </ac:spMkLst>
        </pc:spChg>
        <pc:spChg chg="add mod">
          <ac:chgData name="sivaganesh Ragam" userId="2479c0c537fc8b1b" providerId="LiveId" clId="{66D077B9-980E-44CC-B05D-E5ACED3E8C43}" dt="2024-03-25T08:01:44.710" v="1514" actId="20577"/>
          <ac:spMkLst>
            <pc:docMk/>
            <pc:sldMk cId="1962637282" sldId="375"/>
            <ac:spMk id="4" creationId="{515C87AA-83C6-CF84-B3ED-F5931F0427DA}"/>
          </ac:spMkLst>
        </pc:spChg>
        <pc:spChg chg="add mod">
          <ac:chgData name="sivaganesh Ragam" userId="2479c0c537fc8b1b" providerId="LiveId" clId="{66D077B9-980E-44CC-B05D-E5ACED3E8C43}" dt="2024-03-25T08:02:04.387" v="1525" actId="20577"/>
          <ac:spMkLst>
            <pc:docMk/>
            <pc:sldMk cId="1962637282" sldId="375"/>
            <ac:spMk id="5" creationId="{D6FB899E-CAAD-75D7-5135-6FE5BD2A6590}"/>
          </ac:spMkLst>
        </pc:spChg>
        <pc:spChg chg="mod">
          <ac:chgData name="sivaganesh Ragam" userId="2479c0c537fc8b1b" providerId="LiveId" clId="{66D077B9-980E-44CC-B05D-E5ACED3E8C43}" dt="2024-03-25T08:07:09.690" v="1718" actId="207"/>
          <ac:spMkLst>
            <pc:docMk/>
            <pc:sldMk cId="1962637282" sldId="375"/>
            <ac:spMk id="8" creationId="{E228324D-A257-F510-C8FD-533ABF92EC72}"/>
          </ac:spMkLst>
        </pc:spChg>
      </pc:sldChg>
      <pc:sldChg chg="modSp">
        <pc:chgData name="sivaganesh Ragam" userId="2479c0c537fc8b1b" providerId="LiveId" clId="{66D077B9-980E-44CC-B05D-E5ACED3E8C43}" dt="2024-03-25T07:10:53.207" v="232"/>
        <pc:sldMkLst>
          <pc:docMk/>
          <pc:sldMk cId="1073601555" sldId="376"/>
        </pc:sldMkLst>
        <pc:spChg chg="mod">
          <ac:chgData name="sivaganesh Ragam" userId="2479c0c537fc8b1b" providerId="LiveId" clId="{66D077B9-980E-44CC-B05D-E5ACED3E8C43}" dt="2024-03-25T07:10:53.207" v="232"/>
          <ac:spMkLst>
            <pc:docMk/>
            <pc:sldMk cId="1073601555" sldId="376"/>
            <ac:spMk id="6" creationId="{82A930B1-AEE5-85D9-861E-64735E7F12B6}"/>
          </ac:spMkLst>
        </pc:spChg>
        <pc:spChg chg="mod">
          <ac:chgData name="sivaganesh Ragam" userId="2479c0c537fc8b1b" providerId="LiveId" clId="{66D077B9-980E-44CC-B05D-E5ACED3E8C43}" dt="2024-03-25T07:10:53.207" v="232"/>
          <ac:spMkLst>
            <pc:docMk/>
            <pc:sldMk cId="1073601555" sldId="376"/>
            <ac:spMk id="7" creationId="{7C69A04B-7F0A-D5A8-2BAD-ABDC16E89745}"/>
          </ac:spMkLst>
        </pc:spChg>
      </pc:sldChg>
      <pc:sldChg chg="addSp delSp modSp mod">
        <pc:chgData name="sivaganesh Ragam" userId="2479c0c537fc8b1b" providerId="LiveId" clId="{66D077B9-980E-44CC-B05D-E5ACED3E8C43}" dt="2024-03-25T07:53:41.647" v="1296" actId="20577"/>
        <pc:sldMkLst>
          <pc:docMk/>
          <pc:sldMk cId="910315636" sldId="378"/>
        </pc:sldMkLst>
        <pc:spChg chg="mod">
          <ac:chgData name="sivaganesh Ragam" userId="2479c0c537fc8b1b" providerId="LiveId" clId="{66D077B9-980E-44CC-B05D-E5ACED3E8C43}" dt="2024-03-25T07:21:11.001" v="594" actId="14100"/>
          <ac:spMkLst>
            <pc:docMk/>
            <pc:sldMk cId="910315636" sldId="378"/>
            <ac:spMk id="2" creationId="{D543EB8B-0AB9-7554-AEEA-E8D744959E9A}"/>
          </ac:spMkLst>
        </pc:spChg>
        <pc:spChg chg="del mod">
          <ac:chgData name="sivaganesh Ragam" userId="2479c0c537fc8b1b" providerId="LiveId" clId="{66D077B9-980E-44CC-B05D-E5ACED3E8C43}" dt="2024-03-25T07:16:17.453" v="297"/>
          <ac:spMkLst>
            <pc:docMk/>
            <pc:sldMk cId="910315636" sldId="378"/>
            <ac:spMk id="3" creationId="{FB2F5F9A-B16D-CA49-7F40-A0142E41DC56}"/>
          </ac:spMkLst>
        </pc:spChg>
        <pc:spChg chg="add del mod">
          <ac:chgData name="sivaganesh Ragam" userId="2479c0c537fc8b1b" providerId="LiveId" clId="{66D077B9-980E-44CC-B05D-E5ACED3E8C43}" dt="2024-03-25T07:10:56.817" v="235"/>
          <ac:spMkLst>
            <pc:docMk/>
            <pc:sldMk cId="910315636" sldId="378"/>
            <ac:spMk id="7" creationId="{76220087-A3E5-EB8E-C601-7FD576932DF3}"/>
          </ac:spMkLst>
        </pc:spChg>
        <pc:spChg chg="add mod">
          <ac:chgData name="sivaganesh Ragam" userId="2479c0c537fc8b1b" providerId="LiveId" clId="{66D077B9-980E-44CC-B05D-E5ACED3E8C43}" dt="2024-03-25T07:53:41.647" v="1296" actId="20577"/>
          <ac:spMkLst>
            <pc:docMk/>
            <pc:sldMk cId="910315636" sldId="378"/>
            <ac:spMk id="8" creationId="{8CFBFC0A-03E8-A065-3A4D-09AFA9085A71}"/>
          </ac:spMkLst>
        </pc:spChg>
        <pc:picChg chg="del mod">
          <ac:chgData name="sivaganesh Ragam" userId="2479c0c537fc8b1b" providerId="LiveId" clId="{66D077B9-980E-44CC-B05D-E5ACED3E8C43}" dt="2024-03-25T07:10:56.816" v="233" actId="21"/>
          <ac:picMkLst>
            <pc:docMk/>
            <pc:sldMk cId="910315636" sldId="378"/>
            <ac:picMk id="6" creationId="{05B64636-376E-96D4-B550-D764B2C6A6A7}"/>
          </ac:picMkLst>
        </pc:picChg>
      </pc:sldChg>
      <pc:sldChg chg="addSp delSp modSp mod modClrScheme chgLayout">
        <pc:chgData name="sivaganesh Ragam" userId="2479c0c537fc8b1b" providerId="LiveId" clId="{66D077B9-980E-44CC-B05D-E5ACED3E8C43}" dt="2024-03-25T07:57:48.330" v="1497" actId="14100"/>
        <pc:sldMkLst>
          <pc:docMk/>
          <pc:sldMk cId="2170071140" sldId="379"/>
        </pc:sldMkLst>
        <pc:spChg chg="del mod ord">
          <ac:chgData name="sivaganesh Ragam" userId="2479c0c537fc8b1b" providerId="LiveId" clId="{66D077B9-980E-44CC-B05D-E5ACED3E8C43}" dt="2024-03-25T07:55:13.991" v="1305" actId="21"/>
          <ac:spMkLst>
            <pc:docMk/>
            <pc:sldMk cId="2170071140" sldId="379"/>
            <ac:spMk id="3" creationId="{06DE3104-398C-EF95-D86E-630F512487F9}"/>
          </ac:spMkLst>
        </pc:spChg>
        <pc:spChg chg="del mod ord">
          <ac:chgData name="sivaganesh Ragam" userId="2479c0c537fc8b1b" providerId="LiveId" clId="{66D077B9-980E-44CC-B05D-E5ACED3E8C43}" dt="2024-03-25T07:55:59.766" v="1459" actId="931"/>
          <ac:spMkLst>
            <pc:docMk/>
            <pc:sldMk cId="2170071140" sldId="379"/>
            <ac:spMk id="4" creationId="{67328E6B-D306-C2F9-54E9-FD35599AC24B}"/>
          </ac:spMkLst>
        </pc:spChg>
        <pc:spChg chg="add mod ord">
          <ac:chgData name="sivaganesh Ragam" userId="2479c0c537fc8b1b" providerId="LiveId" clId="{66D077B9-980E-44CC-B05D-E5ACED3E8C43}" dt="2024-03-25T07:57:30.712" v="1493" actId="1076"/>
          <ac:spMkLst>
            <pc:docMk/>
            <pc:sldMk cId="2170071140" sldId="379"/>
            <ac:spMk id="7" creationId="{0752EF86-C38E-170D-2E48-3B884B1E9345}"/>
          </ac:spMkLst>
        </pc:spChg>
        <pc:graphicFrameChg chg="del mod ord modGraphic">
          <ac:chgData name="sivaganesh Ragam" userId="2479c0c537fc8b1b" providerId="LiveId" clId="{66D077B9-980E-44CC-B05D-E5ACED3E8C43}" dt="2024-03-25T07:55:19.833" v="1307" actId="21"/>
          <ac:graphicFrameMkLst>
            <pc:docMk/>
            <pc:sldMk cId="2170071140" sldId="379"/>
            <ac:graphicFrameMk id="5" creationId="{67588EB3-ED1D-6AD3-5960-55BD64293774}"/>
          </ac:graphicFrameMkLst>
        </pc:graphicFrameChg>
        <pc:picChg chg="add mod ord">
          <ac:chgData name="sivaganesh Ragam" userId="2479c0c537fc8b1b" providerId="LiveId" clId="{66D077B9-980E-44CC-B05D-E5ACED3E8C43}" dt="2024-03-25T07:57:48.330" v="1497" actId="14100"/>
          <ac:picMkLst>
            <pc:docMk/>
            <pc:sldMk cId="2170071140" sldId="379"/>
            <ac:picMk id="6" creationId="{BD1FA543-718A-C4E7-D5B0-8EE35E648101}"/>
          </ac:picMkLst>
        </pc:picChg>
      </pc:sldChg>
      <pc:sldChg chg="addSp delSp modSp mod">
        <pc:chgData name="sivaganesh Ragam" userId="2479c0c537fc8b1b" providerId="LiveId" clId="{66D077B9-980E-44CC-B05D-E5ACED3E8C43}" dt="2024-03-25T07:34:28.581" v="1091" actId="14100"/>
        <pc:sldMkLst>
          <pc:docMk/>
          <pc:sldMk cId="79695288" sldId="380"/>
        </pc:sldMkLst>
        <pc:spChg chg="mod">
          <ac:chgData name="sivaganesh Ragam" userId="2479c0c537fc8b1b" providerId="LiveId" clId="{66D077B9-980E-44CC-B05D-E5ACED3E8C43}" dt="2024-03-25T07:31:03.608" v="1087" actId="20577"/>
          <ac:spMkLst>
            <pc:docMk/>
            <pc:sldMk cId="79695288" sldId="380"/>
            <ac:spMk id="2" creationId="{A2DE810E-8E37-1D8A-245B-020E4E4C0B9F}"/>
          </ac:spMkLst>
        </pc:spChg>
        <pc:spChg chg="mod">
          <ac:chgData name="sivaganesh Ragam" userId="2479c0c537fc8b1b" providerId="LiveId" clId="{66D077B9-980E-44CC-B05D-E5ACED3E8C43}" dt="2024-03-25T07:32:41.988" v="1088"/>
          <ac:spMkLst>
            <pc:docMk/>
            <pc:sldMk cId="79695288" sldId="380"/>
            <ac:spMk id="3" creationId="{7D7CECA3-144C-CD4B-9246-81B4F2E65466}"/>
          </ac:spMkLst>
        </pc:spChg>
        <pc:spChg chg="mod">
          <ac:chgData name="sivaganesh Ragam" userId="2479c0c537fc8b1b" providerId="LiveId" clId="{66D077B9-980E-44CC-B05D-E5ACED3E8C43}" dt="2024-03-25T07:10:53.207" v="232"/>
          <ac:spMkLst>
            <pc:docMk/>
            <pc:sldMk cId="79695288" sldId="380"/>
            <ac:spMk id="4" creationId="{FD1E69EA-A9E8-C521-7C62-DA1F24879918}"/>
          </ac:spMkLst>
        </pc:spChg>
        <pc:spChg chg="del mod">
          <ac:chgData name="sivaganesh Ragam" userId="2479c0c537fc8b1b" providerId="LiveId" clId="{66D077B9-980E-44CC-B05D-E5ACED3E8C43}" dt="2024-03-25T07:34:21.089" v="1089" actId="931"/>
          <ac:spMkLst>
            <pc:docMk/>
            <pc:sldMk cId="79695288" sldId="380"/>
            <ac:spMk id="5" creationId="{A33D1544-95D3-8A05-6E1B-C08C307C55D4}"/>
          </ac:spMkLst>
        </pc:spChg>
        <pc:picChg chg="add mod">
          <ac:chgData name="sivaganesh Ragam" userId="2479c0c537fc8b1b" providerId="LiveId" clId="{66D077B9-980E-44CC-B05D-E5ACED3E8C43}" dt="2024-03-25T07:34:28.581" v="1091" actId="14100"/>
          <ac:picMkLst>
            <pc:docMk/>
            <pc:sldMk cId="79695288" sldId="380"/>
            <ac:picMk id="7" creationId="{BA4A24CC-073B-A9B9-25B5-620F56F16A93}"/>
          </ac:picMkLst>
        </pc:picChg>
      </pc:sldChg>
      <pc:sldChg chg="addSp delSp modSp mod modClrScheme chgLayout">
        <pc:chgData name="sivaganesh Ragam" userId="2479c0c537fc8b1b" providerId="LiveId" clId="{66D077B9-980E-44CC-B05D-E5ACED3E8C43}" dt="2024-03-25T07:37:33.847" v="1155" actId="207"/>
        <pc:sldMkLst>
          <pc:docMk/>
          <pc:sldMk cId="3304068007" sldId="381"/>
        </pc:sldMkLst>
        <pc:spChg chg="add del mod ord">
          <ac:chgData name="sivaganesh Ragam" userId="2479c0c537fc8b1b" providerId="LiveId" clId="{66D077B9-980E-44CC-B05D-E5ACED3E8C43}" dt="2024-03-25T07:35:14.035" v="1095" actId="700"/>
          <ac:spMkLst>
            <pc:docMk/>
            <pc:sldMk cId="3304068007" sldId="381"/>
            <ac:spMk id="2" creationId="{5D981FF5-C550-DA3D-3070-9EE5AE6F26CE}"/>
          </ac:spMkLst>
        </pc:spChg>
        <pc:spChg chg="mod ord">
          <ac:chgData name="sivaganesh Ragam" userId="2479c0c537fc8b1b" providerId="LiveId" clId="{66D077B9-980E-44CC-B05D-E5ACED3E8C43}" dt="2024-03-25T07:37:33.847" v="1155" actId="207"/>
          <ac:spMkLst>
            <pc:docMk/>
            <pc:sldMk cId="3304068007" sldId="381"/>
            <ac:spMk id="3" creationId="{EEF125C3-99F8-5ABF-1328-0370F112121B}"/>
          </ac:spMkLst>
        </pc:spChg>
        <pc:spChg chg="mod ord">
          <ac:chgData name="sivaganesh Ragam" userId="2479c0c537fc8b1b" providerId="LiveId" clId="{66D077B9-980E-44CC-B05D-E5ACED3E8C43}" dt="2024-03-25T07:35:14.035" v="1095" actId="700"/>
          <ac:spMkLst>
            <pc:docMk/>
            <pc:sldMk cId="3304068007" sldId="381"/>
            <ac:spMk id="4" creationId="{48EA189C-8A41-5C63-2470-06541519CBCD}"/>
          </ac:spMkLst>
        </pc:spChg>
        <pc:graphicFrameChg chg="del mod ord modGraphic">
          <ac:chgData name="sivaganesh Ragam" userId="2479c0c537fc8b1b" providerId="LiveId" clId="{66D077B9-980E-44CC-B05D-E5ACED3E8C43}" dt="2024-03-25T07:35:18.968" v="1096" actId="478"/>
          <ac:graphicFrameMkLst>
            <pc:docMk/>
            <pc:sldMk cId="3304068007" sldId="381"/>
            <ac:graphicFrameMk id="5" creationId="{8EEA5630-8504-C8C7-2F0C-EE6D53FDDCC5}"/>
          </ac:graphicFrameMkLst>
        </pc:graphicFrameChg>
      </pc:sldChg>
      <pc:sldChg chg="modSp">
        <pc:chgData name="sivaganesh Ragam" userId="2479c0c537fc8b1b" providerId="LiveId" clId="{66D077B9-980E-44CC-B05D-E5ACED3E8C43}" dt="2024-03-25T07:10:53.207" v="232"/>
        <pc:sldMkLst>
          <pc:docMk/>
          <pc:sldMk cId="1377894087" sldId="382"/>
        </pc:sldMkLst>
        <pc:spChg chg="mod">
          <ac:chgData name="sivaganesh Ragam" userId="2479c0c537fc8b1b" providerId="LiveId" clId="{66D077B9-980E-44CC-B05D-E5ACED3E8C43}" dt="2024-03-25T07:10:53.207" v="232"/>
          <ac:spMkLst>
            <pc:docMk/>
            <pc:sldMk cId="1377894087" sldId="382"/>
            <ac:spMk id="2" creationId="{54EE9885-8F9A-E978-5136-0362F53D9381}"/>
          </ac:spMkLst>
        </pc:spChg>
        <pc:spChg chg="mod">
          <ac:chgData name="sivaganesh Ragam" userId="2479c0c537fc8b1b" providerId="LiveId" clId="{66D077B9-980E-44CC-B05D-E5ACED3E8C43}" dt="2024-03-25T07:10:53.207" v="232"/>
          <ac:spMkLst>
            <pc:docMk/>
            <pc:sldMk cId="1377894087" sldId="382"/>
            <ac:spMk id="3" creationId="{104496FF-7F68-B147-C327-4BDB20B5AC8A}"/>
          </ac:spMkLst>
        </pc:spChg>
      </pc:sldChg>
      <pc:sldChg chg="addSp delSp modSp new mod modClrScheme chgLayout">
        <pc:chgData name="sivaganesh Ragam" userId="2479c0c537fc8b1b" providerId="LiveId" clId="{66D077B9-980E-44CC-B05D-E5ACED3E8C43}" dt="2024-03-25T07:55:01.272" v="1303" actId="14100"/>
        <pc:sldMkLst>
          <pc:docMk/>
          <pc:sldMk cId="2439271267" sldId="383"/>
        </pc:sldMkLst>
        <pc:spChg chg="mod ord">
          <ac:chgData name="sivaganesh Ragam" userId="2479c0c537fc8b1b" providerId="LiveId" clId="{66D077B9-980E-44CC-B05D-E5ACED3E8C43}" dt="2024-03-25T07:51:49.755" v="1273" actId="700"/>
          <ac:spMkLst>
            <pc:docMk/>
            <pc:sldMk cId="2439271267" sldId="383"/>
            <ac:spMk id="2" creationId="{3B703A47-5EB4-EAFA-15DD-97B0491D5A85}"/>
          </ac:spMkLst>
        </pc:spChg>
        <pc:spChg chg="add mod ord">
          <ac:chgData name="sivaganesh Ragam" userId="2479c0c537fc8b1b" providerId="LiveId" clId="{66D077B9-980E-44CC-B05D-E5ACED3E8C43}" dt="2024-03-25T07:52:24.619" v="1290" actId="14100"/>
          <ac:spMkLst>
            <pc:docMk/>
            <pc:sldMk cId="2439271267" sldId="383"/>
            <ac:spMk id="5" creationId="{0622FD84-368E-C14D-9CFD-470F05937B80}"/>
          </ac:spMkLst>
        </pc:spChg>
        <pc:spChg chg="add del mod ord">
          <ac:chgData name="sivaganesh Ragam" userId="2479c0c537fc8b1b" providerId="LiveId" clId="{66D077B9-980E-44CC-B05D-E5ACED3E8C43}" dt="2024-03-25T07:54:31.685" v="1297" actId="931"/>
          <ac:spMkLst>
            <pc:docMk/>
            <pc:sldMk cId="2439271267" sldId="383"/>
            <ac:spMk id="6" creationId="{168F83FB-E826-9913-3CEA-7E3D15978A2A}"/>
          </ac:spMkLst>
        </pc:spChg>
        <pc:spChg chg="add del mod">
          <ac:chgData name="sivaganesh Ragam" userId="2479c0c537fc8b1b" providerId="LiveId" clId="{66D077B9-980E-44CC-B05D-E5ACED3E8C43}" dt="2024-03-25T07:54:42.907" v="1299" actId="931"/>
          <ac:spMkLst>
            <pc:docMk/>
            <pc:sldMk cId="2439271267" sldId="383"/>
            <ac:spMk id="10" creationId="{CF9E0FDB-4F49-4F17-3FD1-E3E872F47AF3}"/>
          </ac:spMkLst>
        </pc:spChg>
        <pc:picChg chg="add del mod">
          <ac:chgData name="sivaganesh Ragam" userId="2479c0c537fc8b1b" providerId="LiveId" clId="{66D077B9-980E-44CC-B05D-E5ACED3E8C43}" dt="2024-03-25T07:52:55.110" v="1291" actId="21"/>
          <ac:picMkLst>
            <pc:docMk/>
            <pc:sldMk cId="2439271267" sldId="383"/>
            <ac:picMk id="4" creationId="{285473CF-CE69-7577-A587-4C2174394D51}"/>
          </ac:picMkLst>
        </pc:picChg>
        <pc:picChg chg="add del mod">
          <ac:chgData name="sivaganesh Ragam" userId="2479c0c537fc8b1b" providerId="LiveId" clId="{66D077B9-980E-44CC-B05D-E5ACED3E8C43}" dt="2024-03-25T07:54:35.302" v="1298" actId="21"/>
          <ac:picMkLst>
            <pc:docMk/>
            <pc:sldMk cId="2439271267" sldId="383"/>
            <ac:picMk id="8" creationId="{6C539F61-9FB1-A036-B7A9-D74E2BC7E00D}"/>
          </ac:picMkLst>
        </pc:picChg>
        <pc:picChg chg="add mod">
          <ac:chgData name="sivaganesh Ragam" userId="2479c0c537fc8b1b" providerId="LiveId" clId="{66D077B9-980E-44CC-B05D-E5ACED3E8C43}" dt="2024-03-25T07:55:01.272" v="1303" actId="14100"/>
          <ac:picMkLst>
            <pc:docMk/>
            <pc:sldMk cId="2439271267" sldId="383"/>
            <ac:picMk id="12" creationId="{DFE020AC-B215-CD43-B333-F4F1DB4F8107}"/>
          </ac:picMkLst>
        </pc:picChg>
      </pc:sldChg>
      <pc:sldChg chg="addSp modSp new mod">
        <pc:chgData name="sivaganesh Ragam" userId="2479c0c537fc8b1b" providerId="LiveId" clId="{66D077B9-980E-44CC-B05D-E5ACED3E8C43}" dt="2024-03-25T07:59:25.600" v="1504" actId="14100"/>
        <pc:sldMkLst>
          <pc:docMk/>
          <pc:sldMk cId="2191265814" sldId="384"/>
        </pc:sldMkLst>
        <pc:picChg chg="add mod">
          <ac:chgData name="sivaganesh Ragam" userId="2479c0c537fc8b1b" providerId="LiveId" clId="{66D077B9-980E-44CC-B05D-E5ACED3E8C43}" dt="2024-03-25T07:59:25.600" v="1504" actId="14100"/>
          <ac:picMkLst>
            <pc:docMk/>
            <pc:sldMk cId="2191265814" sldId="384"/>
            <ac:picMk id="4" creationId="{021FF68A-545B-5E58-7B5E-97663190AD4F}"/>
          </ac:picMkLst>
        </pc:picChg>
      </pc:sldChg>
      <pc:sldMasterChg chg="modSldLayout">
        <pc:chgData name="sivaganesh Ragam" userId="2479c0c537fc8b1b" providerId="LiveId" clId="{66D077B9-980E-44CC-B05D-E5ACED3E8C43}" dt="2024-03-25T07:10:53.207" v="232"/>
        <pc:sldMasterMkLst>
          <pc:docMk/>
          <pc:sldMasterMk cId="6217309" sldId="2147483703"/>
        </pc:sldMasterMkLst>
        <pc:sldLayoutChg chg="addSp">
          <pc:chgData name="sivaganesh Ragam" userId="2479c0c537fc8b1b" providerId="LiveId" clId="{66D077B9-980E-44CC-B05D-E5ACED3E8C43}" dt="2024-03-25T07:10:53.207" v="232"/>
          <pc:sldLayoutMkLst>
            <pc:docMk/>
            <pc:sldMasterMk cId="6217309" sldId="2147483703"/>
            <pc:sldLayoutMk cId="4082600987" sldId="2147483709"/>
          </pc:sldLayoutMkLst>
          <pc:picChg chg="add">
            <ac:chgData name="sivaganesh Ragam" userId="2479c0c537fc8b1b" providerId="LiveId" clId="{66D077B9-980E-44CC-B05D-E5ACED3E8C43}" dt="2024-03-25T07:10:53.207" v="232"/>
            <ac:picMkLst>
              <pc:docMk/>
              <pc:sldMasterMk cId="6217309" sldId="2147483703"/>
              <pc:sldLayoutMk cId="4082600987" sldId="2147483709"/>
              <ac:picMk id="6" creationId="{13506F76-6DC1-705D-59B6-E6B39340A29F}"/>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3/25/2024</a:t>
            </a:fld>
            <a:endParaRPr lang="en-US"/>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3/25/2024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a:p>
        </p:txBody>
      </p:sp>
    </p:spTree>
    <p:extLst>
      <p:ext uri="{BB962C8B-B14F-4D97-AF65-F5344CB8AC3E}">
        <p14:creationId xmlns:p14="http://schemas.microsoft.com/office/powerpoint/2010/main" val="178419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13</a:t>
            </a:fld>
            <a:endParaRPr lang="en-US"/>
          </a:p>
        </p:txBody>
      </p:sp>
    </p:spTree>
    <p:extLst>
      <p:ext uri="{BB962C8B-B14F-4D97-AF65-F5344CB8AC3E}">
        <p14:creationId xmlns:p14="http://schemas.microsoft.com/office/powerpoint/2010/main" val="839213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14</a:t>
            </a:fld>
            <a:endParaRPr lang="en-US"/>
          </a:p>
        </p:txBody>
      </p:sp>
    </p:spTree>
    <p:extLst>
      <p:ext uri="{BB962C8B-B14F-4D97-AF65-F5344CB8AC3E}">
        <p14:creationId xmlns:p14="http://schemas.microsoft.com/office/powerpoint/2010/main" val="661510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15</a:t>
            </a:fld>
            <a:endParaRPr lang="en-US"/>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a:p>
        </p:txBody>
      </p:sp>
    </p:spTree>
    <p:extLst>
      <p:ext uri="{BB962C8B-B14F-4D97-AF65-F5344CB8AC3E}">
        <p14:creationId xmlns:p14="http://schemas.microsoft.com/office/powerpoint/2010/main" val="93507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a:p>
        </p:txBody>
      </p:sp>
    </p:spTree>
    <p:extLst>
      <p:ext uri="{BB962C8B-B14F-4D97-AF65-F5344CB8AC3E}">
        <p14:creationId xmlns:p14="http://schemas.microsoft.com/office/powerpoint/2010/main" val="2982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a:p>
        </p:txBody>
      </p:sp>
    </p:spTree>
    <p:extLst>
      <p:ext uri="{BB962C8B-B14F-4D97-AF65-F5344CB8AC3E}">
        <p14:creationId xmlns:p14="http://schemas.microsoft.com/office/powerpoint/2010/main" val="2493029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a:p>
        </p:txBody>
      </p:sp>
    </p:spTree>
    <p:extLst>
      <p:ext uri="{BB962C8B-B14F-4D97-AF65-F5344CB8AC3E}">
        <p14:creationId xmlns:p14="http://schemas.microsoft.com/office/powerpoint/2010/main" val="712487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a:p>
        </p:txBody>
      </p:sp>
    </p:spTree>
    <p:extLst>
      <p:ext uri="{BB962C8B-B14F-4D97-AF65-F5344CB8AC3E}">
        <p14:creationId xmlns:p14="http://schemas.microsoft.com/office/powerpoint/2010/main" val="3765125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a:p>
        </p:txBody>
      </p:sp>
    </p:spTree>
    <p:extLst>
      <p:ext uri="{BB962C8B-B14F-4D97-AF65-F5344CB8AC3E}">
        <p14:creationId xmlns:p14="http://schemas.microsoft.com/office/powerpoint/2010/main" val="296388129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a:p>
        </p:txBody>
      </p:sp>
    </p:spTree>
    <p:extLst>
      <p:ext uri="{BB962C8B-B14F-4D97-AF65-F5344CB8AC3E}">
        <p14:creationId xmlns:p14="http://schemas.microsoft.com/office/powerpoint/2010/main" val="69853540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0839592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a:p>
        </p:txBody>
      </p:sp>
    </p:spTree>
    <p:extLst>
      <p:ext uri="{BB962C8B-B14F-4D97-AF65-F5344CB8AC3E}">
        <p14:creationId xmlns:p14="http://schemas.microsoft.com/office/powerpoint/2010/main" val="335473555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46859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a:p>
        </p:txBody>
      </p:sp>
    </p:spTree>
    <p:extLst>
      <p:ext uri="{BB962C8B-B14F-4D97-AF65-F5344CB8AC3E}">
        <p14:creationId xmlns:p14="http://schemas.microsoft.com/office/powerpoint/2010/main" val="122070031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a:p>
        </p:txBody>
      </p:sp>
    </p:spTree>
    <p:extLst>
      <p:ext uri="{BB962C8B-B14F-4D97-AF65-F5344CB8AC3E}">
        <p14:creationId xmlns:p14="http://schemas.microsoft.com/office/powerpoint/2010/main" val="369113171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a:p>
        </p:txBody>
      </p:sp>
    </p:spTree>
    <p:extLst>
      <p:ext uri="{BB962C8B-B14F-4D97-AF65-F5344CB8AC3E}">
        <p14:creationId xmlns:p14="http://schemas.microsoft.com/office/powerpoint/2010/main" val="138827288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8706777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41473517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96753599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a:p>
        </p:txBody>
      </p:sp>
    </p:spTree>
    <p:extLst>
      <p:ext uri="{BB962C8B-B14F-4D97-AF65-F5344CB8AC3E}">
        <p14:creationId xmlns:p14="http://schemas.microsoft.com/office/powerpoint/2010/main" val="243211334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a:t>Click to add content</a:t>
            </a:r>
          </a:p>
          <a:p>
            <a:pPr lvl="1"/>
            <a:r>
              <a:rPr lang="en-US"/>
              <a:t>Second level</a:t>
            </a:r>
          </a:p>
          <a:p>
            <a:pPr lvl="2"/>
            <a:r>
              <a:rPr lang="en-US"/>
              <a:t>Third level</a:t>
            </a:r>
          </a:p>
          <a:p>
            <a:pPr lvl="3"/>
            <a:r>
              <a:rPr lang="en-US"/>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Tree>
    <p:extLst>
      <p:ext uri="{BB962C8B-B14F-4D97-AF65-F5344CB8AC3E}">
        <p14:creationId xmlns:p14="http://schemas.microsoft.com/office/powerpoint/2010/main" val="10457256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a:t>Click to add content</a:t>
            </a:r>
          </a:p>
          <a:p>
            <a:pPr lvl="1"/>
            <a:r>
              <a:rPr lang="en-US"/>
              <a:t>Second level</a:t>
            </a:r>
          </a:p>
          <a:p>
            <a:pPr lvl="2"/>
            <a:r>
              <a:rPr lang="en-US"/>
              <a:t>Third level</a:t>
            </a:r>
          </a:p>
          <a:p>
            <a:pPr lvl="3"/>
            <a:r>
              <a:rPr lang="en-US"/>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30454445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419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a:t>Click to add content</a:t>
            </a:r>
          </a:p>
          <a:p>
            <a:pPr lvl="1"/>
            <a:r>
              <a:rPr lang="en-US"/>
              <a:t>Second level</a:t>
            </a:r>
          </a:p>
          <a:p>
            <a:pPr lvl="2"/>
            <a:r>
              <a:rPr lang="en-US"/>
              <a:t>Third level</a:t>
            </a:r>
          </a:p>
          <a:p>
            <a:pPr lvl="3"/>
            <a:r>
              <a:rPr lang="en-US"/>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a:t>Click to add content</a:t>
            </a:r>
          </a:p>
          <a:p>
            <a:pPr lvl="1"/>
            <a:r>
              <a:rPr lang="en-US"/>
              <a:t>Second level</a:t>
            </a:r>
          </a:p>
          <a:p>
            <a:pPr lvl="2"/>
            <a:r>
              <a:rPr lang="en-US"/>
              <a:t>Third level</a:t>
            </a:r>
          </a:p>
          <a:p>
            <a:pPr lvl="3"/>
            <a:r>
              <a:rPr lang="en-US"/>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a:t>Click to add content</a:t>
            </a:r>
          </a:p>
          <a:p>
            <a:pPr lvl="1"/>
            <a:r>
              <a:rPr lang="en-US"/>
              <a:t>Second level</a:t>
            </a:r>
          </a:p>
          <a:p>
            <a:pPr lvl="2"/>
            <a:r>
              <a:rPr lang="en-US"/>
              <a:t>Third level</a:t>
            </a:r>
          </a:p>
          <a:p>
            <a:pPr lvl="3"/>
            <a:r>
              <a:rPr lang="en-US"/>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a:t>Click to add content</a:t>
            </a:r>
          </a:p>
          <a:p>
            <a:pPr lvl="1"/>
            <a:r>
              <a:rPr lang="en-US"/>
              <a:t>Second level</a:t>
            </a:r>
          </a:p>
          <a:p>
            <a:pPr lvl="2"/>
            <a:r>
              <a:rPr lang="en-US"/>
              <a:t>Third level</a:t>
            </a:r>
          </a:p>
          <a:p>
            <a:pPr lvl="3"/>
            <a:r>
              <a:rPr lang="en-US"/>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a:p>
        </p:txBody>
      </p:sp>
    </p:spTree>
    <p:extLst>
      <p:ext uri="{BB962C8B-B14F-4D97-AF65-F5344CB8AC3E}">
        <p14:creationId xmlns:p14="http://schemas.microsoft.com/office/powerpoint/2010/main" val="1855992232"/>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a:t>Click to add content</a:t>
            </a:r>
          </a:p>
          <a:p>
            <a:pPr lvl="1"/>
            <a:r>
              <a:rPr lang="en-US"/>
              <a:t>Second level</a:t>
            </a:r>
          </a:p>
          <a:p>
            <a:pPr lvl="2"/>
            <a:r>
              <a:rPr lang="en-US"/>
              <a:t>Third level</a:t>
            </a:r>
          </a:p>
          <a:p>
            <a:pPr lvl="3"/>
            <a:r>
              <a:rPr lang="en-US"/>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FE024F78-56A6-7740-B68D-8D4D026EDF3F}" type="slidenum">
              <a:rPr lang="en-US" smtClean="0"/>
              <a:pPr/>
              <a:t>‹#›</a:t>
            </a:fld>
            <a:endParaRPr lang="en-US"/>
          </a:p>
        </p:txBody>
      </p:sp>
    </p:spTree>
    <p:extLst>
      <p:ext uri="{BB962C8B-B14F-4D97-AF65-F5344CB8AC3E}">
        <p14:creationId xmlns:p14="http://schemas.microsoft.com/office/powerpoint/2010/main" val="196875163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Presentation title</a:t>
            </a:r>
          </a:p>
        </p:txBody>
      </p:sp>
      <p:sp>
        <p:nvSpPr>
          <p:cNvPr id="9" name="Slide Number Placeholder 8"/>
          <p:cNvSpPr>
            <a:spLocks noGrp="1"/>
          </p:cNvSpPr>
          <p:nvPr>
            <p:ph type="sldNum" sz="quarter" idx="12"/>
          </p:nvPr>
        </p:nvSpPr>
        <p:spPr/>
        <p:txBody>
          <a:bodyPr/>
          <a:lstStyle/>
          <a:p>
            <a:fld id="{FE024F78-56A6-7740-B68D-8D4D026EDF3F}" type="slidenum">
              <a:rPr lang="en-US" smtClean="0"/>
              <a:pPr/>
              <a:t>‹#›</a:t>
            </a:fld>
            <a:endParaRPr lang="en-US"/>
          </a:p>
        </p:txBody>
      </p:sp>
    </p:spTree>
    <p:extLst>
      <p:ext uri="{BB962C8B-B14F-4D97-AF65-F5344CB8AC3E}">
        <p14:creationId xmlns:p14="http://schemas.microsoft.com/office/powerpoint/2010/main" val="57597171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pic>
        <p:nvPicPr>
          <p:cNvPr id="6" name="Picture 5">
            <a:extLst>
              <a:ext uri="{FF2B5EF4-FFF2-40B4-BE49-F238E27FC236}">
                <a16:creationId xmlns:a16="http://schemas.microsoft.com/office/drawing/2014/main" id="{13506F76-6DC1-705D-59B6-E6B39340A29F}"/>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Tree>
    <p:extLst>
      <p:ext uri="{BB962C8B-B14F-4D97-AF65-F5344CB8AC3E}">
        <p14:creationId xmlns:p14="http://schemas.microsoft.com/office/powerpoint/2010/main" val="40826009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Presentation title</a:t>
            </a:r>
          </a:p>
        </p:txBody>
      </p:sp>
      <p:sp>
        <p:nvSpPr>
          <p:cNvPr id="4" name="Slide Number Placeholder 3"/>
          <p:cNvSpPr>
            <a:spLocks noGrp="1"/>
          </p:cNvSpPr>
          <p:nvPr>
            <p:ph type="sldNum" sz="quarter" idx="12"/>
          </p:nvPr>
        </p:nvSpPr>
        <p:spPr/>
        <p:txBody>
          <a:bodyPr/>
          <a:lstStyle/>
          <a:p>
            <a:fld id="{FE024F78-56A6-7740-B68D-8D4D026EDF3F}" type="slidenum">
              <a:rPr lang="en-US" smtClean="0"/>
              <a:pPr/>
              <a:t>‹#›</a:t>
            </a:fld>
            <a:endParaRPr lang="en-US"/>
          </a:p>
        </p:txBody>
      </p:sp>
    </p:spTree>
    <p:extLst>
      <p:ext uri="{BB962C8B-B14F-4D97-AF65-F5344CB8AC3E}">
        <p14:creationId xmlns:p14="http://schemas.microsoft.com/office/powerpoint/2010/main" val="134030280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FE024F78-56A6-7740-B68D-8D4D026EDF3F}" type="slidenum">
              <a:rPr lang="en-US" smtClean="0"/>
              <a:pPr/>
              <a:t>‹#›</a:t>
            </a:fld>
            <a:endParaRPr lang="en-US"/>
          </a:p>
        </p:txBody>
      </p:sp>
    </p:spTree>
    <p:extLst>
      <p:ext uri="{BB962C8B-B14F-4D97-AF65-F5344CB8AC3E}">
        <p14:creationId xmlns:p14="http://schemas.microsoft.com/office/powerpoint/2010/main" val="40330592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FE024F78-56A6-7740-B68D-8D4D026EDF3F}" type="slidenum">
              <a:rPr lang="en-US" smtClean="0"/>
              <a:pPr/>
              <a:t>‹#›</a:t>
            </a:fld>
            <a:endParaRPr lang="en-US"/>
          </a:p>
        </p:txBody>
      </p:sp>
    </p:spTree>
    <p:extLst>
      <p:ext uri="{BB962C8B-B14F-4D97-AF65-F5344CB8AC3E}">
        <p14:creationId xmlns:p14="http://schemas.microsoft.com/office/powerpoint/2010/main" val="62311401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621730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679" r:id="rId23"/>
    <p:sldLayoutId id="2147483669" r:id="rId24"/>
    <p:sldLayoutId id="2147483672" r:id="rId25"/>
    <p:sldLayoutId id="2147483673" r:id="rId26"/>
    <p:sldLayoutId id="2147483674" r:id="rId27"/>
    <p:sldLayoutId id="2147483675" r:id="rId28"/>
    <p:sldLayoutId id="2147483676" r:id="rId29"/>
    <p:sldLayoutId id="2147483670" r:id="rId30"/>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file:///C:\Users\sivag\OneDrive\Pictures\Screenshots\Screenshot%202024-03-25%20130355.png"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 TargetMode="External"/><Relationship Id="rId7" Type="http://schemas.openxmlformats.org/officeDocument/2006/relationships/hyperlink" Target="file:///C:\Users\sivag\OneDrive\Documents\Journey_to_Cloud__Envisioning_Your_Solution_Badge20240229-29-6ozcz1.pdf"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hyperlink" Target="file:///C:\Users\sivag\OneDrive\Documents\Getting_Started_with_Enterprise_Data_Science_Badge20240229-45-hl25ge.pdf" TargetMode="External"/><Relationship Id="rId5" Type="http://schemas.openxmlformats.org/officeDocument/2006/relationships/hyperlink" Target="https://github.com/danawoodruff/Car-Sales-Analysis/tree/main/Car_sales_Data" TargetMode="External"/><Relationship Id="rId4" Type="http://schemas.openxmlformats.org/officeDocument/2006/relationships/hyperlink" Target="https://docs.jupyter.org/en/latest/"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file:///C:\Users\sivag\OneDrive\Pictures\Screenshots\Screenshot%202024-03-25%20120028.p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file:///C:\Users\sivag\OneDrive\Pictures\Screenshots\Screenshot%202024-03-25%20120054.png" TargetMode="External"/><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file:///C:\Users\sivag\OneDrive\Pictures\Screenshots\Screenshot%202024-03-25%20120145.pn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p:txBody>
          <a:bodyPr anchor="b"/>
          <a:lstStyle/>
          <a:p>
            <a:r>
              <a:rPr lang="en-US">
                <a:solidFill>
                  <a:schemeClr val="accent1">
                    <a:lumMod val="75000"/>
                  </a:schemeClr>
                </a:solidFill>
                <a:highlight>
                  <a:srgbClr val="000000"/>
                </a:highlight>
                <a:latin typeface="Berlin Sans FB Demi" panose="020E0802020502020306" pitchFamily="34" charset="0"/>
              </a:rPr>
              <a:t>Capstone</a:t>
            </a:r>
            <a:r>
              <a:rPr lang="en-US" sz="4800">
                <a:solidFill>
                  <a:schemeClr val="accent1">
                    <a:lumMod val="75000"/>
                  </a:schemeClr>
                </a:solidFill>
                <a:highlight>
                  <a:srgbClr val="000000"/>
                </a:highlight>
                <a:latin typeface="Berlin Sans FB Demi" panose="020E0802020502020306" pitchFamily="34" charset="0"/>
              </a:rPr>
              <a:t> </a:t>
            </a:r>
            <a:r>
              <a:rPr lang="en-US">
                <a:solidFill>
                  <a:schemeClr val="accent1">
                    <a:lumMod val="75000"/>
                  </a:schemeClr>
                </a:solidFill>
                <a:highlight>
                  <a:srgbClr val="000000"/>
                </a:highlight>
                <a:latin typeface="Berlin Sans FB Demi" panose="020E0802020502020306" pitchFamily="34" charset="0"/>
              </a:rPr>
              <a:t>project</a:t>
            </a:r>
            <a:br>
              <a:rPr lang="en-US">
                <a:solidFill>
                  <a:schemeClr val="accent1">
                    <a:lumMod val="75000"/>
                  </a:schemeClr>
                </a:solidFill>
              </a:rPr>
            </a:br>
            <a:r>
              <a:rPr lang="en-US" sz="4400">
                <a:solidFill>
                  <a:srgbClr val="663300"/>
                </a:solidFill>
                <a:highlight>
                  <a:srgbClr val="00FF00"/>
                </a:highlight>
                <a:latin typeface="Algerian" panose="04020705040A02060702" pitchFamily="82" charset="0"/>
              </a:rPr>
              <a:t>vehicle sales data</a:t>
            </a:r>
            <a:br>
              <a:rPr lang="en-US">
                <a:solidFill>
                  <a:schemeClr val="accent1">
                    <a:lumMod val="75000"/>
                  </a:schemeClr>
                </a:solidFill>
                <a:latin typeface="Algerian" panose="04020705040A02060702" pitchFamily="82" charset="0"/>
              </a:rPr>
            </a:br>
            <a:br>
              <a:rPr lang="en-US">
                <a:solidFill>
                  <a:schemeClr val="accent1">
                    <a:lumMod val="75000"/>
                  </a:schemeClr>
                </a:solidFill>
                <a:latin typeface="Algerian" panose="04020705040A02060702" pitchFamily="82" charset="0"/>
              </a:rPr>
            </a:br>
            <a:endParaRPr lang="en-US">
              <a:solidFill>
                <a:schemeClr val="accent1">
                  <a:lumMod val="75000"/>
                </a:schemeClr>
              </a:solidFill>
              <a:latin typeface="Algerian" panose="04020705040A02060702" pitchFamily="82" charset="0"/>
            </a:endParaRP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135470" y="2959428"/>
            <a:ext cx="12191997" cy="2577772"/>
          </a:xfrm>
        </p:spPr>
        <p:txBody>
          <a:bodyPr/>
          <a:lstStyle/>
          <a:p>
            <a:r>
              <a:rPr lang="en-US">
                <a:solidFill>
                  <a:srgbClr val="E3FBFE"/>
                </a:solidFill>
                <a:latin typeface="Arial Rounded MT Bold" panose="020F0704030504030204" pitchFamily="34" charset="0"/>
              </a:rPr>
              <a:t>Presented</a:t>
            </a:r>
            <a:r>
              <a:rPr lang="en-US">
                <a:solidFill>
                  <a:srgbClr val="E3FBFE"/>
                </a:solidFill>
              </a:rPr>
              <a:t> </a:t>
            </a:r>
            <a:r>
              <a:rPr lang="en-US">
                <a:solidFill>
                  <a:srgbClr val="E3FBFE"/>
                </a:solidFill>
                <a:latin typeface="Arial Rounded MT Bold" panose="020F0704030504030204" pitchFamily="34" charset="0"/>
              </a:rPr>
              <a:t>by</a:t>
            </a:r>
            <a:r>
              <a:rPr lang="en-US">
                <a:solidFill>
                  <a:srgbClr val="E3FBFE"/>
                </a:solidFill>
              </a:rPr>
              <a:t>:</a:t>
            </a:r>
          </a:p>
          <a:p>
            <a:r>
              <a:rPr lang="en-US" sz="4000" err="1">
                <a:solidFill>
                  <a:srgbClr val="FFFF00"/>
                </a:solidFill>
                <a:latin typeface="Britannic Bold" panose="020B0903060703020204" pitchFamily="34" charset="0"/>
              </a:rPr>
              <a:t>Ragam.siva</a:t>
            </a:r>
            <a:r>
              <a:rPr lang="en-US" sz="4000">
                <a:solidFill>
                  <a:srgbClr val="FFFF00"/>
                </a:solidFill>
              </a:rPr>
              <a:t> </a:t>
            </a:r>
            <a:r>
              <a:rPr lang="en-US" sz="4000" err="1">
                <a:solidFill>
                  <a:srgbClr val="FFFF00"/>
                </a:solidFill>
                <a:latin typeface="Britannic Bold" panose="020B0903060703020204" pitchFamily="34" charset="0"/>
              </a:rPr>
              <a:t>ganesh</a:t>
            </a:r>
            <a:endParaRPr lang="en-US" sz="4000">
              <a:solidFill>
                <a:srgbClr val="FFFF00"/>
              </a:solidFill>
              <a:latin typeface="Britannic Bold" panose="020B0903060703020204" pitchFamily="34" charset="0"/>
            </a:endParaRPr>
          </a:p>
          <a:p>
            <a:r>
              <a:rPr lang="en-US" sz="4000" err="1">
                <a:solidFill>
                  <a:srgbClr val="FF3300"/>
                </a:solidFill>
                <a:latin typeface="Franklin Gothic Heavy" panose="020B0903020102020204" pitchFamily="34" charset="0"/>
              </a:rPr>
              <a:t>Sasi</a:t>
            </a:r>
            <a:r>
              <a:rPr lang="en-US" sz="4000">
                <a:solidFill>
                  <a:srgbClr val="FF3300"/>
                </a:solidFill>
                <a:latin typeface="Franklin Gothic Heavy" panose="020B0903020102020204" pitchFamily="34" charset="0"/>
              </a:rPr>
              <a:t> institute of technology </a:t>
            </a:r>
            <a:r>
              <a:rPr lang="en-US">
                <a:solidFill>
                  <a:srgbClr val="FF3300"/>
                </a:solidFill>
                <a:latin typeface="Franklin Gothic Heavy" panose="020B0903020102020204" pitchFamily="34" charset="0"/>
              </a:rPr>
              <a:t>&amp;engineering</a:t>
            </a:r>
          </a:p>
          <a:p>
            <a:r>
              <a:rPr lang="en-US">
                <a:solidFill>
                  <a:schemeClr val="tx2">
                    <a:lumMod val="40000"/>
                    <a:lumOff val="60000"/>
                  </a:schemeClr>
                </a:solidFill>
                <a:latin typeface="Berlin Sans FB Demi" panose="020E0802020502020306" pitchFamily="34" charset="0"/>
              </a:rPr>
              <a:t>Information technology</a:t>
            </a:r>
          </a:p>
          <a:p>
            <a:endParaRPr lang="en-US"/>
          </a:p>
          <a:p>
            <a:endParaRPr lang="en-US"/>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3" y="65315"/>
            <a:ext cx="6232845" cy="653531"/>
          </a:xfrm>
        </p:spPr>
        <p:txBody>
          <a:bodyPr/>
          <a:lstStyle/>
          <a:p>
            <a:pPr lvl="0"/>
            <a:r>
              <a:rPr lang="en-US" sz="2800" noProof="0">
                <a:solidFill>
                  <a:srgbClr val="FF0000"/>
                </a:solidFill>
              </a:rPr>
              <a:t>Algorithm &amp; </a:t>
            </a:r>
            <a:r>
              <a:rPr lang="en-US" sz="2800" noProof="0" err="1">
                <a:solidFill>
                  <a:srgbClr val="FF0000"/>
                </a:solidFill>
              </a:rPr>
              <a:t>dePLOYment</a:t>
            </a:r>
            <a:endParaRPr lang="en-US" sz="2800" noProof="0">
              <a:solidFill>
                <a:srgbClr val="FF0000"/>
              </a:solidFill>
            </a:endParaRPr>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4294967295"/>
          </p:nvPr>
        </p:nvSpPr>
        <p:spPr>
          <a:xfrm>
            <a:off x="9448800" y="6226175"/>
            <a:ext cx="2743200" cy="365125"/>
          </a:xfrm>
        </p:spPr>
        <p:txBody>
          <a:bodyPr/>
          <a:lstStyle/>
          <a:p>
            <a:fld id="{FE024F78-56A6-7740-B68D-8D4D026EDF3F}" type="slidenum">
              <a:rPr lang="en-US" smtClean="0"/>
              <a:pPr/>
              <a:t>10</a:t>
            </a:fld>
            <a:endParaRPr lang="en-US"/>
          </a:p>
        </p:txBody>
      </p:sp>
      <p:sp>
        <p:nvSpPr>
          <p:cNvPr id="8" name="Rectangle 1">
            <a:extLst>
              <a:ext uri="{FF2B5EF4-FFF2-40B4-BE49-F238E27FC236}">
                <a16:creationId xmlns:a16="http://schemas.microsoft.com/office/drawing/2014/main" id="{8CFBFC0A-03E8-A065-3A4D-09AFA9085A71}"/>
              </a:ext>
            </a:extLst>
          </p:cNvPr>
          <p:cNvSpPr>
            <a:spLocks noGrp="1" noChangeArrowheads="1"/>
          </p:cNvSpPr>
          <p:nvPr>
            <p:ph type="subTitle" idx="1"/>
          </p:nvPr>
        </p:nvSpPr>
        <p:spPr bwMode="auto">
          <a:xfrm>
            <a:off x="410547" y="967706"/>
            <a:ext cx="10957925" cy="5498925"/>
          </a:xfrm>
          <a:prstGeom prst="rect">
            <a:avLst/>
          </a:prstGeom>
          <a:solidFill>
            <a:srgbClr val="13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400" b="0" i="0">
                <a:solidFill>
                  <a:srgbClr val="E3E3E3"/>
                </a:solidFill>
                <a:effectLst/>
                <a:latin typeface="Google Sans"/>
              </a:rPr>
              <a:t>SALES PREDICTION</a:t>
            </a:r>
          </a:p>
          <a:p>
            <a:pPr marL="0" marR="0" lvl="0" indent="0" algn="l" defTabSz="914400" rtl="0" eaLnBrk="0" fontAlgn="base" latinLnBrk="0" hangingPunct="0">
              <a:lnSpc>
                <a:spcPct val="100000"/>
              </a:lnSpc>
              <a:spcBef>
                <a:spcPct val="0"/>
              </a:spcBef>
              <a:spcAft>
                <a:spcPct val="0"/>
              </a:spcAft>
              <a:buClrTx/>
              <a:buSzTx/>
              <a:buFontTx/>
              <a:buNone/>
              <a:tabLst/>
            </a:pPr>
            <a:r>
              <a:rPr lang="en-IN" sz="2400">
                <a:solidFill>
                  <a:srgbClr val="E3E3E3"/>
                </a:solidFill>
                <a:latin typeface="Google Sans"/>
              </a:rPr>
              <a:t>    </a:t>
            </a:r>
            <a:r>
              <a:rPr lang="en-IN" sz="1800" b="1" i="0">
                <a:solidFill>
                  <a:srgbClr val="FFFF00"/>
                </a:solidFill>
                <a:effectLst/>
                <a:latin typeface="Google Sans"/>
              </a:rPr>
              <a:t>Regression Techniques:</a:t>
            </a:r>
            <a:endParaRPr lang="en-IN" sz="1800" b="0" i="0">
              <a:solidFill>
                <a:srgbClr val="FFFF00"/>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sng" strike="noStrike" cap="none" normalizeH="0" baseline="0">
              <a:ln>
                <a:noFill/>
              </a:ln>
              <a:solidFill>
                <a:srgbClr val="C3335C"/>
              </a:solidFill>
              <a:effectLst/>
              <a:latin typeface="Google Sans"/>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rgbClr val="C3335C"/>
                </a:solidFill>
                <a:effectLst/>
                <a:latin typeface="Google Sans"/>
              </a:rPr>
              <a:t>Linear Regression: Simple and interpretable, suitable for linear relationships between features and sales.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rgbClr val="C3335C"/>
                </a:solidFill>
                <a:effectLst/>
                <a:latin typeface="Google Sans"/>
              </a:rPr>
              <a:t>Decision Trees/Random Forests: More robust to non-linear relationships and handle complex interactions between features.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rgbClr val="C3335C"/>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00"/>
                </a:solidFill>
                <a:effectLst/>
              </a:rPr>
              <a:t>    DEPLOYMENT:</a:t>
            </a:r>
          </a:p>
          <a:p>
            <a:r>
              <a:rPr lang="en-US" sz="1800" b="1" i="0">
                <a:solidFill>
                  <a:srgbClr val="E3E3E3"/>
                </a:solidFill>
                <a:effectLst/>
                <a:latin typeface="Google Sans"/>
              </a:rPr>
              <a:t>   .</a:t>
            </a:r>
            <a:r>
              <a:rPr lang="en-US" sz="1600" b="1" i="0">
                <a:solidFill>
                  <a:srgbClr val="E3E3E3"/>
                </a:solidFill>
                <a:effectLst/>
                <a:latin typeface="Google Sans"/>
              </a:rPr>
              <a:t>API Integration:</a:t>
            </a:r>
            <a:r>
              <a:rPr lang="en-US" sz="1400" b="0" i="0" u="sng">
                <a:solidFill>
                  <a:srgbClr val="E3E3E3"/>
                </a:solidFill>
                <a:effectLst/>
                <a:latin typeface="Google Sans"/>
              </a:rPr>
              <a:t> </a:t>
            </a:r>
            <a:r>
              <a:rPr lang="en-US" sz="1400" b="0" i="0">
                <a:solidFill>
                  <a:srgbClr val="C00000"/>
                </a:solidFill>
                <a:effectLst/>
                <a:latin typeface="Google Sans"/>
              </a:rPr>
              <a:t>Integrate the prediction model into</a:t>
            </a:r>
          </a:p>
          <a:p>
            <a:r>
              <a:rPr lang="en-US" sz="1400" b="0" i="0">
                <a:solidFill>
                  <a:srgbClr val="C00000"/>
                </a:solidFill>
                <a:effectLst/>
                <a:latin typeface="Google Sans"/>
              </a:rPr>
              <a:t>    an existing sales system to generate real-time sales  </a:t>
            </a:r>
          </a:p>
          <a:p>
            <a:r>
              <a:rPr lang="en-US" sz="1400">
                <a:solidFill>
                  <a:srgbClr val="C00000"/>
                </a:solidFill>
                <a:latin typeface="Google Sans"/>
              </a:rPr>
              <a:t>  </a:t>
            </a:r>
            <a:r>
              <a:rPr lang="en-US" sz="1400" b="0" i="0">
                <a:solidFill>
                  <a:srgbClr val="C00000"/>
                </a:solidFill>
                <a:effectLst/>
                <a:latin typeface="Google Sans"/>
              </a:rPr>
              <a:t>  forecasts.</a:t>
            </a:r>
          </a:p>
          <a:p>
            <a:pPr algn="l"/>
            <a:r>
              <a:rPr lang="en-US" sz="1600" b="1">
                <a:solidFill>
                  <a:srgbClr val="E3E3E3"/>
                </a:solidFill>
                <a:latin typeface="Google Sans"/>
              </a:rPr>
              <a:t>    .INTERACTIVE </a:t>
            </a:r>
            <a:r>
              <a:rPr lang="en-US" sz="1600" b="1" i="0">
                <a:solidFill>
                  <a:srgbClr val="E3E3E3"/>
                </a:solidFill>
                <a:effectLst/>
                <a:latin typeface="Google Sans"/>
              </a:rPr>
              <a:t>Dashboard:</a:t>
            </a:r>
            <a:r>
              <a:rPr lang="en-US" sz="1600" b="0" i="0">
                <a:solidFill>
                  <a:srgbClr val="E3E3E3"/>
                </a:solidFill>
                <a:effectLst/>
                <a:latin typeface="Google Sans"/>
              </a:rPr>
              <a:t> </a:t>
            </a:r>
            <a:r>
              <a:rPr lang="en-US" sz="1600" b="0" i="0">
                <a:solidFill>
                  <a:srgbClr val="C00000"/>
                </a:solidFill>
                <a:effectLst/>
                <a:latin typeface="Google Sans"/>
              </a:rPr>
              <a:t> </a:t>
            </a:r>
            <a:r>
              <a:rPr lang="en-US" sz="1400" b="0" i="0">
                <a:solidFill>
                  <a:srgbClr val="C00000"/>
                </a:solidFill>
                <a:effectLst/>
                <a:latin typeface="Google Sans"/>
              </a:rPr>
              <a:t>a dashboard where</a:t>
            </a:r>
          </a:p>
          <a:p>
            <a:pPr algn="l"/>
            <a:r>
              <a:rPr lang="en-US" sz="1400">
                <a:solidFill>
                  <a:srgbClr val="C00000"/>
                </a:solidFill>
                <a:latin typeface="Google Sans"/>
              </a:rPr>
              <a:t>   </a:t>
            </a:r>
            <a:r>
              <a:rPr lang="en-US" sz="1400" b="0" i="0">
                <a:solidFill>
                  <a:srgbClr val="C00000"/>
                </a:solidFill>
                <a:effectLst/>
                <a:latin typeface="Google Sans"/>
              </a:rPr>
              <a:t> users can </a:t>
            </a:r>
            <a:r>
              <a:rPr lang="en-US" sz="1400">
                <a:solidFill>
                  <a:srgbClr val="C00000"/>
                </a:solidFill>
                <a:latin typeface="Google Sans"/>
              </a:rPr>
              <a:t>input parameter </a:t>
            </a:r>
            <a:r>
              <a:rPr lang="en-US" sz="1400" err="1">
                <a:solidFill>
                  <a:srgbClr val="C00000"/>
                </a:solidFill>
                <a:latin typeface="Google Sans"/>
              </a:rPr>
              <a:t>Creaters</a:t>
            </a:r>
            <a:r>
              <a:rPr lang="en-US" sz="1400">
                <a:solidFill>
                  <a:srgbClr val="C00000"/>
                </a:solidFill>
                <a:latin typeface="Google Sans"/>
              </a:rPr>
              <a:t> </a:t>
            </a:r>
            <a:r>
              <a:rPr lang="en-US" sz="1400" b="0" i="0">
                <a:solidFill>
                  <a:srgbClr val="C00000"/>
                </a:solidFill>
                <a:effectLst/>
                <a:latin typeface="Google Sans"/>
              </a:rPr>
              <a:t>and view predicted sales</a:t>
            </a:r>
          </a:p>
          <a:p>
            <a:pPr algn="l"/>
            <a:r>
              <a:rPr lang="en-US" sz="1400">
                <a:solidFill>
                  <a:srgbClr val="C00000"/>
                </a:solidFill>
                <a:latin typeface="Google Sans"/>
              </a:rPr>
              <a:t>   </a:t>
            </a:r>
            <a:r>
              <a:rPr lang="en-US" sz="1400" b="0" i="0">
                <a:solidFill>
                  <a:srgbClr val="C00000"/>
                </a:solidFill>
                <a:effectLst/>
                <a:latin typeface="Google Sans"/>
              </a:rPr>
              <a:t> for different scenarios</a:t>
            </a:r>
            <a:r>
              <a:rPr lang="en-US" sz="1600" b="0" i="0">
                <a:solidFill>
                  <a:srgbClr val="C00000"/>
                </a:solidFill>
                <a:effectLst/>
                <a:latin typeface="Google Sans"/>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sng" strike="noStrike" cap="none" normalizeH="0" baseline="0">
                <a:ln>
                  <a:noFill/>
                </a:ln>
                <a:solidFill>
                  <a:srgbClr val="C3335C"/>
                </a:solidFill>
                <a:effectLst/>
              </a:rPr>
            </a:br>
            <a:endParaRPr kumimoji="0" lang="en-US" altLang="en-US" sz="1600" b="0" i="0" u="sng" strike="noStrike" cap="none" normalizeH="0" baseline="0">
              <a:ln>
                <a:noFill/>
              </a:ln>
              <a:solidFill>
                <a:srgbClr val="C3335C"/>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0315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22FD84-368E-C14D-9CFD-470F05937B80}"/>
              </a:ext>
            </a:extLst>
          </p:cNvPr>
          <p:cNvSpPr>
            <a:spLocks noGrp="1"/>
          </p:cNvSpPr>
          <p:nvPr>
            <p:ph type="title"/>
          </p:nvPr>
        </p:nvSpPr>
        <p:spPr>
          <a:xfrm>
            <a:off x="-28467" y="235566"/>
            <a:ext cx="8596668" cy="669503"/>
          </a:xfrm>
        </p:spPr>
        <p:txBody>
          <a:bodyPr/>
          <a:lstStyle/>
          <a:p>
            <a:r>
              <a:rPr lang="en-IN"/>
              <a:t>Certificate 1</a:t>
            </a:r>
          </a:p>
        </p:txBody>
      </p:sp>
      <p:sp>
        <p:nvSpPr>
          <p:cNvPr id="2" name="Slide Number Placeholder 1">
            <a:extLst>
              <a:ext uri="{FF2B5EF4-FFF2-40B4-BE49-F238E27FC236}">
                <a16:creationId xmlns:a16="http://schemas.microsoft.com/office/drawing/2014/main" id="{3B703A47-5EB4-EAFA-15DD-97B0491D5A85}"/>
              </a:ext>
            </a:extLst>
          </p:cNvPr>
          <p:cNvSpPr>
            <a:spLocks noGrp="1"/>
          </p:cNvSpPr>
          <p:nvPr>
            <p:ph type="sldNum" sz="quarter" idx="12"/>
          </p:nvPr>
        </p:nvSpPr>
        <p:spPr/>
        <p:txBody>
          <a:bodyPr/>
          <a:lstStyle/>
          <a:p>
            <a:fld id="{FE024F78-56A6-7740-B68D-8D4D026EDF3F}" type="slidenum">
              <a:rPr lang="en-US" smtClean="0"/>
              <a:pPr/>
              <a:t>11</a:t>
            </a:fld>
            <a:endParaRPr lang="en-US"/>
          </a:p>
        </p:txBody>
      </p:sp>
      <p:pic>
        <p:nvPicPr>
          <p:cNvPr id="12" name="Content Placeholder 11">
            <a:extLst>
              <a:ext uri="{FF2B5EF4-FFF2-40B4-BE49-F238E27FC236}">
                <a16:creationId xmlns:a16="http://schemas.microsoft.com/office/drawing/2014/main" id="{DFE020AC-B215-CD43-B333-F4F1DB4F8107}"/>
              </a:ext>
            </a:extLst>
          </p:cNvPr>
          <p:cNvPicPr>
            <a:picLocks noGrp="1" noChangeAspect="1"/>
          </p:cNvPicPr>
          <p:nvPr>
            <p:ph idx="1"/>
          </p:nvPr>
        </p:nvPicPr>
        <p:blipFill>
          <a:blip r:embed="rId2"/>
          <a:stretch>
            <a:fillRect/>
          </a:stretch>
        </p:blipFill>
        <p:spPr>
          <a:xfrm>
            <a:off x="0" y="839756"/>
            <a:ext cx="12192000" cy="5924938"/>
          </a:xfrm>
        </p:spPr>
      </p:pic>
    </p:spTree>
    <p:extLst>
      <p:ext uri="{BB962C8B-B14F-4D97-AF65-F5344CB8AC3E}">
        <p14:creationId xmlns:p14="http://schemas.microsoft.com/office/powerpoint/2010/main" val="243927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52EF86-C38E-170D-2E48-3B884B1E9345}"/>
              </a:ext>
            </a:extLst>
          </p:cNvPr>
          <p:cNvSpPr>
            <a:spLocks noGrp="1"/>
          </p:cNvSpPr>
          <p:nvPr>
            <p:ph type="title"/>
          </p:nvPr>
        </p:nvSpPr>
        <p:spPr>
          <a:xfrm>
            <a:off x="0" y="21771"/>
            <a:ext cx="8596668" cy="594049"/>
          </a:xfrm>
        </p:spPr>
        <p:txBody>
          <a:bodyPr>
            <a:normAutofit fontScale="90000"/>
          </a:bodyPr>
          <a:lstStyle/>
          <a:p>
            <a:r>
              <a:rPr lang="en-IN"/>
              <a:t>Certificate 2</a:t>
            </a:r>
          </a:p>
        </p:txBody>
      </p:sp>
      <p:pic>
        <p:nvPicPr>
          <p:cNvPr id="6" name="Content Placeholder 5">
            <a:extLst>
              <a:ext uri="{FF2B5EF4-FFF2-40B4-BE49-F238E27FC236}">
                <a16:creationId xmlns:a16="http://schemas.microsoft.com/office/drawing/2014/main" id="{BD1FA543-718A-C4E7-D5B0-8EE35E648101}"/>
              </a:ext>
            </a:extLst>
          </p:cNvPr>
          <p:cNvPicPr>
            <a:picLocks noGrp="1" noChangeAspect="1"/>
          </p:cNvPicPr>
          <p:nvPr>
            <p:ph idx="1"/>
          </p:nvPr>
        </p:nvPicPr>
        <p:blipFill>
          <a:blip r:embed="rId3"/>
          <a:stretch>
            <a:fillRect/>
          </a:stretch>
        </p:blipFill>
        <p:spPr>
          <a:xfrm>
            <a:off x="0" y="615820"/>
            <a:ext cx="12192000" cy="6220409"/>
          </a:xfrm>
        </p:spPr>
      </p:pic>
    </p:spTree>
    <p:extLst>
      <p:ext uri="{BB962C8B-B14F-4D97-AF65-F5344CB8AC3E}">
        <p14:creationId xmlns:p14="http://schemas.microsoft.com/office/powerpoint/2010/main" val="2170071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p:txBody>
          <a:bodyPr/>
          <a:lstStyle/>
          <a:p>
            <a:r>
              <a:rPr lang="en-US"/>
              <a:t>RESULT</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p:txBody>
          <a:bodyPr/>
          <a:lstStyle/>
          <a:p>
            <a:pPr algn="l">
              <a:buFont typeface="Arial" panose="020B0604020202020204" pitchFamily="34" charset="0"/>
              <a:buChar char="•"/>
            </a:pPr>
            <a:r>
              <a:rPr lang="en-US" b="0" i="0">
                <a:solidFill>
                  <a:srgbClr val="E3E3E3"/>
                </a:solidFill>
                <a:effectLst/>
                <a:latin typeface="Google Sans"/>
              </a:rPr>
              <a:t>Improved sales forecasting accuracy (percentage improvement)</a:t>
            </a:r>
          </a:p>
          <a:p>
            <a:pPr algn="l">
              <a:buFont typeface="Arial" panose="020B0604020202020204" pitchFamily="34" charset="0"/>
              <a:buChar char="•"/>
            </a:pPr>
            <a:r>
              <a:rPr lang="en-US" b="0" i="0">
                <a:solidFill>
                  <a:srgbClr val="E3E3E3"/>
                </a:solidFill>
                <a:effectLst/>
                <a:latin typeface="Google Sans"/>
              </a:rPr>
              <a:t>Identification of key factors influencing sales volume (e.g., price, features, brand)</a:t>
            </a:r>
          </a:p>
          <a:p>
            <a:pPr algn="l">
              <a:buFont typeface="Arial" panose="020B0604020202020204" pitchFamily="34" charset="0"/>
              <a:buChar char="•"/>
            </a:pPr>
            <a:r>
              <a:rPr lang="en-US" b="0" i="0">
                <a:solidFill>
                  <a:srgbClr val="E3E3E3"/>
                </a:solidFill>
                <a:effectLst/>
                <a:latin typeface="Google Sans"/>
              </a:rPr>
              <a:t>Metrics related to customer segmentation (number of segments identified, size of each segment)</a:t>
            </a:r>
          </a:p>
          <a:p>
            <a:pPr algn="l">
              <a:buFont typeface="Arial" panose="020B0604020202020204" pitchFamily="34" charset="0"/>
              <a:buChar char="•"/>
            </a:pPr>
            <a:r>
              <a:rPr lang="en-US" b="0" i="0">
                <a:solidFill>
                  <a:srgbClr val="E3E3E3"/>
                </a:solidFill>
                <a:effectLst/>
                <a:latin typeface="Google Sans"/>
              </a:rPr>
              <a:t>Improved targeting effectiveness in marketing campaigns (e.g., click-through rates, conversion rates)</a:t>
            </a:r>
          </a:p>
          <a:p>
            <a:pPr marL="0" indent="0">
              <a:buNone/>
            </a:pPr>
            <a:endParaRPr lang="en-US"/>
          </a:p>
        </p:txBody>
      </p:sp>
      <p:pic>
        <p:nvPicPr>
          <p:cNvPr id="7" name="Content Placeholder 6">
            <a:extLst>
              <a:ext uri="{FF2B5EF4-FFF2-40B4-BE49-F238E27FC236}">
                <a16:creationId xmlns:a16="http://schemas.microsoft.com/office/drawing/2014/main" id="{BA4A24CC-073B-A9B9-25B5-620F56F16A93}"/>
              </a:ext>
            </a:extLst>
          </p:cNvPr>
          <p:cNvPicPr>
            <a:picLocks noGrp="1" noChangeAspect="1"/>
          </p:cNvPicPr>
          <p:nvPr>
            <p:ph sz="quarter" idx="37"/>
          </p:nvPr>
        </p:nvPicPr>
        <p:blipFill>
          <a:blip r:embed="rId3" r:link="rId4"/>
          <a:stretch>
            <a:fillRect/>
          </a:stretch>
        </p:blipFill>
        <p:spPr>
          <a:xfrm>
            <a:off x="8414263" y="2313993"/>
            <a:ext cx="2812024" cy="3713584"/>
          </a:xfrm>
        </p:spPr>
      </p:pic>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p:txBody>
          <a:bodyPr/>
          <a:lstStyle/>
          <a:p>
            <a:fld id="{FE024F78-56A6-7740-B68D-8D4D026EDF3F}" type="slidenum">
              <a:rPr lang="en-US" smtClean="0"/>
              <a:pPr/>
              <a:t>13</a:t>
            </a:fld>
            <a:endParaRPr lang="en-US"/>
          </a:p>
        </p:txBody>
      </p:sp>
    </p:spTree>
    <p:extLst>
      <p:ext uri="{BB962C8B-B14F-4D97-AF65-F5344CB8AC3E}">
        <p14:creationId xmlns:p14="http://schemas.microsoft.com/office/powerpoint/2010/main" val="79695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EA189C-8A41-5C63-2470-06541519CBCD}"/>
              </a:ext>
            </a:extLst>
          </p:cNvPr>
          <p:cNvSpPr>
            <a:spLocks noGrp="1"/>
          </p:cNvSpPr>
          <p:nvPr>
            <p:ph type="sldNum" sz="quarter" idx="12"/>
          </p:nvPr>
        </p:nvSpPr>
        <p:spPr/>
        <p:txBody>
          <a:bodyPr/>
          <a:lstStyle/>
          <a:p>
            <a:fld id="{FE024F78-56A6-7740-B68D-8D4D026EDF3F}" type="slidenum">
              <a:rPr lang="en-US" smtClean="0"/>
              <a:pPr/>
              <a:t>14</a:t>
            </a:fld>
            <a:endParaRPr lang="en-US"/>
          </a:p>
        </p:txBody>
      </p:sp>
      <p:sp>
        <p:nvSpPr>
          <p:cNvPr id="3" name="Title 2">
            <a:extLst>
              <a:ext uri="{FF2B5EF4-FFF2-40B4-BE49-F238E27FC236}">
                <a16:creationId xmlns:a16="http://schemas.microsoft.com/office/drawing/2014/main" id="{EEF125C3-99F8-5ABF-1328-0370F112121B}"/>
              </a:ext>
            </a:extLst>
          </p:cNvPr>
          <p:cNvSpPr>
            <a:spLocks noGrp="1"/>
          </p:cNvSpPr>
          <p:nvPr>
            <p:ph type="title" idx="4294967295"/>
          </p:nvPr>
        </p:nvSpPr>
        <p:spPr>
          <a:xfrm>
            <a:off x="85725" y="0"/>
            <a:ext cx="12030075" cy="6857999"/>
          </a:xfrm>
        </p:spPr>
        <p:txBody>
          <a:bodyPr/>
          <a:lstStyle/>
          <a:p>
            <a:pPr algn="l">
              <a:buFont typeface="Arial" panose="020B0604020202020204" pitchFamily="34" charset="0"/>
              <a:buChar char="•"/>
            </a:pPr>
            <a:r>
              <a:rPr lang="en-US" u="sng">
                <a:solidFill>
                  <a:srgbClr val="FF3300"/>
                </a:solidFill>
              </a:rPr>
              <a:t>CONCLUSION:</a:t>
            </a:r>
            <a:br>
              <a:rPr lang="en-US" u="sng">
                <a:solidFill>
                  <a:srgbClr val="FF3300"/>
                </a:solidFill>
              </a:rPr>
            </a:br>
            <a:r>
              <a:rPr lang="en-US" sz="3200" b="0" i="0">
                <a:solidFill>
                  <a:srgbClr val="C00000"/>
                </a:solidFill>
                <a:effectLst/>
                <a:latin typeface="Google Sans"/>
              </a:rPr>
              <a:t>Summarize the key takeaways from the analysis and how they contribute to achieving your project goals.</a:t>
            </a:r>
            <a:br>
              <a:rPr lang="en-US" sz="3200" b="0" i="0">
                <a:solidFill>
                  <a:srgbClr val="C00000"/>
                </a:solidFill>
                <a:effectLst/>
                <a:latin typeface="Google Sans"/>
              </a:rPr>
            </a:br>
            <a:r>
              <a:rPr lang="en-US" sz="3200" b="0" i="0">
                <a:solidFill>
                  <a:srgbClr val="C00000"/>
                </a:solidFill>
                <a:effectLst/>
                <a:latin typeface="Google Sans"/>
              </a:rPr>
              <a:t>Discuss the limitations of the analysis (e.g., data quality issues, limitations of chosen algorithms).</a:t>
            </a:r>
            <a:br>
              <a:rPr lang="en-US" sz="3200" b="0" i="0">
                <a:solidFill>
                  <a:srgbClr val="C00000"/>
                </a:solidFill>
                <a:effectLst/>
                <a:latin typeface="Google Sans"/>
              </a:rPr>
            </a:br>
            <a:r>
              <a:rPr lang="en-US" sz="3200" b="0" i="0">
                <a:solidFill>
                  <a:srgbClr val="C00000"/>
                </a:solidFill>
                <a:effectLst/>
                <a:latin typeface="Google Sans"/>
              </a:rPr>
              <a:t>Highlight the impact of the findings on various business aspects (sales, marketing, product development).</a:t>
            </a:r>
            <a:br>
              <a:rPr lang="en-US" sz="3200" b="0" i="0">
                <a:solidFill>
                  <a:srgbClr val="C00000"/>
                </a:solidFill>
                <a:effectLst/>
                <a:latin typeface="Google Sans"/>
              </a:rPr>
            </a:br>
            <a:r>
              <a:rPr lang="en-US" sz="3200" b="0" i="0">
                <a:solidFill>
                  <a:srgbClr val="C00000"/>
                </a:solidFill>
                <a:effectLst/>
                <a:latin typeface="Google Sans"/>
              </a:rPr>
              <a:t>Suggest potential areas for further investigation or improvement in future analysis.</a:t>
            </a:r>
            <a:br>
              <a:rPr lang="en-US" sz="3200" b="0" i="0">
                <a:solidFill>
                  <a:srgbClr val="C00000"/>
                </a:solidFill>
                <a:effectLst/>
                <a:latin typeface="Google Sans"/>
              </a:rPr>
            </a:br>
            <a:r>
              <a:rPr lang="en-US" sz="3200" b="0" i="0">
                <a:solidFill>
                  <a:srgbClr val="C00000"/>
                </a:solidFill>
                <a:effectLst/>
                <a:latin typeface="Google Sans"/>
              </a:rPr>
              <a:t>For example, you could suggest collecting additional data points or exploring more advanced machine learning models</a:t>
            </a:r>
            <a:r>
              <a:rPr lang="en-US" b="0" i="0">
                <a:solidFill>
                  <a:srgbClr val="E3E3E3"/>
                </a:solidFill>
                <a:effectLst/>
                <a:latin typeface="Google Sans"/>
              </a:rPr>
              <a:t>.</a:t>
            </a:r>
            <a:br>
              <a:rPr lang="en-US" b="0" i="0">
                <a:solidFill>
                  <a:srgbClr val="E3E3E3"/>
                </a:solidFill>
                <a:effectLst/>
                <a:latin typeface="Google Sans"/>
              </a:rPr>
            </a:br>
            <a:endParaRPr lang="en-US" u="sng">
              <a:solidFill>
                <a:srgbClr val="FF3300"/>
              </a:solidFill>
            </a:endParaRPr>
          </a:p>
        </p:txBody>
      </p:sp>
    </p:spTree>
    <p:extLst>
      <p:ext uri="{BB962C8B-B14F-4D97-AF65-F5344CB8AC3E}">
        <p14:creationId xmlns:p14="http://schemas.microsoft.com/office/powerpoint/2010/main" val="3304068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idx="4294967295"/>
          </p:nvPr>
        </p:nvSpPr>
        <p:spPr>
          <a:xfrm>
            <a:off x="0" y="173038"/>
            <a:ext cx="4408488" cy="852487"/>
          </a:xfrm>
        </p:spPr>
        <p:txBody>
          <a:bodyPr/>
          <a:lstStyle/>
          <a:p>
            <a:r>
              <a:rPr lang="en-US" dirty="0">
                <a:solidFill>
                  <a:schemeClr val="accent5">
                    <a:lumMod val="60000"/>
                    <a:lumOff val="40000"/>
                  </a:schemeClr>
                </a:solidFill>
              </a:rPr>
              <a:t>References</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4294967295"/>
          </p:nvPr>
        </p:nvSpPr>
        <p:spPr>
          <a:xfrm>
            <a:off x="-1" y="1277938"/>
            <a:ext cx="10864645" cy="4554537"/>
          </a:xfrm>
        </p:spPr>
        <p:txBody>
          <a:bodyPr>
            <a:normAutofit/>
          </a:bodyPr>
          <a:lstStyle/>
          <a:p>
            <a:pPr marL="0" indent="0">
              <a:buNone/>
            </a:pPr>
            <a:r>
              <a:rPr lang="en-US" u="sng" dirty="0">
                <a:hlinkClick r:id="rId3"/>
              </a:rPr>
              <a:t>https://www.kaggle.com/</a:t>
            </a:r>
            <a:endParaRPr lang="en-US" u="sng" dirty="0"/>
          </a:p>
          <a:p>
            <a:pPr marL="0" indent="0">
              <a:buNone/>
            </a:pPr>
            <a:r>
              <a:rPr lang="en-US" u="sng" dirty="0">
                <a:hlinkClick r:id="rId4"/>
              </a:rPr>
              <a:t>https://docs.jupyter.org/en/latest/</a:t>
            </a:r>
            <a:endParaRPr lang="en-US" u="sng" dirty="0"/>
          </a:p>
          <a:p>
            <a:pPr marL="0" indent="0">
              <a:buNone/>
            </a:pPr>
            <a:r>
              <a:rPr lang="en-US" u="sng" dirty="0">
                <a:hlinkClick r:id="rId5"/>
              </a:rPr>
              <a:t>https://github.com/danawoodruff/Car-Sales-Analysis/tree/main/Car_sales_Data</a:t>
            </a:r>
            <a:endParaRPr lang="en-US" u="sng" dirty="0"/>
          </a:p>
          <a:p>
            <a:pPr marL="0" indent="0">
              <a:buNone/>
            </a:pPr>
            <a:r>
              <a:rPr lang="en-US" u="sng" dirty="0">
                <a:hlinkClick r:id="rId6" action="ppaction://hlinkfile"/>
              </a:rPr>
              <a:t>file:///C:/Users/sivag/OneDrive/Documents/Getting_Started_with_Enterprise_Data_Science_Badge20240229-45-hl25ge.pdf</a:t>
            </a:r>
            <a:endParaRPr lang="en-US" u="sng" dirty="0"/>
          </a:p>
          <a:p>
            <a:pPr marL="0" indent="0">
              <a:buNone/>
            </a:pPr>
            <a:r>
              <a:rPr lang="en-US" u="sng" dirty="0">
                <a:hlinkClick r:id="rId7" action="ppaction://hlinkfile"/>
              </a:rPr>
              <a:t>file:///C:/Users/sivag/OneDrive/Documents/Journey_to_Cloud__Envisioning_Your_Solution_Badge20240229-29-6ozcz1.pdf</a:t>
            </a:r>
            <a:endParaRPr lang="en-US" u="sng" dirty="0"/>
          </a:p>
          <a:p>
            <a:pPr marL="0" indent="0">
              <a:buNone/>
            </a:pPr>
            <a:endParaRPr lang="en-US" u="sng" dirty="0"/>
          </a:p>
          <a:p>
            <a:pPr marL="0" indent="0">
              <a:buNone/>
            </a:pPr>
            <a:endParaRPr lang="en-US" u="sng" dirty="0"/>
          </a:p>
          <a:p>
            <a:pPr marL="0" indent="0">
              <a:buNone/>
            </a:pPr>
            <a:endParaRPr lang="en-US" u="sng" dirty="0"/>
          </a:p>
          <a:p>
            <a:pPr marL="0" indent="0">
              <a:buNone/>
            </a:pPr>
            <a:endParaRPr lang="en-US" dirty="0"/>
          </a:p>
        </p:txBody>
      </p:sp>
    </p:spTree>
    <p:extLst>
      <p:ext uri="{BB962C8B-B14F-4D97-AF65-F5344CB8AC3E}">
        <p14:creationId xmlns:p14="http://schemas.microsoft.com/office/powerpoint/2010/main" val="2395464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D47F4F-B0D0-28D9-5BBC-105D9B827D36}"/>
              </a:ext>
            </a:extLst>
          </p:cNvPr>
          <p:cNvSpPr>
            <a:spLocks noGrp="1"/>
          </p:cNvSpPr>
          <p:nvPr>
            <p:ph type="sldNum" sz="quarter" idx="12"/>
          </p:nvPr>
        </p:nvSpPr>
        <p:spPr/>
        <p:txBody>
          <a:bodyPr/>
          <a:lstStyle/>
          <a:p>
            <a:fld id="{FE024F78-56A6-7740-B68D-8D4D026EDF3F}" type="slidenum">
              <a:rPr lang="en-US" smtClean="0"/>
              <a:pPr/>
              <a:t>16</a:t>
            </a:fld>
            <a:endParaRPr lang="en-US"/>
          </a:p>
        </p:txBody>
      </p:sp>
      <p:pic>
        <p:nvPicPr>
          <p:cNvPr id="4" name="Picture 3">
            <a:extLst>
              <a:ext uri="{FF2B5EF4-FFF2-40B4-BE49-F238E27FC236}">
                <a16:creationId xmlns:a16="http://schemas.microsoft.com/office/drawing/2014/main" id="{021FF68A-545B-5E58-7B5E-97663190AD4F}"/>
              </a:ext>
            </a:extLst>
          </p:cNvPr>
          <p:cNvPicPr>
            <a:picLocks noChangeAspect="1"/>
          </p:cNvPicPr>
          <p:nvPr/>
        </p:nvPicPr>
        <p:blipFill>
          <a:blip r:embed="rId2"/>
          <a:stretch>
            <a:fillRect/>
          </a:stretch>
        </p:blipFill>
        <p:spPr>
          <a:xfrm>
            <a:off x="-74644" y="0"/>
            <a:ext cx="7913379" cy="6858000"/>
          </a:xfrm>
          <a:prstGeom prst="rect">
            <a:avLst/>
          </a:prstGeom>
        </p:spPr>
      </p:pic>
    </p:spTree>
    <p:extLst>
      <p:ext uri="{BB962C8B-B14F-4D97-AF65-F5344CB8AC3E}">
        <p14:creationId xmlns:p14="http://schemas.microsoft.com/office/powerpoint/2010/main" val="2191265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13185423" y="-225776"/>
            <a:ext cx="25919290" cy="7083776"/>
          </a:xfrm>
        </p:spPr>
        <p:txBody>
          <a:bodyPr/>
          <a:lstStyle/>
          <a:p>
            <a:pPr algn="r"/>
            <a:br>
              <a:rPr lang="en-US" sz="2400">
                <a:solidFill>
                  <a:schemeClr val="tx2"/>
                </a:solidFill>
                <a:latin typeface="Cooper Black" panose="0208090404030B020404" pitchFamily="18" charset="0"/>
              </a:rPr>
            </a:br>
            <a:r>
              <a:rPr lang="en-US" sz="2400">
                <a:solidFill>
                  <a:schemeClr val="tx2"/>
                </a:solidFill>
                <a:latin typeface="Cooper Black" panose="0208090404030B020404" pitchFamily="18" charset="0"/>
              </a:rPr>
              <a:t>                                 </a:t>
            </a:r>
            <a:br>
              <a:rPr lang="en-US">
                <a:latin typeface="Broadway" panose="04040905080B02020502" pitchFamily="82" charset="0"/>
              </a:rPr>
            </a:br>
            <a:br>
              <a:rPr lang="en-US"/>
            </a:br>
            <a:endParaRPr lang="en-US"/>
          </a:p>
        </p:txBody>
      </p:sp>
      <p:sp>
        <p:nvSpPr>
          <p:cNvPr id="3" name="Subtitle 2">
            <a:extLst>
              <a:ext uri="{FF2B5EF4-FFF2-40B4-BE49-F238E27FC236}">
                <a16:creationId xmlns:a16="http://schemas.microsoft.com/office/drawing/2014/main" id="{15991FBE-3874-3EFA-DFAE-1BB16BBAA147}"/>
              </a:ext>
            </a:extLst>
          </p:cNvPr>
          <p:cNvSpPr>
            <a:spLocks noGrp="1"/>
          </p:cNvSpPr>
          <p:nvPr>
            <p:ph type="subTitle" idx="1"/>
          </p:nvPr>
        </p:nvSpPr>
        <p:spPr>
          <a:xfrm>
            <a:off x="12703" y="-127000"/>
            <a:ext cx="12395197" cy="6985000"/>
          </a:xfrm>
        </p:spPr>
        <p:txBody>
          <a:bodyPr/>
          <a:lstStyle/>
          <a:p>
            <a:pPr algn="l"/>
            <a:r>
              <a:rPr lang="en-IN" sz="4000" u="sng">
                <a:solidFill>
                  <a:srgbClr val="00B0F0"/>
                </a:solidFill>
                <a:latin typeface="Cooper Black" panose="0208090404030B020404" pitchFamily="18" charset="0"/>
              </a:rPr>
              <a:t>Outline</a:t>
            </a:r>
          </a:p>
          <a:p>
            <a:pPr algn="l"/>
            <a:r>
              <a:rPr lang="en-IN">
                <a:solidFill>
                  <a:schemeClr val="tx2">
                    <a:lumMod val="20000"/>
                    <a:lumOff val="80000"/>
                  </a:schemeClr>
                </a:solidFill>
                <a:latin typeface="Berlin Sans FB Demi" panose="020E0802020502020306" pitchFamily="34" charset="0"/>
              </a:rPr>
              <a:t>#</a:t>
            </a:r>
            <a:r>
              <a:rPr lang="en-IN">
                <a:solidFill>
                  <a:srgbClr val="FFFF00"/>
                </a:solidFill>
                <a:latin typeface="Berlin Sans FB Demi" panose="020E0802020502020306" pitchFamily="34" charset="0"/>
              </a:rPr>
              <a:t>Problem statement</a:t>
            </a:r>
          </a:p>
          <a:p>
            <a:pPr algn="l"/>
            <a:r>
              <a:rPr lang="en-IN">
                <a:solidFill>
                  <a:schemeClr val="tx2">
                    <a:lumMod val="20000"/>
                    <a:lumOff val="80000"/>
                  </a:schemeClr>
                </a:solidFill>
                <a:latin typeface="Berlin Sans FB Demi" panose="020E0802020502020306" pitchFamily="34" charset="0"/>
              </a:rPr>
              <a:t>#</a:t>
            </a:r>
            <a:r>
              <a:rPr lang="en-IN">
                <a:solidFill>
                  <a:srgbClr val="FFFF00"/>
                </a:solidFill>
                <a:latin typeface="Berlin Sans FB Demi" panose="020E0802020502020306" pitchFamily="34" charset="0"/>
              </a:rPr>
              <a:t>Proposed System/solution</a:t>
            </a:r>
          </a:p>
          <a:p>
            <a:pPr algn="l"/>
            <a:r>
              <a:rPr lang="en-IN">
                <a:solidFill>
                  <a:schemeClr val="tx2">
                    <a:lumMod val="20000"/>
                    <a:lumOff val="80000"/>
                  </a:schemeClr>
                </a:solidFill>
                <a:latin typeface="Berlin Sans FB Demi" panose="020E0802020502020306" pitchFamily="34" charset="0"/>
              </a:rPr>
              <a:t>#</a:t>
            </a:r>
            <a:r>
              <a:rPr lang="en-IN">
                <a:solidFill>
                  <a:srgbClr val="FFFF00"/>
                </a:solidFill>
                <a:latin typeface="Berlin Sans FB Demi" panose="020E0802020502020306" pitchFamily="34" charset="0"/>
              </a:rPr>
              <a:t>System development approach</a:t>
            </a:r>
          </a:p>
          <a:p>
            <a:pPr algn="l"/>
            <a:r>
              <a:rPr lang="en-IN">
                <a:solidFill>
                  <a:schemeClr val="tx2">
                    <a:lumMod val="20000"/>
                    <a:lumOff val="80000"/>
                  </a:schemeClr>
                </a:solidFill>
                <a:latin typeface="Berlin Sans FB Demi" panose="020E0802020502020306" pitchFamily="34" charset="0"/>
              </a:rPr>
              <a:t>#</a:t>
            </a:r>
            <a:r>
              <a:rPr lang="en-IN">
                <a:solidFill>
                  <a:srgbClr val="FFFF00"/>
                </a:solidFill>
                <a:latin typeface="Berlin Sans FB Demi" panose="020E0802020502020306" pitchFamily="34" charset="0"/>
              </a:rPr>
              <a:t>Algorithm &amp; deployment</a:t>
            </a:r>
          </a:p>
          <a:p>
            <a:pPr algn="l"/>
            <a:r>
              <a:rPr lang="en-IN">
                <a:solidFill>
                  <a:schemeClr val="tx2">
                    <a:lumMod val="20000"/>
                    <a:lumOff val="80000"/>
                  </a:schemeClr>
                </a:solidFill>
                <a:latin typeface="Berlin Sans FB Demi" panose="020E0802020502020306" pitchFamily="34" charset="0"/>
              </a:rPr>
              <a:t>#</a:t>
            </a:r>
            <a:r>
              <a:rPr lang="en-IN">
                <a:solidFill>
                  <a:srgbClr val="FFFF00"/>
                </a:solidFill>
                <a:latin typeface="Berlin Sans FB Demi" panose="020E0802020502020306" pitchFamily="34" charset="0"/>
              </a:rPr>
              <a:t>Result</a:t>
            </a:r>
          </a:p>
          <a:p>
            <a:pPr algn="l"/>
            <a:r>
              <a:rPr lang="en-IN">
                <a:solidFill>
                  <a:schemeClr val="tx2">
                    <a:lumMod val="20000"/>
                    <a:lumOff val="80000"/>
                  </a:schemeClr>
                </a:solidFill>
                <a:latin typeface="Berlin Sans FB Demi" panose="020E0802020502020306" pitchFamily="34" charset="0"/>
              </a:rPr>
              <a:t>#</a:t>
            </a:r>
            <a:r>
              <a:rPr lang="en-IN">
                <a:solidFill>
                  <a:srgbClr val="FFFF00"/>
                </a:solidFill>
                <a:latin typeface="Berlin Sans FB Demi" panose="020E0802020502020306" pitchFamily="34" charset="0"/>
              </a:rPr>
              <a:t>Conclusion</a:t>
            </a:r>
          </a:p>
          <a:p>
            <a:pPr algn="l"/>
            <a:r>
              <a:rPr lang="en-IN">
                <a:solidFill>
                  <a:schemeClr val="tx2">
                    <a:lumMod val="20000"/>
                    <a:lumOff val="80000"/>
                  </a:schemeClr>
                </a:solidFill>
                <a:latin typeface="Berlin Sans FB Demi" panose="020E0802020502020306" pitchFamily="34" charset="0"/>
              </a:rPr>
              <a:t>#</a:t>
            </a:r>
            <a:r>
              <a:rPr lang="en-IN">
                <a:solidFill>
                  <a:srgbClr val="FFFF00"/>
                </a:solidFill>
                <a:latin typeface="Berlin Sans FB Demi" panose="020E0802020502020306" pitchFamily="34" charset="0"/>
              </a:rPr>
              <a:t>Future scope</a:t>
            </a:r>
          </a:p>
          <a:p>
            <a:pPr algn="l"/>
            <a:r>
              <a:rPr lang="en-IN">
                <a:solidFill>
                  <a:schemeClr val="tx2">
                    <a:lumMod val="20000"/>
                    <a:lumOff val="80000"/>
                  </a:schemeClr>
                </a:solidFill>
                <a:latin typeface="Berlin Sans FB Demi" panose="020E0802020502020306" pitchFamily="34" charset="0"/>
              </a:rPr>
              <a:t>#</a:t>
            </a:r>
            <a:r>
              <a:rPr lang="en-IN">
                <a:solidFill>
                  <a:srgbClr val="FFFF00"/>
                </a:solidFill>
                <a:latin typeface="Berlin Sans FB Demi" panose="020E0802020502020306" pitchFamily="34" charset="0"/>
              </a:rPr>
              <a:t>references</a:t>
            </a:r>
          </a:p>
          <a:p>
            <a:endParaRPr lang="en-IN"/>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952500" y="-75126"/>
            <a:ext cx="9814271" cy="2056325"/>
          </a:xfrm>
        </p:spPr>
        <p:txBody>
          <a:bodyPr/>
          <a:lstStyle/>
          <a:p>
            <a:r>
              <a:rPr lang="en-US">
                <a:solidFill>
                  <a:schemeClr val="accent2"/>
                </a:solidFill>
                <a:latin typeface="Bodoni MT Black" panose="02070A03080606020203" pitchFamily="18" charset="0"/>
              </a:rPr>
              <a:t>Problem statement</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p:txBody>
          <a:bodyPr/>
          <a:lstStyle/>
          <a:p>
            <a:fld id="{FE024F78-56A6-7740-B68D-8D4D026EDF3F}" type="slidenum">
              <a:rPr lang="en-US" smtClean="0"/>
              <a:pPr/>
              <a:t>3</a:t>
            </a:fld>
            <a:endParaRPr lang="en-US"/>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4294967295"/>
          </p:nvPr>
        </p:nvSpPr>
        <p:spPr>
          <a:xfrm>
            <a:off x="630238" y="1460500"/>
            <a:ext cx="11561762" cy="4902200"/>
          </a:xfrm>
        </p:spPr>
        <p:txBody>
          <a:bodyPr/>
          <a:lstStyle/>
          <a:p>
            <a:r>
              <a:rPr lang="en-US" sz="1800">
                <a:latin typeface="Cascadia Code" panose="020B0609020000020004" pitchFamily="49" charset="0"/>
                <a:ea typeface="Cascadia Code" panose="020B0609020000020004" pitchFamily="49" charset="0"/>
                <a:cs typeface="Cascadia Code" panose="020B0609020000020004" pitchFamily="49" charset="0"/>
              </a:rPr>
              <a:t>.</a:t>
            </a:r>
          </a:p>
        </p:txBody>
      </p:sp>
      <p:sp>
        <p:nvSpPr>
          <p:cNvPr id="7" name="TextBox 6">
            <a:extLst>
              <a:ext uri="{FF2B5EF4-FFF2-40B4-BE49-F238E27FC236}">
                <a16:creationId xmlns:a16="http://schemas.microsoft.com/office/drawing/2014/main" id="{E3B77078-B460-3793-3FDE-1066FCCB49EC}"/>
              </a:ext>
            </a:extLst>
          </p:cNvPr>
          <p:cNvSpPr txBox="1"/>
          <p:nvPr/>
        </p:nvSpPr>
        <p:spPr>
          <a:xfrm>
            <a:off x="1057421" y="2078048"/>
            <a:ext cx="8248650" cy="1938992"/>
          </a:xfrm>
          <a:prstGeom prst="rect">
            <a:avLst/>
          </a:prstGeom>
          <a:noFill/>
        </p:spPr>
        <p:txBody>
          <a:bodyPr wrap="square">
            <a:spAutoFit/>
          </a:bodyPr>
          <a:lstStyle/>
          <a:p>
            <a:r>
              <a:rPr lang="en-US" sz="2400">
                <a:solidFill>
                  <a:schemeClr val="bg1">
                    <a:lumMod val="95000"/>
                  </a:schemeClr>
                </a:solidFill>
                <a:latin typeface="Cascadia Mono SemiLight" panose="020B0609020000020004" pitchFamily="49" charset="0"/>
                <a:ea typeface="Cascadia Mono SemiLight" panose="020B0609020000020004" pitchFamily="49" charset="0"/>
                <a:cs typeface="Cascadia Mono SemiLight" panose="020B0609020000020004" pitchFamily="49" charset="0"/>
              </a:rPr>
              <a:t>construct a model to predict the fair market value of a used car based on its features and historical sales data. Analysis the factors influencing car prices such as </a:t>
            </a:r>
            <a:r>
              <a:rPr lang="en-US" sz="2400" err="1">
                <a:solidFill>
                  <a:schemeClr val="bg1">
                    <a:lumMod val="95000"/>
                  </a:schemeClr>
                </a:solidFill>
                <a:latin typeface="Cascadia Mono SemiLight" panose="020B0609020000020004" pitchFamily="49" charset="0"/>
                <a:ea typeface="Cascadia Mono SemiLight" panose="020B0609020000020004" pitchFamily="49" charset="0"/>
                <a:cs typeface="Cascadia Mono SemiLight" panose="020B0609020000020004" pitchFamily="49" charset="0"/>
              </a:rPr>
              <a:t>brand,model,year,mileage,condition,features</a:t>
            </a:r>
            <a:r>
              <a:rPr lang="en-US" sz="1800">
                <a:solidFill>
                  <a:schemeClr val="bg1">
                    <a:lumMod val="95000"/>
                  </a:schemeClr>
                </a:solidFill>
                <a:latin typeface="Cascadia Mono SemiLight" panose="020B0609020000020004" pitchFamily="49" charset="0"/>
                <a:ea typeface="Cascadia Mono SemiLight" panose="020B0609020000020004" pitchFamily="49" charset="0"/>
                <a:cs typeface="Cascadia Mono SemiLight" panose="020B0609020000020004" pitchFamily="49" charset="0"/>
              </a:rPr>
              <a:t>.</a:t>
            </a:r>
            <a:endParaRPr lang="en-IN"/>
          </a:p>
        </p:txBody>
      </p:sp>
    </p:spTree>
    <p:extLst>
      <p:ext uri="{BB962C8B-B14F-4D97-AF65-F5344CB8AC3E}">
        <p14:creationId xmlns:p14="http://schemas.microsoft.com/office/powerpoint/2010/main" val="139719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835370" y="643843"/>
            <a:ext cx="10515601" cy="662444"/>
          </a:xfrm>
        </p:spPr>
        <p:txBody>
          <a:bodyPr/>
          <a:lstStyle/>
          <a:p>
            <a:r>
              <a:rPr lang="en-US">
                <a:latin typeface="Berlin Sans FB" panose="020E0602020502020306" pitchFamily="34" charset="0"/>
              </a:rPr>
              <a:t>Proposed solution</a:t>
            </a:r>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tbl" sz="quarter" idx="13"/>
          </p:nvPr>
        </p:nvPicPr>
        <p:blipFill>
          <a:blip r:embed="rId3"/>
          <a:stretch/>
        </p:blipFill>
        <p:spPr>
          <a:xfrm>
            <a:off x="4597022" y="2560638"/>
            <a:ext cx="2991605" cy="3478212"/>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p:txBody>
          <a:bodyPr/>
          <a:lstStyle/>
          <a:p>
            <a:fld id="{FE024F78-56A6-7740-B68D-8D4D026EDF3F}" type="slidenum">
              <a:rPr lang="en-US" smtClean="0"/>
              <a:pPr/>
              <a:t>4</a:t>
            </a:fld>
            <a:endParaRPr lang="en-US"/>
          </a:p>
        </p:txBody>
      </p:sp>
      <p:sp>
        <p:nvSpPr>
          <p:cNvPr id="9" name="TextBox 8">
            <a:extLst>
              <a:ext uri="{FF2B5EF4-FFF2-40B4-BE49-F238E27FC236}">
                <a16:creationId xmlns:a16="http://schemas.microsoft.com/office/drawing/2014/main" id="{63445072-8F94-97DD-E8E3-DD61B613B455}"/>
              </a:ext>
            </a:extLst>
          </p:cNvPr>
          <p:cNvSpPr txBox="1"/>
          <p:nvPr/>
        </p:nvSpPr>
        <p:spPr>
          <a:xfrm>
            <a:off x="623779" y="1432526"/>
            <a:ext cx="8171959" cy="4893647"/>
          </a:xfrm>
          <a:prstGeom prst="rect">
            <a:avLst/>
          </a:prstGeom>
          <a:noFill/>
        </p:spPr>
        <p:txBody>
          <a:bodyPr wrap="square">
            <a:spAutoFit/>
          </a:bodyPr>
          <a:lstStyle/>
          <a:p>
            <a:r>
              <a:rPr lang="en-IN" sz="2400">
                <a:solidFill>
                  <a:srgbClr val="FF0000"/>
                </a:solidFill>
                <a:highlight>
                  <a:srgbClr val="000000"/>
                </a:highlight>
              </a:rPr>
              <a:t>The proposed system aims to address the challenges of Data Quality </a:t>
            </a:r>
            <a:r>
              <a:rPr lang="en-IN" sz="2400" err="1">
                <a:solidFill>
                  <a:srgbClr val="FF0000"/>
                </a:solidFill>
                <a:highlight>
                  <a:srgbClr val="000000"/>
                </a:highlight>
              </a:rPr>
              <a:t>Issues,Data</a:t>
            </a:r>
            <a:r>
              <a:rPr lang="en-IN" sz="2400">
                <a:solidFill>
                  <a:srgbClr val="FF0000"/>
                </a:solidFill>
                <a:highlight>
                  <a:srgbClr val="000000"/>
                </a:highlight>
              </a:rPr>
              <a:t> </a:t>
            </a:r>
            <a:r>
              <a:rPr lang="en-IN" sz="2400" err="1">
                <a:solidFill>
                  <a:srgbClr val="FF0000"/>
                </a:solidFill>
                <a:highlight>
                  <a:srgbClr val="000000"/>
                </a:highlight>
              </a:rPr>
              <a:t>Representations,modeling</a:t>
            </a:r>
            <a:r>
              <a:rPr lang="en-IN" sz="2400">
                <a:solidFill>
                  <a:srgbClr val="FF0000"/>
                </a:solidFill>
                <a:highlight>
                  <a:srgbClr val="000000"/>
                </a:highlight>
              </a:rPr>
              <a:t>, Interpretation and </a:t>
            </a:r>
            <a:r>
              <a:rPr lang="en-IN" sz="2400" err="1">
                <a:solidFill>
                  <a:srgbClr val="FF0000"/>
                </a:solidFill>
                <a:highlight>
                  <a:srgbClr val="000000"/>
                </a:highlight>
              </a:rPr>
              <a:t>validation.The</a:t>
            </a:r>
            <a:r>
              <a:rPr lang="en-IN" sz="2400">
                <a:solidFill>
                  <a:srgbClr val="FF0000"/>
                </a:solidFill>
                <a:highlight>
                  <a:srgbClr val="000000"/>
                </a:highlight>
              </a:rPr>
              <a:t> solution will consists of following components.</a:t>
            </a:r>
          </a:p>
          <a:p>
            <a:r>
              <a:rPr lang="en-IN" sz="2400">
                <a:solidFill>
                  <a:srgbClr val="FF0000"/>
                </a:solidFill>
                <a:highlight>
                  <a:srgbClr val="000000"/>
                </a:highlight>
              </a:rPr>
              <a:t>1. Understanding Market Trends and Customer Preferences (Libraries: pandas, matplotlib, seaborn):Descriptive Statistics: Use </a:t>
            </a:r>
            <a:r>
              <a:rPr lang="en-IN" sz="2400" err="1">
                <a:solidFill>
                  <a:srgbClr val="FF0000"/>
                </a:solidFill>
                <a:highlight>
                  <a:srgbClr val="000000"/>
                </a:highlight>
              </a:rPr>
              <a:t>pandas.describe</a:t>
            </a:r>
            <a:r>
              <a:rPr lang="en-IN" sz="2400">
                <a:solidFill>
                  <a:srgbClr val="FF0000"/>
                </a:solidFill>
                <a:highlight>
                  <a:srgbClr val="000000"/>
                </a:highlight>
              </a:rPr>
              <a:t>() to summarize numerical features like price, mileage, and </a:t>
            </a:r>
            <a:r>
              <a:rPr lang="en-IN" sz="2400" err="1">
                <a:solidFill>
                  <a:srgbClr val="FF0000"/>
                </a:solidFill>
                <a:highlight>
                  <a:srgbClr val="000000"/>
                </a:highlight>
              </a:rPr>
              <a:t>year.Calculate</a:t>
            </a:r>
            <a:r>
              <a:rPr lang="en-IN" sz="2400">
                <a:solidFill>
                  <a:srgbClr val="FF0000"/>
                </a:solidFill>
                <a:highlight>
                  <a:srgbClr val="000000"/>
                </a:highlight>
              </a:rPr>
              <a:t> summary statistics for categorical features (e.g., number of cars per brand).Data Visualization: Create time series plots with matplotlib or seaborn to visualize trends in sales volume, average price, and popular features over time</a:t>
            </a:r>
            <a:r>
              <a:rPr lang="en-IN" sz="2400">
                <a:solidFill>
                  <a:schemeClr val="bg1"/>
                </a:solidFill>
                <a:highlight>
                  <a:srgbClr val="000000"/>
                </a:highlight>
              </a:rPr>
              <a:t>.</a:t>
            </a:r>
          </a:p>
        </p:txBody>
      </p:sp>
    </p:spTree>
    <p:extLst>
      <p:ext uri="{BB962C8B-B14F-4D97-AF65-F5344CB8AC3E}">
        <p14:creationId xmlns:p14="http://schemas.microsoft.com/office/powerpoint/2010/main" val="598144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228324D-A257-F510-C8FD-533ABF92EC72}"/>
              </a:ext>
            </a:extLst>
          </p:cNvPr>
          <p:cNvSpPr>
            <a:spLocks noGrp="1"/>
          </p:cNvSpPr>
          <p:nvPr>
            <p:ph type="title"/>
          </p:nvPr>
        </p:nvSpPr>
        <p:spPr>
          <a:xfrm>
            <a:off x="353807" y="167951"/>
            <a:ext cx="11757261" cy="6423349"/>
          </a:xfrm>
        </p:spPr>
        <p:txBody>
          <a:bodyPr>
            <a:normAutofit/>
          </a:bodyPr>
          <a:lstStyle/>
          <a:p>
            <a:r>
              <a:rPr lang="en-US" sz="2400">
                <a:solidFill>
                  <a:srgbClr val="0070C0"/>
                </a:solidFill>
                <a:latin typeface="+mn-lt"/>
              </a:rPr>
              <a:t>Generate bar charts or pie charts to compare sales across car segments (sedans, SUVs, trucks) or </a:t>
            </a:r>
            <a:r>
              <a:rPr lang="en-US" sz="2400" err="1">
                <a:solidFill>
                  <a:srgbClr val="0070C0"/>
                </a:solidFill>
                <a:latin typeface="+mn-lt"/>
              </a:rPr>
              <a:t>brands.For</a:t>
            </a:r>
            <a:r>
              <a:rPr lang="en-US" sz="2400">
                <a:solidFill>
                  <a:srgbClr val="0070C0"/>
                </a:solidFill>
                <a:latin typeface="+mn-lt"/>
              </a:rPr>
              <a:t> advanced visualizations, consider libraries like </a:t>
            </a:r>
            <a:r>
              <a:rPr lang="en-US" sz="2400" err="1">
                <a:solidFill>
                  <a:srgbClr val="0070C0"/>
                </a:solidFill>
                <a:latin typeface="+mn-lt"/>
              </a:rPr>
              <a:t>plotly</a:t>
            </a:r>
            <a:r>
              <a:rPr lang="en-US" sz="2400">
                <a:solidFill>
                  <a:srgbClr val="0070C0"/>
                </a:solidFill>
                <a:latin typeface="+mn-lt"/>
              </a:rPr>
              <a:t> for interactive </a:t>
            </a:r>
            <a:r>
              <a:rPr lang="en-US" sz="2400" err="1">
                <a:solidFill>
                  <a:srgbClr val="0070C0"/>
                </a:solidFill>
                <a:latin typeface="+mn-lt"/>
              </a:rPr>
              <a:t>dashboards.Customer</a:t>
            </a:r>
            <a:r>
              <a:rPr lang="en-US" sz="2400">
                <a:solidFill>
                  <a:srgbClr val="0070C0"/>
                </a:solidFill>
                <a:latin typeface="+mn-lt"/>
              </a:rPr>
              <a:t> </a:t>
            </a:r>
            <a:r>
              <a:rPr lang="en-US" sz="2400" err="1">
                <a:solidFill>
                  <a:srgbClr val="0070C0"/>
                </a:solidFill>
                <a:latin typeface="+mn-lt"/>
              </a:rPr>
              <a:t>Segmentation:Employ</a:t>
            </a:r>
            <a:r>
              <a:rPr lang="en-US" sz="2400">
                <a:solidFill>
                  <a:srgbClr val="0070C0"/>
                </a:solidFill>
                <a:latin typeface="+mn-lt"/>
              </a:rPr>
              <a:t> scikit-learn for clustering algorithms (K-Means, hierarchical clustering) to segment customers based on their demographics, car preferences, and purchase </a:t>
            </a:r>
            <a:r>
              <a:rPr lang="en-US" sz="2400" err="1">
                <a:solidFill>
                  <a:srgbClr val="0070C0"/>
                </a:solidFill>
                <a:latin typeface="+mn-lt"/>
              </a:rPr>
              <a:t>history.Analyze</a:t>
            </a:r>
            <a:r>
              <a:rPr lang="en-US" sz="2400">
                <a:solidFill>
                  <a:srgbClr val="0070C0"/>
                </a:solidFill>
                <a:latin typeface="+mn-lt"/>
              </a:rPr>
              <a:t> the characteristics of each customer segment using pandas understand their preference.</a:t>
            </a:r>
            <a:br>
              <a:rPr lang="en-US" sz="2400">
                <a:solidFill>
                  <a:srgbClr val="0070C0"/>
                </a:solidFill>
                <a:latin typeface="+mn-lt"/>
              </a:rPr>
            </a:br>
            <a:br>
              <a:rPr lang="en-US" sz="2400">
                <a:solidFill>
                  <a:srgbClr val="0070C0"/>
                </a:solidFill>
                <a:latin typeface="+mn-lt"/>
              </a:rPr>
            </a:br>
            <a:r>
              <a:rPr lang="en-US" sz="2400">
                <a:solidFill>
                  <a:srgbClr val="0070C0"/>
                </a:solidFill>
                <a:latin typeface="+mn-lt"/>
              </a:rPr>
              <a:t>Predict sales volume (regression)</a:t>
            </a:r>
            <a:br>
              <a:rPr lang="en-US" sz="2400">
                <a:solidFill>
                  <a:srgbClr val="0070C0"/>
                </a:solidFill>
                <a:latin typeface="+mn-lt"/>
              </a:rPr>
            </a:br>
            <a:r>
              <a:rPr lang="en-US" sz="2400">
                <a:solidFill>
                  <a:srgbClr val="0070C0"/>
                </a:solidFill>
                <a:latin typeface="+mn-lt"/>
              </a:rPr>
              <a:t>segment customers for targeted marketing(clustering)</a:t>
            </a:r>
            <a:br>
              <a:rPr lang="en-US" sz="2400">
                <a:solidFill>
                  <a:srgbClr val="0070C0"/>
                </a:solidFill>
                <a:latin typeface="+mn-lt"/>
              </a:rPr>
            </a:br>
            <a:r>
              <a:rPr lang="en-US" sz="2400">
                <a:solidFill>
                  <a:srgbClr val="0070C0"/>
                </a:solidFill>
                <a:latin typeface="+mn-lt"/>
              </a:rPr>
              <a:t>identify key factors influencing sales(feature importance analysis)</a:t>
            </a:r>
            <a:br>
              <a:rPr lang="en-US" sz="2400">
                <a:solidFill>
                  <a:srgbClr val="0070C0"/>
                </a:solidFill>
                <a:latin typeface="+mn-lt"/>
              </a:rPr>
            </a:br>
            <a:br>
              <a:rPr lang="en-US" sz="2000">
                <a:solidFill>
                  <a:srgbClr val="0070C0"/>
                </a:solidFill>
                <a:latin typeface="+mn-lt"/>
              </a:rPr>
            </a:br>
            <a:endParaRPr lang="en-IN" sz="2000">
              <a:solidFill>
                <a:srgbClr val="0070C0"/>
              </a:solidFill>
              <a:highlight>
                <a:srgbClr val="000000"/>
              </a:highlight>
              <a:latin typeface="+mn-lt"/>
            </a:endParaRP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448800" y="6226175"/>
            <a:ext cx="2743200" cy="365125"/>
          </a:xfrm>
        </p:spPr>
        <p:txBody>
          <a:bodyPr/>
          <a:lstStyle/>
          <a:p>
            <a:fld id="{FE024F78-56A6-7740-B68D-8D4D026EDF3F}" type="slidenum">
              <a:rPr lang="en-US" smtClean="0"/>
              <a:pPr/>
              <a:t>5</a:t>
            </a:fld>
            <a:endParaRPr lang="en-US"/>
          </a:p>
        </p:txBody>
      </p:sp>
      <p:sp>
        <p:nvSpPr>
          <p:cNvPr id="2" name="Rectangle 1">
            <a:extLst>
              <a:ext uri="{FF2B5EF4-FFF2-40B4-BE49-F238E27FC236}">
                <a16:creationId xmlns:a16="http://schemas.microsoft.com/office/drawing/2014/main" id="{81DC6829-3746-E49B-BA7D-91623ADAEC50}"/>
              </a:ext>
            </a:extLst>
          </p:cNvPr>
          <p:cNvSpPr>
            <a:spLocks noChangeArrowheads="1"/>
          </p:cNvSpPr>
          <p:nvPr/>
        </p:nvSpPr>
        <p:spPr bwMode="auto">
          <a:xfrm>
            <a:off x="0" y="-164139"/>
            <a:ext cx="65" cy="328279"/>
          </a:xfrm>
          <a:prstGeom prst="rect">
            <a:avLst/>
          </a:prstGeom>
          <a:solidFill>
            <a:srgbClr val="13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515C87AA-83C6-CF84-B3ED-F5931F0427DA}"/>
              </a:ext>
            </a:extLst>
          </p:cNvPr>
          <p:cNvSpPr>
            <a:spLocks noChangeArrowheads="1"/>
          </p:cNvSpPr>
          <p:nvPr/>
        </p:nvSpPr>
        <p:spPr bwMode="auto">
          <a:xfrm>
            <a:off x="152400" y="-11739"/>
            <a:ext cx="65" cy="328279"/>
          </a:xfrm>
          <a:prstGeom prst="rect">
            <a:avLst/>
          </a:prstGeom>
          <a:solidFill>
            <a:srgbClr val="13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D6FB899E-CAAD-75D7-5135-6FE5BD2A6590}"/>
              </a:ext>
            </a:extLst>
          </p:cNvPr>
          <p:cNvSpPr>
            <a:spLocks noChangeArrowheads="1"/>
          </p:cNvSpPr>
          <p:nvPr/>
        </p:nvSpPr>
        <p:spPr bwMode="auto">
          <a:xfrm>
            <a:off x="0" y="-164140"/>
            <a:ext cx="65" cy="328279"/>
          </a:xfrm>
          <a:prstGeom prst="rect">
            <a:avLst/>
          </a:prstGeom>
          <a:solidFill>
            <a:srgbClr val="13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263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113" y="263525"/>
            <a:ext cx="6327775" cy="4765675"/>
          </a:xfrm>
        </p:spPr>
        <p:txBody>
          <a:bodyPr anchor="b"/>
          <a:lstStyle/>
          <a:p>
            <a:r>
              <a:rPr lang="en-US"/>
              <a:t>SELECTING</a:t>
            </a:r>
            <a:br>
              <a:rPr lang="en-US"/>
            </a:br>
            <a:r>
              <a:rPr lang="en-US"/>
              <a:t>VISUAL AIDS</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p:txBody>
          <a:bodyPr/>
          <a:lstStyle/>
          <a:p>
            <a:r>
              <a:rPr lang="en-US"/>
              <a:t>ENHANCING YOUR PRESENTATION</a:t>
            </a:r>
          </a:p>
        </p:txBody>
      </p:sp>
      <p:pic>
        <p:nvPicPr>
          <p:cNvPr id="12" name="Picture 11">
            <a:extLst>
              <a:ext uri="{FF2B5EF4-FFF2-40B4-BE49-F238E27FC236}">
                <a16:creationId xmlns:a16="http://schemas.microsoft.com/office/drawing/2014/main" id="{352097B5-8039-B8F3-48F2-682D0A31D399}"/>
              </a:ext>
            </a:extLst>
          </p:cNvPr>
          <p:cNvPicPr>
            <a:picLocks noChangeAspect="1"/>
          </p:cNvPicPr>
          <p:nvPr/>
        </p:nvPicPr>
        <p:blipFill>
          <a:blip r:embed="rId3" r:link="rId4"/>
          <a:stretch>
            <a:fillRect/>
          </a:stretch>
        </p:blipFill>
        <p:spPr>
          <a:xfrm>
            <a:off x="0" y="2"/>
            <a:ext cx="12192000" cy="6857998"/>
          </a:xfrm>
          <a:prstGeom prst="rect">
            <a:avLst/>
          </a:prstGeom>
        </p:spPr>
      </p:pic>
    </p:spTree>
    <p:extLst>
      <p:ext uri="{BB962C8B-B14F-4D97-AF65-F5344CB8AC3E}">
        <p14:creationId xmlns:p14="http://schemas.microsoft.com/office/powerpoint/2010/main" val="133073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9885-8F9A-E978-5136-0362F53D9381}"/>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104496FF-7F68-B147-C327-4BDB20B5AC8A}"/>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2D4D0BC8-71F0-F72E-74E7-CC96BB8A3961}"/>
              </a:ext>
            </a:extLst>
          </p:cNvPr>
          <p:cNvPicPr>
            <a:picLocks noChangeAspect="1"/>
          </p:cNvPicPr>
          <p:nvPr/>
        </p:nvPicPr>
        <p:blipFill>
          <a:blip r:embed="rId2" r:link="rId3"/>
          <a:stretch>
            <a:fillRect/>
          </a:stretch>
        </p:blipFill>
        <p:spPr>
          <a:xfrm>
            <a:off x="0" y="1"/>
            <a:ext cx="12191999" cy="6858000"/>
          </a:xfrm>
          <a:prstGeom prst="rect">
            <a:avLst/>
          </a:prstGeom>
        </p:spPr>
      </p:pic>
    </p:spTree>
    <p:extLst>
      <p:ext uri="{BB962C8B-B14F-4D97-AF65-F5344CB8AC3E}">
        <p14:creationId xmlns:p14="http://schemas.microsoft.com/office/powerpoint/2010/main" val="1377894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A930B1-AEE5-85D9-861E-64735E7F12B6}"/>
              </a:ext>
            </a:extLst>
          </p:cNvPr>
          <p:cNvSpPr>
            <a:spLocks noGrp="1"/>
          </p:cNvSpPr>
          <p:nvPr>
            <p:ph type="title"/>
          </p:nvPr>
        </p:nvSpPr>
        <p:spPr/>
        <p:txBody>
          <a:bodyPr/>
          <a:lstStyle/>
          <a:p>
            <a:endParaRPr lang="en-IN"/>
          </a:p>
        </p:txBody>
      </p:sp>
      <p:sp>
        <p:nvSpPr>
          <p:cNvPr id="7" name="Subtitle 6">
            <a:extLst>
              <a:ext uri="{FF2B5EF4-FFF2-40B4-BE49-F238E27FC236}">
                <a16:creationId xmlns:a16="http://schemas.microsoft.com/office/drawing/2014/main" id="{7C69A04B-7F0A-D5A8-2BAD-ABDC16E89745}"/>
              </a:ext>
            </a:extLst>
          </p:cNvPr>
          <p:cNvSpPr>
            <a:spLocks noGrp="1"/>
          </p:cNvSpPr>
          <p:nvPr>
            <p:ph type="subTitle" idx="1"/>
          </p:nvPr>
        </p:nvSpPr>
        <p:spPr/>
        <p:txBody>
          <a:bodyPr/>
          <a:lstStyle/>
          <a:p>
            <a:endParaRPr lang="en-IN"/>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4294967295"/>
          </p:nvPr>
        </p:nvSpPr>
        <p:spPr>
          <a:xfrm>
            <a:off x="9448800" y="6226175"/>
            <a:ext cx="2743200" cy="365125"/>
          </a:xfrm>
        </p:spPr>
        <p:txBody>
          <a:bodyPr/>
          <a:lstStyle/>
          <a:p>
            <a:fld id="{FE024F78-56A6-7740-B68D-8D4D026EDF3F}" type="slidenum">
              <a:rPr lang="en-US" smtClean="0"/>
              <a:pPr/>
              <a:t>8</a:t>
            </a:fld>
            <a:endParaRPr lang="en-US"/>
          </a:p>
        </p:txBody>
      </p:sp>
      <p:pic>
        <p:nvPicPr>
          <p:cNvPr id="9" name="Picture 8">
            <a:extLst>
              <a:ext uri="{FF2B5EF4-FFF2-40B4-BE49-F238E27FC236}">
                <a16:creationId xmlns:a16="http://schemas.microsoft.com/office/drawing/2014/main" id="{01048695-33A6-61F3-10F9-F98304DCAB6F}"/>
              </a:ext>
            </a:extLst>
          </p:cNvPr>
          <p:cNvPicPr>
            <a:picLocks noChangeAspect="1"/>
          </p:cNvPicPr>
          <p:nvPr/>
        </p:nvPicPr>
        <p:blipFill>
          <a:blip r:embed="rId3" r:link="rId4"/>
          <a:stretch>
            <a:fillRect/>
          </a:stretch>
        </p:blipFill>
        <p:spPr>
          <a:xfrm>
            <a:off x="3" y="0"/>
            <a:ext cx="12191997" cy="6858000"/>
          </a:xfrm>
          <a:prstGeom prst="rect">
            <a:avLst/>
          </a:prstGeom>
        </p:spPr>
      </p:pic>
    </p:spTree>
    <p:extLst>
      <p:ext uri="{BB962C8B-B14F-4D97-AF65-F5344CB8AC3E}">
        <p14:creationId xmlns:p14="http://schemas.microsoft.com/office/powerpoint/2010/main" val="107360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4" y="2"/>
            <a:ext cx="6944494" cy="766118"/>
          </a:xfrm>
        </p:spPr>
        <p:txBody>
          <a:bodyPr/>
          <a:lstStyle/>
          <a:p>
            <a:r>
              <a:rPr lang="en-US" sz="4000" err="1">
                <a:solidFill>
                  <a:schemeClr val="accent2">
                    <a:lumMod val="75000"/>
                  </a:schemeClr>
                </a:solidFill>
                <a:latin typeface="Arial Black" panose="020B0A04020102020204" pitchFamily="34" charset="0"/>
              </a:rPr>
              <a:t>Sysyem</a:t>
            </a:r>
            <a:r>
              <a:rPr lang="en-US" sz="4000">
                <a:solidFill>
                  <a:schemeClr val="accent2">
                    <a:lumMod val="75000"/>
                  </a:schemeClr>
                </a:solidFill>
                <a:latin typeface="Arial Black" panose="020B0A04020102020204" pitchFamily="34" charset="0"/>
              </a:rPr>
              <a:t> approach</a:t>
            </a:r>
          </a:p>
        </p:txBody>
      </p:sp>
      <p:sp>
        <p:nvSpPr>
          <p:cNvPr id="3" name="Content Placeholder 2">
            <a:extLst>
              <a:ext uri="{FF2B5EF4-FFF2-40B4-BE49-F238E27FC236}">
                <a16:creationId xmlns:a16="http://schemas.microsoft.com/office/drawing/2014/main" id="{1CF175D3-F3DC-695F-474B-346EDCA5D60F}"/>
              </a:ext>
            </a:extLst>
          </p:cNvPr>
          <p:cNvSpPr>
            <a:spLocks noGrp="1"/>
          </p:cNvSpPr>
          <p:nvPr>
            <p:ph type="subTitle" idx="1"/>
          </p:nvPr>
        </p:nvSpPr>
        <p:spPr>
          <a:xfrm>
            <a:off x="234778" y="766121"/>
            <a:ext cx="11734801" cy="5460054"/>
          </a:xfrm>
        </p:spPr>
        <p:txBody>
          <a:bodyPr/>
          <a:lstStyle/>
          <a:p>
            <a:pPr algn="l"/>
            <a:r>
              <a:rPr lang="en-US" sz="1800" b="0" i="0">
                <a:solidFill>
                  <a:schemeClr val="bg2"/>
                </a:solidFill>
                <a:effectLst/>
                <a:latin typeface="Cooper Black" panose="0208090404030B020404" pitchFamily="18" charset="0"/>
                <a:sym typeface="Wingdings" panose="05000000000000000000" pitchFamily="2" charset="2"/>
              </a:rPr>
              <a:t></a:t>
            </a:r>
            <a:r>
              <a:rPr lang="en-US" sz="1800" b="0" i="0">
                <a:solidFill>
                  <a:schemeClr val="bg2"/>
                </a:solidFill>
                <a:effectLst/>
                <a:latin typeface="Cooper Black" panose="0208090404030B020404" pitchFamily="18" charset="0"/>
              </a:rPr>
              <a:t> </a:t>
            </a:r>
            <a:r>
              <a:rPr lang="en-US" sz="2000" b="0" i="0">
                <a:solidFill>
                  <a:schemeClr val="bg2"/>
                </a:solidFill>
                <a:effectLst/>
                <a:latin typeface="Cooper Black" panose="0208090404030B020404" pitchFamily="18" charset="0"/>
              </a:rPr>
              <a:t>Internal sales databases</a:t>
            </a:r>
          </a:p>
          <a:p>
            <a:pPr algn="l"/>
            <a:r>
              <a:rPr lang="en-US" sz="2000" b="0" i="0">
                <a:solidFill>
                  <a:schemeClr val="bg2"/>
                </a:solidFill>
                <a:effectLst/>
                <a:latin typeface="Cooper Black" panose="0208090404030B020404" pitchFamily="18" charset="0"/>
                <a:sym typeface="Wingdings" panose="05000000000000000000" pitchFamily="2" charset="2"/>
              </a:rPr>
              <a:t></a:t>
            </a:r>
            <a:r>
              <a:rPr lang="en-US" sz="2000" b="0" i="0">
                <a:solidFill>
                  <a:schemeClr val="bg2"/>
                </a:solidFill>
                <a:effectLst/>
                <a:latin typeface="Cooper Black" panose="0208090404030B020404" pitchFamily="18" charset="0"/>
              </a:rPr>
              <a:t> Market research reports</a:t>
            </a:r>
          </a:p>
          <a:p>
            <a:pPr algn="l"/>
            <a:r>
              <a:rPr lang="en-US" sz="2000">
                <a:solidFill>
                  <a:schemeClr val="bg2"/>
                </a:solidFill>
                <a:latin typeface="Cooper Black" panose="0208090404030B020404" pitchFamily="18" charset="0"/>
                <a:sym typeface="Wingdings" panose="05000000000000000000" pitchFamily="2" charset="2"/>
              </a:rPr>
              <a:t></a:t>
            </a:r>
            <a:r>
              <a:rPr lang="en-US" sz="2000" b="0" i="0">
                <a:solidFill>
                  <a:schemeClr val="bg2"/>
                </a:solidFill>
                <a:effectLst/>
                <a:latin typeface="Cooper Black" panose="0208090404030B020404" pitchFamily="18" charset="0"/>
              </a:rPr>
              <a:t>Publicly available datasets (Kaggle, government data)</a:t>
            </a:r>
          </a:p>
          <a:p>
            <a:pPr marL="342900" indent="-342900" algn="l">
              <a:buFont typeface="Wingdings" panose="05000000000000000000" pitchFamily="2" charset="2"/>
              <a:buChar char="à"/>
            </a:pPr>
            <a:r>
              <a:rPr lang="en-US" sz="2000" b="0" i="0">
                <a:solidFill>
                  <a:schemeClr val="bg2"/>
                </a:solidFill>
                <a:effectLst/>
                <a:latin typeface="Cooper Black" panose="0208090404030B020404" pitchFamily="18" charset="0"/>
              </a:rPr>
              <a:t>Consider data relevance to your goals and potential licensing requirements</a:t>
            </a:r>
            <a:r>
              <a:rPr lang="en-US" sz="2000">
                <a:solidFill>
                  <a:schemeClr val="bg2"/>
                </a:solidFill>
                <a:latin typeface="Google Sans"/>
              </a:rPr>
              <a:t>.</a:t>
            </a:r>
          </a:p>
          <a:p>
            <a:pPr algn="l"/>
            <a:r>
              <a:rPr lang="en-US" sz="2000" b="0" i="0">
                <a:solidFill>
                  <a:srgbClr val="E3E3E3"/>
                </a:solidFill>
                <a:effectLst/>
                <a:latin typeface="Cooper Black" panose="0208090404030B020404" pitchFamily="18" charset="0"/>
                <a:sym typeface="Wingdings" panose="05000000000000000000" pitchFamily="2" charset="2"/>
              </a:rPr>
              <a:t></a:t>
            </a:r>
            <a:r>
              <a:rPr lang="en-US" sz="2000" b="0" i="0">
                <a:solidFill>
                  <a:srgbClr val="E3E3E3"/>
                </a:solidFill>
                <a:effectLst/>
                <a:latin typeface="Cooper Black" panose="0208090404030B020404" pitchFamily="18" charset="0"/>
              </a:rPr>
              <a:t>Extract or download data in a suitable format (CSV, Excel, etc.)</a:t>
            </a:r>
          </a:p>
          <a:p>
            <a:pPr algn="l"/>
            <a:r>
              <a:rPr lang="en-US" sz="2000" b="0" i="0">
                <a:solidFill>
                  <a:srgbClr val="E3E3E3"/>
                </a:solidFill>
                <a:effectLst/>
                <a:latin typeface="Cooper Black" panose="0208090404030B020404" pitchFamily="18" charset="0"/>
                <a:sym typeface="Wingdings" panose="05000000000000000000" pitchFamily="2" charset="2"/>
              </a:rPr>
              <a:t></a:t>
            </a:r>
            <a:r>
              <a:rPr lang="en-US" sz="2000" b="0" i="0">
                <a:solidFill>
                  <a:srgbClr val="E3E3E3"/>
                </a:solidFill>
                <a:effectLst/>
                <a:latin typeface="Cooper Black" panose="0208090404030B020404" pitchFamily="18" charset="0"/>
              </a:rPr>
              <a:t>Ensure secure access methods and data privacy regulations are followed</a:t>
            </a:r>
            <a:r>
              <a:rPr lang="en-US" b="0" i="0">
                <a:solidFill>
                  <a:srgbClr val="E3E3E3"/>
                </a:solidFill>
                <a:effectLst/>
                <a:latin typeface="Google Sans"/>
              </a:rPr>
              <a:t>.</a:t>
            </a:r>
          </a:p>
          <a:p>
            <a:pPr algn="l"/>
            <a:r>
              <a:rPr lang="en-US" sz="2000" b="0" i="0">
                <a:solidFill>
                  <a:srgbClr val="E3E3E3"/>
                </a:solidFill>
                <a:effectLst/>
                <a:latin typeface="Cooper Black" panose="0208090404030B020404" pitchFamily="18" charset="0"/>
                <a:sym typeface="Wingdings" panose="05000000000000000000" pitchFamily="2" charset="2"/>
              </a:rPr>
              <a:t></a:t>
            </a:r>
            <a:r>
              <a:rPr lang="en-US" sz="2000" b="0" i="0">
                <a:solidFill>
                  <a:srgbClr val="E3E3E3"/>
                </a:solidFill>
                <a:effectLst/>
                <a:latin typeface="Cooper Black" panose="0208090404030B020404" pitchFamily="18" charset="0"/>
              </a:rPr>
              <a:t>Use Python libraries like Pandas and NumPy for data manipulation and analysis.</a:t>
            </a:r>
          </a:p>
          <a:p>
            <a:pPr algn="l"/>
            <a:r>
              <a:rPr lang="en-US" sz="2000" b="0" i="0">
                <a:solidFill>
                  <a:srgbClr val="E3E3E3"/>
                </a:solidFill>
                <a:effectLst/>
                <a:latin typeface="Cooper Black" panose="0208090404030B020404" pitchFamily="18" charset="0"/>
                <a:sym typeface="Wingdings" panose="05000000000000000000" pitchFamily="2" charset="2"/>
              </a:rPr>
              <a:t></a:t>
            </a:r>
            <a:r>
              <a:rPr lang="en-US" sz="2000" b="0" i="0">
                <a:solidFill>
                  <a:srgbClr val="E3E3E3"/>
                </a:solidFill>
                <a:effectLst/>
                <a:latin typeface="Cooper Black" panose="0208090404030B020404" pitchFamily="18" charset="0"/>
              </a:rPr>
              <a:t>Create a structured approach to explore data distributions, relationships, and potential trends</a:t>
            </a:r>
            <a:r>
              <a:rPr lang="en-US" b="0" i="0">
                <a:solidFill>
                  <a:srgbClr val="E3E3E3"/>
                </a:solidFill>
                <a:effectLst/>
                <a:latin typeface="Google Sans"/>
              </a:rPr>
              <a:t>.</a:t>
            </a:r>
          </a:p>
          <a:p>
            <a:pPr algn="l"/>
            <a:endParaRPr lang="en-US" b="0" i="0">
              <a:solidFill>
                <a:srgbClr val="E3E3E3"/>
              </a:solidFill>
              <a:effectLst/>
              <a:latin typeface="Google Sans"/>
            </a:endParaRPr>
          </a:p>
          <a:p>
            <a:pPr lvl="6" algn="l"/>
            <a:r>
              <a:rPr lang="en-US" b="0" i="0">
                <a:solidFill>
                  <a:srgbClr val="E3E3E3"/>
                </a:solidFill>
                <a:effectLst/>
                <a:latin typeface="Google Sans"/>
              </a:rPr>
              <a:t>.</a:t>
            </a:r>
          </a:p>
          <a:p>
            <a:pPr algn="l"/>
            <a:endParaRPr lang="en-US" b="0" i="0">
              <a:solidFill>
                <a:srgbClr val="E3E3E3"/>
              </a:solidFill>
              <a:effectLst/>
              <a:latin typeface="Google Sans"/>
            </a:endParaRPr>
          </a:p>
          <a:p>
            <a:pPr marL="457200" indent="-457200" algn="l">
              <a:buFont typeface="Wingdings" panose="05000000000000000000" pitchFamily="2" charset="2"/>
              <a:buChar char="à"/>
            </a:pPr>
            <a:endParaRPr lang="en-US" b="0" i="0">
              <a:solidFill>
                <a:srgbClr val="E3E3E3"/>
              </a:solidFill>
              <a:effectLst/>
              <a:latin typeface="Google Sans"/>
            </a:endParaRPr>
          </a:p>
          <a:p>
            <a:endParaRPr lang="en-US"/>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4294967295"/>
          </p:nvPr>
        </p:nvSpPr>
        <p:spPr>
          <a:xfrm>
            <a:off x="9448800" y="6226175"/>
            <a:ext cx="2743200" cy="365125"/>
          </a:xfrm>
        </p:spPr>
        <p:txBody>
          <a:bodyPr/>
          <a:lstStyle/>
          <a:p>
            <a:fld id="{FE024F78-56A6-7740-B68D-8D4D026EDF3F}" type="slidenum">
              <a:rPr lang="en-US" smtClean="0"/>
              <a:pPr/>
              <a:t>9</a:t>
            </a:fld>
            <a:endParaRPr lang="en-US"/>
          </a:p>
        </p:txBody>
      </p:sp>
    </p:spTree>
    <p:extLst>
      <p:ext uri="{BB962C8B-B14F-4D97-AF65-F5344CB8AC3E}">
        <p14:creationId xmlns:p14="http://schemas.microsoft.com/office/powerpoint/2010/main" val="27280596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05301E-11B3-4B9D-A588-21F3C9809371}">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C77B561B-3A65-4A22-9691-EB838E7F9B87}">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4137456-21FC-4AE2-8A94-BF06CAF2EB9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0</TotalTime>
  <Words>780</Words>
  <Application>Microsoft Office PowerPoint</Application>
  <PresentationFormat>Widescreen</PresentationFormat>
  <Paragraphs>90</Paragraphs>
  <Slides>16</Slides>
  <Notes>13</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16</vt:i4>
      </vt:variant>
    </vt:vector>
  </HeadingPairs>
  <TitlesOfParts>
    <vt:vector size="36" baseType="lpstr">
      <vt:lpstr>Algerian</vt:lpstr>
      <vt:lpstr>Arial</vt:lpstr>
      <vt:lpstr>Arial Black</vt:lpstr>
      <vt:lpstr>Arial Nova</vt:lpstr>
      <vt:lpstr>Arial Rounded MT Bold</vt:lpstr>
      <vt:lpstr>Berlin Sans FB</vt:lpstr>
      <vt:lpstr>Berlin Sans FB Demi</vt:lpstr>
      <vt:lpstr>Bodoni MT Black</vt:lpstr>
      <vt:lpstr>Britannic Bold</vt:lpstr>
      <vt:lpstr>Broadway</vt:lpstr>
      <vt:lpstr>Calibri</vt:lpstr>
      <vt:lpstr>Cascadia Code</vt:lpstr>
      <vt:lpstr>Cascadia Mono SemiLight</vt:lpstr>
      <vt:lpstr>Cooper Black</vt:lpstr>
      <vt:lpstr>Franklin Gothic Heavy</vt:lpstr>
      <vt:lpstr>Google Sans</vt:lpstr>
      <vt:lpstr>Trebuchet MS</vt:lpstr>
      <vt:lpstr>Wingdings</vt:lpstr>
      <vt:lpstr>Wingdings 3</vt:lpstr>
      <vt:lpstr>Facet</vt:lpstr>
      <vt:lpstr>Capstone project vehicle sales data  </vt:lpstr>
      <vt:lpstr>                                    </vt:lpstr>
      <vt:lpstr>Problem statement</vt:lpstr>
      <vt:lpstr>Proposed solution</vt:lpstr>
      <vt:lpstr>Generate bar charts or pie charts to compare sales across car segments (sedans, SUVs, trucks) or brands.For advanced visualizations, consider libraries like plotly for interactive dashboards.Customer Segmentation:Employ scikit-learn for clustering algorithms (K-Means, hierarchical clustering) to segment customers based on their demographics, car preferences, and purchase history.Analyze the characteristics of each customer segment using pandas understand their preference.  Predict sales volume (regression) segment customers for targeted marketing(clustering) identify key factors influencing sales(feature importance analysis)  </vt:lpstr>
      <vt:lpstr>SELECTING VISUAL AIDS</vt:lpstr>
      <vt:lpstr>PowerPoint Presentation</vt:lpstr>
      <vt:lpstr>PowerPoint Presentation</vt:lpstr>
      <vt:lpstr>Sysyem approach</vt:lpstr>
      <vt:lpstr>Algorithm &amp; dePLOYment</vt:lpstr>
      <vt:lpstr>Certificate 1</vt:lpstr>
      <vt:lpstr>Certificate 2</vt:lpstr>
      <vt:lpstr>RESULT</vt:lpstr>
      <vt:lpstr>CONCLUSION: Summarize the key takeaways from the analysis and how they contribute to achieving your project goals. Discuss the limitations of the analysis (e.g., data quality issues, limitations of chosen algorithms). Highlight the impact of the findings on various business aspects (sales, marketing, product development). Suggest potential areas for further investigation or improvement in future analysis. For example, you could suggest collecting additional data points or exploring more advanced machine learning models.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vehicle sales data  </dc:title>
  <dc:creator>sivaganesh Ragam</dc:creator>
  <cp:lastModifiedBy>sivaganesh Ragam</cp:lastModifiedBy>
  <cp:revision>1</cp:revision>
  <dcterms:created xsi:type="dcterms:W3CDTF">2024-03-25T04:32:17Z</dcterms:created>
  <dcterms:modified xsi:type="dcterms:W3CDTF">2024-03-25T10:53:34Z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