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2 Industries hiring data scientists where you would like to work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610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Financial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Health Industries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are hiring data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scientists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 would like to chose financial industry.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352800"/>
            <a:ext cx="861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2 Types of data science problems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they solve (Using Algorithms)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343400"/>
            <a:ext cx="85344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Financial Product Recommendation  :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Content Based recommendation algorithm 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Stock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Price Prediction :  The autoregressive integrated moving average(ARIMA) Model </a:t>
            </a:r>
          </a:p>
          <a:p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 Industries hiring data scientists where you would like to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Industries hiring data scientists where you would like to work</dc:title>
  <dc:creator>siva k garikapati</dc:creator>
  <cp:lastModifiedBy>vanshika1229</cp:lastModifiedBy>
  <cp:revision>3</cp:revision>
  <dcterms:created xsi:type="dcterms:W3CDTF">2006-08-16T00:00:00Z</dcterms:created>
  <dcterms:modified xsi:type="dcterms:W3CDTF">2018-04-05T01:55:58Z</dcterms:modified>
</cp:coreProperties>
</file>