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4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6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3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7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0971-BB27-4C91-BEB1-B7414141BDF9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1EEF-B361-43D3-A5AA-1A348C75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WEB FRAMEWORKS </a:t>
            </a:r>
            <a:br>
              <a:rPr lang="en-US" b="1" dirty="0" smtClean="0">
                <a:latin typeface="Algerian" pitchFamily="82" charset="0"/>
              </a:rPr>
            </a:br>
            <a:r>
              <a:rPr lang="en-US" b="1" dirty="0" smtClean="0">
                <a:latin typeface="Algerian" pitchFamily="82" charset="0"/>
              </a:rPr>
              <a:t>E-CART – USING DJANGO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4293096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BY</a:t>
            </a:r>
          </a:p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 	SIVA GIRISH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		</a:t>
            </a:r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      PARSHVA B JAIN</a:t>
            </a:r>
            <a:endParaRPr lang="en-IN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4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TAKEAWAYS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r>
              <a:rPr lang="en-US" dirty="0" smtClean="0"/>
              <a:t>LEARNT HOW TO CREATE LOGIN/LOGOUT INTERFACE USING DJANGO.</a:t>
            </a:r>
          </a:p>
          <a:p>
            <a:r>
              <a:rPr lang="en-US" dirty="0" smtClean="0"/>
              <a:t>LEARNT TO UPLOAD IMAGE ONTO THE DATABASE USING IMAGEFIELD.</a:t>
            </a:r>
          </a:p>
          <a:p>
            <a:r>
              <a:rPr lang="en-US" dirty="0" smtClean="0"/>
              <a:t>LEARNT HOW TO RETRIEVE DATA FROM DATABASE AND DISPLAY INTO TEMPLATES.</a:t>
            </a:r>
          </a:p>
          <a:p>
            <a:r>
              <a:rPr lang="en-US" dirty="0" smtClean="0"/>
              <a:t>LEARNT TO CREATE A FULL FLEDGED REGISTER FORM FROM SCRATCH.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12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CHALLENGES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WANTED TO USE SESSION CONCEPT FOR RECORDING THE USERS PRODUCT SUMMARY.</a:t>
            </a:r>
          </a:p>
          <a:p>
            <a:r>
              <a:rPr lang="en-US" dirty="0" smtClean="0"/>
              <a:t>WE CREATED FEEDBACK FORM BUT WERE UNABLE TO DEPLOY IT ON OUR WEB APP.</a:t>
            </a:r>
          </a:p>
          <a:p>
            <a:r>
              <a:rPr lang="en-US" dirty="0" smtClean="0"/>
              <a:t>WE WANTED TO INSERT THE IMAGE LINK INOT DATABASE , SINCE WE WERE UNABLE TO DO THAT WE HAD TO UPLOAD IMAGES USING IMAGEFIELD AND THEN HAD TO DISPLAY IT INSIDE RESPECTIVE TEMPLATES.</a:t>
            </a:r>
          </a:p>
          <a:p>
            <a:r>
              <a:rPr lang="en-US" dirty="0" smtClean="0"/>
              <a:t>DEPLOYING THE WEB APP ON PYTHONANYWHERE WAS A BIG CHALLENGE.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CONTACT INFO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PARSHVA B JAIN</a:t>
            </a:r>
          </a:p>
          <a:p>
            <a:r>
              <a:rPr lang="en-US" dirty="0" smtClean="0"/>
              <a:t>USN: PES1201701336</a:t>
            </a:r>
          </a:p>
          <a:p>
            <a:r>
              <a:rPr lang="en-US" dirty="0" smtClean="0"/>
              <a:t>EMAIL: pashwab255225@gmail.com</a:t>
            </a:r>
          </a:p>
          <a:p>
            <a:endParaRPr lang="en-US" dirty="0"/>
          </a:p>
          <a:p>
            <a:r>
              <a:rPr lang="en-US" dirty="0" smtClean="0"/>
              <a:t>NAME: SIVA GIRISH</a:t>
            </a:r>
          </a:p>
          <a:p>
            <a:r>
              <a:rPr lang="en-US" dirty="0" smtClean="0"/>
              <a:t>USN: PES1201700159</a:t>
            </a:r>
          </a:p>
          <a:p>
            <a:r>
              <a:rPr lang="en-US" dirty="0" smtClean="0"/>
              <a:t>EMAIL: sivagirish81@gmail.com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DESCRIPTION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2300" dirty="0" smtClean="0"/>
              <a:t>OUR WEBSITE BEGINS WITH AN LOGIN PAGE IN CASE THE USER HAS REGISTERED.</a:t>
            </a:r>
          </a:p>
          <a:p>
            <a:r>
              <a:rPr lang="en-US" sz="2300" dirty="0" smtClean="0"/>
              <a:t>THE LOGIN PAGE HAS AN LINK TO SIGNUP PAGE WHERE THE USER ENTER THE REQUIRED DETAILS AND REGISTER AS AN USER OF OUR WEB APPLICATION.</a:t>
            </a:r>
          </a:p>
          <a:p>
            <a:r>
              <a:rPr lang="en-US" sz="2300" dirty="0" smtClean="0"/>
              <a:t>THE HOME PAGE CONTAINS CATALOUGE OF VARIOUS T-SHIRTS AND THEIR  PRICE WHICH ARE RETRIEVED FROM THE DATABASE PROVIDED BY THE DJANGO (SQLITE).</a:t>
            </a:r>
          </a:p>
          <a:p>
            <a:r>
              <a:rPr lang="en-US" sz="2300" dirty="0" smtClean="0"/>
              <a:t>AFTER USER HAS ADDED REQUIRED ITEMS IN HIS CART. UPON CLICKING PROCEED TO CHECKOUT ,HE IS ALERTED WITH THE TOTAL AMOUNT TO BE PAID.</a:t>
            </a:r>
          </a:p>
          <a:p>
            <a:r>
              <a:rPr lang="en-US" sz="2300" dirty="0" smtClean="0"/>
              <a:t>OUR WEB APP ALSO HAS AN FEEDBACK FORM WHOSE DATA IS STORED IN THE DATABASE. 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33615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LINK FOR THE WEBSITE</a:t>
            </a:r>
            <a:endParaRPr lang="en-IN" dirty="0">
              <a:latin typeface="Britannic 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9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ritannic Bold" pitchFamily="34" charset="0"/>
              </a:rPr>
              <a:t>CONTRIBUTION OF TEAM MEMBERS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PARSHVA B JAIN: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25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SCREENSHOTS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SCREENSHOTS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50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SCREENSHOTS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0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SCREENSHOTS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87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itchFamily="34" charset="0"/>
              </a:rPr>
              <a:t>SCREENSHOTS</a:t>
            </a:r>
            <a:endParaRPr lang="en-IN" b="1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51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268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FRAMEWORKS  E-CART – USING DJANGO</vt:lpstr>
      <vt:lpstr>DESCRIPTION</vt:lpstr>
      <vt:lpstr>LINK FOR THE WEBSITE</vt:lpstr>
      <vt:lpstr>CONTRIBUTION OF TEAM MEMBERS</vt:lpstr>
      <vt:lpstr>SCREENSHOTS</vt:lpstr>
      <vt:lpstr>SCREENSHOTS</vt:lpstr>
      <vt:lpstr>SCREENSHOTS</vt:lpstr>
      <vt:lpstr>SCREENSHOTS</vt:lpstr>
      <vt:lpstr>SCREENSHOTS</vt:lpstr>
      <vt:lpstr>TAKEAWAYS</vt:lpstr>
      <vt:lpstr>CHALLENGES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2019-04-21T07:26:44Z</dcterms:created>
  <dcterms:modified xsi:type="dcterms:W3CDTF">2019-04-21T19:54:39Z</dcterms:modified>
</cp:coreProperties>
</file>