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/B26eEdXpBUiickfbNeuOV3pq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Network Security 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Talk a little about Snort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Generally about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Talk about issues faced</a:t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Talk about converting it to a mooc</a:t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0400" y="4690800"/>
            <a:ext cx="5437800" cy="44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Kali linux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Attacks</a:t>
            </a:r>
            <a:endParaRPr sz="2000"/>
          </a:p>
        </p:txBody>
      </p:sp>
      <p:sp>
        <p:nvSpPr>
          <p:cNvPr id="99" name="Google Shape;99;p8:notes"/>
          <p:cNvSpPr txBox="1"/>
          <p:nvPr/>
        </p:nvSpPr>
        <p:spPr>
          <a:xfrm>
            <a:off x="3849840" y="9378360"/>
            <a:ext cx="2945880" cy="493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3.xml"/><Relationship Id="rId10" Type="http://schemas.openxmlformats.org/officeDocument/2006/relationships/slideLayout" Target="../slideLayouts/slideLayout2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4.xml"/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.xml"/><Relationship Id="rId15" Type="http://schemas.openxmlformats.org/officeDocument/2006/relationships/slideLayout" Target="../slideLayouts/slideLayout7.xml"/><Relationship Id="rId14" Type="http://schemas.openxmlformats.org/officeDocument/2006/relationships/slideLayout" Target="../slideLayouts/slideLayout6.xml"/><Relationship Id="rId17" Type="http://schemas.openxmlformats.org/officeDocument/2006/relationships/slideLayout" Target="../slideLayouts/slideLayout9.xml"/><Relationship Id="rId16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19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8" Type="http://schemas.openxmlformats.org/officeDocument/2006/relationships/slideLayout" Target="../slideLayouts/slideLayout10.xml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5280"/>
            <a:ext cx="9143640" cy="693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40" y="138600"/>
            <a:ext cx="868320" cy="9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20" y="103320"/>
            <a:ext cx="1620720" cy="9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3600" y="106560"/>
            <a:ext cx="1619640" cy="9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3800" y="117000"/>
            <a:ext cx="161964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000" y="111960"/>
            <a:ext cx="161964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20" y="102240"/>
            <a:ext cx="1619640" cy="98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20" y="1600200"/>
            <a:ext cx="1599840" cy="512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365040" y="1956240"/>
            <a:ext cx="5898960" cy="70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Mini Project Progress Review #1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411480" y="4032000"/>
            <a:ext cx="8457840" cy="160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MOOC on IDS using Snort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MP17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Prof H.B Prasad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R Siva Girish	PES1201700159</a:t>
            </a:r>
            <a:endParaRPr b="0" i="0" sz="20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  	  Gaurav C.G	PES1201700989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0" y="1809365"/>
            <a:ext cx="7374300" cy="4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Trebuchet MS"/>
              <a:buChar char="❖"/>
            </a:pPr>
            <a:r>
              <a:rPr lang="en-IN" sz="22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MOOC for intrusion Detection with Snort.</a:t>
            </a:r>
            <a:endParaRPr sz="22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Trebuchet MS"/>
              <a:buChar char="❖"/>
            </a:pPr>
            <a:r>
              <a:rPr lang="en-IN" sz="22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Aim to help beginners learn Snort freely and elegantly by providing them with the right resources.</a:t>
            </a:r>
            <a:endParaRPr sz="22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Trebuchet MS"/>
              <a:buChar char="❖"/>
            </a:pPr>
            <a:r>
              <a:rPr lang="en-IN" sz="22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Step by step analysis of concepts explained.</a:t>
            </a:r>
            <a:endParaRPr sz="22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Trebuchet MS"/>
              <a:buChar char="❖"/>
            </a:pPr>
            <a:r>
              <a:rPr lang="en-IN" sz="22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By the end of the mooc every beginner should be able to write their very own snort rules.</a:t>
            </a:r>
            <a:endParaRPr sz="22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Trebuchet MS"/>
              <a:buChar char="❖"/>
            </a:pPr>
            <a:r>
              <a:rPr lang="en-IN" sz="22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Learners should be able to recognize attacks and prevent them using Snort.</a:t>
            </a:r>
            <a:endParaRPr sz="22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Trebuchet MS"/>
              <a:buChar char="❖"/>
            </a:pPr>
            <a:r>
              <a:rPr lang="en-IN" sz="22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Snort is an open source software and highly used by industry professionals.</a:t>
            </a:r>
            <a:r>
              <a:rPr b="0" i="0" lang="en-IN" sz="22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2666880" y="1143000"/>
            <a:ext cx="6476760" cy="4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 Literature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0" y="1906025"/>
            <a:ext cx="73743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rebuchet MS"/>
              <a:buChar char="❖"/>
            </a:pPr>
            <a:r>
              <a:rPr lang="en-I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Papers/References Studied</a:t>
            </a:r>
            <a:endParaRPr sz="24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➢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Snort Manual(Version Specific)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➢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Snort2.1 Intrusion Detection by Jay and Caswell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➢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Advanced Intrusion Detection using Snort, Apache, MySql, PHP and ACID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➢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Managing Security with Snort and IDS tools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➢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Comprehensive Guide on Snort (Part-1) - Hacking Articles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Characteristics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516950" y="1752727"/>
            <a:ext cx="7005300" cy="49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❖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Most of our customer base will be involving beginners who have no prior knowledge about Intrusion Detection Systems.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❖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The MOOC would necessarily be covering all prerequisites as well as in depth </a:t>
            </a: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explanation</a:t>
            </a: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 of concepts covered.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/ Assumptions / Risks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90760" y="1791360"/>
            <a:ext cx="7005240" cy="47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❖"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</a:t>
            </a: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performing intrusion detection on any network is computationally very expensive.Hence IDS is installed on a dedicated host.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❖"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testing purposes systems must be capable of running preferably 2 virtual machines at the same time.(Both Kali Linux and Ubuntu seed labs).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rebuchet MS"/>
              <a:buChar char="❖"/>
            </a:pPr>
            <a:r>
              <a:rPr lang="en-IN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Risks include the complexity of the attack being detected.The more complex the attack the more harder it is to monitor packets and automatically flag the operation as an attack.</a:t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>
            <a:off x="1523880" y="1581120"/>
            <a:ext cx="7619760" cy="3636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1371600" y="1143000"/>
            <a:ext cx="7772040" cy="46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534275" y="1737325"/>
            <a:ext cx="686340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❖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Snort is an open source network intrusion detection and prevention system. 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13716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➢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An IDS is a tool that monitors network traffic as well as analyses network packets from the log files of routers, firewalls and servers.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❖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be using a packet generator to generate packets of data(maybe nping/Scapy - TBD)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❖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Kali Linux for better understanding of attacks.</a:t>
            </a:r>
            <a:endParaRPr sz="200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rebuchet MS"/>
              <a:buChar char="❖"/>
            </a:pPr>
            <a:r>
              <a:rPr lang="en-IN" sz="20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seed ubuntu(lite version of ubuntu) as a defending machine.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/>
          <p:nvPr/>
        </p:nvSpPr>
        <p:spPr>
          <a:xfrm>
            <a:off x="2847600" y="3352680"/>
            <a:ext cx="292356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