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bxo0iETTWGt2vLMwXCOPkKwr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64" y="0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11fd118c8_0_1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611fd118c8_0_1:notes"/>
          <p:cNvSpPr txBox="1"/>
          <p:nvPr>
            <p:ph idx="1" type="body"/>
          </p:nvPr>
        </p:nvSpPr>
        <p:spPr>
          <a:xfrm>
            <a:off x="680551" y="4690944"/>
            <a:ext cx="5438100" cy="4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611fd118c8_0_1:notes"/>
          <p:cNvSpPr txBox="1"/>
          <p:nvPr>
            <p:ph idx="12" type="sldNum"/>
          </p:nvPr>
        </p:nvSpPr>
        <p:spPr>
          <a:xfrm>
            <a:off x="3849664" y="9378514"/>
            <a:ext cx="2946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 txBox="1"/>
          <p:nvPr>
            <p:ph idx="12" type="sldNum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931863" y="739775"/>
            <a:ext cx="4935537" cy="37036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/>
        </p:nvSpPr>
        <p:spPr>
          <a:xfrm>
            <a:off x="0" y="152400"/>
            <a:ext cx="1447800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proxy/YA9Xoqs7jhpeuwrEjwhdi_EVSCDwUdpr72V-2YHZ2lz2y1FaqityK8c8RlZRTvUDEw3Y2TekyGNi07wcREil5Ez3ii80dA-DE8G6HAQjEmJVz8W32Wy2uaDAWwuZs6uPZtJp2zrUJ_Qps2T1CUmSpuPR8dk2XA=w128-h144-k-no" id="13" name="Google Shape;1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696" y="138752"/>
            <a:ext cx="868725" cy="97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10"/>
          <p:cNvGrpSpPr/>
          <p:nvPr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15" name="Google Shape;1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02618" y="103496"/>
              <a:ext cx="1620982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323600" y="106680"/>
              <a:ext cx="1620000" cy="988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23800" y="11714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112056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19200" y="102154"/>
              <a:ext cx="1620000" cy="990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30152" y="1600200"/>
            <a:ext cx="1600200" cy="5127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-35256"/>
            <a:ext cx="9144000" cy="6934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1360919" y="2286000"/>
            <a:ext cx="51160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Mini-Project Approval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381000" y="3276600"/>
            <a:ext cx="8458200" cy="255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	:  MOOC on IDS using Snort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	:      Prof H.B Prasad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	:  R Siva Girish : PES1201700159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   Gaurav CG    : PES1201700989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Snort is an open source software and highly used by industry professionals.</a:t>
            </a:r>
            <a:endParaRPr/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Aim to help beginners learn Snort freely and comfortably providing them with the right resources.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Step by step analysis of concepts explained.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Learners should be able to recognize attacks and prevent them using Snort.</a:t>
            </a:r>
            <a:endParaRPr/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By the end of the project, we will convert the learning as a MooC course for intrusion Detection with Snort.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33400" y="1617675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Papers/References Studied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Snort Manual(Version Specific)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Snort2.1 Intrusion Detection by Jay and Caswell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Advanced Intrusion Detection using Snort, Apache, MySql, PHP and ACID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Managing Security with Snort and IDS tools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Trebuchet MS"/>
              <a:buChar char="➢"/>
            </a:pPr>
            <a:r>
              <a:rPr b="0" i="0" lang="en-US" sz="20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Comprehensive Guide on Snort (Part-1) - Hacking Articles</a:t>
            </a:r>
            <a:endParaRPr b="0" i="0" sz="20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11fd118c8_0_1"/>
          <p:cNvSpPr/>
          <p:nvPr/>
        </p:nvSpPr>
        <p:spPr>
          <a:xfrm>
            <a:off x="1524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611fd118c8_0_1"/>
          <p:cNvSpPr txBox="1"/>
          <p:nvPr/>
        </p:nvSpPr>
        <p:spPr>
          <a:xfrm>
            <a:off x="1371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611fd118c8_0_1"/>
          <p:cNvSpPr txBox="1"/>
          <p:nvPr/>
        </p:nvSpPr>
        <p:spPr>
          <a:xfrm>
            <a:off x="533400" y="1617675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Shortcomings in Books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difficulties we observed were that the books had a lot of extra information and were not always up to the point.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Not many online courses exist for Intrusion detection Systems and the ones that do are not beginner/intermediate level.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Lots of prior knowledge is required to fully understand and grasp all the concepts thought.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 to this problem is to develop a handbook for Snort.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Explain all the necessary prerequisites as and when they arise.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Make videos for certain concepts as needed.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Give detailed analysis on code snippets.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Make the learning process easy for beginners by designing an intuitive syllabus based on our learnings as a beginner.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812" lvl="1" marL="989013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2667000" y="11430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Proposed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/ Methodologies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5334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14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Snort is an open source network intrusion detection and prevention system. 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13716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 IDS is a tool that monitors network traffic as well as analyses network packets from the log files of routers, firewalls and servers.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will be using a packet generator to generate packets of data(maybe nping - TBD)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Kali Linux for better understanding of attacks.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Use of seed ubuntu(lite version of ubuntu) as a defending machine.</a:t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1524000" y="1581150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371600" y="1143000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Timelines &amp;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533400" y="1828800"/>
            <a:ext cx="84582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1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Understanding Snort.Installation of snort and setting up of virtual machines as two interfaces attacker and defender.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 2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Writing few basic rules as well as some complicated rules to detect and defend the network against some sophisticated attacks.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❖"/>
            </a:pPr>
            <a:r>
              <a:rPr b="0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 Evaluation</a:t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Focus on specific attacks and develop a robust defence against these type of attacks.Document all our work in the form of a MOOC.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1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None/>
            </a:pPr>
            <a:r>
              <a:t/>
            </a:r>
            <a:endParaRPr b="0" i="0" sz="2400" u="sng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2847484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2009-01-21T07:44:06Z</dcterms:created>
  <dc:creator>Anant R Koppar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