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40F-1A2D-40E0-BC57-14BD6243E223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56CE40F-1A2D-40E0-BC57-14BD6243E223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3C9F58A-40DF-4858-AD91-1601927AF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sz="4800" b="1" dirty="0" smtClean="0">
                <a:ln w="500">
                  <a:solidFill>
                    <a:schemeClr val="tx2">
                      <a:shade val="20000"/>
                      <a:satMod val="350000"/>
                    </a:schemeClr>
                  </a:solidFill>
                </a:ln>
                <a:solidFill>
                  <a:schemeClr val="tx2">
                    <a:tint val="100000"/>
                    <a:satMod val="250000"/>
                  </a:schemeClr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    RSS – Really Simple Syndication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RSS – Common 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Realtors - listing new homes available in an area</a:t>
            </a:r>
          </a:p>
          <a:p>
            <a:r>
              <a:rPr lang="en-US" dirty="0" smtClean="0"/>
              <a:t>Job openings - Placement firms and newspapers. </a:t>
            </a:r>
          </a:p>
          <a:p>
            <a:r>
              <a:rPr lang="en-US" dirty="0" smtClean="0"/>
              <a:t>Auctions</a:t>
            </a:r>
          </a:p>
          <a:p>
            <a:r>
              <a:rPr lang="en-US" dirty="0" smtClean="0"/>
              <a:t>News</a:t>
            </a:r>
          </a:p>
          <a:p>
            <a:r>
              <a:rPr lang="en-US" dirty="0" smtClean="0"/>
              <a:t>Entertainment - list of latest </a:t>
            </a:r>
            <a:r>
              <a:rPr lang="en-US" dirty="0" err="1" smtClean="0"/>
              <a:t>programmes</a:t>
            </a:r>
            <a:r>
              <a:rPr lang="en-US" dirty="0" smtClean="0"/>
              <a:t> or movies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RSS Advantages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news at one place - subscribe to multiple news groups.</a:t>
            </a:r>
          </a:p>
          <a:p>
            <a:r>
              <a:rPr lang="en-US" dirty="0" smtClean="0"/>
              <a:t>Freedom from email overload - just go to the reader and find updated news automatically.</a:t>
            </a:r>
          </a:p>
          <a:p>
            <a:r>
              <a:rPr lang="en-US" dirty="0" smtClean="0"/>
              <a:t>Easier publishing – Server does not need to maintain database of subscribers. It is the subscribers responsibility.</a:t>
            </a:r>
          </a:p>
          <a:p>
            <a:r>
              <a:rPr lang="en-US" dirty="0" smtClean="0"/>
              <a:t>A simpler data-writing process on the server side</a:t>
            </a:r>
          </a:p>
          <a:p>
            <a:r>
              <a:rPr lang="en-US" dirty="0" smtClean="0"/>
              <a:t>Relevance and timeliness - subscribers are guaranteed to have latest info about your page.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Sample RSS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&lt;?xml version="1.0" encoding="utf-8"?&gt;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rss</a:t>
            </a:r>
            <a:r>
              <a:rPr lang="en-US" dirty="0" smtClean="0"/>
              <a:t> version="2.0"&gt;</a:t>
            </a:r>
          </a:p>
          <a:p>
            <a:r>
              <a:rPr lang="en-US" dirty="0" smtClean="0"/>
              <a:t>&lt;channel&gt;</a:t>
            </a:r>
          </a:p>
          <a:p>
            <a:r>
              <a:rPr lang="en-US" dirty="0" smtClean="0"/>
              <a:t>&lt;title&gt;Yahoo! News - Top Stories&lt;/title&gt;</a:t>
            </a:r>
          </a:p>
          <a:p>
            <a:r>
              <a:rPr lang="en-US" dirty="0" smtClean="0"/>
              <a:t>&lt;link&gt;http://news.yahoo.com/topstories/&lt;/link&gt;</a:t>
            </a:r>
          </a:p>
          <a:p>
            <a:r>
              <a:rPr lang="en-US" dirty="0" smtClean="0"/>
              <a:t>&lt;description/&gt;</a:t>
            </a:r>
          </a:p>
          <a:p>
            <a:r>
              <a:rPr lang="en-US" dirty="0" smtClean="0"/>
              <a:t>&lt;language&gt;en-US&lt;/language&gt;</a:t>
            </a:r>
          </a:p>
          <a:p>
            <a:r>
              <a:rPr lang="en-US" dirty="0" smtClean="0"/>
              <a:t>&lt;copyright&gt;Copyright (c) 2012 Yahoo! Inc. All rights reserved&lt;/copyright&gt;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pubDate</a:t>
            </a:r>
            <a:r>
              <a:rPr lang="en-US" dirty="0" smtClean="0"/>
              <a:t>&gt;2012-04-02T07:46:35-04:00&lt;/</a:t>
            </a:r>
            <a:r>
              <a:rPr lang="en-US" dirty="0" err="1" smtClean="0"/>
              <a:t>pubDate</a:t>
            </a:r>
            <a:r>
              <a:rPr lang="en-US" dirty="0" smtClean="0"/>
              <a:t>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RSS file </a:t>
            </a:r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…..</a:t>
            </a:r>
          </a:p>
          <a:p>
            <a:r>
              <a:rPr lang="en-US" dirty="0" smtClean="0"/>
              <a:t>&lt;item&gt;</a:t>
            </a:r>
          </a:p>
          <a:p>
            <a:pPr lvl="1"/>
            <a:r>
              <a:rPr lang="en-US" dirty="0" smtClean="0"/>
              <a:t>&lt;title&gt;Pinnacle Airlines &lt;/title&gt;</a:t>
            </a:r>
          </a:p>
          <a:p>
            <a:pPr lvl="1"/>
            <a:r>
              <a:rPr lang="en-US" dirty="0" smtClean="0"/>
              <a:t>&lt;description&gt;Sample </a:t>
            </a:r>
            <a:r>
              <a:rPr lang="en-US" dirty="0" err="1" smtClean="0"/>
              <a:t>desc</a:t>
            </a:r>
            <a:r>
              <a:rPr lang="en-US" dirty="0" smtClean="0"/>
              <a:t>&lt;/description&gt;</a:t>
            </a:r>
          </a:p>
          <a:p>
            <a:pPr lvl="1"/>
            <a:r>
              <a:rPr lang="en-US" dirty="0" smtClean="0"/>
              <a:t>&lt;link&gt;….&lt;/link&gt;</a:t>
            </a:r>
          </a:p>
          <a:p>
            <a:pPr lvl="1"/>
            <a:r>
              <a:rPr lang="en-US" dirty="0" smtClean="0"/>
              <a:t>&lt;author&gt;Some reporter&lt;/author&gt;</a:t>
            </a:r>
          </a:p>
          <a:p>
            <a:r>
              <a:rPr lang="en-US" dirty="0" smtClean="0"/>
              <a:t>&lt;/item&gt;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rss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/>
          <a:lstStyle/>
          <a:p>
            <a:r>
              <a:rPr lang="en-US" dirty="0" smtClean="0"/>
              <a:t>The need for communication on the web in a format different from html cannot be overstated.</a:t>
            </a:r>
          </a:p>
          <a:p>
            <a:endParaRPr lang="en-US" dirty="0" smtClean="0"/>
          </a:p>
          <a:p>
            <a:r>
              <a:rPr lang="en-US" dirty="0" smtClean="0"/>
              <a:t>When servers deal with other servers or when the content of a resource becomes important, then html can no longer be sufficient.</a:t>
            </a:r>
          </a:p>
          <a:p>
            <a:endParaRPr lang="en-US" dirty="0" smtClean="0"/>
          </a:p>
          <a:p>
            <a:r>
              <a:rPr lang="en-US" dirty="0" smtClean="0"/>
              <a:t>We have JSON as a popular format because it can be directly parsed using </a:t>
            </a:r>
            <a:r>
              <a:rPr lang="en-US" dirty="0" err="1" smtClean="0"/>
              <a:t>Javascript</a:t>
            </a:r>
            <a:r>
              <a:rPr lang="en-US" dirty="0" smtClean="0"/>
              <a:t> code.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But the xml is the universal standard due to its various advantages.</a:t>
            </a:r>
          </a:p>
          <a:p>
            <a:endParaRPr lang="en-US" dirty="0" smtClean="0"/>
          </a:p>
          <a:p>
            <a:r>
              <a:rPr lang="en-US" dirty="0" smtClean="0"/>
              <a:t>For situations where there are regular updates to resources on the server, the user must have a mechanism where he can avoid manual visits to the sites to check if updates have occurred.</a:t>
            </a:r>
          </a:p>
          <a:p>
            <a:endParaRPr lang="en-US" dirty="0" smtClean="0"/>
          </a:p>
          <a:p>
            <a:r>
              <a:rPr lang="en-US" dirty="0" smtClean="0"/>
              <a:t>Automatically sending emails to the user when a server resource is updated is a well-known solution.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But email is not a good option because there can be flooding of inboxes. Also picking the right email to read, can be extremely difficult for the user.</a:t>
            </a:r>
          </a:p>
          <a:p>
            <a:r>
              <a:rPr lang="en-US" dirty="0" smtClean="0"/>
              <a:t>Microsoft started a solution by defining the CDF or the Channel Definition Format which was an XML based format for defining updates to the server resources. (1998)</a:t>
            </a:r>
          </a:p>
          <a:p>
            <a:r>
              <a:rPr lang="en-US" dirty="0" smtClean="0"/>
              <a:t>Clients would then pick up the CDF on a regular basis and display it according to their wish.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/>
          <a:lstStyle/>
          <a:p>
            <a:r>
              <a:rPr lang="en-US" dirty="0" smtClean="0"/>
              <a:t>The CDF was a complicated format and people found it very difficult to create them. The W3C refused to recommend it as a standard.</a:t>
            </a:r>
          </a:p>
          <a:p>
            <a:endParaRPr lang="en-US" dirty="0" smtClean="0"/>
          </a:p>
          <a:p>
            <a:r>
              <a:rPr lang="en-US" dirty="0" smtClean="0"/>
              <a:t>Netscape meanwhile came up with another format called the RDF Site Summary (RSS). RDF stands for Resource Description Framework (yes!! It described a resource on the server). The initial version was called 0.9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paved way for RSS 0.91 before Netscape washed its hands off it. A group of open source developers enhanced the 0.9 version to 1.0 (1999-2000)</a:t>
            </a:r>
          </a:p>
          <a:p>
            <a:endParaRPr lang="en-US" dirty="0" smtClean="0"/>
          </a:p>
          <a:p>
            <a:r>
              <a:rPr lang="en-US" dirty="0" smtClean="0"/>
              <a:t>Meanwhile the 0.91 was enhanced to 2.0 and handed over to the Harvard institute (</a:t>
            </a:r>
            <a:r>
              <a:rPr lang="en-US" dirty="0" err="1" smtClean="0"/>
              <a:t>Berkman</a:t>
            </a:r>
            <a:r>
              <a:rPr lang="en-US" dirty="0" smtClean="0"/>
              <a:t> Center) which has been maintaining it ever since. The 2.0 is now called Really Simple Syndication (RSS). The latest version of RSS is 2.01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/>
          <a:lstStyle/>
          <a:p>
            <a:r>
              <a:rPr lang="en-US" dirty="0" smtClean="0"/>
              <a:t>RSS is a family of feed formats to publish frequently updated data.</a:t>
            </a:r>
          </a:p>
          <a:p>
            <a:r>
              <a:rPr lang="en-US" dirty="0" smtClean="0"/>
              <a:t>The feeds are read by AJAX based software called feed aggregators or feed readers or RSS readers.</a:t>
            </a:r>
          </a:p>
          <a:p>
            <a:endParaRPr lang="en-US" dirty="0" smtClean="0"/>
          </a:p>
          <a:p>
            <a:r>
              <a:rPr lang="en-US" dirty="0" smtClean="0"/>
              <a:t>The feed which is in xml format must be parsed by the reader before displaying it in html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How does the RSS work?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website willing to publish information using RSS, creates an RSS feed  and keeps it on a web server. </a:t>
            </a:r>
          </a:p>
          <a:p>
            <a:endParaRPr lang="en-US" dirty="0" smtClean="0"/>
          </a:p>
          <a:p>
            <a:r>
              <a:rPr lang="en-US" dirty="0" smtClean="0"/>
              <a:t>This can be manual or through software.</a:t>
            </a:r>
          </a:p>
          <a:p>
            <a:endParaRPr lang="en-US" dirty="0" smtClean="0"/>
          </a:p>
          <a:p>
            <a:r>
              <a:rPr lang="en-US" dirty="0" smtClean="0"/>
              <a:t>The feed needs to be validated by a proper software before it is published. </a:t>
            </a:r>
          </a:p>
          <a:p>
            <a:endParaRPr lang="en-US" dirty="0" smtClean="0"/>
          </a:p>
          <a:p>
            <a:r>
              <a:rPr lang="en-US" dirty="0" smtClean="0"/>
              <a:t>A website vendor will "subscribe" to read the RSS feed. The feed will be read by a Feed Reader. This can be web-based or desktop based or even mobile-device based.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How does the RSS work?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4237"/>
          </a:xfrm>
        </p:spPr>
        <p:txBody>
          <a:bodyPr/>
          <a:lstStyle/>
          <a:p>
            <a:r>
              <a:rPr lang="en-US" dirty="0" smtClean="0"/>
              <a:t>The Feed Reader reads the feed file and displays it. Only new items are displayed. (this is done on a periodic basis)</a:t>
            </a:r>
          </a:p>
          <a:p>
            <a:endParaRPr lang="en-US" dirty="0" smtClean="0"/>
          </a:p>
          <a:p>
            <a:r>
              <a:rPr lang="en-US" dirty="0" smtClean="0"/>
              <a:t>The Feed Reader can be customized to show content of one or more feeds depending on user interest.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lux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106</TotalTime>
  <Words>747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Deluxe</vt:lpstr>
      <vt:lpstr>Slide 1</vt:lpstr>
      <vt:lpstr>RSS</vt:lpstr>
      <vt:lpstr>RSS</vt:lpstr>
      <vt:lpstr>RSS</vt:lpstr>
      <vt:lpstr>RSS</vt:lpstr>
      <vt:lpstr>RSS</vt:lpstr>
      <vt:lpstr>RSS</vt:lpstr>
      <vt:lpstr>How does the RSS work?</vt:lpstr>
      <vt:lpstr>How does the RSS work?</vt:lpstr>
      <vt:lpstr>RSS – Common Applications</vt:lpstr>
      <vt:lpstr>RSS Advantages</vt:lpstr>
      <vt:lpstr>Sample RSS file</vt:lpstr>
      <vt:lpstr>Sample RSS file contd….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RSS/ Atom, Comet , JSON</dc:title>
  <dc:creator>srikanth</dc:creator>
  <cp:lastModifiedBy>SHR</cp:lastModifiedBy>
  <cp:revision>29</cp:revision>
  <dcterms:created xsi:type="dcterms:W3CDTF">2012-04-02T11:37:48Z</dcterms:created>
  <dcterms:modified xsi:type="dcterms:W3CDTF">2020-02-11T07:50:00Z</dcterms:modified>
</cp:coreProperties>
</file>