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6" r:id="rId2"/>
    <p:sldId id="279" r:id="rId3"/>
    <p:sldId id="278" r:id="rId4"/>
    <p:sldId id="256" r:id="rId5"/>
    <p:sldId id="257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6CE40F-1A2D-40E0-BC57-14BD6243E223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tomfeeds.com/" TargetMode="External"/><Relationship Id="rId2" Type="http://schemas.openxmlformats.org/officeDocument/2006/relationships/hyperlink" Target="http://www.w3.org/2005/at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rstfeed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  <a:p>
            <a:pPr algn="ctr">
              <a:buNone/>
            </a:pPr>
            <a:r>
              <a:rPr lang="en-US" sz="4800" b="1" dirty="0">
                <a:ln w="500">
                  <a:solidFill>
                    <a:schemeClr val="tx2">
                      <a:shade val="20000"/>
                      <a:satMod val="350000"/>
                    </a:schemeClr>
                  </a:solidFill>
                </a:ln>
                <a:solidFill>
                  <a:schemeClr val="tx2">
                    <a:tint val="100000"/>
                    <a:satMod val="2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RSS – Really Simple Syndication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RSS Advantages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news at one place - subscribe to multiple news groups.</a:t>
            </a:r>
          </a:p>
          <a:p>
            <a:r>
              <a:rPr lang="en-US" dirty="0"/>
              <a:t>Freedom from email overload - just go to the reader and find updated news automatically.</a:t>
            </a:r>
          </a:p>
          <a:p>
            <a:r>
              <a:rPr lang="en-US" dirty="0"/>
              <a:t>Easier publishing – Server does not need to maintain database of subscribers. It is the subscribers responsibility.</a:t>
            </a:r>
          </a:p>
          <a:p>
            <a:r>
              <a:rPr lang="en-US" dirty="0"/>
              <a:t>A simpler data-writing process on the server side</a:t>
            </a:r>
          </a:p>
          <a:p>
            <a:r>
              <a:rPr lang="en-US" dirty="0"/>
              <a:t>Relevance and timeliness - subscribers are guaranteed to have latest info about your page.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algn="ctr"/>
            <a:r>
              <a:rPr lang="en-US" dirty="0"/>
              <a:t>RSS 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2837"/>
          </a:xfrm>
        </p:spPr>
        <p:txBody>
          <a:bodyPr>
            <a:noAutofit/>
          </a:bodyPr>
          <a:lstStyle/>
          <a:p>
            <a:r>
              <a:rPr lang="en-US" sz="2800" dirty="0"/>
              <a:t>Based on DTDs.</a:t>
            </a:r>
          </a:p>
          <a:p>
            <a:r>
              <a:rPr lang="en-US" sz="2800" dirty="0"/>
              <a:t>The RSS 0.91 DTD lists 24 elements (as opposed to 10 in RSS 0.9)</a:t>
            </a:r>
          </a:p>
          <a:p>
            <a:r>
              <a:rPr lang="en-US" sz="2800" dirty="0"/>
              <a:t>Starts with &lt;</a:t>
            </a:r>
            <a:r>
              <a:rPr lang="en-US" sz="2800" dirty="0" err="1"/>
              <a:t>rss</a:t>
            </a:r>
            <a:r>
              <a:rPr lang="en-US" sz="2800" dirty="0"/>
              <a:t> version="0.91"&gt;</a:t>
            </a:r>
          </a:p>
          <a:p>
            <a:r>
              <a:rPr lang="en-US" sz="2800" dirty="0"/>
              <a:t>The key elements are channel, title, </a:t>
            </a:r>
            <a:r>
              <a:rPr lang="en-US" sz="2800" dirty="0" err="1"/>
              <a:t>link,description</a:t>
            </a:r>
            <a:r>
              <a:rPr lang="en-US" sz="2800" dirty="0"/>
              <a:t> and item.</a:t>
            </a:r>
          </a:p>
          <a:p>
            <a:r>
              <a:rPr lang="en-US" sz="2800" dirty="0"/>
              <a:t>RSS 1.0 - more verbose than 0.91. Not so popular.</a:t>
            </a:r>
          </a:p>
          <a:p>
            <a:r>
              <a:rPr lang="en-US" sz="2800" dirty="0"/>
              <a:t>RSS 2.0 - Almost mirrors RSS 0.91, with a few minor changes.</a:t>
            </a:r>
          </a:p>
          <a:p>
            <a:r>
              <a:rPr lang="en-US" sz="2800" dirty="0"/>
              <a:t>Ex: The DOCTYPE tag is not required, new elements like &lt;author&gt; are included.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Atom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syndication format similar to RSS. Stricter than RSS. </a:t>
            </a:r>
          </a:p>
          <a:p>
            <a:endParaRPr lang="en-US" dirty="0"/>
          </a:p>
          <a:p>
            <a:r>
              <a:rPr lang="en-US" dirty="0"/>
              <a:t>Inception in 2003. Reached a good shape around 2005</a:t>
            </a:r>
          </a:p>
          <a:p>
            <a:endParaRPr lang="en-US" dirty="0"/>
          </a:p>
          <a:p>
            <a:r>
              <a:rPr lang="en-US" dirty="0"/>
              <a:t>One of the problems of RSS is the lack of information on how a developer handles HTML markup in its elements.</a:t>
            </a:r>
          </a:p>
          <a:p>
            <a:r>
              <a:rPr lang="en-US" dirty="0"/>
              <a:t>ATOM's specification addresses this issue and also applies stricter rules.</a:t>
            </a:r>
          </a:p>
          <a:p>
            <a:endParaRPr lang="en-US" dirty="0"/>
          </a:p>
          <a:p>
            <a:r>
              <a:rPr lang="en-US" dirty="0"/>
              <a:t>You can also choose content type of an element and also specify via  attributes how a specific element should be handled.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Atom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/>
          </a:bodyPr>
          <a:lstStyle/>
          <a:p>
            <a:r>
              <a:rPr lang="en-US" dirty="0"/>
              <a:t>The data constructs are more or less similar. </a:t>
            </a:r>
          </a:p>
          <a:p>
            <a:r>
              <a:rPr lang="en-US" dirty="0"/>
              <a:t>One key point is that all elements in an ATOM feed must reside in the “</a:t>
            </a:r>
            <a:r>
              <a:rPr lang="en-US" b="1" dirty="0"/>
              <a:t>http://www.w3.org/2005/Atom</a:t>
            </a:r>
            <a:r>
              <a:rPr lang="en-US" dirty="0"/>
              <a:t>" namespace. Otherwise some parsers cannot parse the data. </a:t>
            </a:r>
          </a:p>
          <a:p>
            <a:r>
              <a:rPr lang="en-US" dirty="0"/>
              <a:t>The &lt;entry&gt; element is analogous to the &lt;</a:t>
            </a:r>
            <a:r>
              <a:rPr lang="en-US" dirty="0" smtClean="0"/>
              <a:t>item&gt; element </a:t>
            </a:r>
            <a:r>
              <a:rPr lang="en-US" dirty="0"/>
              <a:t>in RSS</a:t>
            </a:r>
          </a:p>
          <a:p>
            <a:r>
              <a:rPr lang="en-US" dirty="0"/>
              <a:t>The root node is called &lt;feed&gt;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Sample RSS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&lt;?xml version="1.0" encoding="utf-8"?&gt;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rss</a:t>
            </a:r>
            <a:r>
              <a:rPr lang="en-US" dirty="0"/>
              <a:t> version="2.0"&gt;</a:t>
            </a:r>
          </a:p>
          <a:p>
            <a:pPr>
              <a:buNone/>
            </a:pPr>
            <a:r>
              <a:rPr lang="en-US" dirty="0"/>
              <a:t>&lt;channel&gt;</a:t>
            </a:r>
          </a:p>
          <a:p>
            <a:pPr>
              <a:buNone/>
            </a:pPr>
            <a:r>
              <a:rPr lang="en-US" dirty="0"/>
              <a:t>&lt;title&gt;Yahoo! News - Top Stories&lt;/title&gt;</a:t>
            </a:r>
          </a:p>
          <a:p>
            <a:pPr>
              <a:buNone/>
            </a:pPr>
            <a:r>
              <a:rPr lang="en-US" dirty="0"/>
              <a:t>&lt;link&gt;http://news.yahoo.com/topstories/&lt;/link&gt;</a:t>
            </a:r>
          </a:p>
          <a:p>
            <a:pPr>
              <a:buNone/>
            </a:pPr>
            <a:r>
              <a:rPr lang="en-US" dirty="0"/>
              <a:t>&lt;description/&gt;</a:t>
            </a:r>
          </a:p>
          <a:p>
            <a:pPr>
              <a:buNone/>
            </a:pPr>
            <a:r>
              <a:rPr lang="en-US" dirty="0"/>
              <a:t>&lt;language&gt;en-US&lt;/language&gt;</a:t>
            </a:r>
          </a:p>
          <a:p>
            <a:pPr>
              <a:buNone/>
            </a:pPr>
            <a:r>
              <a:rPr lang="en-US" dirty="0"/>
              <a:t>&lt;copyright&gt;Copyright (c) 2012 Yahoo! Inc. All rights reserved&lt;/copyright&gt;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pubDate</a:t>
            </a:r>
            <a:r>
              <a:rPr lang="en-US" dirty="0"/>
              <a:t>&gt;2012-04-02T07:46:35-04:00&lt;/</a:t>
            </a:r>
            <a:r>
              <a:rPr lang="en-US" dirty="0" err="1"/>
              <a:t>pubDate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RSS file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…..</a:t>
            </a:r>
          </a:p>
          <a:p>
            <a:pPr>
              <a:buNone/>
            </a:pPr>
            <a:r>
              <a:rPr lang="en-US" dirty="0"/>
              <a:t>&lt;item&gt;</a:t>
            </a:r>
          </a:p>
          <a:p>
            <a:pPr lvl="1">
              <a:buNone/>
            </a:pPr>
            <a:r>
              <a:rPr lang="en-US" dirty="0"/>
              <a:t>&lt;title&gt;Pinnacle Airlines &lt;/title&gt;</a:t>
            </a:r>
          </a:p>
          <a:p>
            <a:pPr lvl="1">
              <a:buNone/>
            </a:pPr>
            <a:r>
              <a:rPr lang="en-US" dirty="0"/>
              <a:t>&lt;description&gt;Sample </a:t>
            </a:r>
            <a:r>
              <a:rPr lang="en-US" dirty="0" err="1"/>
              <a:t>desc</a:t>
            </a:r>
            <a:r>
              <a:rPr lang="en-US" dirty="0"/>
              <a:t>&lt;/description&gt;</a:t>
            </a:r>
          </a:p>
          <a:p>
            <a:pPr lvl="1">
              <a:buNone/>
            </a:pPr>
            <a:r>
              <a:rPr lang="en-US" dirty="0"/>
              <a:t>&lt;link&gt;….&lt;/link&gt;</a:t>
            </a:r>
          </a:p>
          <a:p>
            <a:pPr lvl="1">
              <a:buNone/>
            </a:pPr>
            <a:r>
              <a:rPr lang="en-US" dirty="0"/>
              <a:t>&lt;author&gt;Some reporter&lt;/author&gt;</a:t>
            </a:r>
          </a:p>
          <a:p>
            <a:pPr>
              <a:buNone/>
            </a:pPr>
            <a:r>
              <a:rPr lang="en-US" dirty="0"/>
              <a:t>&lt;/item&gt;</a:t>
            </a:r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rss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Atom feed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&lt;feed version=”1.0” </a:t>
            </a:r>
            <a:r>
              <a:rPr lang="en-US" dirty="0" err="1"/>
              <a:t>xmlns</a:t>
            </a:r>
            <a:r>
              <a:rPr lang="en-US" dirty="0"/>
              <a:t>=</a:t>
            </a:r>
            <a:r>
              <a:rPr lang="en-US" u="sng" dirty="0">
                <a:hlinkClick r:id="rId2"/>
              </a:rPr>
              <a:t>http://www.w3.org/2005/atom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&lt;title&gt;My Feed&lt;/title&gt;</a:t>
            </a:r>
          </a:p>
          <a:p>
            <a:pPr>
              <a:buNone/>
            </a:pPr>
            <a:r>
              <a:rPr lang="en-US" dirty="0"/>
              <a:t>   &lt;link </a:t>
            </a:r>
            <a:r>
              <a:rPr lang="en-US" dirty="0" err="1"/>
              <a:t>rel</a:t>
            </a:r>
            <a:r>
              <a:rPr lang="en-US" dirty="0"/>
              <a:t>=”alternate”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u="sng" dirty="0">
                <a:hlinkClick r:id="rId3"/>
              </a:rPr>
              <a:t>http://atomfeeds.com</a:t>
            </a:r>
            <a:r>
              <a:rPr lang="en-US" dirty="0"/>
              <a:t> /&gt;</a:t>
            </a:r>
          </a:p>
          <a:p>
            <a:pPr>
              <a:buNone/>
            </a:pPr>
            <a:r>
              <a:rPr lang="en-US" dirty="0"/>
              <a:t>   &lt;entry&gt;</a:t>
            </a:r>
          </a:p>
          <a:p>
            <a:pPr>
              <a:buNone/>
            </a:pPr>
            <a:r>
              <a:rPr lang="en-US" dirty="0"/>
              <a:t>      &lt;title&gt;First atom feed&lt;/title&gt;</a:t>
            </a:r>
          </a:p>
          <a:p>
            <a:pPr>
              <a:buNone/>
            </a:pPr>
            <a:r>
              <a:rPr lang="en-US" dirty="0"/>
              <a:t>      &lt;link </a:t>
            </a:r>
            <a:r>
              <a:rPr lang="en-US" dirty="0" err="1"/>
              <a:t>rel</a:t>
            </a:r>
            <a:r>
              <a:rPr lang="en-US" dirty="0"/>
              <a:t>=”alternate”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u="sng" dirty="0">
                <a:hlinkClick r:id="rId4"/>
              </a:rPr>
              <a:t>http://firstfeed.com</a:t>
            </a:r>
            <a:r>
              <a:rPr lang="en-US" dirty="0"/>
              <a:t> /&gt;</a:t>
            </a:r>
          </a:p>
          <a:p>
            <a:pPr>
              <a:buNone/>
            </a:pPr>
            <a:r>
              <a:rPr lang="en-US" dirty="0"/>
              <a:t>      &lt;author&gt;myself&lt;/author&gt;</a:t>
            </a:r>
          </a:p>
          <a:p>
            <a:pPr>
              <a:buNone/>
            </a:pPr>
            <a:r>
              <a:rPr lang="en-US" dirty="0"/>
              <a:t>      &lt;content&gt;Feed description&lt;/content&gt;</a:t>
            </a:r>
          </a:p>
          <a:p>
            <a:pPr>
              <a:buNone/>
            </a:pPr>
            <a:r>
              <a:rPr lang="en-US" dirty="0"/>
              <a:t>   &lt;/entry&gt;</a:t>
            </a:r>
          </a:p>
          <a:p>
            <a:pPr>
              <a:buNone/>
            </a:pPr>
            <a:r>
              <a:rPr lang="en-US" dirty="0"/>
              <a:t>   ...</a:t>
            </a:r>
          </a:p>
          <a:p>
            <a:pPr>
              <a:buNone/>
            </a:pPr>
            <a:r>
              <a:rPr lang="en-US" dirty="0"/>
              <a:t>&lt;/feed&gt;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424"/>
            <a:ext cx="9144000" cy="3875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912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1"/>
            <a:ext cx="9144000" cy="54562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53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RSS/ Atom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/>
              <a:t>The need for communication on the web in a format different from html cannot be overstated.</a:t>
            </a:r>
          </a:p>
          <a:p>
            <a:endParaRPr lang="en-US" dirty="0"/>
          </a:p>
          <a:p>
            <a:r>
              <a:rPr lang="en-US" dirty="0"/>
              <a:t>When servers deal with other servers or when the content of a resource becomes important, then html can no longer be sufficient.</a:t>
            </a:r>
          </a:p>
          <a:p>
            <a:endParaRPr lang="en-US" dirty="0"/>
          </a:p>
          <a:p>
            <a:r>
              <a:rPr lang="en-US" dirty="0"/>
              <a:t>We have JSON as a popular format because it can be directly parsed using </a:t>
            </a:r>
            <a:r>
              <a:rPr lang="en-US" dirty="0" err="1"/>
              <a:t>Javascript</a:t>
            </a:r>
            <a:r>
              <a:rPr lang="en-US" dirty="0"/>
              <a:t>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RSS/ Atom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/>
          </a:bodyPr>
          <a:lstStyle/>
          <a:p>
            <a:r>
              <a:rPr lang="en-US" dirty="0"/>
              <a:t>But the xml is the universal standard due to its various advantages.</a:t>
            </a:r>
          </a:p>
          <a:p>
            <a:endParaRPr lang="en-US" dirty="0"/>
          </a:p>
          <a:p>
            <a:r>
              <a:rPr lang="en-US" dirty="0"/>
              <a:t>For situations where there are regular updates to resources on the server, the user must have a mechanism where he can avoid manual visits to the sites to check if updates have occurred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RSS/ Atom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/>
              <a:t>RSS is a family of feed formats to publish frequently updated data.</a:t>
            </a:r>
          </a:p>
          <a:p>
            <a:r>
              <a:rPr lang="en-US" dirty="0"/>
              <a:t>The feeds are read by AJAX based software called feed aggregators or feed readers or RSS readers.</a:t>
            </a:r>
          </a:p>
          <a:p>
            <a:endParaRPr lang="en-US" dirty="0"/>
          </a:p>
          <a:p>
            <a:r>
              <a:rPr lang="en-US" dirty="0"/>
              <a:t>The feed which is in xml format must be parsed by the reader before displaying it in html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How does the RSS work?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website willing to publish information using RSS, creates an RSS feed  and keeps it on a web server. </a:t>
            </a:r>
          </a:p>
          <a:p>
            <a:endParaRPr lang="en-US" dirty="0"/>
          </a:p>
          <a:p>
            <a:r>
              <a:rPr lang="en-US" dirty="0"/>
              <a:t>This can be manual or through software.</a:t>
            </a:r>
          </a:p>
          <a:p>
            <a:endParaRPr lang="en-US" dirty="0"/>
          </a:p>
          <a:p>
            <a:r>
              <a:rPr lang="en-US" dirty="0"/>
              <a:t>The feed needs to be validated by a proper software before it is published. </a:t>
            </a:r>
          </a:p>
          <a:p>
            <a:endParaRPr lang="en-US" dirty="0"/>
          </a:p>
          <a:p>
            <a:r>
              <a:rPr lang="en-US" dirty="0"/>
              <a:t>A website vendor will "subscribe" to read the RSS feed. The feed will be read by a Feed Reader. This can be web-based or desktop based or even mobile-device based.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How does the RSS work?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/>
              <a:t>The Feed Reader reads the feed file and displays it. Only new items are displayed. (this is done on a periodic basis)</a:t>
            </a:r>
          </a:p>
          <a:p>
            <a:endParaRPr lang="en-US" dirty="0"/>
          </a:p>
          <a:p>
            <a:r>
              <a:rPr lang="en-US" dirty="0"/>
              <a:t>The Feed Reader can be customized to show content of one or more feeds depending on user interest.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RSS – Common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Realtors - listing new homes available in an area</a:t>
            </a:r>
          </a:p>
          <a:p>
            <a:r>
              <a:rPr lang="en-US" dirty="0"/>
              <a:t>Job openings - Placement firms and newspapers. </a:t>
            </a:r>
          </a:p>
          <a:p>
            <a:r>
              <a:rPr lang="en-US" dirty="0"/>
              <a:t>Auctions</a:t>
            </a:r>
          </a:p>
          <a:p>
            <a:r>
              <a:rPr lang="en-US" dirty="0"/>
              <a:t>News</a:t>
            </a:r>
          </a:p>
          <a:p>
            <a:r>
              <a:rPr lang="en-US" dirty="0"/>
              <a:t>Entertainment - list of latest </a:t>
            </a:r>
            <a:r>
              <a:rPr lang="en-US" dirty="0" err="1"/>
              <a:t>programmes</a:t>
            </a:r>
            <a:r>
              <a:rPr lang="en-US" dirty="0"/>
              <a:t> or movies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3055</TotalTime>
  <Words>818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Deluxe</vt:lpstr>
      <vt:lpstr>Slide 1</vt:lpstr>
      <vt:lpstr>Slide 2</vt:lpstr>
      <vt:lpstr>Slide 3</vt:lpstr>
      <vt:lpstr>RSS/ Atom</vt:lpstr>
      <vt:lpstr>RSS/ Atom</vt:lpstr>
      <vt:lpstr>RSS/ Atom</vt:lpstr>
      <vt:lpstr>How does the RSS work?</vt:lpstr>
      <vt:lpstr>How does the RSS work?</vt:lpstr>
      <vt:lpstr>RSS – Common Applications</vt:lpstr>
      <vt:lpstr>RSS Advantages</vt:lpstr>
      <vt:lpstr>RSS  format</vt:lpstr>
      <vt:lpstr>Atom</vt:lpstr>
      <vt:lpstr>Atom</vt:lpstr>
      <vt:lpstr>Sample RSS file</vt:lpstr>
      <vt:lpstr>Sample RSS file contd….</vt:lpstr>
      <vt:lpstr>Sample Atom feed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RSS/ Atom, Comet , JSON</dc:title>
  <dc:creator>srikanth</dc:creator>
  <cp:lastModifiedBy>VJ</cp:lastModifiedBy>
  <cp:revision>35</cp:revision>
  <dcterms:created xsi:type="dcterms:W3CDTF">2012-04-02T11:37:48Z</dcterms:created>
  <dcterms:modified xsi:type="dcterms:W3CDTF">2019-09-17T09:28:10Z</dcterms:modified>
</cp:coreProperties>
</file>