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72" y="591623"/>
            <a:ext cx="11739282" cy="458549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STUDENT </a:t>
            </a:r>
            <a:r>
              <a:rPr lang="en-US" sz="2800" dirty="0"/>
              <a:t>NAME: Sandhiya </a:t>
            </a:r>
            <a:r>
              <a:rPr lang="en-US" sz="2800" dirty="0" smtClean="0"/>
              <a:t>P</a:t>
            </a:r>
            <a:br>
              <a:rPr lang="en-US" sz="2800" dirty="0" smtClean="0"/>
            </a:br>
            <a:r>
              <a:rPr lang="en-US" sz="2800" dirty="0" smtClean="0"/>
              <a:t> 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 REGISTER NO AND NMID: 222403853 /</a:t>
            </a:r>
            <a:r>
              <a:rPr lang="en-US" sz="2800" dirty="0" smtClean="0"/>
              <a:t>asunm293222403853</a:t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 DEPARTMENT: COMPUTER </a:t>
            </a:r>
            <a:r>
              <a:rPr lang="en-US" sz="2800" dirty="0" smtClean="0"/>
              <a:t>SCIENCE</a:t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 COLLEGE: VIDHYA SAGAR WOMENS COLLEGE / MADRAS UNIVERSITY</a:t>
            </a:r>
            <a:r>
              <a:rPr lang="en-IN" sz="2800" dirty="0"/>
              <a:t/>
            </a:r>
            <a:br>
              <a:rPr lang="en-IN" sz="2800" dirty="0"/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15827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466117"/>
            <a:ext cx="5880726" cy="1596177"/>
          </a:xfrm>
        </p:spPr>
        <p:txBody>
          <a:bodyPr/>
          <a:lstStyle/>
          <a:p>
            <a:r>
              <a:rPr lang="en-US" dirty="0" smtClean="0"/>
              <a:t>Results and screenshots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879600"/>
            <a:ext cx="10363826" cy="3911599"/>
          </a:xfrm>
        </p:spPr>
        <p:txBody>
          <a:bodyPr>
            <a:normAutofit fontScale="70000" lnSpcReduction="20000"/>
          </a:bodyPr>
          <a:lstStyle/>
          <a:p>
            <a:r>
              <a:rPr lang="en-US" sz="2400" b="1" dirty="0"/>
              <a:t>Visual Results</a:t>
            </a:r>
            <a:r>
              <a:rPr lang="en-US" sz="2400" dirty="0"/>
              <a:t>:</a:t>
            </a:r>
          </a:p>
          <a:p>
            <a:r>
              <a:rPr lang="en-US" sz="2400" dirty="0"/>
              <a:t>A cozy, themed visual experience</a:t>
            </a:r>
          </a:p>
          <a:p>
            <a:r>
              <a:rPr lang="en-US" sz="2400" dirty="0"/>
              <a:t>Smooth navigation and interactions</a:t>
            </a:r>
          </a:p>
          <a:p>
            <a:r>
              <a:rPr lang="en-US" sz="2400" dirty="0"/>
              <a:t>Functional and clear UI for booking</a:t>
            </a:r>
          </a:p>
          <a:p>
            <a:r>
              <a:rPr lang="en-US" sz="2400" dirty="0"/>
              <a:t>(</a:t>
            </a:r>
            <a:r>
              <a:rPr lang="en-US" sz="2400" i="1" dirty="0"/>
              <a:t>You can insert screenshots of:</a:t>
            </a:r>
            <a:r>
              <a:rPr lang="en-US" sz="2400" dirty="0"/>
              <a:t>)</a:t>
            </a:r>
          </a:p>
          <a:p>
            <a:r>
              <a:rPr lang="en-US" sz="2400" dirty="0"/>
              <a:t>Hero section</a:t>
            </a:r>
          </a:p>
          <a:p>
            <a:r>
              <a:rPr lang="en-US" sz="2400" dirty="0"/>
              <a:t>Cottage cards</a:t>
            </a:r>
          </a:p>
          <a:p>
            <a:r>
              <a:rPr lang="en-US" sz="2400" dirty="0"/>
              <a:t>Activities row</a:t>
            </a:r>
          </a:p>
          <a:p>
            <a:r>
              <a:rPr lang="en-US" sz="2400" dirty="0"/>
              <a:t>Booking form</a:t>
            </a:r>
          </a:p>
          <a:p>
            <a:r>
              <a:rPr lang="en-US" sz="2400" dirty="0"/>
              <a:t>Modals (Gallery + Details)</a:t>
            </a:r>
          </a:p>
          <a:p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323" y="1188981"/>
            <a:ext cx="3106628" cy="1746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900" y="2062293"/>
            <a:ext cx="3297645" cy="18540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665" y="3118299"/>
            <a:ext cx="3611315" cy="20303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199" y="3916313"/>
            <a:ext cx="3659704" cy="205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480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491517"/>
            <a:ext cx="3734426" cy="1596177"/>
          </a:xfrm>
        </p:spPr>
        <p:txBody>
          <a:bodyPr/>
          <a:lstStyle/>
          <a:p>
            <a:r>
              <a:rPr lang="en-US" dirty="0" smtClean="0"/>
              <a:t>conclusions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07374" y="2189292"/>
            <a:ext cx="10363826" cy="358920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Successfully created a themed resort demo site</a:t>
            </a:r>
            <a:r>
              <a:rPr lang="en-US" dirty="0"/>
              <a:t> with interactivity and usability.</a:t>
            </a:r>
          </a:p>
          <a:p>
            <a:r>
              <a:rPr lang="en-US" b="1" dirty="0"/>
              <a:t>Met all major UI/UX goals</a:t>
            </a:r>
            <a:r>
              <a:rPr lang="en-US" dirty="0"/>
              <a:t> using only HTML, CSS, and vanilla JS.</a:t>
            </a:r>
          </a:p>
          <a:p>
            <a:r>
              <a:rPr lang="en-US" dirty="0"/>
              <a:t>Project demonstrates competency in responsive design, DOM manipulation, and user experience design.</a:t>
            </a:r>
          </a:p>
          <a:p>
            <a:r>
              <a:rPr lang="en-US" b="1" dirty="0"/>
              <a:t>Future Improvements</a:t>
            </a:r>
            <a:r>
              <a:rPr lang="en-US" dirty="0"/>
              <a:t>:</a:t>
            </a:r>
          </a:p>
          <a:p>
            <a:r>
              <a:rPr lang="en-US" dirty="0"/>
              <a:t>Backend integration for real booking</a:t>
            </a:r>
          </a:p>
          <a:p>
            <a:r>
              <a:rPr lang="en-US" dirty="0"/>
              <a:t>User authentication and cottage availability</a:t>
            </a:r>
          </a:p>
          <a:p>
            <a:r>
              <a:rPr lang="en-US" dirty="0"/>
              <a:t>Enhanced accessibility (ARIA)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2193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728" y="2138034"/>
            <a:ext cx="10364451" cy="1596177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dirty="0" smtClean="0"/>
              <a:t>  PROJECT TITLE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             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              </a:t>
            </a:r>
            <a:r>
              <a:rPr lang="en-IN" sz="6000" b="1" dirty="0" err="1" smtClean="0">
                <a:effectLst/>
              </a:rPr>
              <a:t>FrostVale</a:t>
            </a:r>
            <a:r>
              <a:rPr lang="en-IN" sz="6000" b="1" dirty="0" smtClean="0">
                <a:effectLst/>
              </a:rPr>
              <a:t> </a:t>
            </a:r>
            <a:r>
              <a:rPr lang="en-IN" sz="6000" b="1" dirty="0">
                <a:effectLst/>
              </a:rPr>
              <a:t>Resort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1800268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097742"/>
            <a:ext cx="10363826" cy="414169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2600" dirty="0"/>
              <a:t>1.Problem </a:t>
            </a:r>
            <a:r>
              <a:rPr lang="en-US" sz="2600" dirty="0" smtClean="0"/>
              <a:t>Statement</a:t>
            </a:r>
          </a:p>
          <a:p>
            <a:pPr marL="0" indent="0">
              <a:buNone/>
            </a:pPr>
            <a:r>
              <a:rPr lang="en-US" sz="2600" dirty="0" smtClean="0"/>
              <a:t> </a:t>
            </a:r>
            <a:r>
              <a:rPr lang="en-US" sz="2600" dirty="0"/>
              <a:t>2.Project Overview </a:t>
            </a: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 3.End </a:t>
            </a:r>
            <a:r>
              <a:rPr lang="en-US" sz="2600" dirty="0"/>
              <a:t>Users </a:t>
            </a: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 4.Tools </a:t>
            </a:r>
            <a:r>
              <a:rPr lang="en-US" sz="2600" dirty="0"/>
              <a:t>and </a:t>
            </a:r>
            <a:r>
              <a:rPr lang="en-US" sz="2600" dirty="0" smtClean="0"/>
              <a:t>Technologies</a:t>
            </a:r>
          </a:p>
          <a:p>
            <a:pPr marL="0" indent="0">
              <a:buNone/>
            </a:pPr>
            <a:r>
              <a:rPr lang="en-US" sz="2600" dirty="0" smtClean="0"/>
              <a:t> </a:t>
            </a:r>
            <a:r>
              <a:rPr lang="en-US" sz="2600" dirty="0"/>
              <a:t>5.Portfolio design and Layout </a:t>
            </a: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 6.Features </a:t>
            </a:r>
            <a:r>
              <a:rPr lang="en-US" sz="2600" dirty="0"/>
              <a:t>and </a:t>
            </a:r>
            <a:r>
              <a:rPr lang="en-US" sz="2600" dirty="0" smtClean="0"/>
              <a:t>Functionality</a:t>
            </a:r>
          </a:p>
          <a:p>
            <a:pPr marL="0" indent="0">
              <a:buNone/>
            </a:pPr>
            <a:r>
              <a:rPr lang="en-US" sz="2600" dirty="0" smtClean="0"/>
              <a:t> </a:t>
            </a:r>
            <a:r>
              <a:rPr lang="en-US" sz="2600" dirty="0"/>
              <a:t>7.Results and </a:t>
            </a:r>
            <a:r>
              <a:rPr lang="en-US" sz="2600" dirty="0" smtClean="0"/>
              <a:t>Screenshots</a:t>
            </a:r>
          </a:p>
          <a:p>
            <a:pPr marL="0" indent="0">
              <a:buNone/>
            </a:pPr>
            <a:r>
              <a:rPr lang="en-US" sz="2600" dirty="0" smtClean="0"/>
              <a:t> 8.Conclusion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689722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PROBLEM STATEMENT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1909892"/>
            <a:ext cx="10363826" cy="380510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Objective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To design and develop an immersive, responsive, and visually appealing winter resort booking website that enhances user experience, showcases key offerings, and simplifies the booking process.</a:t>
            </a:r>
          </a:p>
          <a:p>
            <a:r>
              <a:rPr lang="en-US" b="1" dirty="0"/>
              <a:t>Challenges Identified</a:t>
            </a:r>
            <a:r>
              <a:rPr lang="en-US" dirty="0"/>
              <a:t>:</a:t>
            </a:r>
          </a:p>
          <a:p>
            <a:r>
              <a:rPr lang="en-US" dirty="0"/>
              <a:t>Need for intuitive navigation</a:t>
            </a:r>
          </a:p>
          <a:p>
            <a:r>
              <a:rPr lang="en-US" dirty="0"/>
              <a:t>Engaging and cozy visual design for a winter-themed resort</a:t>
            </a:r>
          </a:p>
          <a:p>
            <a:r>
              <a:rPr lang="en-US" dirty="0"/>
              <a:t>Streamlined booking interaction</a:t>
            </a:r>
          </a:p>
          <a:p>
            <a:r>
              <a:rPr lang="en-US" dirty="0"/>
              <a:t>Interactive UI features (e.g., snowfall effect, modals)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7308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904" y="272965"/>
            <a:ext cx="10364451" cy="1596177"/>
          </a:xfrm>
        </p:spPr>
        <p:txBody>
          <a:bodyPr/>
          <a:lstStyle/>
          <a:p>
            <a:pPr algn="l"/>
            <a:r>
              <a:rPr lang="en-US" dirty="0" smtClean="0"/>
              <a:t>Project 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465729"/>
            <a:ext cx="10363826" cy="4325471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/>
              <a:t>Title</a:t>
            </a:r>
            <a:r>
              <a:rPr lang="en-IN" dirty="0"/>
              <a:t>: </a:t>
            </a:r>
            <a:r>
              <a:rPr lang="en-IN" dirty="0" err="1"/>
              <a:t>FrostVale</a:t>
            </a:r>
            <a:r>
              <a:rPr lang="en-IN" dirty="0"/>
              <a:t> Resort — Winter Escape</a:t>
            </a:r>
          </a:p>
          <a:p>
            <a:r>
              <a:rPr lang="en-IN" b="1" dirty="0"/>
              <a:t>Description</a:t>
            </a:r>
            <a:r>
              <a:rPr lang="en-IN" dirty="0"/>
              <a:t>:</a:t>
            </a:r>
            <a:br>
              <a:rPr lang="en-IN" dirty="0"/>
            </a:br>
            <a:r>
              <a:rPr lang="en-IN" dirty="0"/>
              <a:t>A fictional website project for </a:t>
            </a:r>
            <a:r>
              <a:rPr lang="en-IN" dirty="0" err="1"/>
              <a:t>FrostVale</a:t>
            </a:r>
            <a:r>
              <a:rPr lang="en-IN" dirty="0"/>
              <a:t> Resort that presents:</a:t>
            </a:r>
          </a:p>
          <a:p>
            <a:r>
              <a:rPr lang="en-IN" dirty="0"/>
              <a:t>Accommodation options</a:t>
            </a:r>
          </a:p>
          <a:p>
            <a:r>
              <a:rPr lang="en-IN" dirty="0"/>
              <a:t>Winter activities</a:t>
            </a:r>
          </a:p>
          <a:p>
            <a:r>
              <a:rPr lang="en-IN" dirty="0"/>
              <a:t>Photo gallery</a:t>
            </a:r>
          </a:p>
          <a:p>
            <a:r>
              <a:rPr lang="en-IN" dirty="0"/>
              <a:t>Interactive booking form</a:t>
            </a:r>
          </a:p>
          <a:p>
            <a:r>
              <a:rPr lang="en-IN" dirty="0"/>
              <a:t>Engaging visuals with canvas snowfall animation</a:t>
            </a:r>
          </a:p>
          <a:p>
            <a:r>
              <a:rPr lang="en-IN" b="1" dirty="0"/>
              <a:t>Purpose</a:t>
            </a:r>
            <a:r>
              <a:rPr lang="en-IN" dirty="0"/>
              <a:t>:</a:t>
            </a:r>
            <a:br>
              <a:rPr lang="en-IN" dirty="0"/>
            </a:br>
            <a:r>
              <a:rPr lang="en-IN" dirty="0"/>
              <a:t>Demonstrate front-end skills in UI/UX design, interactivity, responsiveness, and JavaScript functionality.</a:t>
            </a:r>
          </a:p>
          <a:p>
            <a:endParaRPr lang="en-IN" sz="3100" dirty="0"/>
          </a:p>
        </p:txBody>
      </p:sp>
    </p:spTree>
    <p:extLst>
      <p:ext uri="{BB962C8B-B14F-4D97-AF65-F5344CB8AC3E}">
        <p14:creationId xmlns:p14="http://schemas.microsoft.com/office/powerpoint/2010/main" val="3614339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182880"/>
            <a:ext cx="2949738" cy="1596177"/>
          </a:xfrm>
        </p:spPr>
        <p:txBody>
          <a:bodyPr/>
          <a:lstStyle/>
          <a:p>
            <a:r>
              <a:rPr lang="en-US" dirty="0" smtClean="0"/>
              <a:t>End users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6270674" y="2668173"/>
            <a:ext cx="5105400" cy="3123026"/>
          </a:xfrm>
        </p:spPr>
        <p:txBody>
          <a:bodyPr/>
          <a:lstStyle/>
          <a:p>
            <a:r>
              <a:rPr lang="en-US" b="1" dirty="0"/>
              <a:t>User Needs</a:t>
            </a:r>
            <a:r>
              <a:rPr lang="en-US" dirty="0"/>
              <a:t>:</a:t>
            </a:r>
          </a:p>
          <a:p>
            <a:r>
              <a:rPr lang="en-US" dirty="0"/>
              <a:t>Quick and </a:t>
            </a:r>
            <a:r>
              <a:rPr lang="en-US" sz="2400" dirty="0"/>
              <a:t>clear</a:t>
            </a:r>
            <a:r>
              <a:rPr lang="en-US" dirty="0"/>
              <a:t> cottage information</a:t>
            </a:r>
          </a:p>
          <a:p>
            <a:r>
              <a:rPr lang="en-US" dirty="0"/>
              <a:t>Easy navigation and gallery previews</a:t>
            </a:r>
          </a:p>
          <a:p>
            <a:r>
              <a:rPr lang="en-US" dirty="0"/>
              <a:t>A simple, demo-friendly booking form</a:t>
            </a:r>
          </a:p>
          <a:p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/>
              <a:t>Target </a:t>
            </a:r>
            <a:r>
              <a:rPr lang="en-US" sz="2400" b="1" dirty="0"/>
              <a:t>Audience</a:t>
            </a:r>
            <a:r>
              <a:rPr lang="en-US" dirty="0"/>
              <a:t>:</a:t>
            </a:r>
          </a:p>
          <a:p>
            <a:r>
              <a:rPr lang="en-US" dirty="0"/>
              <a:t>Tourists seeking winter retreats</a:t>
            </a:r>
          </a:p>
          <a:p>
            <a:r>
              <a:rPr lang="en-US" dirty="0"/>
              <a:t>Families and couples planning holiday stays</a:t>
            </a:r>
          </a:p>
          <a:p>
            <a:r>
              <a:rPr lang="en-US" dirty="0"/>
              <a:t>Adventure lovers looking for snow activities</a:t>
            </a:r>
          </a:p>
          <a:p>
            <a:r>
              <a:rPr lang="en-US" dirty="0"/>
              <a:t>Users on mobile or desktop devices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3378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174017"/>
            <a:ext cx="5728326" cy="1596177"/>
          </a:xfrm>
        </p:spPr>
        <p:txBody>
          <a:bodyPr/>
          <a:lstStyle/>
          <a:p>
            <a:r>
              <a:rPr lang="en-US" dirty="0" smtClean="0"/>
              <a:t>Tools and technologies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542115" y="1866590"/>
            <a:ext cx="6471643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HTML5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Semantic structure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CSS3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Responsive layout, animations, gradient backgrounds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 (Vanilla JS)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Snowfall animation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Modal handling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 validation and calculation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Google Fonts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"Poppins" for modern, clean typography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Unsplash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For high-quality royalty-free images</a:t>
            </a:r>
          </a:p>
        </p:txBody>
      </p:sp>
    </p:spTree>
    <p:extLst>
      <p:ext uri="{BB962C8B-B14F-4D97-AF65-F5344CB8AC3E}">
        <p14:creationId xmlns:p14="http://schemas.microsoft.com/office/powerpoint/2010/main" val="3175632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37517"/>
            <a:ext cx="7150726" cy="1596177"/>
          </a:xfrm>
        </p:spPr>
        <p:txBody>
          <a:bodyPr/>
          <a:lstStyle/>
          <a:p>
            <a:r>
              <a:rPr lang="en-US" dirty="0" smtClean="0"/>
              <a:t>Portfolio design and layout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62974" y="1833694"/>
            <a:ext cx="10363826" cy="360190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Design Highlights</a:t>
            </a:r>
            <a:r>
              <a:rPr lang="en-US" dirty="0"/>
              <a:t>:</a:t>
            </a:r>
          </a:p>
          <a:p>
            <a:r>
              <a:rPr lang="en-US" dirty="0"/>
              <a:t>Modern layout with dark winter theme</a:t>
            </a:r>
          </a:p>
          <a:p>
            <a:r>
              <a:rPr lang="en-US" dirty="0"/>
              <a:t>Sticky navigation bar for easy access</a:t>
            </a:r>
          </a:p>
          <a:p>
            <a:r>
              <a:rPr lang="en-US" dirty="0"/>
              <a:t>Hero section with background overlay</a:t>
            </a:r>
          </a:p>
          <a:p>
            <a:r>
              <a:rPr lang="en-US" dirty="0"/>
              <a:t>Sectioned structure: cottages, activities, gallery, booking</a:t>
            </a:r>
          </a:p>
          <a:p>
            <a:r>
              <a:rPr lang="en-US" dirty="0"/>
              <a:t>Modals for interactive lightboxes and details</a:t>
            </a:r>
          </a:p>
          <a:p>
            <a:r>
              <a:rPr lang="en-US" b="1" dirty="0"/>
              <a:t>Responsive Design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Adapts to desktop, tablet, and mobile viewports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4651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82017"/>
            <a:ext cx="6287126" cy="1596177"/>
          </a:xfrm>
        </p:spPr>
        <p:txBody>
          <a:bodyPr/>
          <a:lstStyle/>
          <a:p>
            <a:r>
              <a:rPr lang="en-US" dirty="0" smtClean="0"/>
              <a:t>Features and functionality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481394"/>
            <a:ext cx="10363826" cy="4046405"/>
          </a:xfrm>
        </p:spPr>
        <p:txBody>
          <a:bodyPr/>
          <a:lstStyle/>
          <a:p>
            <a:r>
              <a:rPr lang="en-IN" b="1" dirty="0"/>
              <a:t>Canvas-based snowfall animation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✅ </a:t>
            </a:r>
            <a:r>
              <a:rPr lang="en-IN" b="1" dirty="0"/>
              <a:t>Interactive gallery with lightbox previews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✅ </a:t>
            </a:r>
            <a:r>
              <a:rPr lang="en-IN" b="1" dirty="0"/>
              <a:t>Cottage cards with modal details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✅ </a:t>
            </a:r>
            <a:r>
              <a:rPr lang="en-IN" b="1" dirty="0"/>
              <a:t>Dynamic booking form</a:t>
            </a:r>
            <a:endParaRPr lang="en-IN" dirty="0"/>
          </a:p>
          <a:p>
            <a:r>
              <a:rPr lang="en-IN" dirty="0"/>
              <a:t>Calculates total price</a:t>
            </a:r>
          </a:p>
          <a:p>
            <a:r>
              <a:rPr lang="en-IN" dirty="0"/>
              <a:t>Live updates on selection</a:t>
            </a:r>
            <a:br>
              <a:rPr lang="en-IN" dirty="0"/>
            </a:br>
            <a:r>
              <a:rPr lang="en-IN" dirty="0"/>
              <a:t>✅ </a:t>
            </a:r>
            <a:r>
              <a:rPr lang="en-IN" b="1" dirty="0"/>
              <a:t>Escape key functionality</a:t>
            </a:r>
            <a:r>
              <a:rPr lang="en-IN" dirty="0"/>
              <a:t> to close modals</a:t>
            </a:r>
            <a:br>
              <a:rPr lang="en-IN" dirty="0"/>
            </a:br>
            <a:r>
              <a:rPr lang="en-IN" dirty="0"/>
              <a:t>✅ </a:t>
            </a:r>
            <a:r>
              <a:rPr lang="en-IN" b="1" dirty="0"/>
              <a:t>Mobile responsiveness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210259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44</TotalTime>
  <Words>297</Words>
  <Application>Microsoft Office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Droplet</vt:lpstr>
      <vt:lpstr>STUDENT NAME: Sandhiya P    REGISTER NO AND NMID: 222403853 /asunm293222403853   DEPARTMENT: COMPUTER SCIENCE   COLLEGE: VIDHYA SAGAR WOMENS COLLEGE / MADRAS UNIVERSITY </vt:lpstr>
      <vt:lpstr>  PROJECT TITLE                                                FrostVale Resort</vt:lpstr>
      <vt:lpstr>AGENDA</vt:lpstr>
      <vt:lpstr>PROBLEM STATEMENT </vt:lpstr>
      <vt:lpstr>Project overview</vt:lpstr>
      <vt:lpstr>End users</vt:lpstr>
      <vt:lpstr>Tools and technologies</vt:lpstr>
      <vt:lpstr>Portfolio design and layout</vt:lpstr>
      <vt:lpstr>Features and functionality </vt:lpstr>
      <vt:lpstr>Results and screenshots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NAME: Sandhiya P    REGISTER NO AND NMID: 222403853 /asunm293222403853   DEPARTMENT: COMPUTER SCIENCE   COLLEGE: VIDHYA SAGAR WOMENS COLLEGE / MADRAS UNIVERSITY</dc:title>
  <dc:creator>Microsoft account</dc:creator>
  <cp:lastModifiedBy>Microsoft account</cp:lastModifiedBy>
  <cp:revision>7</cp:revision>
  <dcterms:created xsi:type="dcterms:W3CDTF">2025-09-02T15:40:08Z</dcterms:created>
  <dcterms:modified xsi:type="dcterms:W3CDTF">2025-09-03T08:54:10Z</dcterms:modified>
</cp:coreProperties>
</file>