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0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343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885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949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258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977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810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305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45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37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33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03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95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29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33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76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32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5E161D-7083-4070-BC03-E657475691F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541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</a:t>
            </a:r>
            <a:r>
              <a:rPr lang="en-IN" sz="2400" b="1" dirty="0" smtClean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3</a:t>
            </a:r>
            <a:endParaRPr lang="en-IN" sz="2400" b="1" dirty="0">
              <a:solidFill>
                <a:schemeClr val="accent5">
                  <a:lumMod val="75000"/>
                </a:schemeClr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901171"/>
            <a:ext cx="789622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</a:t>
            </a:r>
            <a:r>
              <a:rPr lang="en-US" altLang="en-US" sz="2000" b="1" dirty="0" smtClean="0">
                <a:latin typeface="Arial" panose="020B0604020202020204" pitchFamily="34" charset="0"/>
              </a:rPr>
              <a:t>Details</a:t>
            </a:r>
            <a:endParaRPr lang="en-US" altLang="en-US" sz="2000" b="1" dirty="0">
              <a:latin typeface="Arial" panose="020B060402020202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31399"/>
            <a:ext cx="1137159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Patient </a:t>
            </a:r>
            <a:r>
              <a:rPr lang="en-US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Satisfaction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Number of Patients </a:t>
            </a:r>
            <a:r>
              <a:rPr lang="en-US" altLang="en-US" sz="1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467531" y="1081709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accent6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64024"/>
            <a:ext cx="11371595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109</TotalTime>
  <Words>484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Rounded MT Bold</vt:lpstr>
      <vt:lpstr>Century Gothic</vt:lpstr>
      <vt:lpstr>Segoe UI Black</vt:lpstr>
      <vt:lpstr>Segoe UI Bold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HP</cp:lastModifiedBy>
  <cp:revision>9</cp:revision>
  <dcterms:created xsi:type="dcterms:W3CDTF">2024-11-24T05:55:51Z</dcterms:created>
  <dcterms:modified xsi:type="dcterms:W3CDTF">2025-10-30T06:51:37Z</dcterms:modified>
</cp:coreProperties>
</file>