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725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12</cp:revision>
  <dcterms:created xsi:type="dcterms:W3CDTF">2025-05-11T09:17:40Z</dcterms:created>
  <dcterms:modified xsi:type="dcterms:W3CDTF">2025-10-30T07:04:12Z</dcterms:modified>
</cp:coreProperties>
</file>