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2" r:id="rId6"/>
    <p:sldId id="259" r:id="rId7"/>
    <p:sldId id="261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FA27A-C40D-4867-93FD-31D774FFFEB8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2D4F0-D964-4A1D-97BA-881812C723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2D4F0-D964-4A1D-97BA-881812C723B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8077200" cy="1673352"/>
          </a:xfrm>
        </p:spPr>
        <p:txBody>
          <a:bodyPr>
            <a:normAutofit/>
          </a:bodyPr>
          <a:lstStyle/>
          <a:p>
            <a:r>
              <a:rPr lang="en-US" dirty="0" smtClean="0"/>
              <a:t>Analysis of Faults in an N-Version Software Experiment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276600"/>
            <a:ext cx="8077200" cy="1499616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S. S. BRILLIANT, J. C. KNIGHT, </a:t>
            </a:r>
          </a:p>
          <a:p>
            <a:r>
              <a:rPr lang="en-US" sz="2000" b="1" dirty="0" smtClean="0"/>
              <a:t>and N. G. LEVESON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Presented by </a:t>
            </a:r>
          </a:p>
          <a:p>
            <a:r>
              <a:rPr lang="en-US" sz="2000" b="1" dirty="0" smtClean="0"/>
              <a:t>Grant Lewis and Siva Hari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Fault tolerance using n-versions of </a:t>
            </a:r>
            <a:r>
              <a:rPr lang="en-US" dirty="0" err="1" smtClean="0"/>
              <a:t>softwares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Experiment with 27 software versions</a:t>
            </a:r>
          </a:p>
          <a:p>
            <a:pPr lvl="1"/>
            <a:r>
              <a:rPr lang="en-US" dirty="0" smtClean="0"/>
              <a:t>App: Realistic antimissile system</a:t>
            </a:r>
          </a:p>
          <a:p>
            <a:pPr lvl="2"/>
            <a:r>
              <a:rPr lang="en-US" dirty="0" smtClean="0"/>
              <a:t>Decides the threat level of objects and launches an interceptor</a:t>
            </a:r>
          </a:p>
          <a:p>
            <a:pPr lvl="2"/>
            <a:r>
              <a:rPr lang="en-US" dirty="0" smtClean="0"/>
              <a:t>Written in Pascal</a:t>
            </a:r>
          </a:p>
          <a:p>
            <a:pPr lvl="1"/>
            <a:r>
              <a:rPr lang="en-US" dirty="0" smtClean="0"/>
              <a:t>Programmers with varied experience levels and backgrounds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Fault: A defect in algorithm</a:t>
            </a:r>
          </a:p>
          <a:p>
            <a:pPr lvl="1"/>
            <a:r>
              <a:rPr lang="en-US" dirty="0" smtClean="0"/>
              <a:t>Identified manually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Logically-related faults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logical flaws in similar regions of programs</a:t>
            </a:r>
          </a:p>
          <a:p>
            <a:endParaRPr lang="en-US" dirty="0" smtClean="0"/>
          </a:p>
          <a:p>
            <a:r>
              <a:rPr lang="en-US" dirty="0" smtClean="0"/>
              <a:t>Example: Angle between 3 collinear points – </a:t>
            </a:r>
            <a:r>
              <a:rPr lang="en-US" i="1" dirty="0" smtClean="0"/>
              <a:t>0</a:t>
            </a:r>
            <a:r>
              <a:rPr lang="en-US" dirty="0" smtClean="0"/>
              <a:t> or </a:t>
            </a:r>
            <a:r>
              <a:rPr lang="el-GR" i="1" dirty="0" smtClean="0"/>
              <a:t>π</a:t>
            </a:r>
            <a:endParaRPr lang="en-US" i="1" dirty="0" smtClean="0"/>
          </a:p>
          <a:p>
            <a:pPr lvl="1"/>
            <a:r>
              <a:rPr lang="en-US" dirty="0" smtClean="0"/>
              <a:t>Programmers didn’t consider </a:t>
            </a:r>
            <a:r>
              <a:rPr lang="el-GR" i="1" dirty="0" smtClean="0"/>
              <a:t>π</a:t>
            </a:r>
            <a:endParaRPr lang="en-US" dirty="0" smtClean="0"/>
          </a:p>
          <a:p>
            <a:pPr lvl="1"/>
            <a:r>
              <a:rPr lang="en-US" dirty="0" smtClean="0"/>
              <a:t>Few programmers use tan to compute angle</a:t>
            </a:r>
          </a:p>
          <a:p>
            <a:pPr lvl="2"/>
            <a:r>
              <a:rPr lang="en-US" dirty="0" smtClean="0"/>
              <a:t>Mishandled case when tan was </a:t>
            </a:r>
            <a:r>
              <a:rPr lang="en-US" i="1" dirty="0" smtClean="0"/>
              <a:t>0</a:t>
            </a:r>
          </a:p>
          <a:p>
            <a:pPr lvl="1"/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2 </a:t>
            </a:r>
            <a:r>
              <a:rPr lang="en-US" dirty="0" err="1" smtClean="0"/>
              <a:t>progs</a:t>
            </a:r>
            <a:r>
              <a:rPr lang="en-US" dirty="0" smtClean="0"/>
              <a:t> compare cosines, not angle</a:t>
            </a:r>
          </a:p>
          <a:p>
            <a:r>
              <a:rPr lang="en-US" dirty="0" smtClean="0"/>
              <a:t>Yet, different failures when angle ~ </a:t>
            </a:r>
            <a:r>
              <a:rPr lang="en-US" i="1" dirty="0" smtClean="0"/>
              <a:t>0</a:t>
            </a:r>
          </a:p>
          <a:p>
            <a:endParaRPr lang="en-US" dirty="0" smtClean="0"/>
          </a:p>
          <a:p>
            <a:r>
              <a:rPr lang="en-US" b="1" dirty="0" smtClean="0"/>
              <a:t>Logically related !</a:t>
            </a:r>
            <a:r>
              <a:rPr kumimoji="1" lang="en-US" b="1" dirty="0" smtClean="0">
                <a:ea typeface="MS PGothic" pitchFamily="34" charset="-128"/>
                <a:sym typeface="Symbol" pitchFamily="64" charset="2"/>
              </a:rPr>
              <a:t> failure correlation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Fault1: Incorrect handling the case of angle=</a:t>
            </a:r>
            <a:r>
              <a:rPr lang="en-US" i="1" dirty="0" smtClean="0"/>
              <a:t>0</a:t>
            </a:r>
          </a:p>
          <a:p>
            <a:r>
              <a:rPr lang="en-US" dirty="0" smtClean="0"/>
              <a:t>Fault2: Round off errors – for cosines</a:t>
            </a:r>
          </a:p>
          <a:p>
            <a:pPr lvl="1"/>
            <a:r>
              <a:rPr lang="en-US" dirty="0" smtClean="0"/>
              <a:t>Cosine &gt; 1 for values near 1 – angle around </a:t>
            </a:r>
            <a:r>
              <a:rPr lang="en-US" i="1" dirty="0" smtClean="0"/>
              <a:t>0</a:t>
            </a:r>
            <a:r>
              <a:rPr lang="en-US" dirty="0" smtClean="0"/>
              <a:t> or </a:t>
            </a:r>
            <a:r>
              <a:rPr lang="el-GR" i="1" dirty="0" smtClean="0"/>
              <a:t>π</a:t>
            </a: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Both result in failure at angle =</a:t>
            </a:r>
            <a:r>
              <a:rPr lang="en-US" i="1" dirty="0" smtClean="0"/>
              <a:t> 0</a:t>
            </a:r>
          </a:p>
          <a:p>
            <a:endParaRPr lang="en-US" dirty="0" smtClean="0"/>
          </a:p>
          <a:p>
            <a:r>
              <a:rPr lang="en-US" b="1" dirty="0" smtClean="0"/>
              <a:t>No logical relation </a:t>
            </a:r>
            <a:r>
              <a:rPr lang="en-US" b="1" dirty="0" smtClean="0">
                <a:latin typeface="Arial"/>
                <a:cs typeface="Arial"/>
              </a:rPr>
              <a:t>→ similar failures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Input-domain-related faults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Faults triggered by same input</a:t>
            </a:r>
          </a:p>
          <a:p>
            <a:pPr lvl="1"/>
            <a:r>
              <a:rPr lang="en-US" dirty="0" smtClean="0"/>
              <a:t>Faults may not be logically related</a:t>
            </a:r>
          </a:p>
          <a:p>
            <a:endParaRPr lang="en-US" dirty="0" smtClean="0"/>
          </a:p>
          <a:p>
            <a:r>
              <a:rPr lang="en-US" i="1" dirty="0" smtClean="0"/>
              <a:t>Logically related</a:t>
            </a:r>
            <a:r>
              <a:rPr lang="en-US" dirty="0" smtClean="0"/>
              <a:t> faults may also be </a:t>
            </a:r>
            <a:r>
              <a:rPr lang="en-US" i="1" dirty="0" smtClean="0"/>
              <a:t>input-domain related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faults</a:t>
            </a:r>
          </a:p>
          <a:p>
            <a:pPr lvl="1"/>
            <a:r>
              <a:rPr lang="en-US" dirty="0" smtClean="0"/>
              <a:t>Logically-related</a:t>
            </a:r>
          </a:p>
          <a:p>
            <a:pPr lvl="1"/>
            <a:r>
              <a:rPr lang="en-US" dirty="0" smtClean="0"/>
              <a:t>Input-domain-related</a:t>
            </a:r>
          </a:p>
          <a:p>
            <a:endParaRPr lang="en-US" dirty="0" smtClean="0"/>
          </a:p>
          <a:p>
            <a:r>
              <a:rPr lang="en-US" dirty="0" smtClean="0"/>
              <a:t>Separate development may </a:t>
            </a:r>
            <a:r>
              <a:rPr lang="en-US" i="1" dirty="0" smtClean="0"/>
              <a:t>not</a:t>
            </a:r>
            <a:r>
              <a:rPr lang="en-US" dirty="0" smtClean="0"/>
              <a:t> prevent same faults</a:t>
            </a:r>
          </a:p>
          <a:p>
            <a:r>
              <a:rPr lang="en-US" dirty="0" smtClean="0"/>
              <a:t>Different </a:t>
            </a:r>
            <a:r>
              <a:rPr lang="en-US" dirty="0" err="1" smtClean="0"/>
              <a:t>algo</a:t>
            </a:r>
            <a:r>
              <a:rPr lang="en-US" dirty="0" smtClean="0"/>
              <a:t> and mistakes </a:t>
            </a:r>
            <a:r>
              <a:rPr kumimoji="1" lang="en-US" sz="2800" b="1" dirty="0" smtClean="0">
                <a:ea typeface="MS PGothic" pitchFamily="34" charset="-128"/>
                <a:sym typeface="Symbol" pitchFamily="64" charset="2"/>
              </a:rPr>
              <a:t> </a:t>
            </a:r>
            <a:r>
              <a:rPr lang="en-US" dirty="0" smtClean="0"/>
              <a:t>correlated failures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Versions in </a:t>
            </a:r>
            <a:r>
              <a:rPr lang="en-US" i="1" dirty="0" smtClean="0"/>
              <a:t>different languages</a:t>
            </a:r>
          </a:p>
          <a:p>
            <a:r>
              <a:rPr lang="en-US" dirty="0" smtClean="0"/>
              <a:t>Versions compiled with </a:t>
            </a:r>
            <a:r>
              <a:rPr lang="en-US" i="1" dirty="0" smtClean="0"/>
              <a:t>different compilers</a:t>
            </a:r>
          </a:p>
          <a:p>
            <a:endParaRPr lang="en-US" dirty="0" smtClean="0"/>
          </a:p>
          <a:p>
            <a:r>
              <a:rPr lang="en-US" dirty="0" smtClean="0"/>
              <a:t>Creating versions vs. testing</a:t>
            </a:r>
          </a:p>
          <a:p>
            <a:pPr lvl="1"/>
            <a:r>
              <a:rPr lang="en-US" dirty="0" smtClean="0"/>
              <a:t>Different versions tend to have similar faults</a:t>
            </a:r>
          </a:p>
          <a:p>
            <a:pPr lvl="1"/>
            <a:r>
              <a:rPr lang="en-US" dirty="0" smtClean="0"/>
              <a:t>Testing can remove most of the faults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168</TotalTime>
  <Words>257</Words>
  <Application>Microsoft Office PowerPoint</Application>
  <PresentationFormat>On-screen Show (4:3)</PresentationFormat>
  <Paragraphs>57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Analysis of Faults in an N-Version Software Experiment</vt:lpstr>
      <vt:lpstr>Introduction</vt:lpstr>
      <vt:lpstr>Logically-related faults</vt:lpstr>
      <vt:lpstr>Correlated failures</vt:lpstr>
      <vt:lpstr>Example 3</vt:lpstr>
      <vt:lpstr>Input-domain-related faults</vt:lpstr>
      <vt:lpstr>Summary</vt:lpstr>
      <vt:lpstr>Discussion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N-Version software</dc:title>
  <dc:creator>siva</dc:creator>
  <cp:lastModifiedBy>siva</cp:lastModifiedBy>
  <cp:revision>35</cp:revision>
  <dcterms:created xsi:type="dcterms:W3CDTF">2006-08-16T00:00:00Z</dcterms:created>
  <dcterms:modified xsi:type="dcterms:W3CDTF">2009-09-29T15:26:20Z</dcterms:modified>
</cp:coreProperties>
</file>