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8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mekala" userId="5f9067267979f4d1" providerId="LiveId" clId="{13D2451F-D2DA-4A26-BB50-CED7FE57C591}"/>
    <pc:docChg chg="modSld">
      <pc:chgData name="Harsha mekala" userId="5f9067267979f4d1" providerId="LiveId" clId="{13D2451F-D2DA-4A26-BB50-CED7FE57C591}" dt="2025-09-28T12:48:17.265" v="2" actId="1038"/>
      <pc:docMkLst>
        <pc:docMk/>
      </pc:docMkLst>
      <pc:sldChg chg="modSp mod">
        <pc:chgData name="Harsha mekala" userId="5f9067267979f4d1" providerId="LiveId" clId="{13D2451F-D2DA-4A26-BB50-CED7FE57C591}" dt="2025-09-28T12:48:17.265" v="2" actId="1038"/>
        <pc:sldMkLst>
          <pc:docMk/>
          <pc:sldMk cId="1634743300" sldId="258"/>
        </pc:sldMkLst>
        <pc:picChg chg="mod">
          <ac:chgData name="Harsha mekala" userId="5f9067267979f4d1" providerId="LiveId" clId="{13D2451F-D2DA-4A26-BB50-CED7FE57C591}" dt="2025-09-28T12:48:17.265" v="2" actId="1038"/>
          <ac:picMkLst>
            <pc:docMk/>
            <pc:sldMk cId="1634743300" sldId="258"/>
            <ac:picMk id="11" creationId="{8C98B92C-203F-544E-C3E7-8681B8843E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5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4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41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9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1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1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1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7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BB4785-88A2-4680-A65C-84628573BA24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56AF-637F-4E9E-8102-B3A383F1F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CE9233-96F4-CABA-92BE-D0DBFDC2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8B92C-203F-544E-C3E7-8681B884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14219-2B45-2FAD-A5B0-7F33CF69B016}"/>
              </a:ext>
            </a:extLst>
          </p:cNvPr>
          <p:cNvSpPr txBox="1"/>
          <p:nvPr/>
        </p:nvSpPr>
        <p:spPr>
          <a:xfrm flipH="1">
            <a:off x="5760113" y="569419"/>
            <a:ext cx="2096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LiveFetch</a:t>
            </a:r>
            <a:r>
              <a:rPr lang="en-IN" sz="3200" dirty="0"/>
              <a:t>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F0CE-6093-D05E-CA6F-17E5C218B010}"/>
              </a:ext>
            </a:extLst>
          </p:cNvPr>
          <p:cNvSpPr txBox="1"/>
          <p:nvPr/>
        </p:nvSpPr>
        <p:spPr>
          <a:xfrm>
            <a:off x="5671623" y="1651406"/>
            <a:ext cx="3108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Your Ai agent for </a:t>
            </a:r>
            <a:r>
              <a:rPr lang="en-IN" sz="2400" dirty="0" err="1"/>
              <a:t>Instance,Live</a:t>
            </a:r>
            <a:r>
              <a:rPr lang="en-IN" sz="2400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16347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FCA21-0C86-B34B-B6A9-5BE3260DDDB8}"/>
              </a:ext>
            </a:extLst>
          </p:cNvPr>
          <p:cNvSpPr txBox="1"/>
          <p:nvPr/>
        </p:nvSpPr>
        <p:spPr>
          <a:xfrm>
            <a:off x="2231924" y="599767"/>
            <a:ext cx="398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Future Scope: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1BD90-E654-4B6D-C0F0-ECCB6EB97677}"/>
              </a:ext>
            </a:extLst>
          </p:cNvPr>
          <p:cNvSpPr txBox="1"/>
          <p:nvPr/>
        </p:nvSpPr>
        <p:spPr>
          <a:xfrm>
            <a:off x="2359740" y="1335683"/>
            <a:ext cx="724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Voice-based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Commands Multi-language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Support Deeper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integrations (forms, emails, job portals, etc.)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89714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4B240-CE9A-671D-A1EC-55FE1C7DD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7" r="1" b="15392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966C-9869-810F-8E07-15E07AF5240F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Team Members: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E7E41-7E3A-ED71-EF50-F04F2629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M. Siva Harsha Vardhan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N. Ravi Kumar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G. Chandu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K. Yuva Rani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P. Anjali        </a:t>
            </a:r>
          </a:p>
        </p:txBody>
      </p:sp>
    </p:spTree>
    <p:extLst>
      <p:ext uri="{BB962C8B-B14F-4D97-AF65-F5344CB8AC3E}">
        <p14:creationId xmlns:p14="http://schemas.microsoft.com/office/powerpoint/2010/main" val="1310815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5D583-3FF8-41C7-9737-0429DEB9D627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8BD72-C71F-297F-F9A5-334674DBED82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Problem Statement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Our Solution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Demo Flow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Tech Stack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Key Structure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Live Video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Impact &amp; Use Cases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Future Scope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33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8BF5B-245D-4C63-569D-AFD165A70CB9}"/>
              </a:ext>
            </a:extLst>
          </p:cNvPr>
          <p:cNvSpPr txBox="1"/>
          <p:nvPr/>
        </p:nvSpPr>
        <p:spPr>
          <a:xfrm>
            <a:off x="884902" y="511278"/>
            <a:ext cx="52110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Problem Statement: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Current AI chatbots (ChatGPT, Gemini) → give outdated/static info.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Users must still open browsers, search, filter, copy data manually.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This wastes time and effort. We need an AI Agent that reduces daily steps and delivers fresh, real-time answers.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41CD9-51A9-71D2-9268-293DD15D4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03" y="511278"/>
            <a:ext cx="5395329" cy="5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ABF5D-9213-51C9-DEBF-10DC39564F7D}"/>
              </a:ext>
            </a:extLst>
          </p:cNvPr>
          <p:cNvSpPr txBox="1"/>
          <p:nvPr/>
        </p:nvSpPr>
        <p:spPr>
          <a:xfrm>
            <a:off x="1224116" y="216310"/>
            <a:ext cx="65925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Our Solution: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An AI Agent that: Understands natural language instructions Uses a local LLM for planning Automates the browser to fetch live info Returns results in structured format (tables/lists)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Example :“Search laptops under ₹50,000 → Agent browses → Returns top 5 with prices.”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B4AF8E-D5AE-AFA8-8202-C9BD0F0CB6A3}"/>
              </a:ext>
            </a:extLst>
          </p:cNvPr>
          <p:cNvSpPr/>
          <p:nvPr/>
        </p:nvSpPr>
        <p:spPr>
          <a:xfrm>
            <a:off x="8465574" y="1366684"/>
            <a:ext cx="2379407" cy="11897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GivePromt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1D3911-5DFE-0762-9E5D-60454D68B2DB}"/>
              </a:ext>
            </a:extLst>
          </p:cNvPr>
          <p:cNvSpPr/>
          <p:nvPr/>
        </p:nvSpPr>
        <p:spPr>
          <a:xfrm>
            <a:off x="8465381" y="4238823"/>
            <a:ext cx="2379600" cy="1191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Solution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DC94C8-7618-304F-53C3-1AF62833B5FA}"/>
              </a:ext>
            </a:extLst>
          </p:cNvPr>
          <p:cNvSpPr/>
          <p:nvPr/>
        </p:nvSpPr>
        <p:spPr>
          <a:xfrm>
            <a:off x="9379974" y="2920181"/>
            <a:ext cx="629265" cy="10422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97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E9973B-19C1-8E56-C56C-F20BEA8F2BEE}"/>
              </a:ext>
            </a:extLst>
          </p:cNvPr>
          <p:cNvSpPr/>
          <p:nvPr/>
        </p:nvSpPr>
        <p:spPr>
          <a:xfrm>
            <a:off x="1371599" y="847926"/>
            <a:ext cx="1818968" cy="855407"/>
          </a:xfrm>
          <a:prstGeom prst="ellipse">
            <a:avLst/>
          </a:prstGeo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860038-04E2-F85F-3AA1-EAEDFF026EC3}"/>
              </a:ext>
            </a:extLst>
          </p:cNvPr>
          <p:cNvSpPr/>
          <p:nvPr/>
        </p:nvSpPr>
        <p:spPr>
          <a:xfrm>
            <a:off x="2792361" y="1927122"/>
            <a:ext cx="1681317" cy="58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Agent(LLM)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4F5552-0D9C-D66F-A6B7-EBC3B13BAAC9}"/>
              </a:ext>
            </a:extLst>
          </p:cNvPr>
          <p:cNvSpPr/>
          <p:nvPr/>
        </p:nvSpPr>
        <p:spPr>
          <a:xfrm>
            <a:off x="4247535" y="2824421"/>
            <a:ext cx="1848465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Automation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1DCB2-473D-FB90-01CD-482AC5400FA9}"/>
              </a:ext>
            </a:extLst>
          </p:cNvPr>
          <p:cNvSpPr/>
          <p:nvPr/>
        </p:nvSpPr>
        <p:spPr>
          <a:xfrm>
            <a:off x="5938683" y="3910781"/>
            <a:ext cx="1396179" cy="66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F131A3-9325-68BD-4819-36A2C2078454}"/>
              </a:ext>
            </a:extLst>
          </p:cNvPr>
          <p:cNvSpPr/>
          <p:nvPr/>
        </p:nvSpPr>
        <p:spPr>
          <a:xfrm>
            <a:off x="7108723" y="4972560"/>
            <a:ext cx="1818968" cy="717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Extraction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F8DAA-0C74-90F9-50D8-7CA100A22E00}"/>
              </a:ext>
            </a:extLst>
          </p:cNvPr>
          <p:cNvSpPr/>
          <p:nvPr/>
        </p:nvSpPr>
        <p:spPr>
          <a:xfrm>
            <a:off x="9080091" y="5889523"/>
            <a:ext cx="1425677" cy="7079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Structured Output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95F945-ACAE-3C0B-9ACE-7E4F8D9833D1}"/>
              </a:ext>
            </a:extLst>
          </p:cNvPr>
          <p:cNvCxnSpPr>
            <a:stCxn id="2" idx="6"/>
            <a:endCxn id="3" idx="0"/>
          </p:cNvCxnSpPr>
          <p:nvPr/>
        </p:nvCxnSpPr>
        <p:spPr>
          <a:xfrm>
            <a:off x="3190567" y="1275630"/>
            <a:ext cx="442453" cy="651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D0D273-BBF1-2C93-5C97-4DA50C16BA0A}"/>
              </a:ext>
            </a:extLst>
          </p:cNvPr>
          <p:cNvCxnSpPr>
            <a:stCxn id="3" idx="3"/>
            <a:endCxn id="4" idx="0"/>
          </p:cNvCxnSpPr>
          <p:nvPr/>
        </p:nvCxnSpPr>
        <p:spPr>
          <a:xfrm>
            <a:off x="4473678" y="2217174"/>
            <a:ext cx="698090" cy="607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35FFD79-B57A-0A06-762A-C5B9A06FC5C4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096000" y="3158718"/>
            <a:ext cx="540773" cy="7520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2F592F-58EC-CB38-4DC7-544C89696CB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334862" y="4245078"/>
            <a:ext cx="683345" cy="727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DD5969D-E097-5A02-87E7-3A67109C3C8C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8927691" y="5331437"/>
            <a:ext cx="865239" cy="5580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2EBE0E-0B39-00ED-937B-8E59C1D29EB1}"/>
              </a:ext>
            </a:extLst>
          </p:cNvPr>
          <p:cNvSpPr txBox="1"/>
          <p:nvPr/>
        </p:nvSpPr>
        <p:spPr>
          <a:xfrm>
            <a:off x="344124" y="110751"/>
            <a:ext cx="306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Demo Flow</a:t>
            </a:r>
          </a:p>
        </p:txBody>
      </p:sp>
    </p:spTree>
    <p:extLst>
      <p:ext uri="{BB962C8B-B14F-4D97-AF65-F5344CB8AC3E}">
        <p14:creationId xmlns:p14="http://schemas.microsoft.com/office/powerpoint/2010/main" val="1892753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295D9-66A7-CA9F-2CA1-F5BAD51A0E73}"/>
              </a:ext>
            </a:extLst>
          </p:cNvPr>
          <p:cNvSpPr txBox="1"/>
          <p:nvPr/>
        </p:nvSpPr>
        <p:spPr>
          <a:xfrm>
            <a:off x="1548580" y="760523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Tech Stack: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9878-E666-0645-400D-DE216C2E85C4}"/>
              </a:ext>
            </a:extLst>
          </p:cNvPr>
          <p:cNvSpPr txBox="1"/>
          <p:nvPr/>
        </p:nvSpPr>
        <p:spPr>
          <a:xfrm>
            <a:off x="1887792" y="1573162"/>
            <a:ext cx="8849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Orchestration: Python / Node .JS Instruction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Parsing: Lang Chain + </a:t>
            </a:r>
            <a:r>
              <a:rPr lang="en-IN" sz="3200" dirty="0" err="1"/>
              <a:t>ollama</a:t>
            </a:r>
            <a:r>
              <a:rPr lang="en-IN" sz="3200" dirty="0"/>
              <a:t> (local LLM)Browser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Automation: Playwright / Selenium / Puppeteer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Output: JSON → Table/Chat UI Add tool logos (Python, Lang Chain, Playwright, etc.)</a:t>
            </a:r>
          </a:p>
        </p:txBody>
      </p:sp>
    </p:spTree>
    <p:extLst>
      <p:ext uri="{BB962C8B-B14F-4D97-AF65-F5344CB8AC3E}">
        <p14:creationId xmlns:p14="http://schemas.microsoft.com/office/powerpoint/2010/main" val="387364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A4EC1-6E43-95F3-2DFE-7FDCD3AC79E5}"/>
              </a:ext>
            </a:extLst>
          </p:cNvPr>
          <p:cNvSpPr txBox="1"/>
          <p:nvPr/>
        </p:nvSpPr>
        <p:spPr>
          <a:xfrm>
            <a:off x="2831689" y="899932"/>
            <a:ext cx="421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Key Structures: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B91C7-E930-D53A-7C1A-FFD600961318}"/>
              </a:ext>
            </a:extLst>
          </p:cNvPr>
          <p:cNvSpPr txBox="1"/>
          <p:nvPr/>
        </p:nvSpPr>
        <p:spPr>
          <a:xfrm>
            <a:off x="2482645" y="1546263"/>
            <a:ext cx="72267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Real-time, updated answers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Local execution = privacy + no cloud dependency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Simple natural language commands (no coding)Structured outputs (tables, lists, links)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5746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D2F4D-57B1-7A67-C705-BAC641654A4F}"/>
              </a:ext>
            </a:extLst>
          </p:cNvPr>
          <p:cNvSpPr txBox="1"/>
          <p:nvPr/>
        </p:nvSpPr>
        <p:spPr>
          <a:xfrm flipH="1">
            <a:off x="2475647" y="619432"/>
            <a:ext cx="362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Impact &amp; Uses: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B1087-56B7-52F1-57B4-CC146CE61C8A}"/>
              </a:ext>
            </a:extLst>
          </p:cNvPr>
          <p:cNvSpPr txBox="1"/>
          <p:nvPr/>
        </p:nvSpPr>
        <p:spPr>
          <a:xfrm>
            <a:off x="2566219" y="1455175"/>
            <a:ext cx="5840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Students → research laptops, books, courses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Shoppers → product comparisons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Professionals → fetch latest stock/news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/>
              <a:t>General users → save time, skip manual browsing</a:t>
            </a:r>
          </a:p>
        </p:txBody>
      </p:sp>
    </p:spTree>
    <p:extLst>
      <p:ext uri="{BB962C8B-B14F-4D97-AF65-F5344CB8AC3E}">
        <p14:creationId xmlns:p14="http://schemas.microsoft.com/office/powerpoint/2010/main" val="90489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412</TotalTime>
  <Words>310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mekala</dc:creator>
  <cp:lastModifiedBy>Harsha mekala</cp:lastModifiedBy>
  <cp:revision>5</cp:revision>
  <dcterms:created xsi:type="dcterms:W3CDTF">2025-09-26T09:10:51Z</dcterms:created>
  <dcterms:modified xsi:type="dcterms:W3CDTF">2025-09-28T12:48:26Z</dcterms:modified>
</cp:coreProperties>
</file>