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81" r:id="rId5"/>
    <p:sldId id="282" r:id="rId6"/>
    <p:sldId id="259" r:id="rId7"/>
    <p:sldId id="260" r:id="rId8"/>
    <p:sldId id="278" r:id="rId9"/>
    <p:sldId id="279" r:id="rId10"/>
    <p:sldId id="280" r:id="rId11"/>
    <p:sldId id="277" r:id="rId12"/>
    <p:sldId id="284" r:id="rId13"/>
    <p:sldId id="262" r:id="rId14"/>
    <p:sldId id="283" r:id="rId15"/>
    <p:sldId id="27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88"/>
    <p:restoredTop sz="94635"/>
  </p:normalViewPr>
  <p:slideViewPr>
    <p:cSldViewPr snapToGrid="0" snapToObjects="1">
      <p:cViewPr varScale="1">
        <p:scale>
          <a:sx n="95" d="100"/>
          <a:sy n="95" d="100"/>
        </p:scale>
        <p:origin x="20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3" name="PlaceHolder 2"/>
          <p:cNvSpPr>
            <a:spLocks noGrp="1"/>
          </p:cNvSpPr>
          <p:nvPr>
            <p:ph type="body"/>
          </p:nvPr>
        </p:nvSpPr>
        <p:spPr>
          <a:xfrm>
            <a:off x="2589120" y="2133720"/>
            <a:ext cx="89150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4" name="PlaceHolder 3"/>
          <p:cNvSpPr>
            <a:spLocks noGrp="1"/>
          </p:cNvSpPr>
          <p:nvPr>
            <p:ph type="body"/>
          </p:nvPr>
        </p:nvSpPr>
        <p:spPr>
          <a:xfrm>
            <a:off x="2589120" y="4106520"/>
            <a:ext cx="89150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6" name="PlaceHolder 2"/>
          <p:cNvSpPr>
            <a:spLocks noGrp="1"/>
          </p:cNvSpPr>
          <p:nvPr>
            <p:ph type="body"/>
          </p:nvPr>
        </p:nvSpPr>
        <p:spPr>
          <a:xfrm>
            <a:off x="258912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7" name="PlaceHolder 3"/>
          <p:cNvSpPr>
            <a:spLocks noGrp="1"/>
          </p:cNvSpPr>
          <p:nvPr>
            <p:ph type="body"/>
          </p:nvPr>
        </p:nvSpPr>
        <p:spPr>
          <a:xfrm>
            <a:off x="715716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8" name="PlaceHolder 4"/>
          <p:cNvSpPr>
            <a:spLocks noGrp="1"/>
          </p:cNvSpPr>
          <p:nvPr>
            <p:ph type="body"/>
          </p:nvPr>
        </p:nvSpPr>
        <p:spPr>
          <a:xfrm>
            <a:off x="715716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9" name="PlaceHolder 5"/>
          <p:cNvSpPr>
            <a:spLocks noGrp="1"/>
          </p:cNvSpPr>
          <p:nvPr>
            <p:ph type="body"/>
          </p:nvPr>
        </p:nvSpPr>
        <p:spPr>
          <a:xfrm>
            <a:off x="258912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61" name="PlaceHolder 2"/>
          <p:cNvSpPr>
            <a:spLocks noGrp="1"/>
          </p:cNvSpPr>
          <p:nvPr>
            <p:ph type="body"/>
          </p:nvPr>
        </p:nvSpPr>
        <p:spPr>
          <a:xfrm>
            <a:off x="2589120" y="2133720"/>
            <a:ext cx="89150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62" name="PlaceHolder 3"/>
          <p:cNvSpPr>
            <a:spLocks noGrp="1"/>
          </p:cNvSpPr>
          <p:nvPr>
            <p:ph type="body"/>
          </p:nvPr>
        </p:nvSpPr>
        <p:spPr>
          <a:xfrm>
            <a:off x="2589120" y="2133720"/>
            <a:ext cx="89150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63" name="Picture 62"/>
          <p:cNvPicPr/>
          <p:nvPr/>
        </p:nvPicPr>
        <p:blipFill>
          <a:blip r:embed="rId2"/>
          <a:stretch/>
        </p:blipFill>
        <p:spPr>
          <a:xfrm>
            <a:off x="4679640" y="2133720"/>
            <a:ext cx="4734000" cy="3777120"/>
          </a:xfrm>
          <a:prstGeom prst="rect">
            <a:avLst/>
          </a:prstGeom>
          <a:ln>
            <a:noFill/>
          </a:ln>
        </p:spPr>
      </p:pic>
      <p:pic>
        <p:nvPicPr>
          <p:cNvPr id="64" name="Picture 63"/>
          <p:cNvPicPr/>
          <p:nvPr/>
        </p:nvPicPr>
        <p:blipFill>
          <a:blip r:embed="rId2"/>
          <a:stretch/>
        </p:blipFill>
        <p:spPr>
          <a:xfrm>
            <a:off x="4679640" y="2133720"/>
            <a:ext cx="4734000" cy="3777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7" name="PlaceHolder 2"/>
          <p:cNvSpPr>
            <a:spLocks noGrp="1"/>
          </p:cNvSpPr>
          <p:nvPr>
            <p:ph type="subTitle"/>
          </p:nvPr>
        </p:nvSpPr>
        <p:spPr>
          <a:xfrm>
            <a:off x="2589120" y="2133720"/>
            <a:ext cx="8915040" cy="3777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2589120" y="2133720"/>
            <a:ext cx="89150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258912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2" name="PlaceHolder 3"/>
          <p:cNvSpPr>
            <a:spLocks noGrp="1"/>
          </p:cNvSpPr>
          <p:nvPr>
            <p:ph type="body"/>
          </p:nvPr>
        </p:nvSpPr>
        <p:spPr>
          <a:xfrm>
            <a:off x="715716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2593080" y="624240"/>
            <a:ext cx="8911440" cy="5937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6" name="PlaceHolder 2"/>
          <p:cNvSpPr>
            <a:spLocks noGrp="1"/>
          </p:cNvSpPr>
          <p:nvPr>
            <p:ph type="body"/>
          </p:nvPr>
        </p:nvSpPr>
        <p:spPr>
          <a:xfrm>
            <a:off x="258912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7" name="PlaceHolder 3"/>
          <p:cNvSpPr>
            <a:spLocks noGrp="1"/>
          </p:cNvSpPr>
          <p:nvPr>
            <p:ph type="body"/>
          </p:nvPr>
        </p:nvSpPr>
        <p:spPr>
          <a:xfrm>
            <a:off x="258912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8" name="PlaceHolder 4"/>
          <p:cNvSpPr>
            <a:spLocks noGrp="1"/>
          </p:cNvSpPr>
          <p:nvPr>
            <p:ph type="body"/>
          </p:nvPr>
        </p:nvSpPr>
        <p:spPr>
          <a:xfrm>
            <a:off x="715716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2" name="PlaceHolder 2"/>
          <p:cNvSpPr>
            <a:spLocks noGrp="1"/>
          </p:cNvSpPr>
          <p:nvPr>
            <p:ph type="subTitle"/>
          </p:nvPr>
        </p:nvSpPr>
        <p:spPr>
          <a:xfrm>
            <a:off x="2589120" y="2133720"/>
            <a:ext cx="8915040" cy="3777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258912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1" name="PlaceHolder 3"/>
          <p:cNvSpPr>
            <a:spLocks noGrp="1"/>
          </p:cNvSpPr>
          <p:nvPr>
            <p:ph type="body"/>
          </p:nvPr>
        </p:nvSpPr>
        <p:spPr>
          <a:xfrm>
            <a:off x="715716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2" name="PlaceHolder 4"/>
          <p:cNvSpPr>
            <a:spLocks noGrp="1"/>
          </p:cNvSpPr>
          <p:nvPr>
            <p:ph type="body"/>
          </p:nvPr>
        </p:nvSpPr>
        <p:spPr>
          <a:xfrm>
            <a:off x="715716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4" name="PlaceHolder 2"/>
          <p:cNvSpPr>
            <a:spLocks noGrp="1"/>
          </p:cNvSpPr>
          <p:nvPr>
            <p:ph type="body"/>
          </p:nvPr>
        </p:nvSpPr>
        <p:spPr>
          <a:xfrm>
            <a:off x="258912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5" name="PlaceHolder 3"/>
          <p:cNvSpPr>
            <a:spLocks noGrp="1"/>
          </p:cNvSpPr>
          <p:nvPr>
            <p:ph type="body"/>
          </p:nvPr>
        </p:nvSpPr>
        <p:spPr>
          <a:xfrm>
            <a:off x="715716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6" name="PlaceHolder 4"/>
          <p:cNvSpPr>
            <a:spLocks noGrp="1"/>
          </p:cNvSpPr>
          <p:nvPr>
            <p:ph type="body"/>
          </p:nvPr>
        </p:nvSpPr>
        <p:spPr>
          <a:xfrm>
            <a:off x="2589120" y="4106520"/>
            <a:ext cx="89150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8" name="PlaceHolder 2"/>
          <p:cNvSpPr>
            <a:spLocks noGrp="1"/>
          </p:cNvSpPr>
          <p:nvPr>
            <p:ph type="body"/>
          </p:nvPr>
        </p:nvSpPr>
        <p:spPr>
          <a:xfrm>
            <a:off x="2589120" y="2133720"/>
            <a:ext cx="89150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9" name="PlaceHolder 3"/>
          <p:cNvSpPr>
            <a:spLocks noGrp="1"/>
          </p:cNvSpPr>
          <p:nvPr>
            <p:ph type="body"/>
          </p:nvPr>
        </p:nvSpPr>
        <p:spPr>
          <a:xfrm>
            <a:off x="2589120" y="4106520"/>
            <a:ext cx="89150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21" name="PlaceHolder 2"/>
          <p:cNvSpPr>
            <a:spLocks noGrp="1"/>
          </p:cNvSpPr>
          <p:nvPr>
            <p:ph type="body"/>
          </p:nvPr>
        </p:nvSpPr>
        <p:spPr>
          <a:xfrm>
            <a:off x="258912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2" name="PlaceHolder 3"/>
          <p:cNvSpPr>
            <a:spLocks noGrp="1"/>
          </p:cNvSpPr>
          <p:nvPr>
            <p:ph type="body"/>
          </p:nvPr>
        </p:nvSpPr>
        <p:spPr>
          <a:xfrm>
            <a:off x="715716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3" name="PlaceHolder 4"/>
          <p:cNvSpPr>
            <a:spLocks noGrp="1"/>
          </p:cNvSpPr>
          <p:nvPr>
            <p:ph type="body"/>
          </p:nvPr>
        </p:nvSpPr>
        <p:spPr>
          <a:xfrm>
            <a:off x="715716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4" name="PlaceHolder 5"/>
          <p:cNvSpPr>
            <a:spLocks noGrp="1"/>
          </p:cNvSpPr>
          <p:nvPr>
            <p:ph type="body"/>
          </p:nvPr>
        </p:nvSpPr>
        <p:spPr>
          <a:xfrm>
            <a:off x="258912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26" name="PlaceHolder 2"/>
          <p:cNvSpPr>
            <a:spLocks noGrp="1"/>
          </p:cNvSpPr>
          <p:nvPr>
            <p:ph type="body"/>
          </p:nvPr>
        </p:nvSpPr>
        <p:spPr>
          <a:xfrm>
            <a:off x="2589120" y="2133720"/>
            <a:ext cx="89150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7" name="PlaceHolder 3"/>
          <p:cNvSpPr>
            <a:spLocks noGrp="1"/>
          </p:cNvSpPr>
          <p:nvPr>
            <p:ph type="body"/>
          </p:nvPr>
        </p:nvSpPr>
        <p:spPr>
          <a:xfrm>
            <a:off x="2589120" y="2133720"/>
            <a:ext cx="89150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128" name="Picture 127"/>
          <p:cNvPicPr/>
          <p:nvPr/>
        </p:nvPicPr>
        <p:blipFill>
          <a:blip r:embed="rId2"/>
          <a:stretch/>
        </p:blipFill>
        <p:spPr>
          <a:xfrm>
            <a:off x="4679640" y="2133720"/>
            <a:ext cx="4734000" cy="3777120"/>
          </a:xfrm>
          <a:prstGeom prst="rect">
            <a:avLst/>
          </a:prstGeom>
          <a:ln>
            <a:noFill/>
          </a:ln>
        </p:spPr>
      </p:pic>
      <p:pic>
        <p:nvPicPr>
          <p:cNvPr id="129" name="Picture 128"/>
          <p:cNvPicPr/>
          <p:nvPr/>
        </p:nvPicPr>
        <p:blipFill>
          <a:blip r:embed="rId2"/>
          <a:stretch/>
        </p:blipFill>
        <p:spPr>
          <a:xfrm>
            <a:off x="4679640" y="2133720"/>
            <a:ext cx="4734000" cy="37771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4" name="PlaceHolder 2"/>
          <p:cNvSpPr>
            <a:spLocks noGrp="1"/>
          </p:cNvSpPr>
          <p:nvPr>
            <p:ph type="body"/>
          </p:nvPr>
        </p:nvSpPr>
        <p:spPr>
          <a:xfrm>
            <a:off x="2589120" y="2133720"/>
            <a:ext cx="89150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258912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37" name="PlaceHolder 3"/>
          <p:cNvSpPr>
            <a:spLocks noGrp="1"/>
          </p:cNvSpPr>
          <p:nvPr>
            <p:ph type="body"/>
          </p:nvPr>
        </p:nvSpPr>
        <p:spPr>
          <a:xfrm>
            <a:off x="715716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2593080" y="624240"/>
            <a:ext cx="8911440" cy="59371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1" name="PlaceHolder 2"/>
          <p:cNvSpPr>
            <a:spLocks noGrp="1"/>
          </p:cNvSpPr>
          <p:nvPr>
            <p:ph type="body"/>
          </p:nvPr>
        </p:nvSpPr>
        <p:spPr>
          <a:xfrm>
            <a:off x="258912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2" name="PlaceHolder 3"/>
          <p:cNvSpPr>
            <a:spLocks noGrp="1"/>
          </p:cNvSpPr>
          <p:nvPr>
            <p:ph type="body"/>
          </p:nvPr>
        </p:nvSpPr>
        <p:spPr>
          <a:xfrm>
            <a:off x="258912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3" name="PlaceHolder 4"/>
          <p:cNvSpPr>
            <a:spLocks noGrp="1"/>
          </p:cNvSpPr>
          <p:nvPr>
            <p:ph type="body"/>
          </p:nvPr>
        </p:nvSpPr>
        <p:spPr>
          <a:xfrm>
            <a:off x="715716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5" name="PlaceHolder 2"/>
          <p:cNvSpPr>
            <a:spLocks noGrp="1"/>
          </p:cNvSpPr>
          <p:nvPr>
            <p:ph type="body"/>
          </p:nvPr>
        </p:nvSpPr>
        <p:spPr>
          <a:xfrm>
            <a:off x="2589120" y="2133720"/>
            <a:ext cx="4350240" cy="377712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6" name="PlaceHolder 3"/>
          <p:cNvSpPr>
            <a:spLocks noGrp="1"/>
          </p:cNvSpPr>
          <p:nvPr>
            <p:ph type="body"/>
          </p:nvPr>
        </p:nvSpPr>
        <p:spPr>
          <a:xfrm>
            <a:off x="715716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7" name="PlaceHolder 4"/>
          <p:cNvSpPr>
            <a:spLocks noGrp="1"/>
          </p:cNvSpPr>
          <p:nvPr>
            <p:ph type="body"/>
          </p:nvPr>
        </p:nvSpPr>
        <p:spPr>
          <a:xfrm>
            <a:off x="7157160" y="41065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93080" y="624240"/>
            <a:ext cx="8911440" cy="128052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258912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0" name="PlaceHolder 3"/>
          <p:cNvSpPr>
            <a:spLocks noGrp="1"/>
          </p:cNvSpPr>
          <p:nvPr>
            <p:ph type="body"/>
          </p:nvPr>
        </p:nvSpPr>
        <p:spPr>
          <a:xfrm>
            <a:off x="7157160" y="2133720"/>
            <a:ext cx="43502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1" name="PlaceHolder 4"/>
          <p:cNvSpPr>
            <a:spLocks noGrp="1"/>
          </p:cNvSpPr>
          <p:nvPr>
            <p:ph type="body"/>
          </p:nvPr>
        </p:nvSpPr>
        <p:spPr>
          <a:xfrm>
            <a:off x="2589120" y="4106520"/>
            <a:ext cx="8915040" cy="18014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2"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2589120" y="2514600"/>
            <a:ext cx="8915040" cy="2262600"/>
          </a:xfrm>
          <a:prstGeom prst="rect">
            <a:avLst/>
          </a:prstGeom>
        </p:spPr>
        <p:txBody>
          <a:bodyPr anchor="b"/>
          <a:lstStyle/>
          <a:p>
            <a:pPr>
              <a:lnSpc>
                <a:spcPct val="100000"/>
              </a:lnSpc>
            </a:pPr>
            <a:r>
              <a:rPr lang="en-US" sz="5400" b="0" strike="noStrike" spc="-1">
                <a:solidFill>
                  <a:srgbClr val="262626"/>
                </a:solidFill>
                <a:uFill>
                  <a:solidFill>
                    <a:srgbClr val="FFFFFF"/>
                  </a:solidFill>
                </a:uFill>
                <a:latin typeface="Century Gothic"/>
              </a:rPr>
              <a:t>Click to edit Master title style</a:t>
            </a:r>
            <a:endParaRPr lang="en-US" sz="1800" b="0" strike="noStrike" spc="-1">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10361520" y="6130440"/>
            <a:ext cx="1145880" cy="370080"/>
          </a:xfrm>
          <a:prstGeom prst="rect">
            <a:avLst/>
          </a:prstGeom>
        </p:spPr>
        <p:txBody>
          <a:bodyPr anchor="ctr"/>
          <a:lstStyle/>
          <a:p>
            <a:pPr algn="r">
              <a:lnSpc>
                <a:spcPct val="100000"/>
              </a:lnSpc>
            </a:pPr>
            <a:r>
              <a:rPr lang="en-IN" sz="900" b="0" strike="noStrike" spc="-1">
                <a:solidFill>
                  <a:srgbClr val="8B8B8B"/>
                </a:solidFill>
                <a:uFill>
                  <a:solidFill>
                    <a:srgbClr val="FFFFFF"/>
                  </a:solidFill>
                </a:uFill>
                <a:latin typeface="Century Gothic"/>
              </a:rPr>
              <a:t>06/05/18</a:t>
            </a:r>
            <a:endParaRPr lang="en-IN" sz="1400" b="0" strike="noStrike" spc="-1">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28" name="CustomShape 29"/>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9" name="PlaceHolder 30"/>
          <p:cNvSpPr>
            <a:spLocks noGrp="1"/>
          </p:cNvSpPr>
          <p:nvPr>
            <p:ph type="sldNum"/>
          </p:nvPr>
        </p:nvSpPr>
        <p:spPr>
          <a:xfrm>
            <a:off x="531720" y="4529520"/>
            <a:ext cx="779400" cy="364680"/>
          </a:xfrm>
          <a:prstGeom prst="rect">
            <a:avLst/>
          </a:prstGeom>
        </p:spPr>
        <p:txBody>
          <a:bodyPr anchor="ctr"/>
          <a:lstStyle/>
          <a:p>
            <a:pPr algn="r">
              <a:lnSpc>
                <a:spcPct val="100000"/>
              </a:lnSpc>
            </a:pPr>
            <a:fld id="{1B99768A-7D15-4145-93C7-CA6652210555}" type="slidenum">
              <a:rPr lang="en-IN" sz="2000" b="0" strike="noStrike" spc="-1">
                <a:solidFill>
                  <a:srgbClr val="FE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6"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7"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3"/>
          <p:cNvSpPr/>
          <p:nvPr/>
        </p:nvSpPr>
        <p:spPr>
          <a:xfrm>
            <a:off x="27360" y="-72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8"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9"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0"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0" name="PlaceHolder 26"/>
          <p:cNvSpPr>
            <a:spLocks noGrp="1"/>
          </p:cNvSpPr>
          <p:nvPr>
            <p:ph type="title"/>
          </p:nvPr>
        </p:nvSpPr>
        <p:spPr>
          <a:xfrm>
            <a:off x="2593080" y="624240"/>
            <a:ext cx="8911440" cy="1280520"/>
          </a:xfrm>
          <a:prstGeom prst="rect">
            <a:avLst/>
          </a:prstGeom>
        </p:spPr>
        <p:txBody>
          <a:bodyPr/>
          <a:lstStyle/>
          <a:p>
            <a:pPr>
              <a:lnSpc>
                <a:spcPct val="100000"/>
              </a:lnSpc>
            </a:pPr>
            <a:r>
              <a:rPr lang="en-US" sz="3600" b="0" strike="noStrike" spc="-1">
                <a:solidFill>
                  <a:srgbClr val="262626"/>
                </a:solidFill>
                <a:uFill>
                  <a:solidFill>
                    <a:srgbClr val="FFFFFF"/>
                  </a:solidFill>
                </a:uFill>
                <a:latin typeface="Century Gothic"/>
              </a:rPr>
              <a:t>Click to edit Master title style</a:t>
            </a:r>
            <a:endParaRPr lang="en-US" sz="1800" b="0" strike="noStrike" spc="-1">
              <a:solidFill>
                <a:srgbClr val="000000"/>
              </a:solidFill>
              <a:uFill>
                <a:solidFill>
                  <a:srgbClr val="FFFFFF"/>
                </a:solidFill>
              </a:uFill>
              <a:latin typeface="Century Gothic"/>
            </a:endParaRPr>
          </a:p>
        </p:txBody>
      </p:sp>
      <p:sp>
        <p:nvSpPr>
          <p:cNvPr id="91" name="PlaceHolder 27"/>
          <p:cNvSpPr>
            <a:spLocks noGrp="1"/>
          </p:cNvSpPr>
          <p:nvPr>
            <p:ph type="body"/>
          </p:nvPr>
        </p:nvSpPr>
        <p:spPr>
          <a:xfrm>
            <a:off x="2589120" y="2133720"/>
            <a:ext cx="8915040" cy="3777120"/>
          </a:xfrm>
          <a:prstGeom prst="rect">
            <a:avLst/>
          </a:prstGeom>
        </p:spPr>
        <p:txBody>
          <a:bodyPr/>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800" b="0" strike="noStrike" spc="-1">
                <a:solidFill>
                  <a:srgbClr val="40404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800" b="0" strike="noStrike" spc="-1">
                <a:solidFill>
                  <a:srgbClr val="40404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Sixth Outline Level</a:t>
            </a:r>
          </a:p>
          <a:p>
            <a:pPr marL="343080" indent="-342720">
              <a:lnSpc>
                <a:spcPct val="100000"/>
              </a:lnSpc>
              <a:buClr>
                <a:srgbClr val="A53010"/>
              </a:buClr>
              <a:buFont typeface="Wingdings 3" charset="2"/>
              <a:buChar char=""/>
            </a:pPr>
            <a:r>
              <a:rPr lang="en-US" sz="1800" b="0" strike="noStrike" spc="-1">
                <a:solidFill>
                  <a:srgbClr val="404040"/>
                </a:solidFill>
                <a:uFill>
                  <a:solidFill>
                    <a:srgbClr val="FFFFFF"/>
                  </a:solidFill>
                </a:uFill>
                <a:latin typeface="Century Gothic"/>
              </a:rPr>
              <a:t>Seventh Outline LevelEdit Master text styles</a:t>
            </a:r>
          </a:p>
          <a:p>
            <a:pPr marL="743040" lvl="1" indent="-285480">
              <a:lnSpc>
                <a:spcPct val="100000"/>
              </a:lnSpc>
              <a:buClr>
                <a:srgbClr val="A53010"/>
              </a:buClr>
              <a:buFont typeface="Wingdings 3" charset="2"/>
              <a:buChar char=""/>
            </a:pPr>
            <a:r>
              <a:rPr lang="en-US" sz="1600" b="0" strike="noStrike" spc="-1">
                <a:solidFill>
                  <a:srgbClr val="404040"/>
                </a:solidFill>
                <a:uFill>
                  <a:solidFill>
                    <a:srgbClr val="FFFFFF"/>
                  </a:solidFill>
                </a:uFill>
                <a:latin typeface="Century Gothic"/>
              </a:rPr>
              <a:t>Second level</a:t>
            </a:r>
            <a:endParaRPr lang="en-US" sz="1800" b="0" strike="noStrike" spc="-1">
              <a:solidFill>
                <a:srgbClr val="404040"/>
              </a:solidFill>
              <a:uFill>
                <a:solidFill>
                  <a:srgbClr val="FFFFFF"/>
                </a:solidFill>
              </a:uFill>
              <a:latin typeface="Century Gothic"/>
            </a:endParaRPr>
          </a:p>
          <a:p>
            <a:pPr marL="1143000" lvl="2" indent="-228240">
              <a:lnSpc>
                <a:spcPct val="100000"/>
              </a:lnSpc>
              <a:buClr>
                <a:srgbClr val="A53010"/>
              </a:buClr>
              <a:buFont typeface="Wingdings 3" charset="2"/>
              <a:buChar char=""/>
            </a:pPr>
            <a:r>
              <a:rPr lang="en-US" sz="1400" b="0" strike="noStrike" spc="-1">
                <a:solidFill>
                  <a:srgbClr val="404040"/>
                </a:solidFill>
                <a:uFill>
                  <a:solidFill>
                    <a:srgbClr val="FFFFFF"/>
                  </a:solidFill>
                </a:uFill>
                <a:latin typeface="Century Gothic"/>
              </a:rPr>
              <a:t>Third level</a:t>
            </a:r>
            <a:endParaRPr lang="en-US" sz="1800" b="0" strike="noStrike" spc="-1">
              <a:solidFill>
                <a:srgbClr val="404040"/>
              </a:solidFill>
              <a:uFill>
                <a:solidFill>
                  <a:srgbClr val="FFFFFF"/>
                </a:solidFill>
              </a:uFill>
              <a:latin typeface="Century Gothic"/>
            </a:endParaRPr>
          </a:p>
          <a:p>
            <a:pPr marL="1600200" lvl="3" indent="-228240">
              <a:lnSpc>
                <a:spcPct val="100000"/>
              </a:lnSpc>
              <a:buClr>
                <a:srgbClr val="A53010"/>
              </a:buClr>
              <a:buFont typeface="Wingdings 3" charset="2"/>
              <a:buChar char=""/>
            </a:pPr>
            <a:r>
              <a:rPr lang="en-US" sz="1200" b="0" strike="noStrike" spc="-1">
                <a:solidFill>
                  <a:srgbClr val="404040"/>
                </a:solidFill>
                <a:uFill>
                  <a:solidFill>
                    <a:srgbClr val="FFFFFF"/>
                  </a:solidFill>
                </a:uFill>
                <a:latin typeface="Century Gothic"/>
              </a:rPr>
              <a:t>Fourth level</a:t>
            </a:r>
            <a:endParaRPr lang="en-US" sz="1800" b="0" strike="noStrike" spc="-1">
              <a:solidFill>
                <a:srgbClr val="404040"/>
              </a:solidFill>
              <a:uFill>
                <a:solidFill>
                  <a:srgbClr val="FFFFFF"/>
                </a:solidFill>
              </a:uFill>
              <a:latin typeface="Century Gothic"/>
            </a:endParaRPr>
          </a:p>
          <a:p>
            <a:pPr marL="2057400" lvl="4" indent="-228240">
              <a:lnSpc>
                <a:spcPct val="100000"/>
              </a:lnSpc>
              <a:buClr>
                <a:srgbClr val="A53010"/>
              </a:buClr>
              <a:buFont typeface="Wingdings 3" charset="2"/>
              <a:buChar char=""/>
            </a:pPr>
            <a:r>
              <a:rPr lang="en-US" sz="1200" b="0" strike="noStrike" spc="-1">
                <a:solidFill>
                  <a:srgbClr val="404040"/>
                </a:solidFill>
                <a:uFill>
                  <a:solidFill>
                    <a:srgbClr val="FFFFFF"/>
                  </a:solidFill>
                </a:uFill>
                <a:latin typeface="Century Gothic"/>
              </a:rPr>
              <a:t>Fifth level</a:t>
            </a:r>
            <a:endParaRPr lang="en-US" sz="1800" b="0" strike="noStrike" spc="-1">
              <a:solidFill>
                <a:srgbClr val="404040"/>
              </a:solidFill>
              <a:uFill>
                <a:solidFill>
                  <a:srgbClr val="FFFFFF"/>
                </a:solidFill>
              </a:uFill>
              <a:latin typeface="Century Gothic"/>
            </a:endParaRPr>
          </a:p>
        </p:txBody>
      </p:sp>
      <p:sp>
        <p:nvSpPr>
          <p:cNvPr id="92" name="PlaceHolder 28"/>
          <p:cNvSpPr>
            <a:spLocks noGrp="1"/>
          </p:cNvSpPr>
          <p:nvPr>
            <p:ph type="dt"/>
          </p:nvPr>
        </p:nvSpPr>
        <p:spPr>
          <a:xfrm>
            <a:off x="10361520" y="6130440"/>
            <a:ext cx="1145880" cy="370080"/>
          </a:xfrm>
          <a:prstGeom prst="rect">
            <a:avLst/>
          </a:prstGeom>
        </p:spPr>
        <p:txBody>
          <a:bodyPr anchor="ctr"/>
          <a:lstStyle/>
          <a:p>
            <a:pPr algn="r">
              <a:lnSpc>
                <a:spcPct val="100000"/>
              </a:lnSpc>
            </a:pPr>
            <a:r>
              <a:rPr lang="en-IN" sz="900" b="0" strike="noStrike" spc="-1">
                <a:solidFill>
                  <a:srgbClr val="8B8B8B"/>
                </a:solidFill>
                <a:uFill>
                  <a:solidFill>
                    <a:srgbClr val="FFFFFF"/>
                  </a:solidFill>
                </a:uFill>
                <a:latin typeface="Century Gothic"/>
              </a:rPr>
              <a:t>06/05/18</a:t>
            </a:r>
            <a:endParaRPr lang="en-IN" sz="1400" b="0" strike="noStrike" spc="-1">
              <a:solidFill>
                <a:srgbClr val="000000"/>
              </a:solidFill>
              <a:uFill>
                <a:solidFill>
                  <a:srgbClr val="FFFFFF"/>
                </a:solidFill>
              </a:uFill>
              <a:latin typeface="Times New Roman"/>
            </a:endParaRPr>
          </a:p>
        </p:txBody>
      </p:sp>
      <p:sp>
        <p:nvSpPr>
          <p:cNvPr id="93" name="PlaceHolder 29"/>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94" name="CustomShape 30"/>
          <p:cNvSpPr/>
          <p:nvPr/>
        </p:nvSpPr>
        <p:spPr>
          <a:xfrm flipV="1">
            <a:off x="-4320" y="71424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5" name="PlaceHolder 31"/>
          <p:cNvSpPr>
            <a:spLocks noGrp="1"/>
          </p:cNvSpPr>
          <p:nvPr>
            <p:ph type="sldNum"/>
          </p:nvPr>
        </p:nvSpPr>
        <p:spPr>
          <a:xfrm>
            <a:off x="531720" y="787680"/>
            <a:ext cx="779400" cy="364680"/>
          </a:xfrm>
          <a:prstGeom prst="rect">
            <a:avLst/>
          </a:prstGeom>
        </p:spPr>
        <p:txBody>
          <a:bodyPr anchor="ctr"/>
          <a:lstStyle/>
          <a:p>
            <a:pPr algn="r">
              <a:lnSpc>
                <a:spcPct val="100000"/>
              </a:lnSpc>
            </a:pPr>
            <a:fld id="{3854EAE5-653D-4B54-B97B-4C11BD7EC8FC}" type="slidenum">
              <a:rPr lang="en-IN" sz="2000" b="0" strike="noStrike" spc="-1">
                <a:solidFill>
                  <a:srgbClr val="FE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au/data/dataset/5b530fb8-526e-4fbf-b0f6-aa24e84e4277/resource/fd646fdc-7788-4bea-a736-e4aeb0dd09a8/download/ardd_fatalities.csv"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542478" y="2047957"/>
            <a:ext cx="8173847" cy="1254600"/>
          </a:xfrm>
          <a:prstGeom prst="rect">
            <a:avLst/>
          </a:prstGeom>
          <a:noFill/>
          <a:ln>
            <a:noFill/>
          </a:ln>
        </p:spPr>
        <p:txBody>
          <a:bodyPr anchor="b"/>
          <a:lstStyle/>
          <a:p>
            <a:pPr algn="l"/>
            <a:r>
              <a:rPr lang="en-AU" sz="5400" b="1" i="0" u="none" strike="noStrike" dirty="0">
                <a:solidFill>
                  <a:schemeClr val="tx2"/>
                </a:solidFill>
                <a:effectLst/>
                <a:latin typeface="Calibri" panose="020F0502020204030204" pitchFamily="34" charset="0"/>
                <a:cs typeface="Calibri" panose="020F0502020204030204" pitchFamily="34" charset="0"/>
              </a:rPr>
              <a:t>Australian Road </a:t>
            </a:r>
            <a:r>
              <a:rPr lang="en-AU" sz="5400" b="1" i="0" u="none" strike="noStrike" dirty="0">
                <a:solidFill>
                  <a:schemeClr val="tx2"/>
                </a:solidFill>
                <a:effectLst/>
                <a:latin typeface="IBM Plex Sans" panose="020B0503050203000203" pitchFamily="34" charset="0"/>
              </a:rPr>
              <a:t>Fatalities</a:t>
            </a:r>
            <a:endParaRPr lang="en-AU" sz="5400" b="1" i="0" u="none" strike="noStrike" dirty="0">
              <a:solidFill>
                <a:schemeClr val="tx2"/>
              </a:solidFill>
              <a:effectLst/>
              <a:latin typeface="Calibri" panose="020F0502020204030204" pitchFamily="34" charset="0"/>
              <a:cs typeface="Calibri" panose="020F0502020204030204" pitchFamily="34" charset="0"/>
            </a:endParaRPr>
          </a:p>
        </p:txBody>
      </p:sp>
      <p:sp>
        <p:nvSpPr>
          <p:cNvPr id="132" name="CustomShape 3"/>
          <p:cNvSpPr/>
          <p:nvPr/>
        </p:nvSpPr>
        <p:spPr>
          <a:xfrm>
            <a:off x="6568068" y="5131800"/>
            <a:ext cx="4951932" cy="10125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chemeClr val="tx2">
                    <a:lumMod val="75000"/>
                  </a:schemeClr>
                </a:solidFill>
                <a:uFill>
                  <a:solidFill>
                    <a:srgbClr val="FFFFFF"/>
                  </a:solidFill>
                </a:uFill>
                <a:latin typeface="Calibri" panose="020F0502020204030204" pitchFamily="34" charset="0"/>
                <a:cs typeface="Calibri" panose="020F0502020204030204" pitchFamily="34" charset="0"/>
              </a:rPr>
              <a:t>Presented</a:t>
            </a:r>
            <a:r>
              <a:rPr lang="en-IN" sz="2400" b="1" strike="noStrike" spc="-1" dirty="0">
                <a:solidFill>
                  <a:schemeClr val="tx2">
                    <a:lumMod val="75000"/>
                  </a:schemeClr>
                </a:solidFill>
                <a:uFill>
                  <a:solidFill>
                    <a:srgbClr val="FFFFFF"/>
                  </a:solidFill>
                </a:uFill>
                <a:latin typeface="Calibri" panose="020F0502020204030204" pitchFamily="34" charset="0"/>
                <a:cs typeface="Calibri" panose="020F0502020204030204" pitchFamily="34" charset="0"/>
              </a:rPr>
              <a:t> By: </a:t>
            </a:r>
          </a:p>
          <a:p>
            <a:pPr>
              <a:lnSpc>
                <a:spcPct val="100000"/>
              </a:lnSpc>
            </a:pPr>
            <a:r>
              <a:rPr lang="en-IN" sz="2400" b="1" spc="-1" dirty="0">
                <a:solidFill>
                  <a:schemeClr val="tx2">
                    <a:lumMod val="75000"/>
                  </a:schemeClr>
                </a:solidFill>
                <a:uFill>
                  <a:solidFill>
                    <a:srgbClr val="FFFFFF"/>
                  </a:solidFill>
                </a:uFill>
                <a:latin typeface="Calibri" panose="020F0502020204030204" pitchFamily="34" charset="0"/>
                <a:cs typeface="Calibri" panose="020F0502020204030204" pitchFamily="34" charset="0"/>
              </a:rPr>
              <a:t>	</a:t>
            </a:r>
            <a:r>
              <a:rPr lang="en-IN" sz="2400" b="1" strike="noStrike" spc="-1" dirty="0" err="1">
                <a:solidFill>
                  <a:schemeClr val="tx2">
                    <a:lumMod val="75000"/>
                  </a:schemeClr>
                </a:solidFill>
                <a:uFill>
                  <a:solidFill>
                    <a:srgbClr val="FFFFFF"/>
                  </a:solidFill>
                </a:uFill>
                <a:latin typeface="Calibri" panose="020F0502020204030204" pitchFamily="34" charset="0"/>
                <a:cs typeface="Calibri" panose="020F0502020204030204" pitchFamily="34" charset="0"/>
              </a:rPr>
              <a:t>Sivaiah</a:t>
            </a:r>
            <a:r>
              <a:rPr lang="en-IN" sz="2400" b="1" strike="noStrike" spc="-1" dirty="0">
                <a:solidFill>
                  <a:schemeClr val="tx2">
                    <a:lumMod val="75000"/>
                  </a:schemeClr>
                </a:solidFill>
                <a:uFill>
                  <a:solidFill>
                    <a:srgbClr val="FFFFFF"/>
                  </a:solidFill>
                </a:uFill>
                <a:latin typeface="Calibri" panose="020F0502020204030204" pitchFamily="34" charset="0"/>
                <a:cs typeface="Calibri" panose="020F0502020204030204" pitchFamily="34" charset="0"/>
              </a:rPr>
              <a:t> </a:t>
            </a:r>
            <a:r>
              <a:rPr lang="en-IN" sz="2400" b="1" strike="noStrike" spc="-1" dirty="0" err="1">
                <a:solidFill>
                  <a:schemeClr val="tx2">
                    <a:lumMod val="75000"/>
                  </a:schemeClr>
                </a:solidFill>
                <a:uFill>
                  <a:solidFill>
                    <a:srgbClr val="FFFFFF"/>
                  </a:solidFill>
                </a:uFill>
                <a:latin typeface="Calibri" panose="020F0502020204030204" pitchFamily="34" charset="0"/>
                <a:cs typeface="Calibri" panose="020F0502020204030204" pitchFamily="34" charset="0"/>
              </a:rPr>
              <a:t>Polagani</a:t>
            </a:r>
            <a:r>
              <a:rPr lang="en-IN" sz="2400" b="1" spc="-1" dirty="0">
                <a:solidFill>
                  <a:schemeClr val="tx2">
                    <a:lumMod val="75000"/>
                  </a:schemeClr>
                </a:solidFill>
                <a:uFill>
                  <a:solidFill>
                    <a:srgbClr val="FFFFFF"/>
                  </a:solidFill>
                </a:uFill>
                <a:latin typeface="Calibri" panose="020F0502020204030204" pitchFamily="34" charset="0"/>
                <a:cs typeface="Calibri" panose="020F0502020204030204" pitchFamily="34" charset="0"/>
              </a:rPr>
              <a:t> ( U3227301 )</a:t>
            </a:r>
            <a:endParaRPr lang="en-IN" sz="24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FC9AE8B-6DCE-AF15-9334-C8AEC5AD50BC}"/>
              </a:ext>
            </a:extLst>
          </p:cNvPr>
          <p:cNvSpPr txBox="1"/>
          <p:nvPr/>
        </p:nvSpPr>
        <p:spPr>
          <a:xfrm>
            <a:off x="2542478" y="2047957"/>
            <a:ext cx="1505414" cy="369332"/>
          </a:xfrm>
          <a:prstGeom prst="rect">
            <a:avLst/>
          </a:prstGeom>
          <a:noFill/>
        </p:spPr>
        <p:txBody>
          <a:bodyPr wrap="square" rtlCol="0">
            <a:spAutoFit/>
          </a:bodyPr>
          <a:lstStyle/>
          <a:p>
            <a:r>
              <a:rPr lang="en-AU" b="1" i="0" u="none" strike="noStrike" dirty="0">
                <a:solidFill>
                  <a:schemeClr val="tx2"/>
                </a:solidFill>
                <a:effectLst/>
                <a:latin typeface="IBM Plex Sans" panose="020B0503050203000203" pitchFamily="34" charset="0"/>
              </a:rPr>
              <a:t>March 2023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39920" y="624240"/>
            <a:ext cx="11064240" cy="1280520"/>
          </a:xfrm>
          <a:prstGeom prst="rect">
            <a:avLst/>
          </a:prstGeom>
          <a:noFill/>
          <a:ln>
            <a:noFill/>
          </a:ln>
        </p:spPr>
        <p:txBody>
          <a:bodyPr/>
          <a:lstStyle/>
          <a:p>
            <a:pPr algn="ctr">
              <a:lnSpc>
                <a:spcPct val="100000"/>
              </a:lnSpc>
            </a:pPr>
            <a:r>
              <a:rPr lang="en-AU" sz="2800" b="1" i="0" u="none" strike="noStrike" dirty="0">
                <a:solidFill>
                  <a:schemeClr val="accent1"/>
                </a:solidFill>
                <a:effectLst/>
                <a:latin typeface="Calibri" panose="020F0502020204030204" pitchFamily="34" charset="0"/>
                <a:cs typeface="Calibri" panose="020F0502020204030204" pitchFamily="34" charset="0"/>
              </a:rPr>
              <a:t>Classification – Support Vector Machine</a:t>
            </a:r>
            <a:endPar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464F2E5-5B0A-E4CF-0CAB-4CBED950A225}"/>
              </a:ext>
            </a:extLst>
          </p:cNvPr>
          <p:cNvPicPr>
            <a:picLocks noChangeAspect="1"/>
          </p:cNvPicPr>
          <p:nvPr/>
        </p:nvPicPr>
        <p:blipFill>
          <a:blip r:embed="rId2"/>
          <a:stretch>
            <a:fillRect/>
          </a:stretch>
        </p:blipFill>
        <p:spPr>
          <a:xfrm>
            <a:off x="3115060" y="4253572"/>
            <a:ext cx="6530743" cy="1060342"/>
          </a:xfrm>
          <a:prstGeom prst="rect">
            <a:avLst/>
          </a:prstGeom>
        </p:spPr>
      </p:pic>
      <p:sp>
        <p:nvSpPr>
          <p:cNvPr id="3" name="TextBox 2">
            <a:extLst>
              <a:ext uri="{FF2B5EF4-FFF2-40B4-BE49-F238E27FC236}">
                <a16:creationId xmlns:a16="http://schemas.microsoft.com/office/drawing/2014/main" id="{101B1650-AAEA-52F6-E2B9-583C09A7A838}"/>
              </a:ext>
            </a:extLst>
          </p:cNvPr>
          <p:cNvSpPr txBox="1"/>
          <p:nvPr/>
        </p:nvSpPr>
        <p:spPr>
          <a:xfrm>
            <a:off x="2497873" y="1494263"/>
            <a:ext cx="8263054" cy="2665153"/>
          </a:xfrm>
          <a:prstGeom prst="rect">
            <a:avLst/>
          </a:prstGeom>
          <a:noFill/>
        </p:spPr>
        <p:txBody>
          <a:bodyPr wrap="square" rtlCol="0">
            <a:spAutoFit/>
          </a:bodyPr>
          <a:lstStyle/>
          <a:p>
            <a:pPr algn="just">
              <a:lnSpc>
                <a:spcPct val="150000"/>
              </a:lnSpc>
              <a:spcAft>
                <a:spcPts val="200"/>
              </a:spcAft>
            </a:pPr>
            <a:r>
              <a:rPr lang="en-AU" sz="1600" b="0" i="0" u="none" strike="noStrike" dirty="0">
                <a:solidFill>
                  <a:srgbClr val="252525"/>
                </a:solidFill>
                <a:effectLst/>
                <a:latin typeface="Calibri" panose="020F0502020204030204" pitchFamily="34" charset="0"/>
                <a:cs typeface="Calibri" panose="020F0502020204030204" pitchFamily="34" charset="0"/>
              </a:rPr>
              <a:t>The target variable is 'Crash Type', while the feature variables are 'Age Group', 'Gender', 'State', 'Time of day', 'Day of the week', and 'Road User'. The categorical feature variables are then converted to numerical variables using one-hot encoding. The data are separated into training and testing collections. The training set comprises 80% of the data, while the assessment set comprises 20%. Finally, the classifier predicts the trial set's target variable to calculate the classifier's accuracy.</a:t>
            </a:r>
          </a:p>
          <a:p>
            <a:pPr algn="just">
              <a:lnSpc>
                <a:spcPct val="150000"/>
              </a:lnSpc>
              <a:spcAft>
                <a:spcPts val="200"/>
              </a:spcAft>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87980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39920" y="624240"/>
            <a:ext cx="11064240" cy="841489"/>
          </a:xfrm>
          <a:prstGeom prst="rect">
            <a:avLst/>
          </a:prstGeom>
          <a:noFill/>
          <a:ln>
            <a:noFill/>
          </a:ln>
        </p:spPr>
        <p:txBody>
          <a:bodyPr/>
          <a:lstStyle/>
          <a:p>
            <a:pPr algn="ctr">
              <a:lnSpc>
                <a:spcPct val="100000"/>
              </a:lnSpc>
            </a:pPr>
            <a:r>
              <a:rPr lang="en-AU" sz="2800" b="1" i="0" u="none" strike="noStrike" dirty="0">
                <a:solidFill>
                  <a:schemeClr val="accent1"/>
                </a:solidFill>
                <a:effectLst/>
                <a:latin typeface="Calibri" panose="020F0502020204030204" pitchFamily="34" charset="0"/>
                <a:cs typeface="Calibri" panose="020F0502020204030204" pitchFamily="34" charset="0"/>
              </a:rPr>
              <a:t>Classification – Report</a:t>
            </a:r>
            <a:endPar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4D83532-2CC8-FCA7-309F-2F208A00D4E9}"/>
              </a:ext>
            </a:extLst>
          </p:cNvPr>
          <p:cNvPicPr>
            <a:picLocks noChangeAspect="1"/>
          </p:cNvPicPr>
          <p:nvPr/>
        </p:nvPicPr>
        <p:blipFill>
          <a:blip r:embed="rId2"/>
          <a:stretch>
            <a:fillRect/>
          </a:stretch>
        </p:blipFill>
        <p:spPr>
          <a:xfrm>
            <a:off x="2374527" y="1793314"/>
            <a:ext cx="7700210" cy="3841003"/>
          </a:xfrm>
          <a:prstGeom prst="rect">
            <a:avLst/>
          </a:prstGeom>
        </p:spPr>
      </p:pic>
    </p:spTree>
    <p:extLst>
      <p:ext uri="{BB962C8B-B14F-4D97-AF65-F5344CB8AC3E}">
        <p14:creationId xmlns:p14="http://schemas.microsoft.com/office/powerpoint/2010/main" val="9433926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275025" y="645157"/>
            <a:ext cx="9905760" cy="771048"/>
          </a:xfrm>
          <a:prstGeom prst="rect">
            <a:avLst/>
          </a:prstGeom>
          <a:noFill/>
          <a:ln>
            <a:noFill/>
          </a:ln>
        </p:spPr>
        <p:txBody>
          <a:bodyPr/>
          <a:lstStyle/>
          <a:p>
            <a:pPr algn="ctr">
              <a:lnSpc>
                <a:spcPct val="100000"/>
              </a:lnSpc>
            </a:pPr>
            <a:r>
              <a:rPr lang="en-AU" sz="3600" b="1" i="0" u="none" strike="noStrike" dirty="0">
                <a:solidFill>
                  <a:schemeClr val="accent1"/>
                </a:solidFill>
                <a:effectLst/>
                <a:latin typeface="Lato Extended"/>
              </a:rPr>
              <a:t> Implementation and Deployment</a:t>
            </a:r>
            <a:endParaRPr lang="en-US" sz="18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CFCBB13E-F9EC-6CBC-0C41-404C3533B104}"/>
              </a:ext>
            </a:extLst>
          </p:cNvPr>
          <p:cNvPicPr>
            <a:picLocks noChangeAspect="1"/>
          </p:cNvPicPr>
          <p:nvPr/>
        </p:nvPicPr>
        <p:blipFill>
          <a:blip r:embed="rId2"/>
          <a:stretch>
            <a:fillRect/>
          </a:stretch>
        </p:blipFill>
        <p:spPr>
          <a:xfrm>
            <a:off x="2765504" y="1715919"/>
            <a:ext cx="7427067" cy="2436392"/>
          </a:xfrm>
          <a:prstGeom prst="rect">
            <a:avLst/>
          </a:prstGeom>
        </p:spPr>
      </p:pic>
      <p:sp>
        <p:nvSpPr>
          <p:cNvPr id="5" name="Rectangle 4">
            <a:extLst>
              <a:ext uri="{FF2B5EF4-FFF2-40B4-BE49-F238E27FC236}">
                <a16:creationId xmlns:a16="http://schemas.microsoft.com/office/drawing/2014/main" id="{1DC446BA-F304-3BD8-3C8F-09F7996A4672}"/>
              </a:ext>
            </a:extLst>
          </p:cNvPr>
          <p:cNvSpPr/>
          <p:nvPr/>
        </p:nvSpPr>
        <p:spPr>
          <a:xfrm>
            <a:off x="2765504" y="3020998"/>
            <a:ext cx="1605775" cy="58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5716B1-8D9C-3BA0-0E94-A1630AC3A02A}"/>
              </a:ext>
            </a:extLst>
          </p:cNvPr>
          <p:cNvSpPr txBox="1"/>
          <p:nvPr/>
        </p:nvSpPr>
        <p:spPr>
          <a:xfrm>
            <a:off x="2765504" y="3002959"/>
            <a:ext cx="1795345" cy="523220"/>
          </a:xfrm>
          <a:prstGeom prst="rect">
            <a:avLst/>
          </a:prstGeom>
          <a:noFill/>
        </p:spPr>
        <p:txBody>
          <a:bodyPr wrap="square" rtlCol="0">
            <a:spAutoFit/>
          </a:bodyPr>
          <a:lstStyle/>
          <a:p>
            <a:r>
              <a:rPr lang="en-US" sz="1400" b="1" dirty="0"/>
              <a:t>app.py</a:t>
            </a:r>
          </a:p>
          <a:p>
            <a:r>
              <a:rPr lang="en-US" sz="1400" b="1" dirty="0" err="1"/>
              <a:t>requirements.txt</a:t>
            </a:r>
            <a:endParaRPr lang="en-US" sz="1400" b="1" dirty="0"/>
          </a:p>
        </p:txBody>
      </p:sp>
      <p:sp>
        <p:nvSpPr>
          <p:cNvPr id="3" name="TextBox 2">
            <a:extLst>
              <a:ext uri="{FF2B5EF4-FFF2-40B4-BE49-F238E27FC236}">
                <a16:creationId xmlns:a16="http://schemas.microsoft.com/office/drawing/2014/main" id="{74B2FD58-DA36-394B-6E46-5765D1D1633B}"/>
              </a:ext>
            </a:extLst>
          </p:cNvPr>
          <p:cNvSpPr txBox="1"/>
          <p:nvPr/>
        </p:nvSpPr>
        <p:spPr>
          <a:xfrm>
            <a:off x="2447365" y="4572000"/>
            <a:ext cx="8001000" cy="1754326"/>
          </a:xfrm>
          <a:prstGeom prst="rect">
            <a:avLst/>
          </a:prstGeom>
          <a:noFill/>
        </p:spPr>
        <p:txBody>
          <a:bodyPr wrap="square" rtlCol="0">
            <a:spAutoFit/>
          </a:bodyPr>
          <a:lstStyle/>
          <a:p>
            <a:r>
              <a:rPr lang="en-US" dirty="0"/>
              <a:t>I have implemented the capstone project to represent in GUI, I have used </a:t>
            </a:r>
            <a:r>
              <a:rPr lang="en-US" dirty="0" err="1"/>
              <a:t>streamlit</a:t>
            </a:r>
            <a:r>
              <a:rPr lang="en-US" dirty="0"/>
              <a:t>. This code stored in central repository of </a:t>
            </a:r>
            <a:r>
              <a:rPr lang="en-US" dirty="0" err="1"/>
              <a:t>github</a:t>
            </a:r>
            <a:r>
              <a:rPr lang="en-US" dirty="0"/>
              <a:t> from there I am accessing the files to deploy them in </a:t>
            </a:r>
            <a:r>
              <a:rPr lang="en-US" dirty="0" err="1"/>
              <a:t>streamlit</a:t>
            </a:r>
            <a:r>
              <a:rPr lang="en-US" dirty="0"/>
              <a:t>. After deploying we get an </a:t>
            </a:r>
            <a:r>
              <a:rPr lang="en-US" dirty="0" err="1"/>
              <a:t>url</a:t>
            </a:r>
            <a:r>
              <a:rPr lang="en-US" dirty="0"/>
              <a:t> to access, which is below.</a:t>
            </a:r>
            <a:br>
              <a:rPr lang="en-US" dirty="0"/>
            </a:br>
            <a:br>
              <a:rPr lang="en-US" dirty="0"/>
            </a:br>
            <a:r>
              <a:rPr lang="en-US" dirty="0">
                <a:solidFill>
                  <a:schemeClr val="tx2"/>
                </a:solidFill>
              </a:rPr>
              <a:t>https://sivaiagpolagani-capstone-project-app-u4n3or.streamlit.app/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275025" y="645157"/>
            <a:ext cx="9905760" cy="771048"/>
          </a:xfrm>
          <a:prstGeom prst="rect">
            <a:avLst/>
          </a:prstGeom>
          <a:noFill/>
          <a:ln>
            <a:noFill/>
          </a:ln>
        </p:spPr>
        <p:txBody>
          <a:bodyPr/>
          <a:lstStyle/>
          <a:p>
            <a:pPr algn="ctr">
              <a:lnSpc>
                <a:spcPct val="100000"/>
              </a:lnSpc>
            </a:pPr>
            <a:r>
              <a:rPr lang="en-AU" sz="3600" b="1" i="0" u="none" strike="noStrike" dirty="0">
                <a:solidFill>
                  <a:schemeClr val="accent1"/>
                </a:solidFill>
                <a:effectLst/>
                <a:latin typeface="Lato Extended"/>
              </a:rPr>
              <a:t>GitHub Central </a:t>
            </a:r>
            <a:r>
              <a:rPr lang="en-AU" sz="3600" b="1" i="0" u="none" strike="noStrike" dirty="0" err="1">
                <a:solidFill>
                  <a:schemeClr val="accent1"/>
                </a:solidFill>
                <a:effectLst/>
                <a:latin typeface="Lato Extended"/>
              </a:rPr>
              <a:t>Repositry</a:t>
            </a:r>
            <a:endParaRPr lang="en-US" sz="18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1DC446BA-F304-3BD8-3C8F-09F7996A4672}"/>
              </a:ext>
            </a:extLst>
          </p:cNvPr>
          <p:cNvSpPr/>
          <p:nvPr/>
        </p:nvSpPr>
        <p:spPr>
          <a:xfrm>
            <a:off x="2765504" y="3451302"/>
            <a:ext cx="1605775" cy="585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5716B1-8D9C-3BA0-0E94-A1630AC3A02A}"/>
              </a:ext>
            </a:extLst>
          </p:cNvPr>
          <p:cNvSpPr txBox="1"/>
          <p:nvPr/>
        </p:nvSpPr>
        <p:spPr>
          <a:xfrm>
            <a:off x="2765504" y="3473604"/>
            <a:ext cx="1795345" cy="523220"/>
          </a:xfrm>
          <a:prstGeom prst="rect">
            <a:avLst/>
          </a:prstGeom>
          <a:noFill/>
        </p:spPr>
        <p:txBody>
          <a:bodyPr wrap="square" rtlCol="0">
            <a:spAutoFit/>
          </a:bodyPr>
          <a:lstStyle/>
          <a:p>
            <a:r>
              <a:rPr lang="en-US" sz="1400" b="1" dirty="0"/>
              <a:t>app.py</a:t>
            </a:r>
          </a:p>
          <a:p>
            <a:r>
              <a:rPr lang="en-US" sz="1400" b="1" dirty="0" err="1"/>
              <a:t>requirements.txt</a:t>
            </a:r>
            <a:endParaRPr lang="en-US" sz="1400" b="1" dirty="0"/>
          </a:p>
        </p:txBody>
      </p:sp>
      <p:pic>
        <p:nvPicPr>
          <p:cNvPr id="3" name="Picture 2">
            <a:extLst>
              <a:ext uri="{FF2B5EF4-FFF2-40B4-BE49-F238E27FC236}">
                <a16:creationId xmlns:a16="http://schemas.microsoft.com/office/drawing/2014/main" id="{7905C74E-3F90-5110-2391-233DA82E48DA}"/>
              </a:ext>
            </a:extLst>
          </p:cNvPr>
          <p:cNvPicPr>
            <a:picLocks noChangeAspect="1"/>
          </p:cNvPicPr>
          <p:nvPr/>
        </p:nvPicPr>
        <p:blipFill>
          <a:blip r:embed="rId2"/>
          <a:stretch>
            <a:fillRect/>
          </a:stretch>
        </p:blipFill>
        <p:spPr>
          <a:xfrm>
            <a:off x="2341705" y="1634293"/>
            <a:ext cx="7772400" cy="4804896"/>
          </a:xfrm>
          <a:prstGeom prst="rect">
            <a:avLst/>
          </a:prstGeom>
        </p:spPr>
      </p:pic>
    </p:spTree>
    <p:extLst>
      <p:ext uri="{BB962C8B-B14F-4D97-AF65-F5344CB8AC3E}">
        <p14:creationId xmlns:p14="http://schemas.microsoft.com/office/powerpoint/2010/main" val="2900171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3"/>
          <p:cNvSpPr/>
          <p:nvPr/>
        </p:nvSpPr>
        <p:spPr>
          <a:xfrm>
            <a:off x="2071382" y="1058576"/>
            <a:ext cx="9356040" cy="23704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4E81BD"/>
              </a:solidFill>
              <a:uFill>
                <a:solidFill>
                  <a:srgbClr val="FFFFFF"/>
                </a:solidFill>
              </a:uFill>
              <a:latin typeface="Arial"/>
            </a:endParaRPr>
          </a:p>
          <a:p>
            <a:pPr>
              <a:lnSpc>
                <a:spcPct val="100000"/>
              </a:lnSpc>
            </a:pPr>
            <a:endParaRPr lang="en-IN" sz="1800" b="0" strike="noStrike" spc="-1" dirty="0">
              <a:solidFill>
                <a:srgbClr val="4E81BD"/>
              </a:solidFill>
              <a:uFill>
                <a:solidFill>
                  <a:srgbClr val="FFFFFF"/>
                </a:solidFill>
              </a:uFill>
              <a:latin typeface="Arial"/>
            </a:endParaRPr>
          </a:p>
          <a:p>
            <a:pPr>
              <a:lnSpc>
                <a:spcPct val="100000"/>
              </a:lnSpc>
            </a:pPr>
            <a:endParaRPr lang="en-IN" sz="1800" b="0" strike="noStrike" spc="-1" dirty="0">
              <a:solidFill>
                <a:srgbClr val="4E81BD"/>
              </a:solidFill>
              <a:uFill>
                <a:solidFill>
                  <a:srgbClr val="FFFFFF"/>
                </a:solidFill>
              </a:uFill>
              <a:latin typeface="Arial"/>
            </a:endParaRPr>
          </a:p>
          <a:p>
            <a:pPr>
              <a:lnSpc>
                <a:spcPct val="100000"/>
              </a:lnSpc>
            </a:pPr>
            <a:endParaRPr lang="en-IN" sz="1800" b="0" strike="noStrike" spc="-1" dirty="0">
              <a:solidFill>
                <a:srgbClr val="4E81BD"/>
              </a:solidFill>
              <a:uFill>
                <a:solidFill>
                  <a:srgbClr val="FFFFFF"/>
                </a:solidFill>
              </a:uFill>
              <a:latin typeface="Arial"/>
            </a:endParaRPr>
          </a:p>
          <a:p>
            <a:pPr>
              <a:lnSpc>
                <a:spcPct val="100000"/>
              </a:lnSpc>
            </a:pPr>
            <a:endParaRPr lang="en-IN" sz="1800" b="0" strike="noStrike" spc="-1" dirty="0">
              <a:solidFill>
                <a:srgbClr val="4E81BD"/>
              </a:solidFill>
              <a:uFill>
                <a:solidFill>
                  <a:srgbClr val="FFFFFF"/>
                </a:solidFill>
              </a:uFill>
              <a:latin typeface="Arial"/>
            </a:endParaRPr>
          </a:p>
          <a:p>
            <a:pPr>
              <a:lnSpc>
                <a:spcPct val="100000"/>
              </a:lnSpc>
            </a:pPr>
            <a:r>
              <a:rPr lang="en-IN" sz="8000" b="0" strike="noStrike" spc="-1" dirty="0">
                <a:solidFill>
                  <a:srgbClr val="4E81BD"/>
                </a:solidFill>
                <a:uFill>
                  <a:solidFill>
                    <a:srgbClr val="FFFFFF"/>
                  </a:solidFill>
                </a:uFill>
                <a:latin typeface="Times New Roman"/>
              </a:rPr>
              <a:t>		</a:t>
            </a:r>
            <a:r>
              <a:rPr lang="en-IN" sz="8000" b="1" strike="noStrike" spc="-1" dirty="0">
                <a:solidFill>
                  <a:srgbClr val="4E81BD"/>
                </a:solidFill>
                <a:uFill>
                  <a:solidFill>
                    <a:srgbClr val="FFFFFF"/>
                  </a:solidFill>
                </a:uFill>
                <a:latin typeface="Times New Roman"/>
              </a:rPr>
              <a:t>Thank You</a:t>
            </a:r>
            <a:endParaRPr lang="en-IN" sz="1800" b="0" strike="noStrike" spc="-1" dirty="0">
              <a:solidFill>
                <a:srgbClr val="4E81BD"/>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9D475F8-8B81-FF78-1778-F3F8EA7EC5C3}"/>
              </a:ext>
            </a:extLst>
          </p:cNvPr>
          <p:cNvSpPr txBox="1"/>
          <p:nvPr/>
        </p:nvSpPr>
        <p:spPr>
          <a:xfrm>
            <a:off x="1640280" y="999175"/>
            <a:ext cx="8911440" cy="1280520"/>
          </a:xfrm>
          <a:prstGeom prst="rect">
            <a:avLst/>
          </a:prstGeom>
          <a:noFill/>
          <a:ln>
            <a:noFill/>
          </a:ln>
        </p:spPr>
        <p:txBody>
          <a:bodyPr/>
          <a:lstStyle/>
          <a:p>
            <a:pPr algn="ctr">
              <a:lnSpc>
                <a:spcPct val="100000"/>
              </a:lnSpc>
            </a:pPr>
            <a:r>
              <a:rPr lang="en-US" sz="3600" b="1" strike="noStrike" spc="-1" dirty="0">
                <a:solidFill>
                  <a:srgbClr val="4E81BD"/>
                </a:solidFill>
                <a:uFill>
                  <a:solidFill>
                    <a:srgbClr val="FFFFFF"/>
                  </a:solidFill>
                </a:uFill>
                <a:latin typeface="Calibri" panose="020F0502020204030204" pitchFamily="34" charset="0"/>
                <a:cs typeface="Calibri" panose="020F0502020204030204" pitchFamily="34" charset="0"/>
              </a:rPr>
              <a:t>Overview</a:t>
            </a:r>
            <a:endParaRPr lang="en-US" sz="1800" b="1" strike="noStrike" spc="-1" dirty="0">
              <a:solidFill>
                <a:srgbClr val="4E81BD"/>
              </a:solidFill>
              <a:uFill>
                <a:solidFill>
                  <a:srgbClr val="FFFFFF"/>
                </a:solidFill>
              </a:uFill>
              <a:latin typeface="Calibri" panose="020F0502020204030204" pitchFamily="34" charset="0"/>
              <a:cs typeface="Calibri" panose="020F0502020204030204" pitchFamily="34" charset="0"/>
            </a:endParaRPr>
          </a:p>
        </p:txBody>
      </p:sp>
      <p:sp>
        <p:nvSpPr>
          <p:cNvPr id="3" name="TextShape 2">
            <a:extLst>
              <a:ext uri="{FF2B5EF4-FFF2-40B4-BE49-F238E27FC236}">
                <a16:creationId xmlns:a16="http://schemas.microsoft.com/office/drawing/2014/main" id="{338420D3-F3A6-0DE2-32A4-442CFD525823}"/>
              </a:ext>
            </a:extLst>
          </p:cNvPr>
          <p:cNvSpPr txBox="1"/>
          <p:nvPr/>
        </p:nvSpPr>
        <p:spPr>
          <a:xfrm>
            <a:off x="1812960" y="2135302"/>
            <a:ext cx="9394015" cy="3723523"/>
          </a:xfrm>
          <a:prstGeom prst="rect">
            <a:avLst/>
          </a:prstGeom>
          <a:noFill/>
          <a:ln>
            <a:noFill/>
          </a:ln>
        </p:spPr>
        <p:txBody>
          <a:bodyPr/>
          <a:lstStyle/>
          <a:p>
            <a:pPr>
              <a:lnSpc>
                <a:spcPct val="150000"/>
              </a:lnSpc>
            </a:pPr>
            <a:r>
              <a:rPr lang="en-AU" sz="1600" b="0" strike="noStrike" spc="-1" dirty="0">
                <a:solidFill>
                  <a:srgbClr val="000000"/>
                </a:solidFill>
                <a:uFill>
                  <a:solidFill>
                    <a:srgbClr val="FFFFFF"/>
                  </a:solidFill>
                </a:uFill>
                <a:latin typeface="Calibri" panose="020F0502020204030204" pitchFamily="34" charset="0"/>
                <a:cs typeface="Calibri" panose="020F0502020204030204" pitchFamily="34" charset="0"/>
              </a:rPr>
              <a:t>The Australian Road Deaths Database provides the state and territory road safety authorities with fundamental information regarding road transport crash fatalities that have been recorded by the police on a monthly basis. These fatalities have occurred in Australia on March 2023.</a:t>
            </a:r>
          </a:p>
          <a:p>
            <a:pPr>
              <a:lnSpc>
                <a:spcPct val="150000"/>
              </a:lnSpc>
            </a:pPr>
            <a:endParaRPr lang="en-AU" sz="1600"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50000"/>
              </a:lnSpc>
            </a:pPr>
            <a:r>
              <a:rPr lang="en-AU" sz="1600" b="1" i="0" u="none" strike="noStrike" dirty="0">
                <a:solidFill>
                  <a:schemeClr val="accent1"/>
                </a:solidFill>
                <a:effectLst/>
                <a:latin typeface="IBM Plex Sans" panose="020B0503050203000203" pitchFamily="34" charset="0"/>
              </a:rPr>
              <a:t>Source: </a:t>
            </a:r>
            <a:br>
              <a:rPr lang="en-AU" sz="1600" dirty="0"/>
            </a:br>
            <a:r>
              <a:rPr lang="en-AU" sz="1600" b="0" i="0" u="none" strike="noStrike" dirty="0">
                <a:solidFill>
                  <a:srgbClr val="000000"/>
                </a:solidFill>
                <a:effectLst/>
                <a:latin typeface="IBM Plex Sans" panose="020B0503050203000203" pitchFamily="34" charset="0"/>
                <a:hlinkClick r:id="rId2"/>
              </a:rPr>
              <a:t>https://data.gov.au/data/dataset/5b530fb8-526e-4fbf-b0f6-aa24e84e4277/resource/fd646fdc-7788-4bea-a736-e4aeb0dd09a8/download/ardd_fatalities.csv</a:t>
            </a:r>
            <a:endParaRPr lang="en-US" sz="1600" b="0" strike="noStrike" spc="-1" dirty="0">
              <a:solidFill>
                <a:srgbClr val="404040"/>
              </a:solidFill>
              <a:uFill>
                <a:solidFill>
                  <a:srgbClr val="FFFFFF"/>
                </a:solidFill>
              </a:u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9D475F8-8B81-FF78-1778-F3F8EA7EC5C3}"/>
              </a:ext>
            </a:extLst>
          </p:cNvPr>
          <p:cNvSpPr txBox="1"/>
          <p:nvPr/>
        </p:nvSpPr>
        <p:spPr>
          <a:xfrm>
            <a:off x="1640280" y="999175"/>
            <a:ext cx="8911440" cy="1280520"/>
          </a:xfrm>
          <a:prstGeom prst="rect">
            <a:avLst/>
          </a:prstGeom>
          <a:noFill/>
          <a:ln>
            <a:noFill/>
          </a:ln>
        </p:spPr>
        <p:txBody>
          <a:bodyPr/>
          <a:lstStyle/>
          <a:p>
            <a:pPr algn="ctr">
              <a:lnSpc>
                <a:spcPct val="100000"/>
              </a:lnSpc>
            </a:pPr>
            <a:r>
              <a:rPr lang="en-US" sz="3600" b="1" strike="noStrike" spc="-1" dirty="0">
                <a:solidFill>
                  <a:srgbClr val="4E81BD"/>
                </a:solidFill>
                <a:uFill>
                  <a:solidFill>
                    <a:srgbClr val="FFFFFF"/>
                  </a:solidFill>
                </a:uFill>
                <a:latin typeface="Calibri" panose="020F0502020204030204" pitchFamily="34" charset="0"/>
                <a:cs typeface="Calibri" panose="020F0502020204030204" pitchFamily="34" charset="0"/>
              </a:rPr>
              <a:t>Dataset</a:t>
            </a:r>
            <a:endParaRPr lang="en-US" sz="1800" b="1" strike="noStrike" spc="-1" dirty="0">
              <a:solidFill>
                <a:srgbClr val="4E81BD"/>
              </a:solidFill>
              <a:uFill>
                <a:solidFill>
                  <a:srgbClr val="FFFFFF"/>
                </a:solidFill>
              </a:u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42F80B4-2A2C-BE92-1F73-A3D60500E392}"/>
              </a:ext>
            </a:extLst>
          </p:cNvPr>
          <p:cNvPicPr>
            <a:picLocks noChangeAspect="1"/>
          </p:cNvPicPr>
          <p:nvPr/>
        </p:nvPicPr>
        <p:blipFill>
          <a:blip r:embed="rId2"/>
          <a:stretch>
            <a:fillRect/>
          </a:stretch>
        </p:blipFill>
        <p:spPr>
          <a:xfrm>
            <a:off x="1517618" y="2077350"/>
            <a:ext cx="10116216" cy="3397898"/>
          </a:xfrm>
          <a:prstGeom prst="rect">
            <a:avLst/>
          </a:prstGeom>
        </p:spPr>
      </p:pic>
    </p:spTree>
    <p:extLst>
      <p:ext uri="{BB962C8B-B14F-4D97-AF65-F5344CB8AC3E}">
        <p14:creationId xmlns:p14="http://schemas.microsoft.com/office/powerpoint/2010/main" val="872605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9D475F8-8B81-FF78-1778-F3F8EA7EC5C3}"/>
              </a:ext>
            </a:extLst>
          </p:cNvPr>
          <p:cNvSpPr txBox="1"/>
          <p:nvPr/>
        </p:nvSpPr>
        <p:spPr>
          <a:xfrm>
            <a:off x="1640280" y="999175"/>
            <a:ext cx="8911440" cy="1280520"/>
          </a:xfrm>
          <a:prstGeom prst="rect">
            <a:avLst/>
          </a:prstGeom>
          <a:noFill/>
          <a:ln>
            <a:noFill/>
          </a:ln>
        </p:spPr>
        <p:txBody>
          <a:bodyPr/>
          <a:lstStyle/>
          <a:p>
            <a:pPr algn="ctr">
              <a:lnSpc>
                <a:spcPct val="100000"/>
              </a:lnSpc>
            </a:pPr>
            <a:r>
              <a:rPr lang="en-US" sz="3600" b="1" strike="noStrike" spc="-1" dirty="0">
                <a:solidFill>
                  <a:srgbClr val="4E81BD"/>
                </a:solidFill>
                <a:uFill>
                  <a:solidFill>
                    <a:srgbClr val="FFFFFF"/>
                  </a:solidFill>
                </a:uFill>
                <a:latin typeface="Calibri" panose="020F0502020204030204" pitchFamily="34" charset="0"/>
                <a:cs typeface="Calibri" panose="020F0502020204030204" pitchFamily="34" charset="0"/>
              </a:rPr>
              <a:t>Dataset</a:t>
            </a:r>
            <a:endParaRPr lang="en-US" sz="1800" b="1" strike="noStrike" spc="-1" dirty="0">
              <a:solidFill>
                <a:srgbClr val="4E81BD"/>
              </a:solidFill>
              <a:uFill>
                <a:solidFill>
                  <a:srgbClr val="FFFFFF"/>
                </a:solidFill>
              </a:u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EFEEBFB-87CB-05C9-6340-20D9681133C3}"/>
              </a:ext>
            </a:extLst>
          </p:cNvPr>
          <p:cNvPicPr>
            <a:picLocks noChangeAspect="1"/>
          </p:cNvPicPr>
          <p:nvPr/>
        </p:nvPicPr>
        <p:blipFill>
          <a:blip r:embed="rId2"/>
          <a:stretch>
            <a:fillRect/>
          </a:stretch>
        </p:blipFill>
        <p:spPr>
          <a:xfrm>
            <a:off x="1395760" y="1854113"/>
            <a:ext cx="9882053" cy="4004712"/>
          </a:xfrm>
          <a:prstGeom prst="rect">
            <a:avLst/>
          </a:prstGeom>
        </p:spPr>
      </p:pic>
    </p:spTree>
    <p:extLst>
      <p:ext uri="{BB962C8B-B14F-4D97-AF65-F5344CB8AC3E}">
        <p14:creationId xmlns:p14="http://schemas.microsoft.com/office/powerpoint/2010/main" val="22473464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379144" y="706603"/>
            <a:ext cx="9110860" cy="743054"/>
          </a:xfrm>
          <a:prstGeom prst="rect">
            <a:avLst/>
          </a:prstGeom>
          <a:noFill/>
          <a:ln>
            <a:noFill/>
          </a:ln>
        </p:spPr>
        <p:txBody>
          <a:bodyPr/>
          <a:lstStyle/>
          <a:p>
            <a:pPr algn="ctr">
              <a:lnSpc>
                <a:spcPct val="100000"/>
              </a:lnSpc>
            </a:pPr>
            <a:r>
              <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rPr>
              <a:t>1) </a:t>
            </a:r>
            <a:r>
              <a:rPr lang="en-AU" sz="2800" b="1" i="0" u="none" strike="noStrike" dirty="0">
                <a:solidFill>
                  <a:schemeClr val="accent1"/>
                </a:solidFill>
                <a:effectLst/>
                <a:latin typeface="Calibri" panose="020F0502020204030204" pitchFamily="34" charset="0"/>
                <a:cs typeface="Calibri" panose="020F0502020204030204" pitchFamily="34" charset="0"/>
              </a:rPr>
              <a:t>Distribution of Road Fatalities by State</a:t>
            </a:r>
            <a:endPar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F614D8E-FB42-EDCC-6AAD-C96CFDFC8920}"/>
              </a:ext>
            </a:extLst>
          </p:cNvPr>
          <p:cNvPicPr>
            <a:picLocks noChangeAspect="1"/>
          </p:cNvPicPr>
          <p:nvPr/>
        </p:nvPicPr>
        <p:blipFill>
          <a:blip r:embed="rId2"/>
          <a:stretch>
            <a:fillRect/>
          </a:stretch>
        </p:blipFill>
        <p:spPr>
          <a:xfrm>
            <a:off x="1137424" y="1777485"/>
            <a:ext cx="5570275" cy="4088056"/>
          </a:xfrm>
          <a:prstGeom prst="rect">
            <a:avLst/>
          </a:prstGeom>
        </p:spPr>
      </p:pic>
      <p:sp>
        <p:nvSpPr>
          <p:cNvPr id="2" name="TextBox 1">
            <a:extLst>
              <a:ext uri="{FF2B5EF4-FFF2-40B4-BE49-F238E27FC236}">
                <a16:creationId xmlns:a16="http://schemas.microsoft.com/office/drawing/2014/main" id="{21269D8B-6B4A-3678-8F61-39273D570078}"/>
              </a:ext>
            </a:extLst>
          </p:cNvPr>
          <p:cNvSpPr txBox="1"/>
          <p:nvPr/>
        </p:nvSpPr>
        <p:spPr>
          <a:xfrm>
            <a:off x="7147931" y="2297152"/>
            <a:ext cx="4449337" cy="2585323"/>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The bar graph shows the distribution of road fatalities by state. X-Axis represents the states which are Qld, Vic, SA, WA, NSW, Tas, NT, ACT and Y-Axis represents the number of fatalities count. Moreover, this data is Australian Road Deaths Database – March 2023 data. Each state are represented by different colors. NSW is with highest fatalities and ACT with lowest fatalities.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4184" y="590787"/>
            <a:ext cx="11064240" cy="628497"/>
          </a:xfrm>
          <a:prstGeom prst="rect">
            <a:avLst/>
          </a:prstGeom>
          <a:noFill/>
          <a:ln>
            <a:noFill/>
          </a:ln>
        </p:spPr>
        <p:txBody>
          <a:bodyPr/>
          <a:lstStyle/>
          <a:p>
            <a:pPr algn="ctr">
              <a:lnSpc>
                <a:spcPct val="100000"/>
              </a:lnSpc>
            </a:pPr>
            <a:r>
              <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rPr>
              <a:t>2) </a:t>
            </a:r>
            <a:r>
              <a:rPr lang="en-AU" sz="2800" b="1" i="0" u="none" strike="noStrike" dirty="0">
                <a:solidFill>
                  <a:schemeClr val="accent1"/>
                </a:solidFill>
                <a:effectLst/>
                <a:latin typeface="Calibri" panose="020F0502020204030204" pitchFamily="34" charset="0"/>
                <a:cs typeface="Calibri" panose="020F0502020204030204" pitchFamily="34" charset="0"/>
              </a:rPr>
              <a:t>Distribution of Road Fatalities by Road User</a:t>
            </a:r>
            <a:endPar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5B9F2E6-13D4-8299-CC3F-5303C289F1FA}"/>
              </a:ext>
            </a:extLst>
          </p:cNvPr>
          <p:cNvPicPr>
            <a:picLocks noChangeAspect="1"/>
          </p:cNvPicPr>
          <p:nvPr/>
        </p:nvPicPr>
        <p:blipFill>
          <a:blip r:embed="rId2"/>
          <a:stretch>
            <a:fillRect/>
          </a:stretch>
        </p:blipFill>
        <p:spPr>
          <a:xfrm>
            <a:off x="191429" y="1557849"/>
            <a:ext cx="8143624" cy="4887556"/>
          </a:xfrm>
          <a:prstGeom prst="rect">
            <a:avLst/>
          </a:prstGeom>
        </p:spPr>
      </p:pic>
      <p:sp>
        <p:nvSpPr>
          <p:cNvPr id="2" name="TextBox 1">
            <a:extLst>
              <a:ext uri="{FF2B5EF4-FFF2-40B4-BE49-F238E27FC236}">
                <a16:creationId xmlns:a16="http://schemas.microsoft.com/office/drawing/2014/main" id="{4CB42611-8126-2418-19CB-02C3402A70F6}"/>
              </a:ext>
            </a:extLst>
          </p:cNvPr>
          <p:cNvSpPr txBox="1"/>
          <p:nvPr/>
        </p:nvSpPr>
        <p:spPr>
          <a:xfrm>
            <a:off x="8530683" y="1471962"/>
            <a:ext cx="3077736" cy="4801314"/>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The bar graph shows the distribution of road fatalities by Road User. X-Axis represents the type of road users which are Driver, Motorcycle rider, passenger, </a:t>
            </a:r>
            <a:r>
              <a:rPr lang="en-US" dirty="0" err="1">
                <a:latin typeface="Calibri" panose="020F0502020204030204" pitchFamily="34" charset="0"/>
                <a:cs typeface="Calibri" panose="020F0502020204030204" pitchFamily="34" charset="0"/>
              </a:rPr>
              <a:t>pedial</a:t>
            </a:r>
            <a:r>
              <a:rPr lang="en-US" dirty="0">
                <a:latin typeface="Calibri" panose="020F0502020204030204" pitchFamily="34" charset="0"/>
                <a:cs typeface="Calibri" panose="020F0502020204030204" pitchFamily="34" charset="0"/>
              </a:rPr>
              <a:t> cyclist and other/-9 and Y-Axis represents the number of fatalities count. Moreover, this data is Australian Road Deaths Database – March 2023 data. Each road users are represented by different colors. Driver is with highest fatalities and other/-9 with lowest fatalities. -9 represents with no data identification.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4184" y="590787"/>
            <a:ext cx="11064240" cy="628497"/>
          </a:xfrm>
          <a:prstGeom prst="rect">
            <a:avLst/>
          </a:prstGeom>
          <a:noFill/>
          <a:ln>
            <a:noFill/>
          </a:ln>
        </p:spPr>
        <p:txBody>
          <a:bodyPr/>
          <a:lstStyle/>
          <a:p>
            <a:pPr algn="ctr">
              <a:lnSpc>
                <a:spcPct val="100000"/>
              </a:lnSpc>
            </a:pPr>
            <a:r>
              <a:rPr lang="en-US" sz="2800" b="1" spc="-1" dirty="0">
                <a:solidFill>
                  <a:schemeClr val="accent1"/>
                </a:solidFill>
                <a:uFill>
                  <a:solidFill>
                    <a:srgbClr val="FFFFFF"/>
                  </a:solidFill>
                </a:uFill>
                <a:latin typeface="Calibri" panose="020F0502020204030204" pitchFamily="34" charset="0"/>
                <a:cs typeface="Calibri" panose="020F0502020204030204" pitchFamily="34" charset="0"/>
              </a:rPr>
              <a:t>3</a:t>
            </a:r>
            <a:r>
              <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rPr>
              <a:t>) </a:t>
            </a:r>
            <a:r>
              <a:rPr lang="en-AU" sz="2800" b="1" i="0" u="none" strike="noStrike" dirty="0">
                <a:solidFill>
                  <a:schemeClr val="accent1"/>
                </a:solidFill>
                <a:effectLst/>
                <a:latin typeface="Calibri" panose="020F0502020204030204" pitchFamily="34" charset="0"/>
                <a:cs typeface="Calibri" panose="020F0502020204030204" pitchFamily="34" charset="0"/>
              </a:rPr>
              <a:t>Distribution of Road Fatalities by Age Group</a:t>
            </a:r>
            <a:endParaRPr lang="en-US" sz="28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15B57AB-F798-201E-7B7F-C395F742664B}"/>
              </a:ext>
            </a:extLst>
          </p:cNvPr>
          <p:cNvPicPr>
            <a:picLocks noChangeAspect="1"/>
          </p:cNvPicPr>
          <p:nvPr/>
        </p:nvPicPr>
        <p:blipFill>
          <a:blip r:embed="rId2"/>
          <a:stretch>
            <a:fillRect/>
          </a:stretch>
        </p:blipFill>
        <p:spPr>
          <a:xfrm>
            <a:off x="347544" y="1402597"/>
            <a:ext cx="7596443" cy="4964750"/>
          </a:xfrm>
          <a:prstGeom prst="rect">
            <a:avLst/>
          </a:prstGeom>
        </p:spPr>
      </p:pic>
      <p:sp>
        <p:nvSpPr>
          <p:cNvPr id="3" name="TextBox 2">
            <a:extLst>
              <a:ext uri="{FF2B5EF4-FFF2-40B4-BE49-F238E27FC236}">
                <a16:creationId xmlns:a16="http://schemas.microsoft.com/office/drawing/2014/main" id="{213EFB7B-AC2F-1BB1-67FD-BCFEF838934F}"/>
              </a:ext>
            </a:extLst>
          </p:cNvPr>
          <p:cNvSpPr txBox="1"/>
          <p:nvPr/>
        </p:nvSpPr>
        <p:spPr>
          <a:xfrm>
            <a:off x="7943987" y="1402597"/>
            <a:ext cx="3900469" cy="341632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The bar graph shows the distribution of road fatalities by age group. X-Axis represents the age group which are 40-64, 26-39, 17-25, 65-74, 0-16, 75 or older, -9 and Y-Axis represents the count fatalities. Moreover, this data is Australian Road fatalities by age group – March 2023 data. Each age group are represented by different colors. 40-64 and 17-25 age group are having the highest fatalities and -9 with lowest fatalities. </a:t>
            </a:r>
          </a:p>
        </p:txBody>
      </p:sp>
    </p:spTree>
    <p:extLst>
      <p:ext uri="{BB962C8B-B14F-4D97-AF65-F5344CB8AC3E}">
        <p14:creationId xmlns:p14="http://schemas.microsoft.com/office/powerpoint/2010/main" val="357597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4185" y="691146"/>
            <a:ext cx="12071745" cy="628497"/>
          </a:xfrm>
          <a:prstGeom prst="rect">
            <a:avLst/>
          </a:prstGeom>
          <a:noFill/>
          <a:ln>
            <a:noFill/>
          </a:ln>
        </p:spPr>
        <p:txBody>
          <a:bodyPr/>
          <a:lstStyle/>
          <a:p>
            <a:pPr algn="ctr">
              <a:lnSpc>
                <a:spcPct val="100000"/>
              </a:lnSpc>
            </a:pPr>
            <a:r>
              <a:rPr lang="en-US" sz="2400" b="1" strike="noStrike" spc="-1" dirty="0">
                <a:solidFill>
                  <a:schemeClr val="accent1"/>
                </a:solidFill>
                <a:uFill>
                  <a:solidFill>
                    <a:srgbClr val="FFFFFF"/>
                  </a:solidFill>
                </a:uFill>
                <a:latin typeface="Calibri" panose="020F0502020204030204" pitchFamily="34" charset="0"/>
                <a:cs typeface="Calibri" panose="020F0502020204030204" pitchFamily="34" charset="0"/>
              </a:rPr>
              <a:t>4) </a:t>
            </a:r>
            <a:r>
              <a:rPr lang="en-AU" sz="2400" b="1" i="0" u="none" strike="noStrike" dirty="0">
                <a:solidFill>
                  <a:schemeClr val="accent1"/>
                </a:solidFill>
                <a:effectLst/>
                <a:latin typeface="Calibri" panose="020F0502020204030204" pitchFamily="34" charset="0"/>
                <a:cs typeface="Calibri" panose="020F0502020204030204" pitchFamily="34" charset="0"/>
              </a:rPr>
              <a:t>Comparison of Fatalities on Weekends/Weekday vs Night/Day</a:t>
            </a:r>
            <a:endParaRPr lang="en-US" sz="24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C6C181-CD6A-DF93-F824-D694496A34F0}"/>
              </a:ext>
            </a:extLst>
          </p:cNvPr>
          <p:cNvPicPr>
            <a:picLocks noChangeAspect="1"/>
          </p:cNvPicPr>
          <p:nvPr/>
        </p:nvPicPr>
        <p:blipFill>
          <a:blip r:embed="rId2"/>
          <a:stretch>
            <a:fillRect/>
          </a:stretch>
        </p:blipFill>
        <p:spPr>
          <a:xfrm>
            <a:off x="286870" y="1602031"/>
            <a:ext cx="7001436" cy="4804916"/>
          </a:xfrm>
          <a:prstGeom prst="rect">
            <a:avLst/>
          </a:prstGeom>
        </p:spPr>
      </p:pic>
      <p:sp>
        <p:nvSpPr>
          <p:cNvPr id="2" name="TextBox 1">
            <a:extLst>
              <a:ext uri="{FF2B5EF4-FFF2-40B4-BE49-F238E27FC236}">
                <a16:creationId xmlns:a16="http://schemas.microsoft.com/office/drawing/2014/main" id="{B3034867-5C89-E52B-7717-AC274E9B9164}"/>
              </a:ext>
            </a:extLst>
          </p:cNvPr>
          <p:cNvSpPr txBox="1"/>
          <p:nvPr/>
        </p:nvSpPr>
        <p:spPr>
          <a:xfrm>
            <a:off x="7412336" y="1602031"/>
            <a:ext cx="4492794" cy="3139321"/>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The bar graph shows the distribution of road fatalities by Weekends/Weekday vs Night/Day. X-Axis represents the Day of week which are Weekday – Night/Day, Weekend – Night/Day and Y-Axis represents the count fatalities. Moreover, this data is Australian Road fatalities by Day of week – March 2023 data. Each Time of day Night/Day are represented by different colors. Weekday – Day time are having the highest fatalities and – Weekend Day time with lowest fatalities. </a:t>
            </a:r>
          </a:p>
        </p:txBody>
      </p:sp>
    </p:spTree>
    <p:extLst>
      <p:ext uri="{BB962C8B-B14F-4D97-AF65-F5344CB8AC3E}">
        <p14:creationId xmlns:p14="http://schemas.microsoft.com/office/powerpoint/2010/main" val="35934055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38837" y="691146"/>
            <a:ext cx="12071745" cy="628497"/>
          </a:xfrm>
          <a:prstGeom prst="rect">
            <a:avLst/>
          </a:prstGeom>
          <a:noFill/>
          <a:ln>
            <a:noFill/>
          </a:ln>
        </p:spPr>
        <p:txBody>
          <a:bodyPr/>
          <a:lstStyle/>
          <a:p>
            <a:pPr algn="ctr">
              <a:lnSpc>
                <a:spcPct val="100000"/>
              </a:lnSpc>
            </a:pPr>
            <a:r>
              <a:rPr lang="en-US" sz="2600" b="1" spc="-1" dirty="0">
                <a:solidFill>
                  <a:schemeClr val="accent1"/>
                </a:solidFill>
                <a:uFill>
                  <a:solidFill>
                    <a:srgbClr val="FFFFFF"/>
                  </a:solidFill>
                </a:uFill>
                <a:latin typeface="Calibri" panose="020F0502020204030204" pitchFamily="34" charset="0"/>
                <a:cs typeface="Calibri" panose="020F0502020204030204" pitchFamily="34" charset="0"/>
              </a:rPr>
              <a:t>5</a:t>
            </a:r>
            <a:r>
              <a:rPr lang="en-US" sz="2600" b="1" strike="noStrike" spc="-1" dirty="0">
                <a:solidFill>
                  <a:schemeClr val="accent1"/>
                </a:solidFill>
                <a:uFill>
                  <a:solidFill>
                    <a:srgbClr val="FFFFFF"/>
                  </a:solidFill>
                </a:uFill>
                <a:latin typeface="Calibri" panose="020F0502020204030204" pitchFamily="34" charset="0"/>
                <a:cs typeface="Calibri" panose="020F0502020204030204" pitchFamily="34" charset="0"/>
              </a:rPr>
              <a:t>) </a:t>
            </a:r>
            <a:r>
              <a:rPr lang="en-AU" sz="2800" b="1" i="0" u="none" strike="noStrike" dirty="0">
                <a:solidFill>
                  <a:schemeClr val="accent1"/>
                </a:solidFill>
                <a:effectLst/>
                <a:latin typeface="Calibri" panose="020F0502020204030204" pitchFamily="34" charset="0"/>
                <a:cs typeface="Calibri" panose="020F0502020204030204" pitchFamily="34" charset="0"/>
              </a:rPr>
              <a:t>Comparison</a:t>
            </a:r>
            <a:r>
              <a:rPr lang="en-AU" sz="2600" b="1" i="0" u="none" strike="noStrike" dirty="0">
                <a:solidFill>
                  <a:schemeClr val="accent1"/>
                </a:solidFill>
                <a:effectLst/>
                <a:latin typeface="Calibri" panose="020F0502020204030204" pitchFamily="34" charset="0"/>
                <a:cs typeface="Calibri" panose="020F0502020204030204" pitchFamily="34" charset="0"/>
              </a:rPr>
              <a:t> of Road Fatalities by Road User and Crash Type</a:t>
            </a:r>
            <a:endParaRPr lang="en-US" sz="2600" b="1" strike="noStrike" spc="-1" dirty="0">
              <a:solidFill>
                <a:schemeClr val="accent1"/>
              </a:solidFill>
              <a:uFill>
                <a:solidFill>
                  <a:srgbClr val="FFFFFF"/>
                </a:solidFill>
              </a:u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677EA52-371E-B9B4-6023-AA62B4FAB392}"/>
              </a:ext>
            </a:extLst>
          </p:cNvPr>
          <p:cNvPicPr>
            <a:picLocks noChangeAspect="1"/>
          </p:cNvPicPr>
          <p:nvPr/>
        </p:nvPicPr>
        <p:blipFill>
          <a:blip r:embed="rId2"/>
          <a:stretch>
            <a:fillRect/>
          </a:stretch>
        </p:blipFill>
        <p:spPr>
          <a:xfrm>
            <a:off x="138837" y="1225514"/>
            <a:ext cx="7149469" cy="5202180"/>
          </a:xfrm>
          <a:prstGeom prst="rect">
            <a:avLst/>
          </a:prstGeom>
        </p:spPr>
      </p:pic>
      <p:sp>
        <p:nvSpPr>
          <p:cNvPr id="2" name="TextBox 1">
            <a:extLst>
              <a:ext uri="{FF2B5EF4-FFF2-40B4-BE49-F238E27FC236}">
                <a16:creationId xmlns:a16="http://schemas.microsoft.com/office/drawing/2014/main" id="{2FE85113-FAF6-9E84-D7AC-85635668AF45}"/>
              </a:ext>
            </a:extLst>
          </p:cNvPr>
          <p:cNvSpPr txBox="1"/>
          <p:nvPr/>
        </p:nvSpPr>
        <p:spPr>
          <a:xfrm>
            <a:off x="7288306" y="1225514"/>
            <a:ext cx="4492794" cy="3970318"/>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The bar graph shows the distribution of road fatalities by Road User. X-Axis represents the Driver, Motorcycle rider, Passenger, Pedestrian, Pedal cyclist, Motorcycle pillion passenger, Other/-9  and Y-Axis represents the count fatalities. Moreover, this data is Australian Road fatalities by Crash Type – March 2023 data. Each Crash type Road user are represented by different colors. Crash type – Driver (Single, Multiple) are having the highest fatalities and – Crash Type – Others/-9 (Single, Multiple) with lowest fatalities. -9 represents the fields which does not have proper data.</a:t>
            </a:r>
          </a:p>
        </p:txBody>
      </p:sp>
    </p:spTree>
    <p:extLst>
      <p:ext uri="{BB962C8B-B14F-4D97-AF65-F5344CB8AC3E}">
        <p14:creationId xmlns:p14="http://schemas.microsoft.com/office/powerpoint/2010/main" val="12867313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5541</TotalTime>
  <Words>771</Words>
  <Application>Microsoft Macintosh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Century Gothic</vt:lpstr>
      <vt:lpstr>IBM Plex Sans</vt:lpstr>
      <vt:lpstr>Lato Extended</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ksathishkumar512@gmail.com</dc:creator>
  <dc:description/>
  <cp:lastModifiedBy>Sivaiah.Polagani</cp:lastModifiedBy>
  <cp:revision>70</cp:revision>
  <dcterms:created xsi:type="dcterms:W3CDTF">2018-02-05T17:12:59Z</dcterms:created>
  <dcterms:modified xsi:type="dcterms:W3CDTF">2023-05-12T09:55:12Z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