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-27355"/>
            <a:ext cx="8362899" cy="10437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983" y="1864867"/>
            <a:ext cx="733298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5480">
              <a:lnSpc>
                <a:spcPct val="100000"/>
              </a:lnSpc>
              <a:spcBef>
                <a:spcPts val="100"/>
              </a:spcBef>
            </a:pPr>
            <a:r>
              <a:rPr dirty="0" sz="4500" spc="170" b="1">
                <a:solidFill>
                  <a:srgbClr val="4D4D4D"/>
                </a:solidFill>
                <a:latin typeface="Trebuchet MS"/>
                <a:cs typeface="Trebuchet MS"/>
              </a:rPr>
              <a:t>USA</a:t>
            </a:r>
            <a:r>
              <a:rPr dirty="0" sz="4500" spc="-285" b="1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dirty="0" sz="4500" b="1">
                <a:solidFill>
                  <a:srgbClr val="4D4D4D"/>
                </a:solidFill>
                <a:latin typeface="Trebuchet MS"/>
                <a:cs typeface="Trebuchet MS"/>
              </a:rPr>
              <a:t>Car</a:t>
            </a:r>
            <a:r>
              <a:rPr dirty="0" sz="4500" spc="-275" b="1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dirty="0" sz="4500" spc="-40" b="1">
                <a:solidFill>
                  <a:srgbClr val="4D4D4D"/>
                </a:solidFill>
                <a:latin typeface="Trebuchet MS"/>
                <a:cs typeface="Trebuchet MS"/>
              </a:rPr>
              <a:t>accidents</a:t>
            </a:r>
            <a:r>
              <a:rPr dirty="0" sz="4500" spc="-270" b="1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dirty="0" sz="4500" spc="-10" b="1">
                <a:solidFill>
                  <a:srgbClr val="4D4D4D"/>
                </a:solidFill>
                <a:latin typeface="Trebuchet MS"/>
                <a:cs typeface="Trebuchet MS"/>
              </a:rPr>
              <a:t>analysis</a:t>
            </a:r>
            <a:endParaRPr sz="4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1605"/>
            <a:ext cx="9141714" cy="4485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22098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Technology/expertise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25780" y="1780032"/>
            <a:ext cx="2252980" cy="2254250"/>
          </a:xfrm>
          <a:custGeom>
            <a:avLst/>
            <a:gdLst/>
            <a:ahLst/>
            <a:cxnLst/>
            <a:rect l="l" t="t" r="r" b="b"/>
            <a:pathLst>
              <a:path w="2252980" h="2254250">
                <a:moveTo>
                  <a:pt x="1126236" y="0"/>
                </a:moveTo>
                <a:lnTo>
                  <a:pt x="1078628" y="988"/>
                </a:lnTo>
                <a:lnTo>
                  <a:pt x="1031523" y="3928"/>
                </a:lnTo>
                <a:lnTo>
                  <a:pt x="984962" y="8780"/>
                </a:lnTo>
                <a:lnTo>
                  <a:pt x="938982" y="15506"/>
                </a:lnTo>
                <a:lnTo>
                  <a:pt x="893624" y="24065"/>
                </a:lnTo>
                <a:lnTo>
                  <a:pt x="848925" y="34419"/>
                </a:lnTo>
                <a:lnTo>
                  <a:pt x="804926" y="46529"/>
                </a:lnTo>
                <a:lnTo>
                  <a:pt x="761665" y="60355"/>
                </a:lnTo>
                <a:lnTo>
                  <a:pt x="719181" y="75859"/>
                </a:lnTo>
                <a:lnTo>
                  <a:pt x="677513" y="93001"/>
                </a:lnTo>
                <a:lnTo>
                  <a:pt x="636701" y="111743"/>
                </a:lnTo>
                <a:lnTo>
                  <a:pt x="596784" y="132044"/>
                </a:lnTo>
                <a:lnTo>
                  <a:pt x="557800" y="153867"/>
                </a:lnTo>
                <a:lnTo>
                  <a:pt x="519790" y="177172"/>
                </a:lnTo>
                <a:lnTo>
                  <a:pt x="482790" y="201919"/>
                </a:lnTo>
                <a:lnTo>
                  <a:pt x="446842" y="228070"/>
                </a:lnTo>
                <a:lnTo>
                  <a:pt x="411984" y="255586"/>
                </a:lnTo>
                <a:lnTo>
                  <a:pt x="378255" y="284427"/>
                </a:lnTo>
                <a:lnTo>
                  <a:pt x="345695" y="314554"/>
                </a:lnTo>
                <a:lnTo>
                  <a:pt x="314341" y="345929"/>
                </a:lnTo>
                <a:lnTo>
                  <a:pt x="284234" y="378512"/>
                </a:lnTo>
                <a:lnTo>
                  <a:pt x="255413" y="412264"/>
                </a:lnTo>
                <a:lnTo>
                  <a:pt x="227915" y="447145"/>
                </a:lnTo>
                <a:lnTo>
                  <a:pt x="201782" y="483118"/>
                </a:lnTo>
                <a:lnTo>
                  <a:pt x="177051" y="520142"/>
                </a:lnTo>
                <a:lnTo>
                  <a:pt x="153763" y="558179"/>
                </a:lnTo>
                <a:lnTo>
                  <a:pt x="131955" y="597189"/>
                </a:lnTo>
                <a:lnTo>
                  <a:pt x="111667" y="637133"/>
                </a:lnTo>
                <a:lnTo>
                  <a:pt x="92938" y="677973"/>
                </a:lnTo>
                <a:lnTo>
                  <a:pt x="75807" y="719668"/>
                </a:lnTo>
                <a:lnTo>
                  <a:pt x="60314" y="762181"/>
                </a:lnTo>
                <a:lnTo>
                  <a:pt x="46497" y="805471"/>
                </a:lnTo>
                <a:lnTo>
                  <a:pt x="34395" y="849500"/>
                </a:lnTo>
                <a:lnTo>
                  <a:pt x="24048" y="894229"/>
                </a:lnTo>
                <a:lnTo>
                  <a:pt x="15495" y="939618"/>
                </a:lnTo>
                <a:lnTo>
                  <a:pt x="8774" y="985629"/>
                </a:lnTo>
                <a:lnTo>
                  <a:pt x="3926" y="1032221"/>
                </a:lnTo>
                <a:lnTo>
                  <a:pt x="988" y="1079357"/>
                </a:lnTo>
                <a:lnTo>
                  <a:pt x="0" y="1126997"/>
                </a:lnTo>
                <a:lnTo>
                  <a:pt x="988" y="1174638"/>
                </a:lnTo>
                <a:lnTo>
                  <a:pt x="3926" y="1221774"/>
                </a:lnTo>
                <a:lnTo>
                  <a:pt x="8774" y="1268366"/>
                </a:lnTo>
                <a:lnTo>
                  <a:pt x="15495" y="1314377"/>
                </a:lnTo>
                <a:lnTo>
                  <a:pt x="24048" y="1359766"/>
                </a:lnTo>
                <a:lnTo>
                  <a:pt x="34395" y="1404495"/>
                </a:lnTo>
                <a:lnTo>
                  <a:pt x="46497" y="1448524"/>
                </a:lnTo>
                <a:lnTo>
                  <a:pt x="60314" y="1491814"/>
                </a:lnTo>
                <a:lnTo>
                  <a:pt x="75807" y="1534327"/>
                </a:lnTo>
                <a:lnTo>
                  <a:pt x="92938" y="1576022"/>
                </a:lnTo>
                <a:lnTo>
                  <a:pt x="111667" y="1616862"/>
                </a:lnTo>
                <a:lnTo>
                  <a:pt x="131955" y="1656806"/>
                </a:lnTo>
                <a:lnTo>
                  <a:pt x="153763" y="1695816"/>
                </a:lnTo>
                <a:lnTo>
                  <a:pt x="177051" y="1733853"/>
                </a:lnTo>
                <a:lnTo>
                  <a:pt x="201782" y="1770877"/>
                </a:lnTo>
                <a:lnTo>
                  <a:pt x="227915" y="1806850"/>
                </a:lnTo>
                <a:lnTo>
                  <a:pt x="255413" y="1841731"/>
                </a:lnTo>
                <a:lnTo>
                  <a:pt x="284234" y="1875483"/>
                </a:lnTo>
                <a:lnTo>
                  <a:pt x="314341" y="1908066"/>
                </a:lnTo>
                <a:lnTo>
                  <a:pt x="345695" y="1939441"/>
                </a:lnTo>
                <a:lnTo>
                  <a:pt x="378255" y="1969568"/>
                </a:lnTo>
                <a:lnTo>
                  <a:pt x="411984" y="1998409"/>
                </a:lnTo>
                <a:lnTo>
                  <a:pt x="446842" y="2025925"/>
                </a:lnTo>
                <a:lnTo>
                  <a:pt x="482790" y="2052076"/>
                </a:lnTo>
                <a:lnTo>
                  <a:pt x="519790" y="2076823"/>
                </a:lnTo>
                <a:lnTo>
                  <a:pt x="557800" y="2100128"/>
                </a:lnTo>
                <a:lnTo>
                  <a:pt x="596784" y="2121951"/>
                </a:lnTo>
                <a:lnTo>
                  <a:pt x="636701" y="2142252"/>
                </a:lnTo>
                <a:lnTo>
                  <a:pt x="677513" y="2160994"/>
                </a:lnTo>
                <a:lnTo>
                  <a:pt x="719181" y="2178136"/>
                </a:lnTo>
                <a:lnTo>
                  <a:pt x="761665" y="2193640"/>
                </a:lnTo>
                <a:lnTo>
                  <a:pt x="804926" y="2207466"/>
                </a:lnTo>
                <a:lnTo>
                  <a:pt x="848925" y="2219576"/>
                </a:lnTo>
                <a:lnTo>
                  <a:pt x="893624" y="2229930"/>
                </a:lnTo>
                <a:lnTo>
                  <a:pt x="938982" y="2238489"/>
                </a:lnTo>
                <a:lnTo>
                  <a:pt x="984962" y="2245215"/>
                </a:lnTo>
                <a:lnTo>
                  <a:pt x="1031523" y="2250067"/>
                </a:lnTo>
                <a:lnTo>
                  <a:pt x="1078628" y="2253007"/>
                </a:lnTo>
                <a:lnTo>
                  <a:pt x="1126236" y="2253995"/>
                </a:lnTo>
                <a:lnTo>
                  <a:pt x="1173846" y="2253007"/>
                </a:lnTo>
                <a:lnTo>
                  <a:pt x="1220953" y="2250067"/>
                </a:lnTo>
                <a:lnTo>
                  <a:pt x="1267517" y="2245215"/>
                </a:lnTo>
                <a:lnTo>
                  <a:pt x="1313498" y="2238489"/>
                </a:lnTo>
                <a:lnTo>
                  <a:pt x="1358858" y="2229930"/>
                </a:lnTo>
                <a:lnTo>
                  <a:pt x="1403558" y="2219576"/>
                </a:lnTo>
                <a:lnTo>
                  <a:pt x="1447559" y="2207466"/>
                </a:lnTo>
                <a:lnTo>
                  <a:pt x="1490821" y="2193640"/>
                </a:lnTo>
                <a:lnTo>
                  <a:pt x="1533306" y="2178136"/>
                </a:lnTo>
                <a:lnTo>
                  <a:pt x="1574974" y="2160994"/>
                </a:lnTo>
                <a:lnTo>
                  <a:pt x="1615786" y="2142252"/>
                </a:lnTo>
                <a:lnTo>
                  <a:pt x="1655704" y="2121951"/>
                </a:lnTo>
                <a:lnTo>
                  <a:pt x="1694688" y="2100128"/>
                </a:lnTo>
                <a:lnTo>
                  <a:pt x="1732698" y="2076823"/>
                </a:lnTo>
                <a:lnTo>
                  <a:pt x="1769697" y="2052076"/>
                </a:lnTo>
                <a:lnTo>
                  <a:pt x="1805645" y="2025925"/>
                </a:lnTo>
                <a:lnTo>
                  <a:pt x="1840503" y="1998409"/>
                </a:lnTo>
                <a:lnTo>
                  <a:pt x="1874231" y="1969568"/>
                </a:lnTo>
                <a:lnTo>
                  <a:pt x="1906791" y="1939441"/>
                </a:lnTo>
                <a:lnTo>
                  <a:pt x="1938144" y="1908066"/>
                </a:lnTo>
                <a:lnTo>
                  <a:pt x="1968250" y="1875483"/>
                </a:lnTo>
                <a:lnTo>
                  <a:pt x="1997071" y="1841731"/>
                </a:lnTo>
                <a:lnTo>
                  <a:pt x="2024567" y="1806850"/>
                </a:lnTo>
                <a:lnTo>
                  <a:pt x="2050699" y="1770877"/>
                </a:lnTo>
                <a:lnTo>
                  <a:pt x="2075429" y="1733853"/>
                </a:lnTo>
                <a:lnTo>
                  <a:pt x="2098717" y="1695816"/>
                </a:lnTo>
                <a:lnTo>
                  <a:pt x="2120524" y="1656806"/>
                </a:lnTo>
                <a:lnTo>
                  <a:pt x="2140811" y="1616862"/>
                </a:lnTo>
                <a:lnTo>
                  <a:pt x="2159539" y="1576022"/>
                </a:lnTo>
                <a:lnTo>
                  <a:pt x="2176668" y="1534327"/>
                </a:lnTo>
                <a:lnTo>
                  <a:pt x="2192161" y="1491814"/>
                </a:lnTo>
                <a:lnTo>
                  <a:pt x="2205977" y="1448524"/>
                </a:lnTo>
                <a:lnTo>
                  <a:pt x="2218078" y="1404495"/>
                </a:lnTo>
                <a:lnTo>
                  <a:pt x="2228424" y="1359766"/>
                </a:lnTo>
                <a:lnTo>
                  <a:pt x="2236977" y="1314377"/>
                </a:lnTo>
                <a:lnTo>
                  <a:pt x="2243697" y="1268366"/>
                </a:lnTo>
                <a:lnTo>
                  <a:pt x="2248546" y="1221774"/>
                </a:lnTo>
                <a:lnTo>
                  <a:pt x="2251484" y="1174638"/>
                </a:lnTo>
                <a:lnTo>
                  <a:pt x="2252472" y="1126997"/>
                </a:lnTo>
                <a:lnTo>
                  <a:pt x="2251484" y="1079357"/>
                </a:lnTo>
                <a:lnTo>
                  <a:pt x="2248546" y="1032221"/>
                </a:lnTo>
                <a:lnTo>
                  <a:pt x="2243697" y="985629"/>
                </a:lnTo>
                <a:lnTo>
                  <a:pt x="2236977" y="939618"/>
                </a:lnTo>
                <a:lnTo>
                  <a:pt x="2228424" y="894229"/>
                </a:lnTo>
                <a:lnTo>
                  <a:pt x="2218078" y="849500"/>
                </a:lnTo>
                <a:lnTo>
                  <a:pt x="2205977" y="805471"/>
                </a:lnTo>
                <a:lnTo>
                  <a:pt x="2192161" y="762181"/>
                </a:lnTo>
                <a:lnTo>
                  <a:pt x="2176668" y="719668"/>
                </a:lnTo>
                <a:lnTo>
                  <a:pt x="2159539" y="677973"/>
                </a:lnTo>
                <a:lnTo>
                  <a:pt x="2140811" y="637133"/>
                </a:lnTo>
                <a:lnTo>
                  <a:pt x="2120524" y="597189"/>
                </a:lnTo>
                <a:lnTo>
                  <a:pt x="2098717" y="558179"/>
                </a:lnTo>
                <a:lnTo>
                  <a:pt x="2075429" y="520142"/>
                </a:lnTo>
                <a:lnTo>
                  <a:pt x="2050699" y="483118"/>
                </a:lnTo>
                <a:lnTo>
                  <a:pt x="2024567" y="447145"/>
                </a:lnTo>
                <a:lnTo>
                  <a:pt x="1997071" y="412264"/>
                </a:lnTo>
                <a:lnTo>
                  <a:pt x="1968250" y="378512"/>
                </a:lnTo>
                <a:lnTo>
                  <a:pt x="1938144" y="345929"/>
                </a:lnTo>
                <a:lnTo>
                  <a:pt x="1906791" y="314554"/>
                </a:lnTo>
                <a:lnTo>
                  <a:pt x="1874231" y="284427"/>
                </a:lnTo>
                <a:lnTo>
                  <a:pt x="1840503" y="255586"/>
                </a:lnTo>
                <a:lnTo>
                  <a:pt x="1805645" y="228070"/>
                </a:lnTo>
                <a:lnTo>
                  <a:pt x="1769697" y="201919"/>
                </a:lnTo>
                <a:lnTo>
                  <a:pt x="1732698" y="177172"/>
                </a:lnTo>
                <a:lnTo>
                  <a:pt x="1694687" y="153867"/>
                </a:lnTo>
                <a:lnTo>
                  <a:pt x="1655704" y="132044"/>
                </a:lnTo>
                <a:lnTo>
                  <a:pt x="1615786" y="111743"/>
                </a:lnTo>
                <a:lnTo>
                  <a:pt x="1574974" y="93001"/>
                </a:lnTo>
                <a:lnTo>
                  <a:pt x="1533306" y="75859"/>
                </a:lnTo>
                <a:lnTo>
                  <a:pt x="1490821" y="60355"/>
                </a:lnTo>
                <a:lnTo>
                  <a:pt x="1447559" y="46529"/>
                </a:lnTo>
                <a:lnTo>
                  <a:pt x="1403558" y="34419"/>
                </a:lnTo>
                <a:lnTo>
                  <a:pt x="1358858" y="24065"/>
                </a:lnTo>
                <a:lnTo>
                  <a:pt x="1313498" y="15506"/>
                </a:lnTo>
                <a:lnTo>
                  <a:pt x="1267517" y="8780"/>
                </a:lnTo>
                <a:lnTo>
                  <a:pt x="1220953" y="3928"/>
                </a:lnTo>
                <a:lnTo>
                  <a:pt x="1173846" y="988"/>
                </a:lnTo>
                <a:lnTo>
                  <a:pt x="1126236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9205" y="2682367"/>
            <a:ext cx="784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14066" y="1739645"/>
            <a:ext cx="1113790" cy="2336800"/>
          </a:xfrm>
          <a:custGeom>
            <a:avLst/>
            <a:gdLst/>
            <a:ahLst/>
            <a:cxnLst/>
            <a:rect l="l" t="t" r="r" b="b"/>
            <a:pathLst>
              <a:path w="1113789" h="2336800">
                <a:moveTo>
                  <a:pt x="1113662" y="0"/>
                </a:moveTo>
                <a:lnTo>
                  <a:pt x="370331" y="0"/>
                </a:lnTo>
              </a:path>
              <a:path w="1113789" h="2336800">
                <a:moveTo>
                  <a:pt x="371601" y="0"/>
                </a:moveTo>
                <a:lnTo>
                  <a:pt x="0" y="533399"/>
                </a:lnTo>
              </a:path>
              <a:path w="1113789" h="2336800">
                <a:moveTo>
                  <a:pt x="1113662" y="2336291"/>
                </a:moveTo>
                <a:lnTo>
                  <a:pt x="370331" y="2336291"/>
                </a:lnTo>
              </a:path>
              <a:path w="1113789" h="2336800">
                <a:moveTo>
                  <a:pt x="371601" y="2336291"/>
                </a:moveTo>
                <a:lnTo>
                  <a:pt x="0" y="1802891"/>
                </a:lnTo>
              </a:path>
            </a:pathLst>
          </a:custGeom>
          <a:ln w="19050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047744" y="1306067"/>
            <a:ext cx="914400" cy="914400"/>
            <a:chOff x="4047744" y="1306067"/>
            <a:chExt cx="914400" cy="914400"/>
          </a:xfrm>
        </p:grpSpPr>
        <p:sp>
          <p:nvSpPr>
            <p:cNvPr id="7" name="object 7" descr=""/>
            <p:cNvSpPr/>
            <p:nvPr/>
          </p:nvSpPr>
          <p:spPr>
            <a:xfrm>
              <a:off x="4047744" y="130606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09872" y="1568195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37863" y="320293"/>
                  </a:moveTo>
                  <a:lnTo>
                    <a:pt x="119887" y="320293"/>
                  </a:lnTo>
                  <a:lnTo>
                    <a:pt x="128148" y="325461"/>
                  </a:lnTo>
                  <a:lnTo>
                    <a:pt x="136826" y="329628"/>
                  </a:lnTo>
                  <a:lnTo>
                    <a:pt x="145766" y="332938"/>
                  </a:lnTo>
                  <a:lnTo>
                    <a:pt x="154812" y="335533"/>
                  </a:lnTo>
                  <a:lnTo>
                    <a:pt x="157930" y="347632"/>
                  </a:lnTo>
                  <a:lnTo>
                    <a:pt x="164893" y="365458"/>
                  </a:lnTo>
                  <a:lnTo>
                    <a:pt x="175547" y="381593"/>
                  </a:lnTo>
                  <a:lnTo>
                    <a:pt x="189737" y="388619"/>
                  </a:lnTo>
                  <a:lnTo>
                    <a:pt x="198881" y="388619"/>
                  </a:lnTo>
                  <a:lnTo>
                    <a:pt x="216501" y="380563"/>
                  </a:lnTo>
                  <a:lnTo>
                    <a:pt x="227155" y="362838"/>
                  </a:lnTo>
                  <a:lnTo>
                    <a:pt x="232404" y="345114"/>
                  </a:lnTo>
                  <a:lnTo>
                    <a:pt x="233806" y="337057"/>
                  </a:lnTo>
                  <a:lnTo>
                    <a:pt x="230758" y="337057"/>
                  </a:lnTo>
                  <a:lnTo>
                    <a:pt x="240686" y="334462"/>
                  </a:lnTo>
                  <a:lnTo>
                    <a:pt x="250078" y="331152"/>
                  </a:lnTo>
                  <a:lnTo>
                    <a:pt x="258923" y="326985"/>
                  </a:lnTo>
                  <a:lnTo>
                    <a:pt x="267207" y="321817"/>
                  </a:lnTo>
                  <a:lnTo>
                    <a:pt x="337281" y="321817"/>
                  </a:lnTo>
                  <a:lnTo>
                    <a:pt x="337863" y="320293"/>
                  </a:lnTo>
                  <a:close/>
                </a:path>
                <a:path w="388620" h="388619">
                  <a:moveTo>
                    <a:pt x="76192" y="46472"/>
                  </a:moveTo>
                  <a:lnTo>
                    <a:pt x="60705" y="53086"/>
                  </a:lnTo>
                  <a:lnTo>
                    <a:pt x="51562" y="60705"/>
                  </a:lnTo>
                  <a:lnTo>
                    <a:pt x="46924" y="75763"/>
                  </a:lnTo>
                  <a:lnTo>
                    <a:pt x="51800" y="94487"/>
                  </a:lnTo>
                  <a:lnTo>
                    <a:pt x="60366" y="111498"/>
                  </a:lnTo>
                  <a:lnTo>
                    <a:pt x="66801" y="121412"/>
                  </a:lnTo>
                  <a:lnTo>
                    <a:pt x="62515" y="129434"/>
                  </a:lnTo>
                  <a:lnTo>
                    <a:pt x="58800" y="137588"/>
                  </a:lnTo>
                  <a:lnTo>
                    <a:pt x="55657" y="146004"/>
                  </a:lnTo>
                  <a:lnTo>
                    <a:pt x="53086" y="154812"/>
                  </a:lnTo>
                  <a:lnTo>
                    <a:pt x="40344" y="157287"/>
                  </a:lnTo>
                  <a:lnTo>
                    <a:pt x="22590" y="163179"/>
                  </a:lnTo>
                  <a:lnTo>
                    <a:pt x="6812" y="173618"/>
                  </a:lnTo>
                  <a:lnTo>
                    <a:pt x="0" y="189737"/>
                  </a:lnTo>
                  <a:lnTo>
                    <a:pt x="0" y="198881"/>
                  </a:lnTo>
                  <a:lnTo>
                    <a:pt x="7026" y="213072"/>
                  </a:lnTo>
                  <a:lnTo>
                    <a:pt x="23161" y="223726"/>
                  </a:lnTo>
                  <a:lnTo>
                    <a:pt x="40987" y="230689"/>
                  </a:lnTo>
                  <a:lnTo>
                    <a:pt x="53086" y="233806"/>
                  </a:lnTo>
                  <a:lnTo>
                    <a:pt x="55666" y="242615"/>
                  </a:lnTo>
                  <a:lnTo>
                    <a:pt x="58800" y="250840"/>
                  </a:lnTo>
                  <a:lnTo>
                    <a:pt x="62515" y="258542"/>
                  </a:lnTo>
                  <a:lnTo>
                    <a:pt x="66801" y="265683"/>
                  </a:lnTo>
                  <a:lnTo>
                    <a:pt x="60604" y="276478"/>
                  </a:lnTo>
                  <a:lnTo>
                    <a:pt x="52562" y="293941"/>
                  </a:lnTo>
                  <a:lnTo>
                    <a:pt x="48210" y="312832"/>
                  </a:lnTo>
                  <a:lnTo>
                    <a:pt x="53086" y="327913"/>
                  </a:lnTo>
                  <a:lnTo>
                    <a:pt x="60705" y="335533"/>
                  </a:lnTo>
                  <a:lnTo>
                    <a:pt x="78549" y="341933"/>
                  </a:lnTo>
                  <a:lnTo>
                    <a:pt x="98488" y="336819"/>
                  </a:lnTo>
                  <a:lnTo>
                    <a:pt x="114712" y="328015"/>
                  </a:lnTo>
                  <a:lnTo>
                    <a:pt x="121412" y="323341"/>
                  </a:lnTo>
                  <a:lnTo>
                    <a:pt x="119887" y="320293"/>
                  </a:lnTo>
                  <a:lnTo>
                    <a:pt x="337863" y="320293"/>
                  </a:lnTo>
                  <a:lnTo>
                    <a:pt x="341933" y="309641"/>
                  </a:lnTo>
                  <a:lnTo>
                    <a:pt x="340333" y="303656"/>
                  </a:lnTo>
                  <a:lnTo>
                    <a:pt x="194310" y="303656"/>
                  </a:lnTo>
                  <a:lnTo>
                    <a:pt x="151614" y="295108"/>
                  </a:lnTo>
                  <a:lnTo>
                    <a:pt x="116871" y="271748"/>
                  </a:lnTo>
                  <a:lnTo>
                    <a:pt x="93511" y="237005"/>
                  </a:lnTo>
                  <a:lnTo>
                    <a:pt x="84962" y="194309"/>
                  </a:lnTo>
                  <a:lnTo>
                    <a:pt x="93511" y="151614"/>
                  </a:lnTo>
                  <a:lnTo>
                    <a:pt x="116871" y="116871"/>
                  </a:lnTo>
                  <a:lnTo>
                    <a:pt x="151614" y="93511"/>
                  </a:lnTo>
                  <a:lnTo>
                    <a:pt x="194310" y="84962"/>
                  </a:lnTo>
                  <a:lnTo>
                    <a:pt x="340761" y="84962"/>
                  </a:lnTo>
                  <a:lnTo>
                    <a:pt x="342790" y="75995"/>
                  </a:lnTo>
                  <a:lnTo>
                    <a:pt x="338772" y="65277"/>
                  </a:lnTo>
                  <a:lnTo>
                    <a:pt x="121412" y="65277"/>
                  </a:lnTo>
                  <a:lnTo>
                    <a:pt x="111069" y="58247"/>
                  </a:lnTo>
                  <a:lnTo>
                    <a:pt x="94487" y="50085"/>
                  </a:lnTo>
                  <a:lnTo>
                    <a:pt x="76192" y="46472"/>
                  </a:lnTo>
                  <a:close/>
                </a:path>
                <a:path w="388620" h="388619">
                  <a:moveTo>
                    <a:pt x="337281" y="321817"/>
                  </a:moveTo>
                  <a:lnTo>
                    <a:pt x="267207" y="321817"/>
                  </a:lnTo>
                  <a:lnTo>
                    <a:pt x="278116" y="328681"/>
                  </a:lnTo>
                  <a:lnTo>
                    <a:pt x="294465" y="336819"/>
                  </a:lnTo>
                  <a:lnTo>
                    <a:pt x="311981" y="341266"/>
                  </a:lnTo>
                  <a:lnTo>
                    <a:pt x="326389" y="337057"/>
                  </a:lnTo>
                  <a:lnTo>
                    <a:pt x="335533" y="326389"/>
                  </a:lnTo>
                  <a:lnTo>
                    <a:pt x="337281" y="321817"/>
                  </a:lnTo>
                  <a:close/>
                </a:path>
                <a:path w="388620" h="388619">
                  <a:moveTo>
                    <a:pt x="340761" y="84962"/>
                  </a:moveTo>
                  <a:lnTo>
                    <a:pt x="194310" y="84962"/>
                  </a:lnTo>
                  <a:lnTo>
                    <a:pt x="237005" y="93511"/>
                  </a:lnTo>
                  <a:lnTo>
                    <a:pt x="271748" y="116871"/>
                  </a:lnTo>
                  <a:lnTo>
                    <a:pt x="295108" y="151614"/>
                  </a:lnTo>
                  <a:lnTo>
                    <a:pt x="303656" y="194309"/>
                  </a:lnTo>
                  <a:lnTo>
                    <a:pt x="295108" y="237005"/>
                  </a:lnTo>
                  <a:lnTo>
                    <a:pt x="271748" y="271748"/>
                  </a:lnTo>
                  <a:lnTo>
                    <a:pt x="237005" y="295108"/>
                  </a:lnTo>
                  <a:lnTo>
                    <a:pt x="194310" y="303656"/>
                  </a:lnTo>
                  <a:lnTo>
                    <a:pt x="340333" y="303656"/>
                  </a:lnTo>
                  <a:lnTo>
                    <a:pt x="336819" y="290512"/>
                  </a:lnTo>
                  <a:lnTo>
                    <a:pt x="328015" y="274526"/>
                  </a:lnTo>
                  <a:lnTo>
                    <a:pt x="323341" y="267207"/>
                  </a:lnTo>
                  <a:lnTo>
                    <a:pt x="327628" y="259185"/>
                  </a:lnTo>
                  <a:lnTo>
                    <a:pt x="331342" y="251031"/>
                  </a:lnTo>
                  <a:lnTo>
                    <a:pt x="334493" y="242591"/>
                  </a:lnTo>
                  <a:lnTo>
                    <a:pt x="337057" y="233806"/>
                  </a:lnTo>
                  <a:lnTo>
                    <a:pt x="349561" y="229832"/>
                  </a:lnTo>
                  <a:lnTo>
                    <a:pt x="366791" y="222583"/>
                  </a:lnTo>
                  <a:lnTo>
                    <a:pt x="382045" y="212215"/>
                  </a:lnTo>
                  <a:lnTo>
                    <a:pt x="388619" y="198881"/>
                  </a:lnTo>
                  <a:lnTo>
                    <a:pt x="388619" y="189737"/>
                  </a:lnTo>
                  <a:lnTo>
                    <a:pt x="380974" y="172761"/>
                  </a:lnTo>
                  <a:lnTo>
                    <a:pt x="363934" y="162036"/>
                  </a:lnTo>
                  <a:lnTo>
                    <a:pt x="346346" y="156430"/>
                  </a:lnTo>
                  <a:lnTo>
                    <a:pt x="337057" y="154812"/>
                  </a:lnTo>
                  <a:lnTo>
                    <a:pt x="334486" y="146004"/>
                  </a:lnTo>
                  <a:lnTo>
                    <a:pt x="331343" y="137588"/>
                  </a:lnTo>
                  <a:lnTo>
                    <a:pt x="327628" y="129434"/>
                  </a:lnTo>
                  <a:lnTo>
                    <a:pt x="323341" y="121412"/>
                  </a:lnTo>
                  <a:lnTo>
                    <a:pt x="330396" y="110480"/>
                  </a:lnTo>
                  <a:lnTo>
                    <a:pt x="338724" y="93964"/>
                  </a:lnTo>
                  <a:lnTo>
                    <a:pt x="340761" y="84962"/>
                  </a:lnTo>
                  <a:close/>
                </a:path>
                <a:path w="388620" h="388619">
                  <a:moveTo>
                    <a:pt x="194310" y="121412"/>
                  </a:moveTo>
                  <a:lnTo>
                    <a:pt x="165613" y="127033"/>
                  </a:lnTo>
                  <a:lnTo>
                    <a:pt x="142478" y="142478"/>
                  </a:lnTo>
                  <a:lnTo>
                    <a:pt x="127033" y="165613"/>
                  </a:lnTo>
                  <a:lnTo>
                    <a:pt x="121412" y="194309"/>
                  </a:lnTo>
                  <a:lnTo>
                    <a:pt x="127033" y="223006"/>
                  </a:lnTo>
                  <a:lnTo>
                    <a:pt x="142478" y="246141"/>
                  </a:lnTo>
                  <a:lnTo>
                    <a:pt x="165613" y="261586"/>
                  </a:lnTo>
                  <a:lnTo>
                    <a:pt x="194310" y="267207"/>
                  </a:lnTo>
                  <a:lnTo>
                    <a:pt x="223006" y="261586"/>
                  </a:lnTo>
                  <a:lnTo>
                    <a:pt x="246141" y="246141"/>
                  </a:lnTo>
                  <a:lnTo>
                    <a:pt x="256410" y="230758"/>
                  </a:lnTo>
                  <a:lnTo>
                    <a:pt x="194310" y="230758"/>
                  </a:lnTo>
                  <a:lnTo>
                    <a:pt x="180310" y="227832"/>
                  </a:lnTo>
                  <a:lnTo>
                    <a:pt x="168703" y="219916"/>
                  </a:lnTo>
                  <a:lnTo>
                    <a:pt x="160787" y="208309"/>
                  </a:lnTo>
                  <a:lnTo>
                    <a:pt x="157861" y="194309"/>
                  </a:lnTo>
                  <a:lnTo>
                    <a:pt x="160787" y="180310"/>
                  </a:lnTo>
                  <a:lnTo>
                    <a:pt x="168703" y="168703"/>
                  </a:lnTo>
                  <a:lnTo>
                    <a:pt x="180310" y="160787"/>
                  </a:lnTo>
                  <a:lnTo>
                    <a:pt x="194310" y="157861"/>
                  </a:lnTo>
                  <a:lnTo>
                    <a:pt x="256410" y="157861"/>
                  </a:lnTo>
                  <a:lnTo>
                    <a:pt x="246141" y="142478"/>
                  </a:lnTo>
                  <a:lnTo>
                    <a:pt x="223006" y="127033"/>
                  </a:lnTo>
                  <a:lnTo>
                    <a:pt x="194310" y="121412"/>
                  </a:lnTo>
                  <a:close/>
                </a:path>
                <a:path w="388620" h="388619">
                  <a:moveTo>
                    <a:pt x="256410" y="157861"/>
                  </a:moveTo>
                  <a:lnTo>
                    <a:pt x="194310" y="157861"/>
                  </a:lnTo>
                  <a:lnTo>
                    <a:pt x="208309" y="160787"/>
                  </a:lnTo>
                  <a:lnTo>
                    <a:pt x="219916" y="168703"/>
                  </a:lnTo>
                  <a:lnTo>
                    <a:pt x="227832" y="180310"/>
                  </a:lnTo>
                  <a:lnTo>
                    <a:pt x="230758" y="194309"/>
                  </a:lnTo>
                  <a:lnTo>
                    <a:pt x="227832" y="208309"/>
                  </a:lnTo>
                  <a:lnTo>
                    <a:pt x="219916" y="219916"/>
                  </a:lnTo>
                  <a:lnTo>
                    <a:pt x="208309" y="227832"/>
                  </a:lnTo>
                  <a:lnTo>
                    <a:pt x="194310" y="230758"/>
                  </a:lnTo>
                  <a:lnTo>
                    <a:pt x="256410" y="230758"/>
                  </a:lnTo>
                  <a:lnTo>
                    <a:pt x="261586" y="223006"/>
                  </a:lnTo>
                  <a:lnTo>
                    <a:pt x="267207" y="194309"/>
                  </a:lnTo>
                  <a:lnTo>
                    <a:pt x="261586" y="165613"/>
                  </a:lnTo>
                  <a:lnTo>
                    <a:pt x="256410" y="157861"/>
                  </a:lnTo>
                  <a:close/>
                </a:path>
                <a:path w="388620" h="388619">
                  <a:moveTo>
                    <a:pt x="198881" y="0"/>
                  </a:moveTo>
                  <a:lnTo>
                    <a:pt x="189737" y="0"/>
                  </a:lnTo>
                  <a:lnTo>
                    <a:pt x="176404" y="6574"/>
                  </a:lnTo>
                  <a:lnTo>
                    <a:pt x="166036" y="21828"/>
                  </a:lnTo>
                  <a:lnTo>
                    <a:pt x="158787" y="39058"/>
                  </a:lnTo>
                  <a:lnTo>
                    <a:pt x="154812" y="51562"/>
                  </a:lnTo>
                  <a:lnTo>
                    <a:pt x="146004" y="54133"/>
                  </a:lnTo>
                  <a:lnTo>
                    <a:pt x="137588" y="57276"/>
                  </a:lnTo>
                  <a:lnTo>
                    <a:pt x="129434" y="60991"/>
                  </a:lnTo>
                  <a:lnTo>
                    <a:pt x="121412" y="65277"/>
                  </a:lnTo>
                  <a:lnTo>
                    <a:pt x="267207" y="65277"/>
                  </a:lnTo>
                  <a:lnTo>
                    <a:pt x="259185" y="60991"/>
                  </a:lnTo>
                  <a:lnTo>
                    <a:pt x="251031" y="57276"/>
                  </a:lnTo>
                  <a:lnTo>
                    <a:pt x="242615" y="54133"/>
                  </a:lnTo>
                  <a:lnTo>
                    <a:pt x="233806" y="51562"/>
                  </a:lnTo>
                  <a:lnTo>
                    <a:pt x="231118" y="38415"/>
                  </a:lnTo>
                  <a:lnTo>
                    <a:pt x="224869" y="21256"/>
                  </a:lnTo>
                  <a:lnTo>
                    <a:pt x="214358" y="6359"/>
                  </a:lnTo>
                  <a:lnTo>
                    <a:pt x="198881" y="0"/>
                  </a:lnTo>
                  <a:close/>
                </a:path>
                <a:path w="388620" h="388619">
                  <a:moveTo>
                    <a:pt x="313267" y="46472"/>
                  </a:moveTo>
                  <a:lnTo>
                    <a:pt x="295227" y="50466"/>
                  </a:lnTo>
                  <a:lnTo>
                    <a:pt x="278354" y="58437"/>
                  </a:lnTo>
                  <a:lnTo>
                    <a:pt x="267207" y="65277"/>
                  </a:lnTo>
                  <a:lnTo>
                    <a:pt x="338772" y="65277"/>
                  </a:lnTo>
                  <a:lnTo>
                    <a:pt x="337057" y="60705"/>
                  </a:lnTo>
                  <a:lnTo>
                    <a:pt x="327913" y="51562"/>
                  </a:lnTo>
                  <a:lnTo>
                    <a:pt x="313267" y="46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07051" y="1533982"/>
            <a:ext cx="1310005" cy="44513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200" b="1">
                <a:solidFill>
                  <a:srgbClr val="455A63"/>
                </a:solidFill>
                <a:latin typeface="Trebuchet MS"/>
                <a:cs typeface="Trebuchet MS"/>
              </a:rPr>
              <a:t>Model</a:t>
            </a:r>
            <a:r>
              <a:rPr dirty="0" sz="1200" spc="-50" b="1">
                <a:solidFill>
                  <a:srgbClr val="455A63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455A63"/>
                </a:solidFill>
                <a:latin typeface="Trebuchet MS"/>
                <a:cs typeface="Trebuchet MS"/>
              </a:rPr>
              <a:t>Deployment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Flask</a:t>
            </a:r>
            <a:r>
              <a:rPr dirty="0" sz="1050" spc="-7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dirty="0" sz="1050" spc="-6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7E7E7E"/>
                </a:solidFill>
                <a:latin typeface="Trebuchet MS"/>
                <a:cs typeface="Trebuchet MS"/>
              </a:rPr>
              <a:t>Github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07051" y="3788862"/>
            <a:ext cx="3187065" cy="4445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spc="-25" b="1">
                <a:solidFill>
                  <a:srgbClr val="FF5621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>
                <a:solidFill>
                  <a:srgbClr val="FF5621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5621"/>
                </a:solidFill>
                <a:latin typeface="Trebuchet MS"/>
                <a:cs typeface="Trebuchet MS"/>
              </a:rPr>
              <a:t>Visualization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Matplotlib,</a:t>
            </a:r>
            <a:r>
              <a:rPr dirty="0" sz="1050" spc="-6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seaborn,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00" spc="-20" b="1">
                <a:solidFill>
                  <a:srgbClr val="7E7E7E"/>
                </a:solidFill>
                <a:latin typeface="Trebuchet MS"/>
                <a:cs typeface="Trebuchet MS"/>
              </a:rPr>
              <a:t>PowerBi </a:t>
            </a:r>
            <a:r>
              <a:rPr dirty="0" sz="1000" spc="-40" b="1">
                <a:solidFill>
                  <a:srgbClr val="7E7E7E"/>
                </a:solidFill>
                <a:latin typeface="Trebuchet MS"/>
                <a:cs typeface="Trebuchet MS"/>
              </a:rPr>
              <a:t>tool</a:t>
            </a:r>
            <a:r>
              <a:rPr dirty="0" sz="1000" spc="-1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00" spc="-40" b="1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dirty="0" sz="1000" spc="-1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00" spc="-25" b="1">
                <a:solidFill>
                  <a:srgbClr val="7E7E7E"/>
                </a:solidFill>
                <a:latin typeface="Trebuchet MS"/>
                <a:cs typeface="Trebuchet MS"/>
              </a:rPr>
              <a:t>visualize</a:t>
            </a:r>
            <a:r>
              <a:rPr dirty="0" sz="1000" spc="1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00" spc="-60" b="1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dirty="0" sz="100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00" spc="-20" b="1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dirty="0" sz="1000" spc="-2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66032" y="3558540"/>
            <a:ext cx="914400" cy="913130"/>
            <a:chOff x="4066032" y="3558540"/>
            <a:chExt cx="914400" cy="913130"/>
          </a:xfrm>
        </p:grpSpPr>
        <p:sp>
          <p:nvSpPr>
            <p:cNvPr id="12" name="object 12" descr=""/>
            <p:cNvSpPr/>
            <p:nvPr/>
          </p:nvSpPr>
          <p:spPr>
            <a:xfrm>
              <a:off x="4066032" y="3558540"/>
              <a:ext cx="914400" cy="913130"/>
            </a:xfrm>
            <a:custGeom>
              <a:avLst/>
              <a:gdLst/>
              <a:ahLst/>
              <a:cxnLst/>
              <a:rect l="l" t="t" r="r" b="b"/>
              <a:pathLst>
                <a:path w="914400" h="913129">
                  <a:moveTo>
                    <a:pt x="457200" y="0"/>
                  </a:moveTo>
                  <a:lnTo>
                    <a:pt x="410458" y="2356"/>
                  </a:lnTo>
                  <a:lnTo>
                    <a:pt x="365066" y="9272"/>
                  </a:lnTo>
                  <a:lnTo>
                    <a:pt x="321253" y="20519"/>
                  </a:lnTo>
                  <a:lnTo>
                    <a:pt x="279249" y="35867"/>
                  </a:lnTo>
                  <a:lnTo>
                    <a:pt x="239283" y="55087"/>
                  </a:lnTo>
                  <a:lnTo>
                    <a:pt x="201587" y="77949"/>
                  </a:lnTo>
                  <a:lnTo>
                    <a:pt x="166390" y="104224"/>
                  </a:lnTo>
                  <a:lnTo>
                    <a:pt x="133921" y="133683"/>
                  </a:lnTo>
                  <a:lnTo>
                    <a:pt x="104411" y="166096"/>
                  </a:lnTo>
                  <a:lnTo>
                    <a:pt x="78090" y="201234"/>
                  </a:lnTo>
                  <a:lnTo>
                    <a:pt x="55187" y="238867"/>
                  </a:lnTo>
                  <a:lnTo>
                    <a:pt x="35933" y="278766"/>
                  </a:lnTo>
                  <a:lnTo>
                    <a:pt x="20557" y="320703"/>
                  </a:lnTo>
                  <a:lnTo>
                    <a:pt x="9289" y="364446"/>
                  </a:lnTo>
                  <a:lnTo>
                    <a:pt x="2360" y="409768"/>
                  </a:lnTo>
                  <a:lnTo>
                    <a:pt x="0" y="456438"/>
                  </a:lnTo>
                  <a:lnTo>
                    <a:pt x="2360" y="503105"/>
                  </a:lnTo>
                  <a:lnTo>
                    <a:pt x="9289" y="548425"/>
                  </a:lnTo>
                  <a:lnTo>
                    <a:pt x="20557" y="592168"/>
                  </a:lnTo>
                  <a:lnTo>
                    <a:pt x="35933" y="634103"/>
                  </a:lnTo>
                  <a:lnTo>
                    <a:pt x="55187" y="674002"/>
                  </a:lnTo>
                  <a:lnTo>
                    <a:pt x="78090" y="711636"/>
                  </a:lnTo>
                  <a:lnTo>
                    <a:pt x="104411" y="746774"/>
                  </a:lnTo>
                  <a:lnTo>
                    <a:pt x="133921" y="779187"/>
                  </a:lnTo>
                  <a:lnTo>
                    <a:pt x="166390" y="808647"/>
                  </a:lnTo>
                  <a:lnTo>
                    <a:pt x="201587" y="834923"/>
                  </a:lnTo>
                  <a:lnTo>
                    <a:pt x="239283" y="857786"/>
                  </a:lnTo>
                  <a:lnTo>
                    <a:pt x="279249" y="877006"/>
                  </a:lnTo>
                  <a:lnTo>
                    <a:pt x="321253" y="892355"/>
                  </a:lnTo>
                  <a:lnTo>
                    <a:pt x="365066" y="903602"/>
                  </a:lnTo>
                  <a:lnTo>
                    <a:pt x="410458" y="910519"/>
                  </a:lnTo>
                  <a:lnTo>
                    <a:pt x="457200" y="912876"/>
                  </a:lnTo>
                  <a:lnTo>
                    <a:pt x="503941" y="910519"/>
                  </a:lnTo>
                  <a:lnTo>
                    <a:pt x="549333" y="903602"/>
                  </a:lnTo>
                  <a:lnTo>
                    <a:pt x="593146" y="892355"/>
                  </a:lnTo>
                  <a:lnTo>
                    <a:pt x="635150" y="877006"/>
                  </a:lnTo>
                  <a:lnTo>
                    <a:pt x="675116" y="857786"/>
                  </a:lnTo>
                  <a:lnTo>
                    <a:pt x="712812" y="834923"/>
                  </a:lnTo>
                  <a:lnTo>
                    <a:pt x="748009" y="808647"/>
                  </a:lnTo>
                  <a:lnTo>
                    <a:pt x="780478" y="779187"/>
                  </a:lnTo>
                  <a:lnTo>
                    <a:pt x="809988" y="746774"/>
                  </a:lnTo>
                  <a:lnTo>
                    <a:pt x="836309" y="711636"/>
                  </a:lnTo>
                  <a:lnTo>
                    <a:pt x="859212" y="674002"/>
                  </a:lnTo>
                  <a:lnTo>
                    <a:pt x="878466" y="634103"/>
                  </a:lnTo>
                  <a:lnTo>
                    <a:pt x="893842" y="592168"/>
                  </a:lnTo>
                  <a:lnTo>
                    <a:pt x="905110" y="548425"/>
                  </a:lnTo>
                  <a:lnTo>
                    <a:pt x="912039" y="503105"/>
                  </a:lnTo>
                  <a:lnTo>
                    <a:pt x="914400" y="456438"/>
                  </a:lnTo>
                  <a:lnTo>
                    <a:pt x="912039" y="409768"/>
                  </a:lnTo>
                  <a:lnTo>
                    <a:pt x="905110" y="364446"/>
                  </a:lnTo>
                  <a:lnTo>
                    <a:pt x="893842" y="320703"/>
                  </a:lnTo>
                  <a:lnTo>
                    <a:pt x="878466" y="278766"/>
                  </a:lnTo>
                  <a:lnTo>
                    <a:pt x="859212" y="238867"/>
                  </a:lnTo>
                  <a:lnTo>
                    <a:pt x="836309" y="201234"/>
                  </a:lnTo>
                  <a:lnTo>
                    <a:pt x="809988" y="166096"/>
                  </a:lnTo>
                  <a:lnTo>
                    <a:pt x="780478" y="133683"/>
                  </a:lnTo>
                  <a:lnTo>
                    <a:pt x="748009" y="104224"/>
                  </a:lnTo>
                  <a:lnTo>
                    <a:pt x="712812" y="77949"/>
                  </a:lnTo>
                  <a:lnTo>
                    <a:pt x="675116" y="55087"/>
                  </a:lnTo>
                  <a:lnTo>
                    <a:pt x="635150" y="35867"/>
                  </a:lnTo>
                  <a:lnTo>
                    <a:pt x="593146" y="20519"/>
                  </a:lnTo>
                  <a:lnTo>
                    <a:pt x="549333" y="9272"/>
                  </a:lnTo>
                  <a:lnTo>
                    <a:pt x="503941" y="23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F7C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35780" y="3834384"/>
              <a:ext cx="373380" cy="361315"/>
            </a:xfrm>
            <a:custGeom>
              <a:avLst/>
              <a:gdLst/>
              <a:ahLst/>
              <a:cxnLst/>
              <a:rect l="l" t="t" r="r" b="b"/>
              <a:pathLst>
                <a:path w="373379" h="361314">
                  <a:moveTo>
                    <a:pt x="186690" y="0"/>
                  </a:moveTo>
                  <a:lnTo>
                    <a:pt x="138922" y="19100"/>
                  </a:lnTo>
                  <a:lnTo>
                    <a:pt x="119634" y="56794"/>
                  </a:lnTo>
                  <a:lnTo>
                    <a:pt x="119036" y="63535"/>
                  </a:lnTo>
                  <a:lnTo>
                    <a:pt x="119427" y="72458"/>
                  </a:lnTo>
                  <a:lnTo>
                    <a:pt x="120651" y="83017"/>
                  </a:lnTo>
                  <a:lnTo>
                    <a:pt x="122555" y="94665"/>
                  </a:lnTo>
                  <a:lnTo>
                    <a:pt x="117302" y="96965"/>
                  </a:lnTo>
                  <a:lnTo>
                    <a:pt x="115776" y="105408"/>
                  </a:lnTo>
                  <a:lnTo>
                    <a:pt x="116179" y="115763"/>
                  </a:lnTo>
                  <a:lnTo>
                    <a:pt x="116712" y="123799"/>
                  </a:lnTo>
                  <a:lnTo>
                    <a:pt x="117306" y="130009"/>
                  </a:lnTo>
                  <a:lnTo>
                    <a:pt x="119268" y="136356"/>
                  </a:lnTo>
                  <a:lnTo>
                    <a:pt x="122874" y="140794"/>
                  </a:lnTo>
                  <a:lnTo>
                    <a:pt x="128397" y="141274"/>
                  </a:lnTo>
                  <a:lnTo>
                    <a:pt x="132937" y="161618"/>
                  </a:lnTo>
                  <a:lnTo>
                    <a:pt x="138715" y="175134"/>
                  </a:lnTo>
                  <a:lnTo>
                    <a:pt x="143684" y="182642"/>
                  </a:lnTo>
                  <a:lnTo>
                    <a:pt x="145796" y="184962"/>
                  </a:lnTo>
                  <a:lnTo>
                    <a:pt x="145796" y="218465"/>
                  </a:lnTo>
                  <a:lnTo>
                    <a:pt x="100584" y="238848"/>
                  </a:lnTo>
                  <a:lnTo>
                    <a:pt x="70881" y="247586"/>
                  </a:lnTo>
                  <a:lnTo>
                    <a:pt x="62239" y="249496"/>
                  </a:lnTo>
                  <a:lnTo>
                    <a:pt x="19663" y="279810"/>
                  </a:lnTo>
                  <a:lnTo>
                    <a:pt x="728" y="333335"/>
                  </a:lnTo>
                  <a:lnTo>
                    <a:pt x="0" y="343712"/>
                  </a:lnTo>
                  <a:lnTo>
                    <a:pt x="0" y="353910"/>
                  </a:lnTo>
                  <a:lnTo>
                    <a:pt x="7239" y="361187"/>
                  </a:lnTo>
                  <a:lnTo>
                    <a:pt x="366141" y="361187"/>
                  </a:lnTo>
                  <a:lnTo>
                    <a:pt x="373380" y="353910"/>
                  </a:lnTo>
                  <a:lnTo>
                    <a:pt x="373380" y="343712"/>
                  </a:lnTo>
                  <a:lnTo>
                    <a:pt x="353663" y="279810"/>
                  </a:lnTo>
                  <a:lnTo>
                    <a:pt x="311086" y="249496"/>
                  </a:lnTo>
                  <a:lnTo>
                    <a:pt x="292496" y="245676"/>
                  </a:lnTo>
                  <a:lnTo>
                    <a:pt x="272796" y="238848"/>
                  </a:lnTo>
                  <a:lnTo>
                    <a:pt x="250301" y="228907"/>
                  </a:lnTo>
                  <a:lnTo>
                    <a:pt x="236474" y="222651"/>
                  </a:lnTo>
                  <a:lnTo>
                    <a:pt x="229504" y="219398"/>
                  </a:lnTo>
                  <a:lnTo>
                    <a:pt x="227584" y="218465"/>
                  </a:lnTo>
                  <a:lnTo>
                    <a:pt x="227584" y="183502"/>
                  </a:lnTo>
                  <a:lnTo>
                    <a:pt x="229695" y="181410"/>
                  </a:lnTo>
                  <a:lnTo>
                    <a:pt x="234664" y="174404"/>
                  </a:lnTo>
                  <a:lnTo>
                    <a:pt x="240442" y="161390"/>
                  </a:lnTo>
                  <a:lnTo>
                    <a:pt x="244983" y="141274"/>
                  </a:lnTo>
                  <a:lnTo>
                    <a:pt x="250505" y="140794"/>
                  </a:lnTo>
                  <a:lnTo>
                    <a:pt x="254111" y="136356"/>
                  </a:lnTo>
                  <a:lnTo>
                    <a:pt x="256073" y="130009"/>
                  </a:lnTo>
                  <a:lnTo>
                    <a:pt x="256667" y="123799"/>
                  </a:lnTo>
                  <a:lnTo>
                    <a:pt x="258040" y="115763"/>
                  </a:lnTo>
                  <a:lnTo>
                    <a:pt x="258699" y="105408"/>
                  </a:lnTo>
                  <a:lnTo>
                    <a:pt x="256881" y="96965"/>
                  </a:lnTo>
                  <a:lnTo>
                    <a:pt x="250825" y="94665"/>
                  </a:lnTo>
                  <a:lnTo>
                    <a:pt x="252751" y="83017"/>
                  </a:lnTo>
                  <a:lnTo>
                    <a:pt x="254142" y="72458"/>
                  </a:lnTo>
                  <a:lnTo>
                    <a:pt x="254986" y="63535"/>
                  </a:lnTo>
                  <a:lnTo>
                    <a:pt x="255270" y="56794"/>
                  </a:lnTo>
                  <a:lnTo>
                    <a:pt x="249876" y="37068"/>
                  </a:lnTo>
                  <a:lnTo>
                    <a:pt x="237362" y="19100"/>
                  </a:lnTo>
                  <a:lnTo>
                    <a:pt x="216658" y="578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12648" y="1365503"/>
            <a:ext cx="3121660" cy="3121660"/>
          </a:xfrm>
          <a:custGeom>
            <a:avLst/>
            <a:gdLst/>
            <a:ahLst/>
            <a:cxnLst/>
            <a:rect l="l" t="t" r="r" b="b"/>
            <a:pathLst>
              <a:path w="3121660" h="3121660">
                <a:moveTo>
                  <a:pt x="1560576" y="0"/>
                </a:moveTo>
                <a:lnTo>
                  <a:pt x="1511971" y="742"/>
                </a:lnTo>
                <a:lnTo>
                  <a:pt x="1463736" y="2956"/>
                </a:lnTo>
                <a:lnTo>
                  <a:pt x="1415893" y="6619"/>
                </a:lnTo>
                <a:lnTo>
                  <a:pt x="1368463" y="11709"/>
                </a:lnTo>
                <a:lnTo>
                  <a:pt x="1321467" y="18206"/>
                </a:lnTo>
                <a:lnTo>
                  <a:pt x="1274928" y="26088"/>
                </a:lnTo>
                <a:lnTo>
                  <a:pt x="1228867" y="35332"/>
                </a:lnTo>
                <a:lnTo>
                  <a:pt x="1183305" y="45918"/>
                </a:lnTo>
                <a:lnTo>
                  <a:pt x="1138264" y="57824"/>
                </a:lnTo>
                <a:lnTo>
                  <a:pt x="1093765" y="71028"/>
                </a:lnTo>
                <a:lnTo>
                  <a:pt x="1049831" y="85509"/>
                </a:lnTo>
                <a:lnTo>
                  <a:pt x="1006483" y="101244"/>
                </a:lnTo>
                <a:lnTo>
                  <a:pt x="963742" y="118213"/>
                </a:lnTo>
                <a:lnTo>
                  <a:pt x="921630" y="136394"/>
                </a:lnTo>
                <a:lnTo>
                  <a:pt x="880169" y="155766"/>
                </a:lnTo>
                <a:lnTo>
                  <a:pt x="839380" y="176306"/>
                </a:lnTo>
                <a:lnTo>
                  <a:pt x="799284" y="197993"/>
                </a:lnTo>
                <a:lnTo>
                  <a:pt x="759904" y="220805"/>
                </a:lnTo>
                <a:lnTo>
                  <a:pt x="721261" y="244722"/>
                </a:lnTo>
                <a:lnTo>
                  <a:pt x="683376" y="269721"/>
                </a:lnTo>
                <a:lnTo>
                  <a:pt x="646271" y="295780"/>
                </a:lnTo>
                <a:lnTo>
                  <a:pt x="609968" y="322879"/>
                </a:lnTo>
                <a:lnTo>
                  <a:pt x="574488" y="350995"/>
                </a:lnTo>
                <a:lnTo>
                  <a:pt x="539853" y="380108"/>
                </a:lnTo>
                <a:lnTo>
                  <a:pt x="506085" y="410194"/>
                </a:lnTo>
                <a:lnTo>
                  <a:pt x="473205" y="441234"/>
                </a:lnTo>
                <a:lnTo>
                  <a:pt x="441234" y="473205"/>
                </a:lnTo>
                <a:lnTo>
                  <a:pt x="410194" y="506085"/>
                </a:lnTo>
                <a:lnTo>
                  <a:pt x="380108" y="539853"/>
                </a:lnTo>
                <a:lnTo>
                  <a:pt x="350995" y="574488"/>
                </a:lnTo>
                <a:lnTo>
                  <a:pt x="322879" y="609968"/>
                </a:lnTo>
                <a:lnTo>
                  <a:pt x="295780" y="646271"/>
                </a:lnTo>
                <a:lnTo>
                  <a:pt x="269721" y="683376"/>
                </a:lnTo>
                <a:lnTo>
                  <a:pt x="244722" y="721261"/>
                </a:lnTo>
                <a:lnTo>
                  <a:pt x="220805" y="759904"/>
                </a:lnTo>
                <a:lnTo>
                  <a:pt x="197993" y="799284"/>
                </a:lnTo>
                <a:lnTo>
                  <a:pt x="176306" y="839380"/>
                </a:lnTo>
                <a:lnTo>
                  <a:pt x="155766" y="880169"/>
                </a:lnTo>
                <a:lnTo>
                  <a:pt x="136394" y="921630"/>
                </a:lnTo>
                <a:lnTo>
                  <a:pt x="118213" y="963742"/>
                </a:lnTo>
                <a:lnTo>
                  <a:pt x="101244" y="1006483"/>
                </a:lnTo>
                <a:lnTo>
                  <a:pt x="85509" y="1049831"/>
                </a:lnTo>
                <a:lnTo>
                  <a:pt x="71028" y="1093765"/>
                </a:lnTo>
                <a:lnTo>
                  <a:pt x="57824" y="1138264"/>
                </a:lnTo>
                <a:lnTo>
                  <a:pt x="45918" y="1183305"/>
                </a:lnTo>
                <a:lnTo>
                  <a:pt x="35332" y="1228867"/>
                </a:lnTo>
                <a:lnTo>
                  <a:pt x="26088" y="1274928"/>
                </a:lnTo>
                <a:lnTo>
                  <a:pt x="18206" y="1321467"/>
                </a:lnTo>
                <a:lnTo>
                  <a:pt x="11709" y="1368463"/>
                </a:lnTo>
                <a:lnTo>
                  <a:pt x="6619" y="1415893"/>
                </a:lnTo>
                <a:lnTo>
                  <a:pt x="2956" y="1463736"/>
                </a:lnTo>
                <a:lnTo>
                  <a:pt x="742" y="1511971"/>
                </a:lnTo>
                <a:lnTo>
                  <a:pt x="0" y="1560576"/>
                </a:lnTo>
                <a:lnTo>
                  <a:pt x="742" y="1609180"/>
                </a:lnTo>
                <a:lnTo>
                  <a:pt x="2956" y="1657415"/>
                </a:lnTo>
                <a:lnTo>
                  <a:pt x="6619" y="1705258"/>
                </a:lnTo>
                <a:lnTo>
                  <a:pt x="11709" y="1752688"/>
                </a:lnTo>
                <a:lnTo>
                  <a:pt x="18206" y="1799684"/>
                </a:lnTo>
                <a:lnTo>
                  <a:pt x="26088" y="1846223"/>
                </a:lnTo>
                <a:lnTo>
                  <a:pt x="35332" y="1892284"/>
                </a:lnTo>
                <a:lnTo>
                  <a:pt x="45918" y="1937846"/>
                </a:lnTo>
                <a:lnTo>
                  <a:pt x="57824" y="1982887"/>
                </a:lnTo>
                <a:lnTo>
                  <a:pt x="71028" y="2027386"/>
                </a:lnTo>
                <a:lnTo>
                  <a:pt x="85509" y="2071320"/>
                </a:lnTo>
                <a:lnTo>
                  <a:pt x="101244" y="2114668"/>
                </a:lnTo>
                <a:lnTo>
                  <a:pt x="118213" y="2157409"/>
                </a:lnTo>
                <a:lnTo>
                  <a:pt x="136394" y="2199521"/>
                </a:lnTo>
                <a:lnTo>
                  <a:pt x="155766" y="2240982"/>
                </a:lnTo>
                <a:lnTo>
                  <a:pt x="176306" y="2281771"/>
                </a:lnTo>
                <a:lnTo>
                  <a:pt x="197993" y="2321867"/>
                </a:lnTo>
                <a:lnTo>
                  <a:pt x="220805" y="2361247"/>
                </a:lnTo>
                <a:lnTo>
                  <a:pt x="244722" y="2399890"/>
                </a:lnTo>
                <a:lnTo>
                  <a:pt x="269721" y="2437775"/>
                </a:lnTo>
                <a:lnTo>
                  <a:pt x="295780" y="2474880"/>
                </a:lnTo>
                <a:lnTo>
                  <a:pt x="322879" y="2511183"/>
                </a:lnTo>
                <a:lnTo>
                  <a:pt x="350995" y="2546663"/>
                </a:lnTo>
                <a:lnTo>
                  <a:pt x="380108" y="2581298"/>
                </a:lnTo>
                <a:lnTo>
                  <a:pt x="410194" y="2615066"/>
                </a:lnTo>
                <a:lnTo>
                  <a:pt x="441234" y="2647946"/>
                </a:lnTo>
                <a:lnTo>
                  <a:pt x="473205" y="2679917"/>
                </a:lnTo>
                <a:lnTo>
                  <a:pt x="506085" y="2710957"/>
                </a:lnTo>
                <a:lnTo>
                  <a:pt x="539853" y="2741043"/>
                </a:lnTo>
                <a:lnTo>
                  <a:pt x="574488" y="2770156"/>
                </a:lnTo>
                <a:lnTo>
                  <a:pt x="609968" y="2798272"/>
                </a:lnTo>
                <a:lnTo>
                  <a:pt x="646271" y="2825371"/>
                </a:lnTo>
                <a:lnTo>
                  <a:pt x="683376" y="2851430"/>
                </a:lnTo>
                <a:lnTo>
                  <a:pt x="721261" y="2876429"/>
                </a:lnTo>
                <a:lnTo>
                  <a:pt x="759904" y="2900346"/>
                </a:lnTo>
                <a:lnTo>
                  <a:pt x="799284" y="2923158"/>
                </a:lnTo>
                <a:lnTo>
                  <a:pt x="839380" y="2944845"/>
                </a:lnTo>
                <a:lnTo>
                  <a:pt x="880169" y="2965385"/>
                </a:lnTo>
                <a:lnTo>
                  <a:pt x="921630" y="2984757"/>
                </a:lnTo>
                <a:lnTo>
                  <a:pt x="963742" y="3002938"/>
                </a:lnTo>
                <a:lnTo>
                  <a:pt x="1006483" y="3019907"/>
                </a:lnTo>
                <a:lnTo>
                  <a:pt x="1049831" y="3035642"/>
                </a:lnTo>
                <a:lnTo>
                  <a:pt x="1093765" y="3050123"/>
                </a:lnTo>
                <a:lnTo>
                  <a:pt x="1138264" y="3063327"/>
                </a:lnTo>
                <a:lnTo>
                  <a:pt x="1183305" y="3075233"/>
                </a:lnTo>
                <a:lnTo>
                  <a:pt x="1228867" y="3085819"/>
                </a:lnTo>
                <a:lnTo>
                  <a:pt x="1274928" y="3095063"/>
                </a:lnTo>
                <a:lnTo>
                  <a:pt x="1321467" y="3102945"/>
                </a:lnTo>
                <a:lnTo>
                  <a:pt x="1368463" y="3109442"/>
                </a:lnTo>
                <a:lnTo>
                  <a:pt x="1415893" y="3114532"/>
                </a:lnTo>
                <a:lnTo>
                  <a:pt x="1463736" y="3118195"/>
                </a:lnTo>
                <a:lnTo>
                  <a:pt x="1511971" y="3120409"/>
                </a:lnTo>
                <a:lnTo>
                  <a:pt x="1560576" y="3121152"/>
                </a:lnTo>
                <a:lnTo>
                  <a:pt x="1609180" y="3120409"/>
                </a:lnTo>
                <a:lnTo>
                  <a:pt x="1657415" y="3118195"/>
                </a:lnTo>
                <a:lnTo>
                  <a:pt x="1705258" y="3114532"/>
                </a:lnTo>
                <a:lnTo>
                  <a:pt x="1752688" y="3109442"/>
                </a:lnTo>
                <a:lnTo>
                  <a:pt x="1799684" y="3102945"/>
                </a:lnTo>
                <a:lnTo>
                  <a:pt x="1846223" y="3095063"/>
                </a:lnTo>
                <a:lnTo>
                  <a:pt x="1892284" y="3085819"/>
                </a:lnTo>
                <a:lnTo>
                  <a:pt x="1937846" y="3075233"/>
                </a:lnTo>
                <a:lnTo>
                  <a:pt x="1982887" y="3063327"/>
                </a:lnTo>
                <a:lnTo>
                  <a:pt x="2027386" y="3050123"/>
                </a:lnTo>
                <a:lnTo>
                  <a:pt x="2071320" y="3035642"/>
                </a:lnTo>
                <a:lnTo>
                  <a:pt x="2114668" y="3019907"/>
                </a:lnTo>
                <a:lnTo>
                  <a:pt x="2157409" y="3002938"/>
                </a:lnTo>
                <a:lnTo>
                  <a:pt x="2199521" y="2984757"/>
                </a:lnTo>
                <a:lnTo>
                  <a:pt x="2240982" y="2965385"/>
                </a:lnTo>
                <a:lnTo>
                  <a:pt x="2281771" y="2944845"/>
                </a:lnTo>
                <a:lnTo>
                  <a:pt x="2321867" y="2923158"/>
                </a:lnTo>
                <a:lnTo>
                  <a:pt x="2361247" y="2900346"/>
                </a:lnTo>
                <a:lnTo>
                  <a:pt x="2399890" y="2876429"/>
                </a:lnTo>
                <a:lnTo>
                  <a:pt x="2437775" y="2851430"/>
                </a:lnTo>
                <a:lnTo>
                  <a:pt x="2474880" y="2825371"/>
                </a:lnTo>
                <a:lnTo>
                  <a:pt x="2511183" y="2798272"/>
                </a:lnTo>
                <a:lnTo>
                  <a:pt x="2546663" y="2770156"/>
                </a:lnTo>
                <a:lnTo>
                  <a:pt x="2581298" y="2741043"/>
                </a:lnTo>
                <a:lnTo>
                  <a:pt x="2615066" y="2710957"/>
                </a:lnTo>
                <a:lnTo>
                  <a:pt x="2647946" y="2679917"/>
                </a:lnTo>
                <a:lnTo>
                  <a:pt x="2679917" y="2647946"/>
                </a:lnTo>
                <a:lnTo>
                  <a:pt x="2710957" y="2615066"/>
                </a:lnTo>
                <a:lnTo>
                  <a:pt x="2741043" y="2581298"/>
                </a:lnTo>
                <a:lnTo>
                  <a:pt x="2770156" y="2546663"/>
                </a:lnTo>
                <a:lnTo>
                  <a:pt x="2798272" y="2511183"/>
                </a:lnTo>
                <a:lnTo>
                  <a:pt x="2825371" y="2474880"/>
                </a:lnTo>
                <a:lnTo>
                  <a:pt x="2851430" y="2437775"/>
                </a:lnTo>
                <a:lnTo>
                  <a:pt x="2876429" y="2399890"/>
                </a:lnTo>
                <a:lnTo>
                  <a:pt x="2900346" y="2361247"/>
                </a:lnTo>
                <a:lnTo>
                  <a:pt x="2923158" y="2321867"/>
                </a:lnTo>
                <a:lnTo>
                  <a:pt x="2944845" y="2281771"/>
                </a:lnTo>
                <a:lnTo>
                  <a:pt x="2965385" y="2240982"/>
                </a:lnTo>
                <a:lnTo>
                  <a:pt x="2984757" y="2199521"/>
                </a:lnTo>
                <a:lnTo>
                  <a:pt x="3002938" y="2157409"/>
                </a:lnTo>
                <a:lnTo>
                  <a:pt x="3019907" y="2114668"/>
                </a:lnTo>
                <a:lnTo>
                  <a:pt x="3035642" y="2071320"/>
                </a:lnTo>
                <a:lnTo>
                  <a:pt x="3050123" y="2027386"/>
                </a:lnTo>
                <a:lnTo>
                  <a:pt x="3063327" y="1982887"/>
                </a:lnTo>
                <a:lnTo>
                  <a:pt x="3075233" y="1937846"/>
                </a:lnTo>
                <a:lnTo>
                  <a:pt x="3085819" y="1892284"/>
                </a:lnTo>
                <a:lnTo>
                  <a:pt x="3095063" y="1846223"/>
                </a:lnTo>
                <a:lnTo>
                  <a:pt x="3102945" y="1799684"/>
                </a:lnTo>
                <a:lnTo>
                  <a:pt x="3109442" y="1752688"/>
                </a:lnTo>
                <a:lnTo>
                  <a:pt x="3114532" y="1705258"/>
                </a:lnTo>
                <a:lnTo>
                  <a:pt x="3118195" y="1657415"/>
                </a:lnTo>
                <a:lnTo>
                  <a:pt x="3120409" y="1609180"/>
                </a:lnTo>
                <a:lnTo>
                  <a:pt x="3121152" y="1560576"/>
                </a:lnTo>
                <a:lnTo>
                  <a:pt x="3120409" y="1511971"/>
                </a:lnTo>
                <a:lnTo>
                  <a:pt x="3118195" y="1463736"/>
                </a:lnTo>
                <a:lnTo>
                  <a:pt x="3114532" y="1415893"/>
                </a:lnTo>
                <a:lnTo>
                  <a:pt x="3109442" y="1368463"/>
                </a:lnTo>
                <a:lnTo>
                  <a:pt x="3102945" y="1321467"/>
                </a:lnTo>
                <a:lnTo>
                  <a:pt x="3095063" y="1274928"/>
                </a:lnTo>
                <a:lnTo>
                  <a:pt x="3085819" y="1228867"/>
                </a:lnTo>
                <a:lnTo>
                  <a:pt x="3075233" y="1183305"/>
                </a:lnTo>
                <a:lnTo>
                  <a:pt x="3063327" y="1138264"/>
                </a:lnTo>
                <a:lnTo>
                  <a:pt x="3050123" y="1093765"/>
                </a:lnTo>
                <a:lnTo>
                  <a:pt x="3035642" y="1049831"/>
                </a:lnTo>
                <a:lnTo>
                  <a:pt x="3019907" y="1006483"/>
                </a:lnTo>
                <a:lnTo>
                  <a:pt x="3002938" y="963742"/>
                </a:lnTo>
                <a:lnTo>
                  <a:pt x="2984757" y="921630"/>
                </a:lnTo>
                <a:lnTo>
                  <a:pt x="2965385" y="880169"/>
                </a:lnTo>
                <a:lnTo>
                  <a:pt x="2944845" y="839380"/>
                </a:lnTo>
                <a:lnTo>
                  <a:pt x="2923158" y="799284"/>
                </a:lnTo>
                <a:lnTo>
                  <a:pt x="2900346" y="759904"/>
                </a:lnTo>
                <a:lnTo>
                  <a:pt x="2876429" y="721261"/>
                </a:lnTo>
                <a:lnTo>
                  <a:pt x="2851430" y="683376"/>
                </a:lnTo>
                <a:lnTo>
                  <a:pt x="2825371" y="646271"/>
                </a:lnTo>
                <a:lnTo>
                  <a:pt x="2798272" y="609968"/>
                </a:lnTo>
                <a:lnTo>
                  <a:pt x="2770156" y="574488"/>
                </a:lnTo>
                <a:lnTo>
                  <a:pt x="2741043" y="539853"/>
                </a:lnTo>
                <a:lnTo>
                  <a:pt x="2710957" y="506085"/>
                </a:lnTo>
                <a:lnTo>
                  <a:pt x="2679917" y="473205"/>
                </a:lnTo>
                <a:lnTo>
                  <a:pt x="2647946" y="441234"/>
                </a:lnTo>
                <a:lnTo>
                  <a:pt x="2615066" y="410194"/>
                </a:lnTo>
                <a:lnTo>
                  <a:pt x="2581298" y="380108"/>
                </a:lnTo>
                <a:lnTo>
                  <a:pt x="2546663" y="350995"/>
                </a:lnTo>
                <a:lnTo>
                  <a:pt x="2511183" y="322879"/>
                </a:lnTo>
                <a:lnTo>
                  <a:pt x="2474880" y="295780"/>
                </a:lnTo>
                <a:lnTo>
                  <a:pt x="2437775" y="269721"/>
                </a:lnTo>
                <a:lnTo>
                  <a:pt x="2399890" y="244722"/>
                </a:lnTo>
                <a:lnTo>
                  <a:pt x="2361247" y="220805"/>
                </a:lnTo>
                <a:lnTo>
                  <a:pt x="2321867" y="197993"/>
                </a:lnTo>
                <a:lnTo>
                  <a:pt x="2281771" y="176306"/>
                </a:lnTo>
                <a:lnTo>
                  <a:pt x="2240982" y="155766"/>
                </a:lnTo>
                <a:lnTo>
                  <a:pt x="2199521" y="136394"/>
                </a:lnTo>
                <a:lnTo>
                  <a:pt x="2157409" y="118213"/>
                </a:lnTo>
                <a:lnTo>
                  <a:pt x="2114668" y="101244"/>
                </a:lnTo>
                <a:lnTo>
                  <a:pt x="2071320" y="85509"/>
                </a:lnTo>
                <a:lnTo>
                  <a:pt x="2027386" y="71028"/>
                </a:lnTo>
                <a:lnTo>
                  <a:pt x="1982887" y="57824"/>
                </a:lnTo>
                <a:lnTo>
                  <a:pt x="1937846" y="45918"/>
                </a:lnTo>
                <a:lnTo>
                  <a:pt x="1892284" y="35332"/>
                </a:lnTo>
                <a:lnTo>
                  <a:pt x="1846223" y="26088"/>
                </a:lnTo>
                <a:lnTo>
                  <a:pt x="1799684" y="18206"/>
                </a:lnTo>
                <a:lnTo>
                  <a:pt x="1752688" y="11709"/>
                </a:lnTo>
                <a:lnTo>
                  <a:pt x="1705258" y="6619"/>
                </a:lnTo>
                <a:lnTo>
                  <a:pt x="1657415" y="2956"/>
                </a:lnTo>
                <a:lnTo>
                  <a:pt x="1609180" y="742"/>
                </a:lnTo>
                <a:lnTo>
                  <a:pt x="1560576" y="0"/>
                </a:lnTo>
                <a:close/>
              </a:path>
            </a:pathLst>
          </a:custGeom>
          <a:solidFill>
            <a:srgbClr val="455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09242" y="2585084"/>
            <a:ext cx="17278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2494915">
              <a:lnSpc>
                <a:spcPct val="100000"/>
              </a:lnSpc>
              <a:spcBef>
                <a:spcPts val="105"/>
              </a:spcBef>
            </a:pPr>
            <a:r>
              <a:rPr dirty="0" spc="45"/>
              <a:t>Metrics</a:t>
            </a:r>
            <a:r>
              <a:rPr dirty="0" spc="-165"/>
              <a:t> </a:t>
            </a:r>
            <a:r>
              <a:rPr dirty="0" spc="-10"/>
              <a:t>milestones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648200" y="1758695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 h="0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rgbClr val="455A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36134" y="1308938"/>
            <a:ext cx="18199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455A63"/>
                </a:solidFill>
                <a:latin typeface="Trebuchet MS"/>
                <a:cs typeface="Trebuchet MS"/>
              </a:rPr>
              <a:t>Milestone</a:t>
            </a:r>
            <a:r>
              <a:rPr dirty="0" sz="2400" spc="-95" b="1">
                <a:solidFill>
                  <a:srgbClr val="455A63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455A63"/>
                </a:solidFill>
                <a:latin typeface="Trebuchet MS"/>
                <a:cs typeface="Trebuchet MS"/>
              </a:rPr>
              <a:t>#1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36134" y="1842007"/>
            <a:ext cx="3340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To</a:t>
            </a:r>
            <a:r>
              <a:rPr dirty="0" sz="1200" spc="-4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5B5B5B"/>
                </a:solidFill>
                <a:latin typeface="Trebuchet MS"/>
                <a:cs typeface="Trebuchet MS"/>
              </a:rPr>
              <a:t>create</a:t>
            </a:r>
            <a:r>
              <a:rPr dirty="0" sz="1200" spc="-4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a</a:t>
            </a:r>
            <a:r>
              <a:rPr dirty="0" sz="1200" spc="-4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Dataset</a:t>
            </a:r>
            <a:r>
              <a:rPr dirty="0" sz="1200" spc="-5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5B5B5B"/>
                </a:solidFill>
                <a:latin typeface="Trebuchet MS"/>
                <a:cs typeface="Trebuchet MS"/>
              </a:rPr>
              <a:t>with</a:t>
            </a:r>
            <a:r>
              <a:rPr dirty="0" sz="1200" spc="-5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no</a:t>
            </a:r>
            <a:r>
              <a:rPr dirty="0" sz="1200" spc="-3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5B5B5B"/>
                </a:solidFill>
                <a:latin typeface="Trebuchet MS"/>
                <a:cs typeface="Trebuchet MS"/>
              </a:rPr>
              <a:t>null,</a:t>
            </a:r>
            <a:r>
              <a:rPr dirty="0" sz="1200" spc="-4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5B5B5B"/>
                </a:solidFill>
                <a:latin typeface="Trebuchet MS"/>
                <a:cs typeface="Trebuchet MS"/>
              </a:rPr>
              <a:t>repeated</a:t>
            </a:r>
            <a:r>
              <a:rPr dirty="0" sz="1200" spc="-3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B5B5B"/>
                </a:solidFill>
                <a:latin typeface="Trebuchet MS"/>
                <a:cs typeface="Trebuchet MS"/>
              </a:rPr>
              <a:t>values.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48200" y="2848355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 h="0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rgbClr val="5F7C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636134" y="2399487"/>
            <a:ext cx="18199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7C8A"/>
                </a:solidFill>
                <a:latin typeface="Trebuchet MS"/>
                <a:cs typeface="Trebuchet MS"/>
              </a:rPr>
              <a:t>Milestone</a:t>
            </a:r>
            <a:r>
              <a:rPr dirty="0" sz="2400" spc="-95" b="1">
                <a:solidFill>
                  <a:srgbClr val="5F7C8A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5F7C8A"/>
                </a:solidFill>
                <a:latin typeface="Trebuchet MS"/>
                <a:cs typeface="Trebuchet MS"/>
              </a:rPr>
              <a:t>#2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36134" y="2932557"/>
            <a:ext cx="2867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To</a:t>
            </a:r>
            <a:r>
              <a:rPr dirty="0" sz="1200" spc="-2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5B5B5B"/>
                </a:solidFill>
                <a:latin typeface="Trebuchet MS"/>
                <a:cs typeface="Trebuchet MS"/>
              </a:rPr>
              <a:t>obtain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Highest</a:t>
            </a:r>
            <a:r>
              <a:rPr dirty="0" sz="1200" spc="-2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accuracy</a:t>
            </a:r>
            <a:r>
              <a:rPr dirty="0" sz="1200" spc="-10">
                <a:solidFill>
                  <a:srgbClr val="5B5B5B"/>
                </a:solidFill>
                <a:latin typeface="Trebuchet MS"/>
                <a:cs typeface="Trebuchet MS"/>
              </a:rPr>
              <a:t> comparatively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648200" y="3924300"/>
            <a:ext cx="1402715" cy="0"/>
          </a:xfrm>
          <a:custGeom>
            <a:avLst/>
            <a:gdLst/>
            <a:ahLst/>
            <a:cxnLst/>
            <a:rect l="l" t="t" r="r" b="b"/>
            <a:pathLst>
              <a:path w="1402714" h="0">
                <a:moveTo>
                  <a:pt x="0" y="0"/>
                </a:moveTo>
                <a:lnTo>
                  <a:pt x="1402207" y="0"/>
                </a:lnTo>
              </a:path>
            </a:pathLst>
          </a:custGeom>
          <a:ln w="57150">
            <a:solidFill>
              <a:srgbClr val="FF56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636134" y="3476371"/>
            <a:ext cx="1819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5621"/>
                </a:solidFill>
                <a:latin typeface="Trebuchet MS"/>
                <a:cs typeface="Trebuchet MS"/>
              </a:rPr>
              <a:t>Milestone</a:t>
            </a:r>
            <a:r>
              <a:rPr dirty="0" sz="2400" spc="-114" b="1">
                <a:solidFill>
                  <a:srgbClr val="FF5621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FF5621"/>
                </a:solidFill>
                <a:latin typeface="Trebuchet MS"/>
                <a:cs typeface="Trebuchet MS"/>
              </a:rPr>
              <a:t>#3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636134" y="4009135"/>
            <a:ext cx="36658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visualizing</a:t>
            </a:r>
            <a:r>
              <a:rPr dirty="0" sz="1200" spc="-35">
                <a:solidFill>
                  <a:srgbClr val="5B5B5B"/>
                </a:solidFill>
                <a:latin typeface="Trebuchet MS"/>
                <a:cs typeface="Trebuchet MS"/>
              </a:rPr>
              <a:t> the</a:t>
            </a:r>
            <a:r>
              <a:rPr dirty="0" sz="1200" spc="-6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5B5B5B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and</a:t>
            </a:r>
            <a:r>
              <a:rPr dirty="0" sz="1200" spc="-50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Finding</a:t>
            </a:r>
            <a:r>
              <a:rPr dirty="0" sz="1200" spc="-4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5B5B5B"/>
                </a:solidFill>
                <a:latin typeface="Trebuchet MS"/>
                <a:cs typeface="Trebuchet MS"/>
              </a:rPr>
              <a:t>the</a:t>
            </a:r>
            <a:r>
              <a:rPr dirty="0" sz="1200" spc="-5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B5B5B"/>
                </a:solidFill>
                <a:latin typeface="Trebuchet MS"/>
                <a:cs typeface="Trebuchet MS"/>
              </a:rPr>
              <a:t>hotspot</a:t>
            </a:r>
            <a:r>
              <a:rPr dirty="0" sz="1200" spc="-65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B5B5B"/>
                </a:solidFill>
                <a:latin typeface="Trebuchet MS"/>
                <a:cs typeface="Trebuchet MS"/>
              </a:rPr>
              <a:t>locations.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2226945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dirty="0" spc="-100"/>
              <a:t> </a:t>
            </a:r>
            <a:r>
              <a:rPr dirty="0"/>
              <a:t>working</a:t>
            </a:r>
            <a:r>
              <a:rPr dirty="0" spc="-90"/>
              <a:t> </a:t>
            </a:r>
            <a:r>
              <a:rPr dirty="0"/>
              <a:t>on</a:t>
            </a:r>
            <a:r>
              <a:rPr dirty="0" spc="-105"/>
              <a:t> </a:t>
            </a:r>
            <a:r>
              <a:rPr dirty="0" spc="-20"/>
              <a:t>this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6284" y="1419860"/>
            <a:ext cx="2660650" cy="306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Saikumar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Jakkula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Siva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linga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reddy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iska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Team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Yogishwar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Reddy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Karumulla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Engineer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Venkata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sai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yagna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guduguntla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Scientist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Siby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babu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panchakalayil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modeling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301942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95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30497" y="2629890"/>
            <a:ext cx="1682114" cy="1135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63855">
              <a:lnSpc>
                <a:spcPct val="1301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5F7C8A"/>
                </a:solidFill>
                <a:latin typeface="Trebuchet MS"/>
                <a:cs typeface="Trebuchet MS"/>
              </a:rPr>
              <a:t>Problem</a:t>
            </a:r>
            <a:r>
              <a:rPr dirty="0" sz="1400" spc="-50" b="1">
                <a:solidFill>
                  <a:srgbClr val="5F7C8A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5F7C8A"/>
                </a:solidFill>
                <a:latin typeface="Trebuchet MS"/>
                <a:cs typeface="Trebuchet MS"/>
              </a:rPr>
              <a:t>#2 </a:t>
            </a:r>
            <a:r>
              <a:rPr dirty="0" sz="1400" b="1">
                <a:latin typeface="Calibri"/>
                <a:cs typeface="Calibri"/>
              </a:rPr>
              <a:t>studying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the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impact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of </a:t>
            </a:r>
            <a:r>
              <a:rPr dirty="0" sz="1400" b="1">
                <a:latin typeface="Calibri"/>
                <a:cs typeface="Calibri"/>
              </a:rPr>
              <a:t>precipitation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other </a:t>
            </a:r>
            <a:r>
              <a:rPr dirty="0" sz="1400" b="1">
                <a:latin typeface="Calibri"/>
                <a:cs typeface="Calibri"/>
              </a:rPr>
              <a:t>environmental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stimuli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69920" y="1386839"/>
            <a:ext cx="0" cy="3145155"/>
          </a:xfrm>
          <a:custGeom>
            <a:avLst/>
            <a:gdLst/>
            <a:ahLst/>
            <a:cxnLst/>
            <a:rect l="l" t="t" r="r" b="b"/>
            <a:pathLst>
              <a:path w="0" h="3145154">
                <a:moveTo>
                  <a:pt x="0" y="0"/>
                </a:moveTo>
                <a:lnTo>
                  <a:pt x="0" y="3144824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0364" y="1386839"/>
            <a:ext cx="0" cy="3145155"/>
          </a:xfrm>
          <a:custGeom>
            <a:avLst/>
            <a:gdLst/>
            <a:ahLst/>
            <a:cxnLst/>
            <a:rect l="l" t="t" r="r" b="b"/>
            <a:pathLst>
              <a:path w="0" h="3145154">
                <a:moveTo>
                  <a:pt x="0" y="0"/>
                </a:moveTo>
                <a:lnTo>
                  <a:pt x="0" y="3144824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95344" y="1242060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89" h="1355089">
                <a:moveTo>
                  <a:pt x="677417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7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5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7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09624" y="2632903"/>
            <a:ext cx="1732280" cy="8909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 sz="1400" spc="-25" b="1">
                <a:solidFill>
                  <a:srgbClr val="455A63"/>
                </a:solidFill>
                <a:latin typeface="Trebuchet MS"/>
                <a:cs typeface="Trebuchet MS"/>
              </a:rPr>
              <a:t>Problem</a:t>
            </a:r>
            <a:r>
              <a:rPr dirty="0" sz="1400" spc="-50" b="1">
                <a:solidFill>
                  <a:srgbClr val="455A63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455A63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500" b="1">
                <a:latin typeface="Calibri"/>
                <a:cs typeface="Calibri"/>
              </a:rPr>
              <a:t>Car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accidents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hotspot</a:t>
            </a:r>
            <a:endParaRPr sz="15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45"/>
              </a:spcBef>
            </a:pPr>
            <a:r>
              <a:rPr dirty="0" sz="1500" spc="-10" b="1">
                <a:latin typeface="Calibri"/>
                <a:cs typeface="Calibri"/>
              </a:rPr>
              <a:t>locations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98803" y="1242060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89" h="1355089">
                <a:moveTo>
                  <a:pt x="677418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8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6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8" y="0"/>
                </a:lnTo>
                <a:close/>
              </a:path>
            </a:pathLst>
          </a:custGeom>
          <a:solidFill>
            <a:srgbClr val="455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35639" y="3849623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20" y="0"/>
                </a:moveTo>
                <a:lnTo>
                  <a:pt x="290974" y="14610"/>
                </a:lnTo>
                <a:lnTo>
                  <a:pt x="26003" y="277075"/>
                </a:lnTo>
                <a:lnTo>
                  <a:pt x="0" y="339851"/>
                </a:lnTo>
                <a:lnTo>
                  <a:pt x="6500" y="373259"/>
                </a:lnTo>
                <a:lnTo>
                  <a:pt x="26003" y="402628"/>
                </a:lnTo>
                <a:lnTo>
                  <a:pt x="277082" y="653707"/>
                </a:lnTo>
                <a:lnTo>
                  <a:pt x="306439" y="673202"/>
                </a:lnTo>
                <a:lnTo>
                  <a:pt x="339820" y="679700"/>
                </a:lnTo>
                <a:lnTo>
                  <a:pt x="373201" y="673202"/>
                </a:lnTo>
                <a:lnTo>
                  <a:pt x="402558" y="653707"/>
                </a:lnTo>
                <a:lnTo>
                  <a:pt x="653637" y="402628"/>
                </a:lnTo>
                <a:lnTo>
                  <a:pt x="673139" y="373259"/>
                </a:lnTo>
                <a:lnTo>
                  <a:pt x="679640" y="339851"/>
                </a:lnTo>
                <a:lnTo>
                  <a:pt x="673139" y="306444"/>
                </a:lnTo>
                <a:lnTo>
                  <a:pt x="402558" y="25996"/>
                </a:lnTo>
                <a:lnTo>
                  <a:pt x="356784" y="1620"/>
                </a:lnTo>
                <a:lnTo>
                  <a:pt x="339820" y="0"/>
                </a:lnTo>
                <a:close/>
              </a:path>
            </a:pathLst>
          </a:custGeom>
          <a:solidFill>
            <a:srgbClr val="455A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31950" y="4030471"/>
            <a:ext cx="288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232179" y="3849623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20" y="0"/>
                </a:moveTo>
                <a:lnTo>
                  <a:pt x="290974" y="14610"/>
                </a:lnTo>
                <a:lnTo>
                  <a:pt x="26003" y="277075"/>
                </a:lnTo>
                <a:lnTo>
                  <a:pt x="0" y="339851"/>
                </a:lnTo>
                <a:lnTo>
                  <a:pt x="6500" y="373259"/>
                </a:lnTo>
                <a:lnTo>
                  <a:pt x="26003" y="402628"/>
                </a:lnTo>
                <a:lnTo>
                  <a:pt x="277082" y="653707"/>
                </a:lnTo>
                <a:lnTo>
                  <a:pt x="306439" y="673202"/>
                </a:lnTo>
                <a:lnTo>
                  <a:pt x="339820" y="679700"/>
                </a:lnTo>
                <a:lnTo>
                  <a:pt x="373201" y="673202"/>
                </a:lnTo>
                <a:lnTo>
                  <a:pt x="402558" y="653707"/>
                </a:lnTo>
                <a:lnTo>
                  <a:pt x="653637" y="402628"/>
                </a:lnTo>
                <a:lnTo>
                  <a:pt x="673139" y="373259"/>
                </a:lnTo>
                <a:lnTo>
                  <a:pt x="679640" y="339851"/>
                </a:lnTo>
                <a:lnTo>
                  <a:pt x="673139" y="306444"/>
                </a:lnTo>
                <a:lnTo>
                  <a:pt x="402558" y="25996"/>
                </a:lnTo>
                <a:lnTo>
                  <a:pt x="356784" y="1620"/>
                </a:lnTo>
                <a:lnTo>
                  <a:pt x="339820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428871" y="4030471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94169" y="2629890"/>
            <a:ext cx="1257935" cy="5803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36830">
              <a:lnSpc>
                <a:spcPct val="100000"/>
              </a:lnSpc>
              <a:spcBef>
                <a:spcPts val="600"/>
              </a:spcBef>
            </a:pPr>
            <a:r>
              <a:rPr dirty="0" sz="1400" spc="-25" b="1">
                <a:solidFill>
                  <a:srgbClr val="FF5621"/>
                </a:solidFill>
                <a:latin typeface="Trebuchet MS"/>
                <a:cs typeface="Trebuchet MS"/>
              </a:rPr>
              <a:t>Problem</a:t>
            </a:r>
            <a:r>
              <a:rPr dirty="0" sz="1400" spc="-50" b="1">
                <a:solidFill>
                  <a:srgbClr val="FF5621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FF5621"/>
                </a:solidFill>
                <a:latin typeface="Trebuchet MS"/>
                <a:cs typeface="Trebuchet MS"/>
              </a:rPr>
              <a:t>#3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1400" b="1">
                <a:latin typeface="Calibri"/>
                <a:cs typeface="Calibri"/>
              </a:rPr>
              <a:t>casualty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015003" y="3849623"/>
            <a:ext cx="680085" cy="680085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20" y="0"/>
                </a:moveTo>
                <a:lnTo>
                  <a:pt x="290974" y="14610"/>
                </a:lnTo>
                <a:lnTo>
                  <a:pt x="26003" y="277075"/>
                </a:lnTo>
                <a:lnTo>
                  <a:pt x="0" y="339851"/>
                </a:lnTo>
                <a:lnTo>
                  <a:pt x="6500" y="373259"/>
                </a:lnTo>
                <a:lnTo>
                  <a:pt x="26003" y="402628"/>
                </a:lnTo>
                <a:lnTo>
                  <a:pt x="277082" y="653707"/>
                </a:lnTo>
                <a:lnTo>
                  <a:pt x="306439" y="673202"/>
                </a:lnTo>
                <a:lnTo>
                  <a:pt x="339820" y="679700"/>
                </a:lnTo>
                <a:lnTo>
                  <a:pt x="373201" y="673202"/>
                </a:lnTo>
                <a:lnTo>
                  <a:pt x="402558" y="653707"/>
                </a:lnTo>
                <a:lnTo>
                  <a:pt x="653637" y="402628"/>
                </a:lnTo>
                <a:lnTo>
                  <a:pt x="673139" y="373259"/>
                </a:lnTo>
                <a:lnTo>
                  <a:pt x="679640" y="339851"/>
                </a:lnTo>
                <a:lnTo>
                  <a:pt x="673139" y="306444"/>
                </a:lnTo>
                <a:lnTo>
                  <a:pt x="402558" y="25996"/>
                </a:lnTo>
                <a:lnTo>
                  <a:pt x="356784" y="1620"/>
                </a:lnTo>
                <a:lnTo>
                  <a:pt x="339820" y="0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211948" y="4030471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676643" y="1319783"/>
            <a:ext cx="1355090" cy="1355090"/>
          </a:xfrm>
          <a:custGeom>
            <a:avLst/>
            <a:gdLst/>
            <a:ahLst/>
            <a:cxnLst/>
            <a:rect l="l" t="t" r="r" b="b"/>
            <a:pathLst>
              <a:path w="1355090" h="1355089">
                <a:moveTo>
                  <a:pt x="677417" y="0"/>
                </a:moveTo>
                <a:lnTo>
                  <a:pt x="629037" y="1700"/>
                </a:lnTo>
                <a:lnTo>
                  <a:pt x="581576" y="6726"/>
                </a:lnTo>
                <a:lnTo>
                  <a:pt x="535147" y="14963"/>
                </a:lnTo>
                <a:lnTo>
                  <a:pt x="489866" y="26295"/>
                </a:lnTo>
                <a:lnTo>
                  <a:pt x="445847" y="40609"/>
                </a:lnTo>
                <a:lnTo>
                  <a:pt x="403205" y="57790"/>
                </a:lnTo>
                <a:lnTo>
                  <a:pt x="362054" y="77723"/>
                </a:lnTo>
                <a:lnTo>
                  <a:pt x="322509" y="100293"/>
                </a:lnTo>
                <a:lnTo>
                  <a:pt x="284685" y="125386"/>
                </a:lnTo>
                <a:lnTo>
                  <a:pt x="248697" y="152888"/>
                </a:lnTo>
                <a:lnTo>
                  <a:pt x="214658" y="182683"/>
                </a:lnTo>
                <a:lnTo>
                  <a:pt x="182683" y="214658"/>
                </a:lnTo>
                <a:lnTo>
                  <a:pt x="152888" y="248697"/>
                </a:lnTo>
                <a:lnTo>
                  <a:pt x="125386" y="284685"/>
                </a:lnTo>
                <a:lnTo>
                  <a:pt x="100293" y="322509"/>
                </a:lnTo>
                <a:lnTo>
                  <a:pt x="77723" y="362054"/>
                </a:lnTo>
                <a:lnTo>
                  <a:pt x="57790" y="403205"/>
                </a:lnTo>
                <a:lnTo>
                  <a:pt x="40609" y="445847"/>
                </a:lnTo>
                <a:lnTo>
                  <a:pt x="26295" y="489866"/>
                </a:lnTo>
                <a:lnTo>
                  <a:pt x="14963" y="535147"/>
                </a:lnTo>
                <a:lnTo>
                  <a:pt x="6726" y="581576"/>
                </a:lnTo>
                <a:lnTo>
                  <a:pt x="1700" y="629037"/>
                </a:lnTo>
                <a:lnTo>
                  <a:pt x="0" y="677417"/>
                </a:lnTo>
                <a:lnTo>
                  <a:pt x="1700" y="725798"/>
                </a:lnTo>
                <a:lnTo>
                  <a:pt x="6726" y="773259"/>
                </a:lnTo>
                <a:lnTo>
                  <a:pt x="14963" y="819688"/>
                </a:lnTo>
                <a:lnTo>
                  <a:pt x="26295" y="864969"/>
                </a:lnTo>
                <a:lnTo>
                  <a:pt x="40609" y="908988"/>
                </a:lnTo>
                <a:lnTo>
                  <a:pt x="57790" y="951630"/>
                </a:lnTo>
                <a:lnTo>
                  <a:pt x="77723" y="992781"/>
                </a:lnTo>
                <a:lnTo>
                  <a:pt x="100293" y="1032326"/>
                </a:lnTo>
                <a:lnTo>
                  <a:pt x="125386" y="1070150"/>
                </a:lnTo>
                <a:lnTo>
                  <a:pt x="152888" y="1106138"/>
                </a:lnTo>
                <a:lnTo>
                  <a:pt x="182683" y="1140177"/>
                </a:lnTo>
                <a:lnTo>
                  <a:pt x="214658" y="1172152"/>
                </a:lnTo>
                <a:lnTo>
                  <a:pt x="248697" y="1201947"/>
                </a:lnTo>
                <a:lnTo>
                  <a:pt x="284685" y="1229449"/>
                </a:lnTo>
                <a:lnTo>
                  <a:pt x="322509" y="1254542"/>
                </a:lnTo>
                <a:lnTo>
                  <a:pt x="362054" y="1277112"/>
                </a:lnTo>
                <a:lnTo>
                  <a:pt x="403205" y="1297045"/>
                </a:lnTo>
                <a:lnTo>
                  <a:pt x="445847" y="1314226"/>
                </a:lnTo>
                <a:lnTo>
                  <a:pt x="489866" y="1328540"/>
                </a:lnTo>
                <a:lnTo>
                  <a:pt x="535147" y="1339872"/>
                </a:lnTo>
                <a:lnTo>
                  <a:pt x="581576" y="1348109"/>
                </a:lnTo>
                <a:lnTo>
                  <a:pt x="629037" y="1353135"/>
                </a:lnTo>
                <a:lnTo>
                  <a:pt x="677417" y="1354835"/>
                </a:lnTo>
                <a:lnTo>
                  <a:pt x="725798" y="1353135"/>
                </a:lnTo>
                <a:lnTo>
                  <a:pt x="773259" y="1348109"/>
                </a:lnTo>
                <a:lnTo>
                  <a:pt x="819688" y="1339872"/>
                </a:lnTo>
                <a:lnTo>
                  <a:pt x="864969" y="1328540"/>
                </a:lnTo>
                <a:lnTo>
                  <a:pt x="908988" y="1314226"/>
                </a:lnTo>
                <a:lnTo>
                  <a:pt x="951630" y="1297045"/>
                </a:lnTo>
                <a:lnTo>
                  <a:pt x="992781" y="1277112"/>
                </a:lnTo>
                <a:lnTo>
                  <a:pt x="1032326" y="1254542"/>
                </a:lnTo>
                <a:lnTo>
                  <a:pt x="1070150" y="1229449"/>
                </a:lnTo>
                <a:lnTo>
                  <a:pt x="1106138" y="1201947"/>
                </a:lnTo>
                <a:lnTo>
                  <a:pt x="1140177" y="1172152"/>
                </a:lnTo>
                <a:lnTo>
                  <a:pt x="1172152" y="1140177"/>
                </a:lnTo>
                <a:lnTo>
                  <a:pt x="1201947" y="1106138"/>
                </a:lnTo>
                <a:lnTo>
                  <a:pt x="1229449" y="1070150"/>
                </a:lnTo>
                <a:lnTo>
                  <a:pt x="1254542" y="1032326"/>
                </a:lnTo>
                <a:lnTo>
                  <a:pt x="1277112" y="992781"/>
                </a:lnTo>
                <a:lnTo>
                  <a:pt x="1297045" y="951630"/>
                </a:lnTo>
                <a:lnTo>
                  <a:pt x="1314226" y="908988"/>
                </a:lnTo>
                <a:lnTo>
                  <a:pt x="1328540" y="864969"/>
                </a:lnTo>
                <a:lnTo>
                  <a:pt x="1339872" y="819688"/>
                </a:lnTo>
                <a:lnTo>
                  <a:pt x="1348109" y="773259"/>
                </a:lnTo>
                <a:lnTo>
                  <a:pt x="1353135" y="725798"/>
                </a:lnTo>
                <a:lnTo>
                  <a:pt x="1354835" y="677417"/>
                </a:lnTo>
                <a:lnTo>
                  <a:pt x="1353135" y="629037"/>
                </a:lnTo>
                <a:lnTo>
                  <a:pt x="1348109" y="581576"/>
                </a:lnTo>
                <a:lnTo>
                  <a:pt x="1339872" y="535147"/>
                </a:lnTo>
                <a:lnTo>
                  <a:pt x="1328540" y="489866"/>
                </a:lnTo>
                <a:lnTo>
                  <a:pt x="1314226" y="445847"/>
                </a:lnTo>
                <a:lnTo>
                  <a:pt x="1297045" y="403205"/>
                </a:lnTo>
                <a:lnTo>
                  <a:pt x="1277112" y="362054"/>
                </a:lnTo>
                <a:lnTo>
                  <a:pt x="1254542" y="322509"/>
                </a:lnTo>
                <a:lnTo>
                  <a:pt x="1229449" y="284685"/>
                </a:lnTo>
                <a:lnTo>
                  <a:pt x="1201947" y="248697"/>
                </a:lnTo>
                <a:lnTo>
                  <a:pt x="1172152" y="214658"/>
                </a:lnTo>
                <a:lnTo>
                  <a:pt x="1140177" y="182683"/>
                </a:lnTo>
                <a:lnTo>
                  <a:pt x="1106138" y="152888"/>
                </a:lnTo>
                <a:lnTo>
                  <a:pt x="1070150" y="125386"/>
                </a:lnTo>
                <a:lnTo>
                  <a:pt x="1032326" y="100293"/>
                </a:lnTo>
                <a:lnTo>
                  <a:pt x="992781" y="77723"/>
                </a:lnTo>
                <a:lnTo>
                  <a:pt x="951630" y="57790"/>
                </a:lnTo>
                <a:lnTo>
                  <a:pt x="908988" y="40609"/>
                </a:lnTo>
                <a:lnTo>
                  <a:pt x="864969" y="26295"/>
                </a:lnTo>
                <a:lnTo>
                  <a:pt x="819688" y="14963"/>
                </a:lnTo>
                <a:lnTo>
                  <a:pt x="773259" y="6726"/>
                </a:lnTo>
                <a:lnTo>
                  <a:pt x="725798" y="1700"/>
                </a:lnTo>
                <a:lnTo>
                  <a:pt x="677417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815" y="1289303"/>
            <a:ext cx="3364991" cy="3366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33286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Statistics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65417" y="3273678"/>
            <a:ext cx="6096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90">
                <a:solidFill>
                  <a:srgbClr val="FFFFFF"/>
                </a:solidFill>
                <a:latin typeface="Trebuchet MS"/>
                <a:cs typeface="Trebuchet MS"/>
              </a:rPr>
              <a:t>4M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8769" y="1489075"/>
            <a:ext cx="732155" cy="1039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5.2M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4.8M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6588" y="3083290"/>
            <a:ext cx="5686425" cy="72834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5673090" algn="l"/>
              </a:tabLst>
            </a:pPr>
            <a:r>
              <a:rPr dirty="0" u="heavy" sz="2000" spc="-20" b="1">
                <a:solidFill>
                  <a:srgbClr val="455A63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2019</a:t>
            </a:r>
            <a:r>
              <a:rPr dirty="0" u="heavy" sz="2000" b="1">
                <a:solidFill>
                  <a:srgbClr val="455A63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	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000" spc="90">
                <a:solidFill>
                  <a:srgbClr val="A4A4A4"/>
                </a:solidFill>
                <a:latin typeface="Trebuchet MS"/>
                <a:cs typeface="Trebuchet MS"/>
              </a:rPr>
              <a:t>4M</a:t>
            </a:r>
            <a:r>
              <a:rPr dirty="0" sz="1000" spc="-3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Road</a:t>
            </a:r>
            <a:r>
              <a:rPr dirty="0" sz="1000" spc="-20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accidents</a:t>
            </a:r>
            <a:r>
              <a:rPr dirty="0" sz="1000" spc="-1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A4A4A4"/>
                </a:solidFill>
                <a:latin typeface="Trebuchet MS"/>
                <a:cs typeface="Trebuchet MS"/>
              </a:rPr>
              <a:t>as</a:t>
            </a:r>
            <a:r>
              <a:rPr dirty="0" sz="1000" spc="-2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A4A4A4"/>
                </a:solidFill>
                <a:latin typeface="Trebuchet MS"/>
                <a:cs typeface="Trebuchet MS"/>
              </a:rPr>
              <a:t>per</a:t>
            </a:r>
            <a:r>
              <a:rPr dirty="0" sz="1000" spc="-5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A4A4A4"/>
                </a:solidFill>
                <a:latin typeface="Trebuchet MS"/>
                <a:cs typeface="Trebuchet MS"/>
              </a:rPr>
              <a:t>reports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8429" y="2358009"/>
            <a:ext cx="554291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  <a:tabLst>
                <a:tab pos="5529580" algn="l"/>
              </a:tabLst>
            </a:pPr>
            <a:r>
              <a:rPr dirty="0" u="heavy" sz="2000" spc="-20" b="1">
                <a:solidFill>
                  <a:srgbClr val="5F7C8A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2020</a:t>
            </a:r>
            <a:r>
              <a:rPr dirty="0" u="heavy" sz="2000" b="1">
                <a:solidFill>
                  <a:srgbClr val="5F7C8A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	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4.8M</a:t>
            </a:r>
            <a:r>
              <a:rPr dirty="0" sz="1000" spc="4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Road</a:t>
            </a:r>
            <a:r>
              <a:rPr dirty="0" sz="1000" spc="-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accidents</a:t>
            </a:r>
            <a:r>
              <a:rPr dirty="0" sz="1000" spc="-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A4A4A4"/>
                </a:solidFill>
                <a:latin typeface="Trebuchet MS"/>
                <a:cs typeface="Trebuchet MS"/>
              </a:rPr>
              <a:t>as</a:t>
            </a:r>
            <a:r>
              <a:rPr dirty="0" sz="1000" spc="-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A4A4A4"/>
                </a:solidFill>
                <a:latin typeface="Trebuchet MS"/>
                <a:cs typeface="Trebuchet MS"/>
              </a:rPr>
              <a:t>per</a:t>
            </a:r>
            <a:r>
              <a:rPr dirty="0" sz="1000" spc="-35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A4A4A4"/>
                </a:solidFill>
                <a:latin typeface="Trebuchet MS"/>
                <a:cs typeface="Trebuchet MS"/>
              </a:rPr>
              <a:t>reports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6588" y="1298157"/>
            <a:ext cx="5494655" cy="731520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5481320" algn="l"/>
              </a:tabLst>
            </a:pPr>
            <a:r>
              <a:rPr dirty="0" u="heavy" sz="2000" spc="-20" b="1">
                <a:solidFill>
                  <a:srgbClr val="FF5621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2021</a:t>
            </a:r>
            <a:r>
              <a:rPr dirty="0" u="heavy" sz="2000" b="1">
                <a:solidFill>
                  <a:srgbClr val="FF5621"/>
                </a:solidFill>
                <a:uFill>
                  <a:solidFill>
                    <a:srgbClr val="D7D7D7"/>
                  </a:solidFill>
                </a:uFill>
                <a:latin typeface="Trebuchet MS"/>
                <a:cs typeface="Trebuchet MS"/>
              </a:rPr>
              <a:t>	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5.2M</a:t>
            </a:r>
            <a:r>
              <a:rPr dirty="0" sz="1000" spc="20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A4A4A4"/>
                </a:solidFill>
                <a:latin typeface="Trebuchet MS"/>
                <a:cs typeface="Trebuchet MS"/>
              </a:rPr>
              <a:t>Road</a:t>
            </a:r>
            <a:r>
              <a:rPr dirty="0" sz="1000" spc="70">
                <a:solidFill>
                  <a:srgbClr val="A4A4A4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A4A4A4"/>
                </a:solidFill>
                <a:latin typeface="Trebuchet MS"/>
                <a:cs typeface="Trebuchet MS"/>
              </a:rPr>
              <a:t>accidents(Expected)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33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Highlights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55547" y="1205483"/>
            <a:ext cx="7698105" cy="3655060"/>
          </a:xfrm>
          <a:custGeom>
            <a:avLst/>
            <a:gdLst/>
            <a:ahLst/>
            <a:cxnLst/>
            <a:rect l="l" t="t" r="r" b="b"/>
            <a:pathLst>
              <a:path w="7698105" h="3655060">
                <a:moveTo>
                  <a:pt x="7608570" y="0"/>
                </a:moveTo>
                <a:lnTo>
                  <a:pt x="89166" y="0"/>
                </a:lnTo>
                <a:lnTo>
                  <a:pt x="54456" y="7000"/>
                </a:lnTo>
                <a:lnTo>
                  <a:pt x="26114" y="26098"/>
                </a:lnTo>
                <a:lnTo>
                  <a:pt x="7006" y="54435"/>
                </a:lnTo>
                <a:lnTo>
                  <a:pt x="0" y="89153"/>
                </a:lnTo>
                <a:lnTo>
                  <a:pt x="0" y="3565385"/>
                </a:lnTo>
                <a:lnTo>
                  <a:pt x="7006" y="3600095"/>
                </a:lnTo>
                <a:lnTo>
                  <a:pt x="26114" y="3628437"/>
                </a:lnTo>
                <a:lnTo>
                  <a:pt x="54456" y="3647545"/>
                </a:lnTo>
                <a:lnTo>
                  <a:pt x="89166" y="3654552"/>
                </a:lnTo>
                <a:lnTo>
                  <a:pt x="7608570" y="3654552"/>
                </a:lnTo>
                <a:lnTo>
                  <a:pt x="7643288" y="3647545"/>
                </a:lnTo>
                <a:lnTo>
                  <a:pt x="7671625" y="3628437"/>
                </a:lnTo>
                <a:lnTo>
                  <a:pt x="7690723" y="3600095"/>
                </a:lnTo>
                <a:lnTo>
                  <a:pt x="7697724" y="3565385"/>
                </a:lnTo>
                <a:lnTo>
                  <a:pt x="7697724" y="89153"/>
                </a:lnTo>
                <a:lnTo>
                  <a:pt x="7690723" y="54435"/>
                </a:lnTo>
                <a:lnTo>
                  <a:pt x="7671625" y="26098"/>
                </a:lnTo>
                <a:lnTo>
                  <a:pt x="7643288" y="7000"/>
                </a:lnTo>
                <a:lnTo>
                  <a:pt x="7608570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calculate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-15"/>
              <a:t> </a:t>
            </a:r>
            <a:r>
              <a:rPr dirty="0"/>
              <a:t>car</a:t>
            </a:r>
            <a:r>
              <a:rPr dirty="0" spc="-15"/>
              <a:t> </a:t>
            </a:r>
            <a:r>
              <a:rPr dirty="0"/>
              <a:t>accident prediction,</a:t>
            </a:r>
            <a:r>
              <a:rPr dirty="0" spc="-5"/>
              <a:t> </a:t>
            </a:r>
            <a:r>
              <a:rPr dirty="0"/>
              <a:t>studying</a:t>
            </a:r>
            <a:r>
              <a:rPr dirty="0" spc="15"/>
              <a:t> </a:t>
            </a:r>
            <a:r>
              <a:rPr dirty="0"/>
              <a:t>car</a:t>
            </a:r>
            <a:r>
              <a:rPr dirty="0" spc="-15"/>
              <a:t> </a:t>
            </a:r>
            <a:r>
              <a:rPr dirty="0" spc="-10"/>
              <a:t>accidents </a:t>
            </a:r>
            <a:r>
              <a:rPr dirty="0"/>
              <a:t>hotspot</a:t>
            </a:r>
            <a:r>
              <a:rPr dirty="0" spc="-30"/>
              <a:t> </a:t>
            </a:r>
            <a:r>
              <a:rPr dirty="0"/>
              <a:t>locations,</a:t>
            </a:r>
            <a:r>
              <a:rPr dirty="0" spc="-5"/>
              <a:t> </a:t>
            </a:r>
            <a:r>
              <a:rPr dirty="0"/>
              <a:t>casualty</a:t>
            </a:r>
            <a:r>
              <a:rPr dirty="0" spc="-5"/>
              <a:t> </a:t>
            </a:r>
            <a:r>
              <a:rPr dirty="0"/>
              <a:t>analysis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extracting</a:t>
            </a:r>
            <a:r>
              <a:rPr dirty="0" spc="-5"/>
              <a:t> </a:t>
            </a:r>
            <a:r>
              <a:rPr dirty="0"/>
              <a:t>cause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0"/>
              <a:t> effect </a:t>
            </a:r>
            <a:r>
              <a:rPr dirty="0"/>
              <a:t>rules to</a:t>
            </a:r>
            <a:r>
              <a:rPr dirty="0" spc="-15"/>
              <a:t> </a:t>
            </a:r>
            <a:r>
              <a:rPr dirty="0"/>
              <a:t>predict</a:t>
            </a:r>
            <a:r>
              <a:rPr dirty="0" spc="10"/>
              <a:t> </a:t>
            </a:r>
            <a:r>
              <a:rPr dirty="0"/>
              <a:t>car</a:t>
            </a:r>
            <a:r>
              <a:rPr dirty="0" spc="-5"/>
              <a:t> </a:t>
            </a:r>
            <a:r>
              <a:rPr dirty="0" spc="-10"/>
              <a:t>accidents.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/>
          </a:p>
          <a:p>
            <a:pPr marL="299085" marR="55499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dirty="0"/>
              <a:t>plot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graph</a:t>
            </a:r>
            <a:r>
              <a:rPr dirty="0" spc="-10"/>
              <a:t> </a:t>
            </a:r>
            <a:r>
              <a:rPr dirty="0"/>
              <a:t>between</a:t>
            </a:r>
            <a:r>
              <a:rPr dirty="0" spc="30"/>
              <a:t> </a:t>
            </a:r>
            <a:r>
              <a:rPr dirty="0"/>
              <a:t>severity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weather,</a:t>
            </a:r>
            <a:r>
              <a:rPr dirty="0" spc="20"/>
              <a:t> </a:t>
            </a:r>
            <a:r>
              <a:rPr dirty="0"/>
              <a:t>temperature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/>
              <a:t>humidity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know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how the</a:t>
            </a:r>
            <a:r>
              <a:rPr dirty="0" spc="-10"/>
              <a:t> </a:t>
            </a:r>
            <a:r>
              <a:rPr dirty="0"/>
              <a:t>severity</a:t>
            </a:r>
            <a:r>
              <a:rPr dirty="0" spc="-5"/>
              <a:t> </a:t>
            </a:r>
            <a:r>
              <a:rPr dirty="0"/>
              <a:t>level depends</a:t>
            </a:r>
            <a:r>
              <a:rPr dirty="0" spc="2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 spc="-10"/>
              <a:t>weather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30403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95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232404" y="1815083"/>
            <a:ext cx="2667000" cy="2374900"/>
          </a:xfrm>
          <a:custGeom>
            <a:avLst/>
            <a:gdLst/>
            <a:ahLst/>
            <a:cxnLst/>
            <a:rect l="l" t="t" r="r" b="b"/>
            <a:pathLst>
              <a:path w="2667000" h="2374900">
                <a:moveTo>
                  <a:pt x="2609087" y="0"/>
                </a:moveTo>
                <a:lnTo>
                  <a:pt x="57911" y="0"/>
                </a:lnTo>
                <a:lnTo>
                  <a:pt x="35361" y="4548"/>
                </a:lnTo>
                <a:lnTo>
                  <a:pt x="16954" y="16954"/>
                </a:lnTo>
                <a:lnTo>
                  <a:pt x="4548" y="35361"/>
                </a:lnTo>
                <a:lnTo>
                  <a:pt x="0" y="57912"/>
                </a:lnTo>
                <a:lnTo>
                  <a:pt x="0" y="2316454"/>
                </a:lnTo>
                <a:lnTo>
                  <a:pt x="4548" y="2339009"/>
                </a:lnTo>
                <a:lnTo>
                  <a:pt x="16954" y="2357424"/>
                </a:lnTo>
                <a:lnTo>
                  <a:pt x="35361" y="2369839"/>
                </a:lnTo>
                <a:lnTo>
                  <a:pt x="57911" y="2374391"/>
                </a:lnTo>
                <a:lnTo>
                  <a:pt x="2609087" y="2374391"/>
                </a:lnTo>
                <a:lnTo>
                  <a:pt x="2631638" y="2369839"/>
                </a:lnTo>
                <a:lnTo>
                  <a:pt x="2650045" y="2357424"/>
                </a:lnTo>
                <a:lnTo>
                  <a:pt x="2662451" y="2339009"/>
                </a:lnTo>
                <a:lnTo>
                  <a:pt x="2666999" y="2316454"/>
                </a:lnTo>
                <a:lnTo>
                  <a:pt x="2666999" y="57912"/>
                </a:lnTo>
                <a:lnTo>
                  <a:pt x="2662451" y="35361"/>
                </a:lnTo>
                <a:lnTo>
                  <a:pt x="2650045" y="16954"/>
                </a:lnTo>
                <a:lnTo>
                  <a:pt x="2631638" y="4548"/>
                </a:lnTo>
                <a:lnTo>
                  <a:pt x="2609087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305936" y="2626360"/>
            <a:ext cx="25158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5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to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forecast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locations</a:t>
            </a:r>
            <a:r>
              <a:rPr dirty="0" sz="12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hotspots,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casualty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analysis,</a:t>
            </a:r>
            <a:r>
              <a:rPr dirty="0" sz="1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60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effects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precipitation,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 environmental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factors.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211034" y="3836098"/>
            <a:ext cx="709930" cy="708660"/>
            <a:chOff x="4211034" y="3836098"/>
            <a:chExt cx="709930" cy="708660"/>
          </a:xfrm>
        </p:grpSpPr>
        <p:sp>
          <p:nvSpPr>
            <p:cNvPr id="6" name="object 6" descr=""/>
            <p:cNvSpPr/>
            <p:nvPr/>
          </p:nvSpPr>
          <p:spPr>
            <a:xfrm>
              <a:off x="4225321" y="3850385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4" h="680085">
                  <a:moveTo>
                    <a:pt x="340582" y="0"/>
                  </a:moveTo>
                  <a:lnTo>
                    <a:pt x="291629" y="14610"/>
                  </a:lnTo>
                  <a:lnTo>
                    <a:pt x="26003" y="277075"/>
                  </a:lnTo>
                  <a:lnTo>
                    <a:pt x="0" y="339851"/>
                  </a:lnTo>
                  <a:lnTo>
                    <a:pt x="6500" y="373259"/>
                  </a:lnTo>
                  <a:lnTo>
                    <a:pt x="26003" y="402628"/>
                  </a:lnTo>
                  <a:lnTo>
                    <a:pt x="277717" y="653707"/>
                  </a:lnTo>
                  <a:lnTo>
                    <a:pt x="307113" y="673202"/>
                  </a:lnTo>
                  <a:lnTo>
                    <a:pt x="340582" y="679700"/>
                  </a:lnTo>
                  <a:lnTo>
                    <a:pt x="374050" y="673202"/>
                  </a:lnTo>
                  <a:lnTo>
                    <a:pt x="403447" y="653707"/>
                  </a:lnTo>
                  <a:lnTo>
                    <a:pt x="655161" y="402628"/>
                  </a:lnTo>
                  <a:lnTo>
                    <a:pt x="674663" y="373259"/>
                  </a:lnTo>
                  <a:lnTo>
                    <a:pt x="681164" y="339851"/>
                  </a:lnTo>
                  <a:lnTo>
                    <a:pt x="674663" y="306444"/>
                  </a:lnTo>
                  <a:lnTo>
                    <a:pt x="403447" y="25996"/>
                  </a:lnTo>
                  <a:lnTo>
                    <a:pt x="357566" y="1620"/>
                  </a:lnTo>
                  <a:lnTo>
                    <a:pt x="340582" y="0"/>
                  </a:lnTo>
                  <a:close/>
                </a:path>
              </a:pathLst>
            </a:custGeom>
            <a:solidFill>
              <a:srgbClr val="5F7C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25321" y="3850385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4" h="680085">
                  <a:moveTo>
                    <a:pt x="340582" y="0"/>
                  </a:moveTo>
                  <a:lnTo>
                    <a:pt x="389534" y="14610"/>
                  </a:lnTo>
                  <a:lnTo>
                    <a:pt x="655161" y="277075"/>
                  </a:lnTo>
                  <a:lnTo>
                    <a:pt x="681164" y="339851"/>
                  </a:lnTo>
                  <a:lnTo>
                    <a:pt x="674663" y="373259"/>
                  </a:lnTo>
                  <a:lnTo>
                    <a:pt x="655161" y="402628"/>
                  </a:lnTo>
                  <a:lnTo>
                    <a:pt x="403447" y="653707"/>
                  </a:lnTo>
                  <a:lnTo>
                    <a:pt x="374050" y="673202"/>
                  </a:lnTo>
                  <a:lnTo>
                    <a:pt x="340582" y="679700"/>
                  </a:lnTo>
                  <a:lnTo>
                    <a:pt x="307113" y="673202"/>
                  </a:lnTo>
                  <a:lnTo>
                    <a:pt x="277717" y="653707"/>
                  </a:lnTo>
                  <a:lnTo>
                    <a:pt x="26003" y="402628"/>
                  </a:lnTo>
                  <a:lnTo>
                    <a:pt x="6500" y="373259"/>
                  </a:lnTo>
                  <a:lnTo>
                    <a:pt x="0" y="339851"/>
                  </a:lnTo>
                  <a:lnTo>
                    <a:pt x="6500" y="306444"/>
                  </a:lnTo>
                  <a:lnTo>
                    <a:pt x="277717" y="25996"/>
                  </a:lnTo>
                  <a:lnTo>
                    <a:pt x="323597" y="1620"/>
                  </a:lnTo>
                  <a:lnTo>
                    <a:pt x="340582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422140" y="4030471"/>
            <a:ext cx="287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324485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CRISP-</a:t>
            </a:r>
            <a:r>
              <a:rPr dirty="0" spc="285"/>
              <a:t>DM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23" y="1246632"/>
            <a:ext cx="3044952" cy="34107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99101" y="1302765"/>
            <a:ext cx="1682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B5B5B"/>
                </a:solidFill>
                <a:latin typeface="Trebuchet MS"/>
                <a:cs typeface="Trebuchet MS"/>
              </a:rPr>
              <a:t>Business</a:t>
            </a:r>
            <a:r>
              <a:rPr dirty="0" sz="1200" spc="15" b="1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5B5B5B"/>
                </a:solidFill>
                <a:latin typeface="Trebuchet MS"/>
                <a:cs typeface="Trebuchet MS"/>
              </a:rPr>
              <a:t>Understanding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81396" y="4366666"/>
            <a:ext cx="664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5B5B5B"/>
                </a:solidFill>
                <a:latin typeface="Trebuchet MS"/>
                <a:cs typeface="Trebuchet MS"/>
              </a:rPr>
              <a:t>Modeling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16522" y="3474466"/>
            <a:ext cx="1178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5B5B5B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5B5B5B"/>
                </a:solidFill>
                <a:latin typeface="Trebuchet MS"/>
                <a:cs typeface="Trebuchet MS"/>
              </a:rPr>
              <a:t>Preparation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16522" y="2243708"/>
            <a:ext cx="136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5B5B5B"/>
                </a:solidFill>
                <a:latin typeface="Trebuchet MS"/>
                <a:cs typeface="Trebuchet MS"/>
              </a:rPr>
              <a:t>Data</a:t>
            </a:r>
            <a:r>
              <a:rPr dirty="0" sz="1200" spc="-70" b="1">
                <a:solidFill>
                  <a:srgbClr val="5B5B5B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5B5B5B"/>
                </a:solidFill>
                <a:latin typeface="Trebuchet MS"/>
                <a:cs typeface="Trebuchet MS"/>
              </a:rPr>
              <a:t>understanding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72080" y="3474466"/>
            <a:ext cx="739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5B5B5B"/>
                </a:solidFill>
                <a:latin typeface="Trebuchet MS"/>
                <a:cs typeface="Trebuchet MS"/>
              </a:rPr>
              <a:t>Evaluation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6925" y="2243708"/>
            <a:ext cx="845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5B5B5B"/>
                </a:solidFill>
                <a:latin typeface="Trebuchet MS"/>
                <a:cs typeface="Trebuchet MS"/>
              </a:rPr>
              <a:t>Deployment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84040" y="2846070"/>
            <a:ext cx="3784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037" rIns="0" bIns="0" rtlCol="0" vert="horz">
            <a:spAutoFit/>
          </a:bodyPr>
          <a:lstStyle/>
          <a:p>
            <a:pPr marL="691515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Graphical</a:t>
            </a:r>
            <a:r>
              <a:rPr dirty="0" spc="-160"/>
              <a:t> </a:t>
            </a:r>
            <a:r>
              <a:rPr dirty="0" spc="-40"/>
              <a:t>representation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80"/>
              <a:t>ETL</a:t>
            </a:r>
            <a:r>
              <a:rPr dirty="0" spc="-135"/>
              <a:t> </a:t>
            </a:r>
            <a:r>
              <a:rPr dirty="0" spc="-20"/>
              <a:t>tools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4300" y="1092708"/>
            <a:ext cx="7246620" cy="3967479"/>
            <a:chOff x="114300" y="1092708"/>
            <a:chExt cx="7246620" cy="39674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155" y="2677668"/>
              <a:ext cx="2302763" cy="8580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564" y="1092708"/>
              <a:ext cx="1258824" cy="27675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9564" y="3808474"/>
              <a:ext cx="1251203" cy="12512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2" y="2535936"/>
              <a:ext cx="1068324" cy="12390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" y="3006852"/>
              <a:ext cx="1333500" cy="5151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451610" y="3201162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342138" y="0"/>
                  </a:moveTo>
                  <a:lnTo>
                    <a:pt x="342138" y="32385"/>
                  </a:lnTo>
                  <a:lnTo>
                    <a:pt x="0" y="32385"/>
                  </a:lnTo>
                  <a:lnTo>
                    <a:pt x="0" y="97155"/>
                  </a:lnTo>
                  <a:lnTo>
                    <a:pt x="342138" y="97155"/>
                  </a:lnTo>
                  <a:lnTo>
                    <a:pt x="342138" y="129539"/>
                  </a:lnTo>
                  <a:lnTo>
                    <a:pt x="406908" y="64769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1610" y="3201162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0" y="32385"/>
                  </a:moveTo>
                  <a:lnTo>
                    <a:pt x="342138" y="32385"/>
                  </a:lnTo>
                  <a:lnTo>
                    <a:pt x="342138" y="0"/>
                  </a:lnTo>
                  <a:lnTo>
                    <a:pt x="406908" y="64769"/>
                  </a:lnTo>
                  <a:lnTo>
                    <a:pt x="342138" y="129539"/>
                  </a:lnTo>
                  <a:lnTo>
                    <a:pt x="342138" y="97155"/>
                  </a:lnTo>
                  <a:lnTo>
                    <a:pt x="0" y="97155"/>
                  </a:lnTo>
                  <a:lnTo>
                    <a:pt x="0" y="32385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963417" y="3156965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342137" y="0"/>
                  </a:moveTo>
                  <a:lnTo>
                    <a:pt x="342137" y="32384"/>
                  </a:lnTo>
                  <a:lnTo>
                    <a:pt x="0" y="32384"/>
                  </a:lnTo>
                  <a:lnTo>
                    <a:pt x="0" y="97154"/>
                  </a:lnTo>
                  <a:lnTo>
                    <a:pt x="342137" y="97154"/>
                  </a:lnTo>
                  <a:lnTo>
                    <a:pt x="342137" y="129539"/>
                  </a:lnTo>
                  <a:lnTo>
                    <a:pt x="406907" y="64769"/>
                  </a:lnTo>
                  <a:lnTo>
                    <a:pt x="342137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63417" y="3156965"/>
              <a:ext cx="407034" cy="129539"/>
            </a:xfrm>
            <a:custGeom>
              <a:avLst/>
              <a:gdLst/>
              <a:ahLst/>
              <a:cxnLst/>
              <a:rect l="l" t="t" r="r" b="b"/>
              <a:pathLst>
                <a:path w="407035" h="129539">
                  <a:moveTo>
                    <a:pt x="0" y="32384"/>
                  </a:moveTo>
                  <a:lnTo>
                    <a:pt x="342137" y="32384"/>
                  </a:lnTo>
                  <a:lnTo>
                    <a:pt x="342137" y="0"/>
                  </a:lnTo>
                  <a:lnTo>
                    <a:pt x="406907" y="64769"/>
                  </a:lnTo>
                  <a:lnTo>
                    <a:pt x="342137" y="129539"/>
                  </a:lnTo>
                  <a:lnTo>
                    <a:pt x="342137" y="97154"/>
                  </a:lnTo>
                  <a:lnTo>
                    <a:pt x="0" y="97154"/>
                  </a:lnTo>
                  <a:lnTo>
                    <a:pt x="0" y="32384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35246" y="3070097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4" h="131444">
                  <a:moveTo>
                    <a:pt x="339851" y="0"/>
                  </a:moveTo>
                  <a:lnTo>
                    <a:pt x="339851" y="32765"/>
                  </a:lnTo>
                  <a:lnTo>
                    <a:pt x="0" y="32765"/>
                  </a:lnTo>
                  <a:lnTo>
                    <a:pt x="0" y="98297"/>
                  </a:lnTo>
                  <a:lnTo>
                    <a:pt x="339851" y="98297"/>
                  </a:lnTo>
                  <a:lnTo>
                    <a:pt x="339851" y="131063"/>
                  </a:lnTo>
                  <a:lnTo>
                    <a:pt x="405383" y="65531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35246" y="3070097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4" h="131444">
                  <a:moveTo>
                    <a:pt x="0" y="32765"/>
                  </a:moveTo>
                  <a:lnTo>
                    <a:pt x="339851" y="32765"/>
                  </a:lnTo>
                  <a:lnTo>
                    <a:pt x="339851" y="0"/>
                  </a:lnTo>
                  <a:lnTo>
                    <a:pt x="405383" y="65531"/>
                  </a:lnTo>
                  <a:lnTo>
                    <a:pt x="339851" y="131063"/>
                  </a:lnTo>
                  <a:lnTo>
                    <a:pt x="339851" y="98297"/>
                  </a:lnTo>
                  <a:lnTo>
                    <a:pt x="0" y="98297"/>
                  </a:lnTo>
                  <a:lnTo>
                    <a:pt x="0" y="32765"/>
                  </a:lnTo>
                  <a:close/>
                </a:path>
              </a:pathLst>
            </a:custGeom>
            <a:ln w="25400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8611" y="1004316"/>
            <a:ext cx="1097280" cy="14477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3664" y="3886200"/>
            <a:ext cx="1097280" cy="10972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49483" y="2420111"/>
            <a:ext cx="915337" cy="918209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7406893" y="3013201"/>
            <a:ext cx="431165" cy="156845"/>
            <a:chOff x="7406893" y="3013201"/>
            <a:chExt cx="431165" cy="156845"/>
          </a:xfrm>
        </p:grpSpPr>
        <p:sp>
          <p:nvSpPr>
            <p:cNvPr id="19" name="object 19" descr=""/>
            <p:cNvSpPr/>
            <p:nvPr/>
          </p:nvSpPr>
          <p:spPr>
            <a:xfrm>
              <a:off x="7419593" y="3025901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5" h="131444">
                  <a:moveTo>
                    <a:pt x="339851" y="0"/>
                  </a:moveTo>
                  <a:lnTo>
                    <a:pt x="339851" y="32766"/>
                  </a:lnTo>
                  <a:lnTo>
                    <a:pt x="0" y="32766"/>
                  </a:lnTo>
                  <a:lnTo>
                    <a:pt x="0" y="98298"/>
                  </a:lnTo>
                  <a:lnTo>
                    <a:pt x="339851" y="98298"/>
                  </a:lnTo>
                  <a:lnTo>
                    <a:pt x="339851" y="131064"/>
                  </a:lnTo>
                  <a:lnTo>
                    <a:pt x="405383" y="65531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19593" y="3025901"/>
              <a:ext cx="405765" cy="131445"/>
            </a:xfrm>
            <a:custGeom>
              <a:avLst/>
              <a:gdLst/>
              <a:ahLst/>
              <a:cxnLst/>
              <a:rect l="l" t="t" r="r" b="b"/>
              <a:pathLst>
                <a:path w="405765" h="131444">
                  <a:moveTo>
                    <a:pt x="0" y="32766"/>
                  </a:moveTo>
                  <a:lnTo>
                    <a:pt x="339851" y="32766"/>
                  </a:lnTo>
                  <a:lnTo>
                    <a:pt x="339851" y="0"/>
                  </a:lnTo>
                  <a:lnTo>
                    <a:pt x="405383" y="65531"/>
                  </a:lnTo>
                  <a:lnTo>
                    <a:pt x="339851" y="131064"/>
                  </a:lnTo>
                  <a:lnTo>
                    <a:pt x="339851" y="98298"/>
                  </a:lnTo>
                  <a:lnTo>
                    <a:pt x="0" y="98298"/>
                  </a:lnTo>
                  <a:lnTo>
                    <a:pt x="0" y="32766"/>
                  </a:lnTo>
                  <a:close/>
                </a:path>
              </a:pathLst>
            </a:custGeom>
            <a:ln w="25399">
              <a:solidFill>
                <a:srgbClr val="2F40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967" rIns="0" bIns="0" rtlCol="0" vert="horz">
            <a:spAutoFit/>
          </a:bodyPr>
          <a:lstStyle/>
          <a:p>
            <a:pPr marL="22098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Technology/expertise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25780" y="1780032"/>
            <a:ext cx="2252980" cy="2254250"/>
          </a:xfrm>
          <a:custGeom>
            <a:avLst/>
            <a:gdLst/>
            <a:ahLst/>
            <a:cxnLst/>
            <a:rect l="l" t="t" r="r" b="b"/>
            <a:pathLst>
              <a:path w="2252980" h="2254250">
                <a:moveTo>
                  <a:pt x="1126236" y="0"/>
                </a:moveTo>
                <a:lnTo>
                  <a:pt x="1078628" y="988"/>
                </a:lnTo>
                <a:lnTo>
                  <a:pt x="1031523" y="3928"/>
                </a:lnTo>
                <a:lnTo>
                  <a:pt x="984962" y="8780"/>
                </a:lnTo>
                <a:lnTo>
                  <a:pt x="938982" y="15506"/>
                </a:lnTo>
                <a:lnTo>
                  <a:pt x="893624" y="24065"/>
                </a:lnTo>
                <a:lnTo>
                  <a:pt x="848925" y="34419"/>
                </a:lnTo>
                <a:lnTo>
                  <a:pt x="804926" y="46529"/>
                </a:lnTo>
                <a:lnTo>
                  <a:pt x="761665" y="60355"/>
                </a:lnTo>
                <a:lnTo>
                  <a:pt x="719181" y="75859"/>
                </a:lnTo>
                <a:lnTo>
                  <a:pt x="677513" y="93001"/>
                </a:lnTo>
                <a:lnTo>
                  <a:pt x="636701" y="111743"/>
                </a:lnTo>
                <a:lnTo>
                  <a:pt x="596784" y="132044"/>
                </a:lnTo>
                <a:lnTo>
                  <a:pt x="557800" y="153867"/>
                </a:lnTo>
                <a:lnTo>
                  <a:pt x="519790" y="177172"/>
                </a:lnTo>
                <a:lnTo>
                  <a:pt x="482790" y="201919"/>
                </a:lnTo>
                <a:lnTo>
                  <a:pt x="446842" y="228070"/>
                </a:lnTo>
                <a:lnTo>
                  <a:pt x="411984" y="255586"/>
                </a:lnTo>
                <a:lnTo>
                  <a:pt x="378255" y="284427"/>
                </a:lnTo>
                <a:lnTo>
                  <a:pt x="345695" y="314554"/>
                </a:lnTo>
                <a:lnTo>
                  <a:pt x="314341" y="345929"/>
                </a:lnTo>
                <a:lnTo>
                  <a:pt x="284234" y="378512"/>
                </a:lnTo>
                <a:lnTo>
                  <a:pt x="255413" y="412264"/>
                </a:lnTo>
                <a:lnTo>
                  <a:pt x="227915" y="447145"/>
                </a:lnTo>
                <a:lnTo>
                  <a:pt x="201782" y="483118"/>
                </a:lnTo>
                <a:lnTo>
                  <a:pt x="177051" y="520142"/>
                </a:lnTo>
                <a:lnTo>
                  <a:pt x="153763" y="558179"/>
                </a:lnTo>
                <a:lnTo>
                  <a:pt x="131955" y="597189"/>
                </a:lnTo>
                <a:lnTo>
                  <a:pt x="111667" y="637133"/>
                </a:lnTo>
                <a:lnTo>
                  <a:pt x="92938" y="677973"/>
                </a:lnTo>
                <a:lnTo>
                  <a:pt x="75807" y="719668"/>
                </a:lnTo>
                <a:lnTo>
                  <a:pt x="60314" y="762181"/>
                </a:lnTo>
                <a:lnTo>
                  <a:pt x="46497" y="805471"/>
                </a:lnTo>
                <a:lnTo>
                  <a:pt x="34395" y="849500"/>
                </a:lnTo>
                <a:lnTo>
                  <a:pt x="24048" y="894229"/>
                </a:lnTo>
                <a:lnTo>
                  <a:pt x="15495" y="939618"/>
                </a:lnTo>
                <a:lnTo>
                  <a:pt x="8774" y="985629"/>
                </a:lnTo>
                <a:lnTo>
                  <a:pt x="3926" y="1032221"/>
                </a:lnTo>
                <a:lnTo>
                  <a:pt x="988" y="1079357"/>
                </a:lnTo>
                <a:lnTo>
                  <a:pt x="0" y="1126997"/>
                </a:lnTo>
                <a:lnTo>
                  <a:pt x="988" y="1174638"/>
                </a:lnTo>
                <a:lnTo>
                  <a:pt x="3926" y="1221774"/>
                </a:lnTo>
                <a:lnTo>
                  <a:pt x="8774" y="1268366"/>
                </a:lnTo>
                <a:lnTo>
                  <a:pt x="15495" y="1314377"/>
                </a:lnTo>
                <a:lnTo>
                  <a:pt x="24048" y="1359766"/>
                </a:lnTo>
                <a:lnTo>
                  <a:pt x="34395" y="1404495"/>
                </a:lnTo>
                <a:lnTo>
                  <a:pt x="46497" y="1448524"/>
                </a:lnTo>
                <a:lnTo>
                  <a:pt x="60314" y="1491814"/>
                </a:lnTo>
                <a:lnTo>
                  <a:pt x="75807" y="1534327"/>
                </a:lnTo>
                <a:lnTo>
                  <a:pt x="92938" y="1576022"/>
                </a:lnTo>
                <a:lnTo>
                  <a:pt x="111667" y="1616862"/>
                </a:lnTo>
                <a:lnTo>
                  <a:pt x="131955" y="1656806"/>
                </a:lnTo>
                <a:lnTo>
                  <a:pt x="153763" y="1695816"/>
                </a:lnTo>
                <a:lnTo>
                  <a:pt x="177051" y="1733853"/>
                </a:lnTo>
                <a:lnTo>
                  <a:pt x="201782" y="1770877"/>
                </a:lnTo>
                <a:lnTo>
                  <a:pt x="227915" y="1806850"/>
                </a:lnTo>
                <a:lnTo>
                  <a:pt x="255413" y="1841731"/>
                </a:lnTo>
                <a:lnTo>
                  <a:pt x="284234" y="1875483"/>
                </a:lnTo>
                <a:lnTo>
                  <a:pt x="314341" y="1908066"/>
                </a:lnTo>
                <a:lnTo>
                  <a:pt x="345695" y="1939441"/>
                </a:lnTo>
                <a:lnTo>
                  <a:pt x="378255" y="1969568"/>
                </a:lnTo>
                <a:lnTo>
                  <a:pt x="411984" y="1998409"/>
                </a:lnTo>
                <a:lnTo>
                  <a:pt x="446842" y="2025925"/>
                </a:lnTo>
                <a:lnTo>
                  <a:pt x="482790" y="2052076"/>
                </a:lnTo>
                <a:lnTo>
                  <a:pt x="519790" y="2076823"/>
                </a:lnTo>
                <a:lnTo>
                  <a:pt x="557800" y="2100128"/>
                </a:lnTo>
                <a:lnTo>
                  <a:pt x="596784" y="2121951"/>
                </a:lnTo>
                <a:lnTo>
                  <a:pt x="636701" y="2142252"/>
                </a:lnTo>
                <a:lnTo>
                  <a:pt x="677513" y="2160994"/>
                </a:lnTo>
                <a:lnTo>
                  <a:pt x="719181" y="2178136"/>
                </a:lnTo>
                <a:lnTo>
                  <a:pt x="761665" y="2193640"/>
                </a:lnTo>
                <a:lnTo>
                  <a:pt x="804926" y="2207466"/>
                </a:lnTo>
                <a:lnTo>
                  <a:pt x="848925" y="2219576"/>
                </a:lnTo>
                <a:lnTo>
                  <a:pt x="893624" y="2229930"/>
                </a:lnTo>
                <a:lnTo>
                  <a:pt x="938982" y="2238489"/>
                </a:lnTo>
                <a:lnTo>
                  <a:pt x="984962" y="2245215"/>
                </a:lnTo>
                <a:lnTo>
                  <a:pt x="1031523" y="2250067"/>
                </a:lnTo>
                <a:lnTo>
                  <a:pt x="1078628" y="2253007"/>
                </a:lnTo>
                <a:lnTo>
                  <a:pt x="1126236" y="2253995"/>
                </a:lnTo>
                <a:lnTo>
                  <a:pt x="1173846" y="2253007"/>
                </a:lnTo>
                <a:lnTo>
                  <a:pt x="1220953" y="2250067"/>
                </a:lnTo>
                <a:lnTo>
                  <a:pt x="1267517" y="2245215"/>
                </a:lnTo>
                <a:lnTo>
                  <a:pt x="1313498" y="2238489"/>
                </a:lnTo>
                <a:lnTo>
                  <a:pt x="1358858" y="2229930"/>
                </a:lnTo>
                <a:lnTo>
                  <a:pt x="1403558" y="2219576"/>
                </a:lnTo>
                <a:lnTo>
                  <a:pt x="1447559" y="2207466"/>
                </a:lnTo>
                <a:lnTo>
                  <a:pt x="1490821" y="2193640"/>
                </a:lnTo>
                <a:lnTo>
                  <a:pt x="1533306" y="2178136"/>
                </a:lnTo>
                <a:lnTo>
                  <a:pt x="1574974" y="2160994"/>
                </a:lnTo>
                <a:lnTo>
                  <a:pt x="1615786" y="2142252"/>
                </a:lnTo>
                <a:lnTo>
                  <a:pt x="1655704" y="2121951"/>
                </a:lnTo>
                <a:lnTo>
                  <a:pt x="1694688" y="2100128"/>
                </a:lnTo>
                <a:lnTo>
                  <a:pt x="1732698" y="2076823"/>
                </a:lnTo>
                <a:lnTo>
                  <a:pt x="1769697" y="2052076"/>
                </a:lnTo>
                <a:lnTo>
                  <a:pt x="1805645" y="2025925"/>
                </a:lnTo>
                <a:lnTo>
                  <a:pt x="1840503" y="1998409"/>
                </a:lnTo>
                <a:lnTo>
                  <a:pt x="1874231" y="1969568"/>
                </a:lnTo>
                <a:lnTo>
                  <a:pt x="1906791" y="1939441"/>
                </a:lnTo>
                <a:lnTo>
                  <a:pt x="1938144" y="1908066"/>
                </a:lnTo>
                <a:lnTo>
                  <a:pt x="1968250" y="1875483"/>
                </a:lnTo>
                <a:lnTo>
                  <a:pt x="1997071" y="1841731"/>
                </a:lnTo>
                <a:lnTo>
                  <a:pt x="2024567" y="1806850"/>
                </a:lnTo>
                <a:lnTo>
                  <a:pt x="2050699" y="1770877"/>
                </a:lnTo>
                <a:lnTo>
                  <a:pt x="2075429" y="1733853"/>
                </a:lnTo>
                <a:lnTo>
                  <a:pt x="2098717" y="1695816"/>
                </a:lnTo>
                <a:lnTo>
                  <a:pt x="2120524" y="1656806"/>
                </a:lnTo>
                <a:lnTo>
                  <a:pt x="2140811" y="1616862"/>
                </a:lnTo>
                <a:lnTo>
                  <a:pt x="2159539" y="1576022"/>
                </a:lnTo>
                <a:lnTo>
                  <a:pt x="2176668" y="1534327"/>
                </a:lnTo>
                <a:lnTo>
                  <a:pt x="2192161" y="1491814"/>
                </a:lnTo>
                <a:lnTo>
                  <a:pt x="2205977" y="1448524"/>
                </a:lnTo>
                <a:lnTo>
                  <a:pt x="2218078" y="1404495"/>
                </a:lnTo>
                <a:lnTo>
                  <a:pt x="2228424" y="1359766"/>
                </a:lnTo>
                <a:lnTo>
                  <a:pt x="2236977" y="1314377"/>
                </a:lnTo>
                <a:lnTo>
                  <a:pt x="2243697" y="1268366"/>
                </a:lnTo>
                <a:lnTo>
                  <a:pt x="2248546" y="1221774"/>
                </a:lnTo>
                <a:lnTo>
                  <a:pt x="2251484" y="1174638"/>
                </a:lnTo>
                <a:lnTo>
                  <a:pt x="2252472" y="1126997"/>
                </a:lnTo>
                <a:lnTo>
                  <a:pt x="2251484" y="1079357"/>
                </a:lnTo>
                <a:lnTo>
                  <a:pt x="2248546" y="1032221"/>
                </a:lnTo>
                <a:lnTo>
                  <a:pt x="2243697" y="985629"/>
                </a:lnTo>
                <a:lnTo>
                  <a:pt x="2236977" y="939618"/>
                </a:lnTo>
                <a:lnTo>
                  <a:pt x="2228424" y="894229"/>
                </a:lnTo>
                <a:lnTo>
                  <a:pt x="2218078" y="849500"/>
                </a:lnTo>
                <a:lnTo>
                  <a:pt x="2205977" y="805471"/>
                </a:lnTo>
                <a:lnTo>
                  <a:pt x="2192161" y="762181"/>
                </a:lnTo>
                <a:lnTo>
                  <a:pt x="2176668" y="719668"/>
                </a:lnTo>
                <a:lnTo>
                  <a:pt x="2159539" y="677973"/>
                </a:lnTo>
                <a:lnTo>
                  <a:pt x="2140811" y="637133"/>
                </a:lnTo>
                <a:lnTo>
                  <a:pt x="2120524" y="597189"/>
                </a:lnTo>
                <a:lnTo>
                  <a:pt x="2098717" y="558179"/>
                </a:lnTo>
                <a:lnTo>
                  <a:pt x="2075429" y="520142"/>
                </a:lnTo>
                <a:lnTo>
                  <a:pt x="2050699" y="483118"/>
                </a:lnTo>
                <a:lnTo>
                  <a:pt x="2024567" y="447145"/>
                </a:lnTo>
                <a:lnTo>
                  <a:pt x="1997071" y="412264"/>
                </a:lnTo>
                <a:lnTo>
                  <a:pt x="1968250" y="378512"/>
                </a:lnTo>
                <a:lnTo>
                  <a:pt x="1938144" y="345929"/>
                </a:lnTo>
                <a:lnTo>
                  <a:pt x="1906791" y="314554"/>
                </a:lnTo>
                <a:lnTo>
                  <a:pt x="1874231" y="284427"/>
                </a:lnTo>
                <a:lnTo>
                  <a:pt x="1840503" y="255586"/>
                </a:lnTo>
                <a:lnTo>
                  <a:pt x="1805645" y="228070"/>
                </a:lnTo>
                <a:lnTo>
                  <a:pt x="1769697" y="201919"/>
                </a:lnTo>
                <a:lnTo>
                  <a:pt x="1732698" y="177172"/>
                </a:lnTo>
                <a:lnTo>
                  <a:pt x="1694687" y="153867"/>
                </a:lnTo>
                <a:lnTo>
                  <a:pt x="1655704" y="132044"/>
                </a:lnTo>
                <a:lnTo>
                  <a:pt x="1615786" y="111743"/>
                </a:lnTo>
                <a:lnTo>
                  <a:pt x="1574974" y="93001"/>
                </a:lnTo>
                <a:lnTo>
                  <a:pt x="1533306" y="75859"/>
                </a:lnTo>
                <a:lnTo>
                  <a:pt x="1490821" y="60355"/>
                </a:lnTo>
                <a:lnTo>
                  <a:pt x="1447559" y="46529"/>
                </a:lnTo>
                <a:lnTo>
                  <a:pt x="1403558" y="34419"/>
                </a:lnTo>
                <a:lnTo>
                  <a:pt x="1358858" y="24065"/>
                </a:lnTo>
                <a:lnTo>
                  <a:pt x="1313498" y="15506"/>
                </a:lnTo>
                <a:lnTo>
                  <a:pt x="1267517" y="8780"/>
                </a:lnTo>
                <a:lnTo>
                  <a:pt x="1220953" y="3928"/>
                </a:lnTo>
                <a:lnTo>
                  <a:pt x="1173846" y="988"/>
                </a:lnTo>
                <a:lnTo>
                  <a:pt x="1126236" y="0"/>
                </a:lnTo>
                <a:close/>
              </a:path>
            </a:pathLst>
          </a:custGeom>
          <a:solidFill>
            <a:srgbClr val="5F7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59205" y="2682367"/>
            <a:ext cx="784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14066" y="1739645"/>
            <a:ext cx="1114425" cy="2336800"/>
          </a:xfrm>
          <a:custGeom>
            <a:avLst/>
            <a:gdLst/>
            <a:ahLst/>
            <a:cxnLst/>
            <a:rect l="l" t="t" r="r" b="b"/>
            <a:pathLst>
              <a:path w="1114425" h="2336800">
                <a:moveTo>
                  <a:pt x="1113662" y="0"/>
                </a:moveTo>
                <a:lnTo>
                  <a:pt x="370331" y="0"/>
                </a:lnTo>
              </a:path>
              <a:path w="1114425" h="2336800">
                <a:moveTo>
                  <a:pt x="371601" y="0"/>
                </a:moveTo>
                <a:lnTo>
                  <a:pt x="0" y="533399"/>
                </a:lnTo>
              </a:path>
              <a:path w="1114425" h="2336800">
                <a:moveTo>
                  <a:pt x="1113662" y="2336291"/>
                </a:moveTo>
                <a:lnTo>
                  <a:pt x="370331" y="2336291"/>
                </a:lnTo>
              </a:path>
              <a:path w="1114425" h="2336800">
                <a:moveTo>
                  <a:pt x="371601" y="2336291"/>
                </a:moveTo>
                <a:lnTo>
                  <a:pt x="0" y="1802891"/>
                </a:lnTo>
              </a:path>
              <a:path w="1114425" h="2336800">
                <a:moveTo>
                  <a:pt x="1114170" y="1168908"/>
                </a:moveTo>
                <a:lnTo>
                  <a:pt x="192023" y="1168908"/>
                </a:lnTo>
              </a:path>
            </a:pathLst>
          </a:custGeom>
          <a:ln w="19050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040123" y="2407920"/>
            <a:ext cx="913130" cy="914400"/>
            <a:chOff x="4040123" y="2407920"/>
            <a:chExt cx="913130" cy="914400"/>
          </a:xfrm>
        </p:grpSpPr>
        <p:sp>
          <p:nvSpPr>
            <p:cNvPr id="7" name="object 7" descr=""/>
            <p:cNvSpPr/>
            <p:nvPr/>
          </p:nvSpPr>
          <p:spPr>
            <a:xfrm>
              <a:off x="4040123" y="2407920"/>
              <a:ext cx="913130" cy="914400"/>
            </a:xfrm>
            <a:custGeom>
              <a:avLst/>
              <a:gdLst/>
              <a:ahLst/>
              <a:cxnLst/>
              <a:rect l="l" t="t" r="r" b="b"/>
              <a:pathLst>
                <a:path w="913129" h="914400">
                  <a:moveTo>
                    <a:pt x="456438" y="0"/>
                  </a:moveTo>
                  <a:lnTo>
                    <a:pt x="409768" y="2360"/>
                  </a:lnTo>
                  <a:lnTo>
                    <a:pt x="364446" y="9289"/>
                  </a:lnTo>
                  <a:lnTo>
                    <a:pt x="320703" y="20557"/>
                  </a:lnTo>
                  <a:lnTo>
                    <a:pt x="278766" y="35933"/>
                  </a:lnTo>
                  <a:lnTo>
                    <a:pt x="238867" y="55187"/>
                  </a:lnTo>
                  <a:lnTo>
                    <a:pt x="201234" y="78090"/>
                  </a:lnTo>
                  <a:lnTo>
                    <a:pt x="166096" y="104411"/>
                  </a:lnTo>
                  <a:lnTo>
                    <a:pt x="133683" y="133921"/>
                  </a:lnTo>
                  <a:lnTo>
                    <a:pt x="104224" y="166390"/>
                  </a:lnTo>
                  <a:lnTo>
                    <a:pt x="77949" y="201587"/>
                  </a:lnTo>
                  <a:lnTo>
                    <a:pt x="55087" y="239283"/>
                  </a:lnTo>
                  <a:lnTo>
                    <a:pt x="35867" y="279249"/>
                  </a:lnTo>
                  <a:lnTo>
                    <a:pt x="20519" y="321253"/>
                  </a:lnTo>
                  <a:lnTo>
                    <a:pt x="9272" y="365066"/>
                  </a:lnTo>
                  <a:lnTo>
                    <a:pt x="2356" y="410458"/>
                  </a:lnTo>
                  <a:lnTo>
                    <a:pt x="0" y="457200"/>
                  </a:lnTo>
                  <a:lnTo>
                    <a:pt x="2356" y="503941"/>
                  </a:lnTo>
                  <a:lnTo>
                    <a:pt x="9272" y="549333"/>
                  </a:lnTo>
                  <a:lnTo>
                    <a:pt x="20519" y="593146"/>
                  </a:lnTo>
                  <a:lnTo>
                    <a:pt x="35867" y="635150"/>
                  </a:lnTo>
                  <a:lnTo>
                    <a:pt x="55087" y="675116"/>
                  </a:lnTo>
                  <a:lnTo>
                    <a:pt x="77949" y="712812"/>
                  </a:lnTo>
                  <a:lnTo>
                    <a:pt x="104224" y="748009"/>
                  </a:lnTo>
                  <a:lnTo>
                    <a:pt x="133683" y="780478"/>
                  </a:lnTo>
                  <a:lnTo>
                    <a:pt x="166096" y="809988"/>
                  </a:lnTo>
                  <a:lnTo>
                    <a:pt x="201234" y="836309"/>
                  </a:lnTo>
                  <a:lnTo>
                    <a:pt x="238867" y="859212"/>
                  </a:lnTo>
                  <a:lnTo>
                    <a:pt x="278766" y="878466"/>
                  </a:lnTo>
                  <a:lnTo>
                    <a:pt x="320703" y="893842"/>
                  </a:lnTo>
                  <a:lnTo>
                    <a:pt x="364446" y="905110"/>
                  </a:lnTo>
                  <a:lnTo>
                    <a:pt x="409768" y="912039"/>
                  </a:lnTo>
                  <a:lnTo>
                    <a:pt x="456438" y="914400"/>
                  </a:lnTo>
                  <a:lnTo>
                    <a:pt x="503107" y="912039"/>
                  </a:lnTo>
                  <a:lnTo>
                    <a:pt x="548429" y="905110"/>
                  </a:lnTo>
                  <a:lnTo>
                    <a:pt x="592172" y="893842"/>
                  </a:lnTo>
                  <a:lnTo>
                    <a:pt x="634109" y="878466"/>
                  </a:lnTo>
                  <a:lnTo>
                    <a:pt x="674008" y="859212"/>
                  </a:lnTo>
                  <a:lnTo>
                    <a:pt x="711641" y="836309"/>
                  </a:lnTo>
                  <a:lnTo>
                    <a:pt x="746779" y="809988"/>
                  </a:lnTo>
                  <a:lnTo>
                    <a:pt x="779192" y="780478"/>
                  </a:lnTo>
                  <a:lnTo>
                    <a:pt x="808651" y="748009"/>
                  </a:lnTo>
                  <a:lnTo>
                    <a:pt x="834926" y="712812"/>
                  </a:lnTo>
                  <a:lnTo>
                    <a:pt x="857788" y="675116"/>
                  </a:lnTo>
                  <a:lnTo>
                    <a:pt x="877008" y="635150"/>
                  </a:lnTo>
                  <a:lnTo>
                    <a:pt x="892356" y="593146"/>
                  </a:lnTo>
                  <a:lnTo>
                    <a:pt x="903603" y="549333"/>
                  </a:lnTo>
                  <a:lnTo>
                    <a:pt x="910519" y="503941"/>
                  </a:lnTo>
                  <a:lnTo>
                    <a:pt x="912876" y="457200"/>
                  </a:lnTo>
                  <a:lnTo>
                    <a:pt x="910519" y="410458"/>
                  </a:lnTo>
                  <a:lnTo>
                    <a:pt x="903603" y="365066"/>
                  </a:lnTo>
                  <a:lnTo>
                    <a:pt x="892356" y="321253"/>
                  </a:lnTo>
                  <a:lnTo>
                    <a:pt x="877008" y="279249"/>
                  </a:lnTo>
                  <a:lnTo>
                    <a:pt x="857788" y="239283"/>
                  </a:lnTo>
                  <a:lnTo>
                    <a:pt x="834926" y="201587"/>
                  </a:lnTo>
                  <a:lnTo>
                    <a:pt x="808651" y="166390"/>
                  </a:lnTo>
                  <a:lnTo>
                    <a:pt x="779192" y="133921"/>
                  </a:lnTo>
                  <a:lnTo>
                    <a:pt x="746779" y="104411"/>
                  </a:lnTo>
                  <a:lnTo>
                    <a:pt x="711641" y="78090"/>
                  </a:lnTo>
                  <a:lnTo>
                    <a:pt x="674008" y="55187"/>
                  </a:lnTo>
                  <a:lnTo>
                    <a:pt x="634109" y="35933"/>
                  </a:lnTo>
                  <a:lnTo>
                    <a:pt x="592172" y="20557"/>
                  </a:lnTo>
                  <a:lnTo>
                    <a:pt x="548429" y="9289"/>
                  </a:lnTo>
                  <a:lnTo>
                    <a:pt x="503107" y="2360"/>
                  </a:lnTo>
                  <a:lnTo>
                    <a:pt x="456438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02251" y="2670048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337863" y="320294"/>
                  </a:moveTo>
                  <a:lnTo>
                    <a:pt x="119887" y="320294"/>
                  </a:lnTo>
                  <a:lnTo>
                    <a:pt x="128148" y="325461"/>
                  </a:lnTo>
                  <a:lnTo>
                    <a:pt x="136826" y="329628"/>
                  </a:lnTo>
                  <a:lnTo>
                    <a:pt x="145766" y="332938"/>
                  </a:lnTo>
                  <a:lnTo>
                    <a:pt x="154812" y="335533"/>
                  </a:lnTo>
                  <a:lnTo>
                    <a:pt x="157930" y="347632"/>
                  </a:lnTo>
                  <a:lnTo>
                    <a:pt x="164893" y="365458"/>
                  </a:lnTo>
                  <a:lnTo>
                    <a:pt x="175547" y="381593"/>
                  </a:lnTo>
                  <a:lnTo>
                    <a:pt x="189737" y="388619"/>
                  </a:lnTo>
                  <a:lnTo>
                    <a:pt x="198882" y="388619"/>
                  </a:lnTo>
                  <a:lnTo>
                    <a:pt x="216501" y="380563"/>
                  </a:lnTo>
                  <a:lnTo>
                    <a:pt x="227155" y="362838"/>
                  </a:lnTo>
                  <a:lnTo>
                    <a:pt x="232404" y="345114"/>
                  </a:lnTo>
                  <a:lnTo>
                    <a:pt x="233807" y="337057"/>
                  </a:lnTo>
                  <a:lnTo>
                    <a:pt x="230759" y="337057"/>
                  </a:lnTo>
                  <a:lnTo>
                    <a:pt x="240686" y="334462"/>
                  </a:lnTo>
                  <a:lnTo>
                    <a:pt x="250078" y="331152"/>
                  </a:lnTo>
                  <a:lnTo>
                    <a:pt x="258923" y="326985"/>
                  </a:lnTo>
                  <a:lnTo>
                    <a:pt x="267208" y="321818"/>
                  </a:lnTo>
                  <a:lnTo>
                    <a:pt x="337281" y="321818"/>
                  </a:lnTo>
                  <a:lnTo>
                    <a:pt x="337863" y="320294"/>
                  </a:lnTo>
                  <a:close/>
                </a:path>
                <a:path w="388620" h="388619">
                  <a:moveTo>
                    <a:pt x="76192" y="46472"/>
                  </a:moveTo>
                  <a:lnTo>
                    <a:pt x="60706" y="53085"/>
                  </a:lnTo>
                  <a:lnTo>
                    <a:pt x="51562" y="60706"/>
                  </a:lnTo>
                  <a:lnTo>
                    <a:pt x="46924" y="75763"/>
                  </a:lnTo>
                  <a:lnTo>
                    <a:pt x="51800" y="94487"/>
                  </a:lnTo>
                  <a:lnTo>
                    <a:pt x="60366" y="111498"/>
                  </a:lnTo>
                  <a:lnTo>
                    <a:pt x="66801" y="121412"/>
                  </a:lnTo>
                  <a:lnTo>
                    <a:pt x="62515" y="129434"/>
                  </a:lnTo>
                  <a:lnTo>
                    <a:pt x="58800" y="137588"/>
                  </a:lnTo>
                  <a:lnTo>
                    <a:pt x="55657" y="146004"/>
                  </a:lnTo>
                  <a:lnTo>
                    <a:pt x="53086" y="154812"/>
                  </a:lnTo>
                  <a:lnTo>
                    <a:pt x="40344" y="157287"/>
                  </a:lnTo>
                  <a:lnTo>
                    <a:pt x="22590" y="163179"/>
                  </a:lnTo>
                  <a:lnTo>
                    <a:pt x="6812" y="173618"/>
                  </a:lnTo>
                  <a:lnTo>
                    <a:pt x="0" y="189737"/>
                  </a:lnTo>
                  <a:lnTo>
                    <a:pt x="0" y="198881"/>
                  </a:lnTo>
                  <a:lnTo>
                    <a:pt x="7026" y="213072"/>
                  </a:lnTo>
                  <a:lnTo>
                    <a:pt x="23161" y="223726"/>
                  </a:lnTo>
                  <a:lnTo>
                    <a:pt x="40987" y="230689"/>
                  </a:lnTo>
                  <a:lnTo>
                    <a:pt x="53086" y="233806"/>
                  </a:lnTo>
                  <a:lnTo>
                    <a:pt x="55666" y="242615"/>
                  </a:lnTo>
                  <a:lnTo>
                    <a:pt x="58800" y="250840"/>
                  </a:lnTo>
                  <a:lnTo>
                    <a:pt x="62515" y="258542"/>
                  </a:lnTo>
                  <a:lnTo>
                    <a:pt x="66801" y="265683"/>
                  </a:lnTo>
                  <a:lnTo>
                    <a:pt x="60604" y="276478"/>
                  </a:lnTo>
                  <a:lnTo>
                    <a:pt x="52562" y="293941"/>
                  </a:lnTo>
                  <a:lnTo>
                    <a:pt x="48210" y="312832"/>
                  </a:lnTo>
                  <a:lnTo>
                    <a:pt x="53086" y="327913"/>
                  </a:lnTo>
                  <a:lnTo>
                    <a:pt x="60706" y="335533"/>
                  </a:lnTo>
                  <a:lnTo>
                    <a:pt x="78549" y="341933"/>
                  </a:lnTo>
                  <a:lnTo>
                    <a:pt x="98488" y="336819"/>
                  </a:lnTo>
                  <a:lnTo>
                    <a:pt x="114712" y="328015"/>
                  </a:lnTo>
                  <a:lnTo>
                    <a:pt x="121412" y="323341"/>
                  </a:lnTo>
                  <a:lnTo>
                    <a:pt x="119887" y="320294"/>
                  </a:lnTo>
                  <a:lnTo>
                    <a:pt x="337863" y="320294"/>
                  </a:lnTo>
                  <a:lnTo>
                    <a:pt x="341933" y="309641"/>
                  </a:lnTo>
                  <a:lnTo>
                    <a:pt x="340333" y="303656"/>
                  </a:lnTo>
                  <a:lnTo>
                    <a:pt x="194310" y="303656"/>
                  </a:lnTo>
                  <a:lnTo>
                    <a:pt x="151614" y="295108"/>
                  </a:lnTo>
                  <a:lnTo>
                    <a:pt x="116871" y="271748"/>
                  </a:lnTo>
                  <a:lnTo>
                    <a:pt x="93511" y="237005"/>
                  </a:lnTo>
                  <a:lnTo>
                    <a:pt x="84962" y="194309"/>
                  </a:lnTo>
                  <a:lnTo>
                    <a:pt x="93511" y="151614"/>
                  </a:lnTo>
                  <a:lnTo>
                    <a:pt x="116871" y="116871"/>
                  </a:lnTo>
                  <a:lnTo>
                    <a:pt x="151614" y="93511"/>
                  </a:lnTo>
                  <a:lnTo>
                    <a:pt x="194310" y="84962"/>
                  </a:lnTo>
                  <a:lnTo>
                    <a:pt x="340761" y="84962"/>
                  </a:lnTo>
                  <a:lnTo>
                    <a:pt x="342790" y="75995"/>
                  </a:lnTo>
                  <a:lnTo>
                    <a:pt x="338772" y="65277"/>
                  </a:lnTo>
                  <a:lnTo>
                    <a:pt x="121412" y="65277"/>
                  </a:lnTo>
                  <a:lnTo>
                    <a:pt x="111069" y="58247"/>
                  </a:lnTo>
                  <a:lnTo>
                    <a:pt x="94488" y="50085"/>
                  </a:lnTo>
                  <a:lnTo>
                    <a:pt x="76192" y="46472"/>
                  </a:lnTo>
                  <a:close/>
                </a:path>
                <a:path w="388620" h="388619">
                  <a:moveTo>
                    <a:pt x="337281" y="321818"/>
                  </a:moveTo>
                  <a:lnTo>
                    <a:pt x="267208" y="321818"/>
                  </a:lnTo>
                  <a:lnTo>
                    <a:pt x="278116" y="328681"/>
                  </a:lnTo>
                  <a:lnTo>
                    <a:pt x="294465" y="336819"/>
                  </a:lnTo>
                  <a:lnTo>
                    <a:pt x="311981" y="341266"/>
                  </a:lnTo>
                  <a:lnTo>
                    <a:pt x="326389" y="337057"/>
                  </a:lnTo>
                  <a:lnTo>
                    <a:pt x="335534" y="326389"/>
                  </a:lnTo>
                  <a:lnTo>
                    <a:pt x="337281" y="321818"/>
                  </a:lnTo>
                  <a:close/>
                </a:path>
                <a:path w="388620" h="388619">
                  <a:moveTo>
                    <a:pt x="340761" y="84962"/>
                  </a:moveTo>
                  <a:lnTo>
                    <a:pt x="194310" y="84962"/>
                  </a:lnTo>
                  <a:lnTo>
                    <a:pt x="237005" y="93511"/>
                  </a:lnTo>
                  <a:lnTo>
                    <a:pt x="271748" y="116871"/>
                  </a:lnTo>
                  <a:lnTo>
                    <a:pt x="295108" y="151614"/>
                  </a:lnTo>
                  <a:lnTo>
                    <a:pt x="303657" y="194309"/>
                  </a:lnTo>
                  <a:lnTo>
                    <a:pt x="295108" y="237005"/>
                  </a:lnTo>
                  <a:lnTo>
                    <a:pt x="271748" y="271748"/>
                  </a:lnTo>
                  <a:lnTo>
                    <a:pt x="237005" y="295108"/>
                  </a:lnTo>
                  <a:lnTo>
                    <a:pt x="194310" y="303656"/>
                  </a:lnTo>
                  <a:lnTo>
                    <a:pt x="340333" y="303656"/>
                  </a:lnTo>
                  <a:lnTo>
                    <a:pt x="336819" y="290512"/>
                  </a:lnTo>
                  <a:lnTo>
                    <a:pt x="328015" y="274526"/>
                  </a:lnTo>
                  <a:lnTo>
                    <a:pt x="323342" y="267207"/>
                  </a:lnTo>
                  <a:lnTo>
                    <a:pt x="327628" y="259185"/>
                  </a:lnTo>
                  <a:lnTo>
                    <a:pt x="331343" y="251031"/>
                  </a:lnTo>
                  <a:lnTo>
                    <a:pt x="334493" y="242591"/>
                  </a:lnTo>
                  <a:lnTo>
                    <a:pt x="337058" y="233806"/>
                  </a:lnTo>
                  <a:lnTo>
                    <a:pt x="349561" y="229832"/>
                  </a:lnTo>
                  <a:lnTo>
                    <a:pt x="366791" y="222583"/>
                  </a:lnTo>
                  <a:lnTo>
                    <a:pt x="382045" y="212215"/>
                  </a:lnTo>
                  <a:lnTo>
                    <a:pt x="388620" y="198881"/>
                  </a:lnTo>
                  <a:lnTo>
                    <a:pt x="388620" y="189737"/>
                  </a:lnTo>
                  <a:lnTo>
                    <a:pt x="380974" y="172761"/>
                  </a:lnTo>
                  <a:lnTo>
                    <a:pt x="363934" y="162036"/>
                  </a:lnTo>
                  <a:lnTo>
                    <a:pt x="346346" y="156430"/>
                  </a:lnTo>
                  <a:lnTo>
                    <a:pt x="337058" y="154812"/>
                  </a:lnTo>
                  <a:lnTo>
                    <a:pt x="334486" y="146004"/>
                  </a:lnTo>
                  <a:lnTo>
                    <a:pt x="331343" y="137588"/>
                  </a:lnTo>
                  <a:lnTo>
                    <a:pt x="327628" y="129434"/>
                  </a:lnTo>
                  <a:lnTo>
                    <a:pt x="323342" y="121412"/>
                  </a:lnTo>
                  <a:lnTo>
                    <a:pt x="330396" y="110480"/>
                  </a:lnTo>
                  <a:lnTo>
                    <a:pt x="338724" y="93964"/>
                  </a:lnTo>
                  <a:lnTo>
                    <a:pt x="340761" y="84962"/>
                  </a:lnTo>
                  <a:close/>
                </a:path>
                <a:path w="388620" h="388619">
                  <a:moveTo>
                    <a:pt x="194310" y="121412"/>
                  </a:moveTo>
                  <a:lnTo>
                    <a:pt x="165613" y="127033"/>
                  </a:lnTo>
                  <a:lnTo>
                    <a:pt x="142478" y="142478"/>
                  </a:lnTo>
                  <a:lnTo>
                    <a:pt x="127033" y="165613"/>
                  </a:lnTo>
                  <a:lnTo>
                    <a:pt x="121412" y="194309"/>
                  </a:lnTo>
                  <a:lnTo>
                    <a:pt x="127033" y="223006"/>
                  </a:lnTo>
                  <a:lnTo>
                    <a:pt x="142478" y="246141"/>
                  </a:lnTo>
                  <a:lnTo>
                    <a:pt x="165613" y="261586"/>
                  </a:lnTo>
                  <a:lnTo>
                    <a:pt x="194310" y="267207"/>
                  </a:lnTo>
                  <a:lnTo>
                    <a:pt x="223006" y="261586"/>
                  </a:lnTo>
                  <a:lnTo>
                    <a:pt x="246141" y="246141"/>
                  </a:lnTo>
                  <a:lnTo>
                    <a:pt x="256410" y="230758"/>
                  </a:lnTo>
                  <a:lnTo>
                    <a:pt x="194310" y="230758"/>
                  </a:lnTo>
                  <a:lnTo>
                    <a:pt x="180310" y="227832"/>
                  </a:lnTo>
                  <a:lnTo>
                    <a:pt x="168703" y="219916"/>
                  </a:lnTo>
                  <a:lnTo>
                    <a:pt x="160787" y="208309"/>
                  </a:lnTo>
                  <a:lnTo>
                    <a:pt x="157861" y="194309"/>
                  </a:lnTo>
                  <a:lnTo>
                    <a:pt x="160787" y="180310"/>
                  </a:lnTo>
                  <a:lnTo>
                    <a:pt x="168703" y="168703"/>
                  </a:lnTo>
                  <a:lnTo>
                    <a:pt x="180310" y="160787"/>
                  </a:lnTo>
                  <a:lnTo>
                    <a:pt x="194310" y="157860"/>
                  </a:lnTo>
                  <a:lnTo>
                    <a:pt x="256410" y="157860"/>
                  </a:lnTo>
                  <a:lnTo>
                    <a:pt x="246141" y="142478"/>
                  </a:lnTo>
                  <a:lnTo>
                    <a:pt x="223006" y="127033"/>
                  </a:lnTo>
                  <a:lnTo>
                    <a:pt x="194310" y="121412"/>
                  </a:lnTo>
                  <a:close/>
                </a:path>
                <a:path w="388620" h="388619">
                  <a:moveTo>
                    <a:pt x="256410" y="157860"/>
                  </a:moveTo>
                  <a:lnTo>
                    <a:pt x="194310" y="157860"/>
                  </a:lnTo>
                  <a:lnTo>
                    <a:pt x="208309" y="160787"/>
                  </a:lnTo>
                  <a:lnTo>
                    <a:pt x="219916" y="168703"/>
                  </a:lnTo>
                  <a:lnTo>
                    <a:pt x="227832" y="180310"/>
                  </a:lnTo>
                  <a:lnTo>
                    <a:pt x="230759" y="194309"/>
                  </a:lnTo>
                  <a:lnTo>
                    <a:pt x="227832" y="208309"/>
                  </a:lnTo>
                  <a:lnTo>
                    <a:pt x="219916" y="219916"/>
                  </a:lnTo>
                  <a:lnTo>
                    <a:pt x="208309" y="227832"/>
                  </a:lnTo>
                  <a:lnTo>
                    <a:pt x="194310" y="230758"/>
                  </a:lnTo>
                  <a:lnTo>
                    <a:pt x="256410" y="230758"/>
                  </a:lnTo>
                  <a:lnTo>
                    <a:pt x="261586" y="223006"/>
                  </a:lnTo>
                  <a:lnTo>
                    <a:pt x="267208" y="194309"/>
                  </a:lnTo>
                  <a:lnTo>
                    <a:pt x="261586" y="165613"/>
                  </a:lnTo>
                  <a:lnTo>
                    <a:pt x="256410" y="157860"/>
                  </a:lnTo>
                  <a:close/>
                </a:path>
                <a:path w="388620" h="388619">
                  <a:moveTo>
                    <a:pt x="198882" y="0"/>
                  </a:moveTo>
                  <a:lnTo>
                    <a:pt x="189737" y="0"/>
                  </a:lnTo>
                  <a:lnTo>
                    <a:pt x="176404" y="6574"/>
                  </a:lnTo>
                  <a:lnTo>
                    <a:pt x="166036" y="21828"/>
                  </a:lnTo>
                  <a:lnTo>
                    <a:pt x="158787" y="39058"/>
                  </a:lnTo>
                  <a:lnTo>
                    <a:pt x="154812" y="51562"/>
                  </a:lnTo>
                  <a:lnTo>
                    <a:pt x="146004" y="54133"/>
                  </a:lnTo>
                  <a:lnTo>
                    <a:pt x="137588" y="57276"/>
                  </a:lnTo>
                  <a:lnTo>
                    <a:pt x="129434" y="60991"/>
                  </a:lnTo>
                  <a:lnTo>
                    <a:pt x="121412" y="65277"/>
                  </a:lnTo>
                  <a:lnTo>
                    <a:pt x="267208" y="65277"/>
                  </a:lnTo>
                  <a:lnTo>
                    <a:pt x="259185" y="60991"/>
                  </a:lnTo>
                  <a:lnTo>
                    <a:pt x="251031" y="57276"/>
                  </a:lnTo>
                  <a:lnTo>
                    <a:pt x="242615" y="54133"/>
                  </a:lnTo>
                  <a:lnTo>
                    <a:pt x="233807" y="51562"/>
                  </a:lnTo>
                  <a:lnTo>
                    <a:pt x="231118" y="38415"/>
                  </a:lnTo>
                  <a:lnTo>
                    <a:pt x="224869" y="21256"/>
                  </a:lnTo>
                  <a:lnTo>
                    <a:pt x="214358" y="6359"/>
                  </a:lnTo>
                  <a:lnTo>
                    <a:pt x="198882" y="0"/>
                  </a:lnTo>
                  <a:close/>
                </a:path>
                <a:path w="388620" h="388619">
                  <a:moveTo>
                    <a:pt x="313267" y="46472"/>
                  </a:moveTo>
                  <a:lnTo>
                    <a:pt x="295227" y="50466"/>
                  </a:lnTo>
                  <a:lnTo>
                    <a:pt x="278354" y="58437"/>
                  </a:lnTo>
                  <a:lnTo>
                    <a:pt x="267208" y="65277"/>
                  </a:lnTo>
                  <a:lnTo>
                    <a:pt x="338772" y="65277"/>
                  </a:lnTo>
                  <a:lnTo>
                    <a:pt x="337058" y="60706"/>
                  </a:lnTo>
                  <a:lnTo>
                    <a:pt x="327913" y="51562"/>
                  </a:lnTo>
                  <a:lnTo>
                    <a:pt x="313267" y="46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07051" y="1533982"/>
            <a:ext cx="2176780" cy="445134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200" spc="-45" b="1">
                <a:solidFill>
                  <a:srgbClr val="455A63"/>
                </a:solidFill>
                <a:latin typeface="Trebuchet MS"/>
                <a:cs typeface="Trebuchet MS"/>
              </a:rPr>
              <a:t>Jupyter</a:t>
            </a:r>
            <a:r>
              <a:rPr dirty="0" sz="1200" spc="-40" b="1">
                <a:solidFill>
                  <a:srgbClr val="455A63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455A63"/>
                </a:solidFill>
                <a:latin typeface="Trebuchet MS"/>
                <a:cs typeface="Trebuchet MS"/>
              </a:rPr>
              <a:t>Notebook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dirty="0" sz="1050" spc="-2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cleaning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using</a:t>
            </a:r>
            <a:r>
              <a:rPr dirty="0" sz="1050" spc="-10" b="1">
                <a:solidFill>
                  <a:srgbClr val="7E7E7E"/>
                </a:solidFill>
                <a:latin typeface="Trebuchet MS"/>
                <a:cs typeface="Trebuchet MS"/>
              </a:rPr>
              <a:t> Pandas,</a:t>
            </a:r>
            <a:r>
              <a:rPr dirty="0" sz="1050" spc="-5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Numpy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07051" y="2364278"/>
            <a:ext cx="3542029" cy="8286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00" b="1">
                <a:solidFill>
                  <a:srgbClr val="5F7C8A"/>
                </a:solidFill>
                <a:latin typeface="Trebuchet MS"/>
                <a:cs typeface="Trebuchet MS"/>
              </a:rPr>
              <a:t>KNN</a:t>
            </a:r>
            <a:r>
              <a:rPr dirty="0" sz="1200" spc="30" b="1">
                <a:solidFill>
                  <a:srgbClr val="5F7C8A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5F7C8A"/>
                </a:solidFill>
                <a:latin typeface="Trebuchet MS"/>
                <a:cs typeface="Trebuchet MS"/>
              </a:rPr>
              <a:t>Algorithm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100"/>
              </a:lnSpc>
              <a:spcBef>
                <a:spcPts val="30"/>
              </a:spcBef>
            </a:pP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remove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outliers,</a:t>
            </a: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missing</a:t>
            </a:r>
            <a:r>
              <a:rPr dirty="0" sz="1050" spc="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55" b="1">
                <a:solidFill>
                  <a:srgbClr val="7E7E7E"/>
                </a:solidFill>
                <a:latin typeface="Trebuchet MS"/>
                <a:cs typeface="Trebuchet MS"/>
              </a:rPr>
              <a:t>data,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identifying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55" b="1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7E7E7E"/>
                </a:solidFill>
                <a:latin typeface="Trebuchet MS"/>
                <a:cs typeface="Trebuchet MS"/>
              </a:rPr>
              <a:t>predictive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modeling</a:t>
            </a:r>
            <a:r>
              <a:rPr dirty="0" sz="1050" spc="-8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5" b="1">
                <a:solidFill>
                  <a:srgbClr val="7E7E7E"/>
                </a:solidFill>
                <a:latin typeface="Trebuchet MS"/>
                <a:cs typeface="Trebuchet MS"/>
              </a:rPr>
              <a:t>approach</a:t>
            </a:r>
            <a:r>
              <a:rPr dirty="0" sz="1050" spc="-6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process</a:t>
            </a:r>
            <a:r>
              <a:rPr dirty="0" sz="1050" spc="-6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55" b="1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r>
              <a:rPr dirty="0" sz="1050" spc="-5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into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7E7E7E"/>
                </a:solidFill>
                <a:latin typeface="Trebuchet MS"/>
                <a:cs typeface="Trebuchet MS"/>
              </a:rPr>
              <a:t>suitable model.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07051" y="3679702"/>
            <a:ext cx="3035935" cy="6369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200" b="1">
                <a:solidFill>
                  <a:srgbClr val="5F7C8A"/>
                </a:solidFill>
                <a:latin typeface="Trebuchet MS"/>
                <a:cs typeface="Trebuchet MS"/>
              </a:rPr>
              <a:t>Model</a:t>
            </a:r>
            <a:r>
              <a:rPr dirty="0" sz="1200" spc="-55" b="1">
                <a:solidFill>
                  <a:srgbClr val="5F7C8A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5F7C8A"/>
                </a:solidFill>
                <a:latin typeface="Trebuchet MS"/>
                <a:cs typeface="Trebuchet MS"/>
              </a:rPr>
              <a:t>evaluation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000"/>
              </a:lnSpc>
              <a:spcBef>
                <a:spcPts val="30"/>
              </a:spcBef>
            </a:pP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We 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will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choose</a:t>
            </a:r>
            <a:r>
              <a:rPr dirty="0" sz="1050" spc="-7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55" b="1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dirty="0" sz="1050" spc="-4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30" b="1">
                <a:solidFill>
                  <a:srgbClr val="7E7E7E"/>
                </a:solidFill>
                <a:latin typeface="Trebuchet MS"/>
                <a:cs typeface="Trebuchet MS"/>
              </a:rPr>
              <a:t>optimal</a:t>
            </a:r>
            <a:r>
              <a:rPr dirty="0" sz="1050" spc="-7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5" b="1">
                <a:solidFill>
                  <a:srgbClr val="7E7E7E"/>
                </a:solidFill>
                <a:latin typeface="Trebuchet MS"/>
                <a:cs typeface="Trebuchet MS"/>
              </a:rPr>
              <a:t>algorithm</a:t>
            </a:r>
            <a:r>
              <a:rPr dirty="0" sz="1050" spc="-5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based</a:t>
            </a:r>
            <a:r>
              <a:rPr dirty="0" sz="1050" spc="-7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dirty="0" sz="1050" spc="-4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5" b="1">
                <a:solidFill>
                  <a:srgbClr val="7E7E7E"/>
                </a:solidFill>
                <a:latin typeface="Trebuchet MS"/>
                <a:cs typeface="Trebuchet MS"/>
              </a:rPr>
              <a:t>the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accuracy</a:t>
            </a: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measured</a:t>
            </a:r>
            <a:r>
              <a:rPr dirty="0" sz="1050" spc="-5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E7E7E"/>
                </a:solidFill>
                <a:latin typeface="Trebuchet MS"/>
                <a:cs typeface="Trebuchet MS"/>
              </a:rPr>
              <a:t>using</a:t>
            </a:r>
            <a:r>
              <a:rPr dirty="0" sz="1050" spc="-3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20" b="1">
                <a:solidFill>
                  <a:srgbClr val="7E7E7E"/>
                </a:solidFill>
                <a:latin typeface="Trebuchet MS"/>
                <a:cs typeface="Trebuchet MS"/>
              </a:rPr>
              <a:t>several</a:t>
            </a:r>
            <a:r>
              <a:rPr dirty="0" sz="1050" spc="-6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55" b="1">
                <a:solidFill>
                  <a:srgbClr val="7E7E7E"/>
                </a:solidFill>
                <a:latin typeface="Trebuchet MS"/>
                <a:cs typeface="Trebuchet MS"/>
              </a:rPr>
              <a:t>ML</a:t>
            </a:r>
            <a:r>
              <a:rPr dirty="0" sz="1050" spc="-2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7E7E7E"/>
                </a:solidFill>
                <a:latin typeface="Trebuchet MS"/>
                <a:cs typeface="Trebuchet MS"/>
              </a:rPr>
              <a:t>methods.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059935" y="1289303"/>
            <a:ext cx="913130" cy="913130"/>
            <a:chOff x="4059935" y="1289303"/>
            <a:chExt cx="913130" cy="913130"/>
          </a:xfrm>
        </p:grpSpPr>
        <p:sp>
          <p:nvSpPr>
            <p:cNvPr id="13" name="object 13" descr=""/>
            <p:cNvSpPr/>
            <p:nvPr/>
          </p:nvSpPr>
          <p:spPr>
            <a:xfrm>
              <a:off x="4059935" y="1289303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30">
                  <a:moveTo>
                    <a:pt x="456438" y="0"/>
                  </a:moveTo>
                  <a:lnTo>
                    <a:pt x="409768" y="2356"/>
                  </a:lnTo>
                  <a:lnTo>
                    <a:pt x="364446" y="9272"/>
                  </a:lnTo>
                  <a:lnTo>
                    <a:pt x="320703" y="20519"/>
                  </a:lnTo>
                  <a:lnTo>
                    <a:pt x="278766" y="35867"/>
                  </a:lnTo>
                  <a:lnTo>
                    <a:pt x="238867" y="55087"/>
                  </a:lnTo>
                  <a:lnTo>
                    <a:pt x="201234" y="77949"/>
                  </a:lnTo>
                  <a:lnTo>
                    <a:pt x="166096" y="104224"/>
                  </a:lnTo>
                  <a:lnTo>
                    <a:pt x="133683" y="133683"/>
                  </a:lnTo>
                  <a:lnTo>
                    <a:pt x="104224" y="166096"/>
                  </a:lnTo>
                  <a:lnTo>
                    <a:pt x="77949" y="201234"/>
                  </a:lnTo>
                  <a:lnTo>
                    <a:pt x="55087" y="238867"/>
                  </a:lnTo>
                  <a:lnTo>
                    <a:pt x="35867" y="278766"/>
                  </a:lnTo>
                  <a:lnTo>
                    <a:pt x="20519" y="320703"/>
                  </a:lnTo>
                  <a:lnTo>
                    <a:pt x="9272" y="364446"/>
                  </a:lnTo>
                  <a:lnTo>
                    <a:pt x="2356" y="409768"/>
                  </a:lnTo>
                  <a:lnTo>
                    <a:pt x="0" y="456438"/>
                  </a:lnTo>
                  <a:lnTo>
                    <a:pt x="2356" y="503107"/>
                  </a:lnTo>
                  <a:lnTo>
                    <a:pt x="9272" y="548429"/>
                  </a:lnTo>
                  <a:lnTo>
                    <a:pt x="20519" y="592172"/>
                  </a:lnTo>
                  <a:lnTo>
                    <a:pt x="35867" y="634109"/>
                  </a:lnTo>
                  <a:lnTo>
                    <a:pt x="55087" y="674008"/>
                  </a:lnTo>
                  <a:lnTo>
                    <a:pt x="77949" y="711641"/>
                  </a:lnTo>
                  <a:lnTo>
                    <a:pt x="104224" y="746779"/>
                  </a:lnTo>
                  <a:lnTo>
                    <a:pt x="133683" y="779192"/>
                  </a:lnTo>
                  <a:lnTo>
                    <a:pt x="166096" y="808651"/>
                  </a:lnTo>
                  <a:lnTo>
                    <a:pt x="201234" y="834926"/>
                  </a:lnTo>
                  <a:lnTo>
                    <a:pt x="238867" y="857788"/>
                  </a:lnTo>
                  <a:lnTo>
                    <a:pt x="278766" y="877008"/>
                  </a:lnTo>
                  <a:lnTo>
                    <a:pt x="320703" y="892356"/>
                  </a:lnTo>
                  <a:lnTo>
                    <a:pt x="364446" y="903603"/>
                  </a:lnTo>
                  <a:lnTo>
                    <a:pt x="409768" y="910519"/>
                  </a:lnTo>
                  <a:lnTo>
                    <a:pt x="456438" y="912876"/>
                  </a:lnTo>
                  <a:lnTo>
                    <a:pt x="503107" y="910519"/>
                  </a:lnTo>
                  <a:lnTo>
                    <a:pt x="548429" y="903603"/>
                  </a:lnTo>
                  <a:lnTo>
                    <a:pt x="592172" y="892356"/>
                  </a:lnTo>
                  <a:lnTo>
                    <a:pt x="634109" y="877008"/>
                  </a:lnTo>
                  <a:lnTo>
                    <a:pt x="674008" y="857788"/>
                  </a:lnTo>
                  <a:lnTo>
                    <a:pt x="711641" y="834926"/>
                  </a:lnTo>
                  <a:lnTo>
                    <a:pt x="746779" y="808651"/>
                  </a:lnTo>
                  <a:lnTo>
                    <a:pt x="779192" y="779192"/>
                  </a:lnTo>
                  <a:lnTo>
                    <a:pt x="808651" y="746779"/>
                  </a:lnTo>
                  <a:lnTo>
                    <a:pt x="834926" y="711641"/>
                  </a:lnTo>
                  <a:lnTo>
                    <a:pt x="857788" y="674008"/>
                  </a:lnTo>
                  <a:lnTo>
                    <a:pt x="877008" y="634109"/>
                  </a:lnTo>
                  <a:lnTo>
                    <a:pt x="892356" y="592172"/>
                  </a:lnTo>
                  <a:lnTo>
                    <a:pt x="903603" y="548429"/>
                  </a:lnTo>
                  <a:lnTo>
                    <a:pt x="910519" y="503107"/>
                  </a:lnTo>
                  <a:lnTo>
                    <a:pt x="912876" y="456438"/>
                  </a:lnTo>
                  <a:lnTo>
                    <a:pt x="910519" y="409768"/>
                  </a:lnTo>
                  <a:lnTo>
                    <a:pt x="903603" y="364446"/>
                  </a:lnTo>
                  <a:lnTo>
                    <a:pt x="892356" y="320703"/>
                  </a:lnTo>
                  <a:lnTo>
                    <a:pt x="877008" y="278766"/>
                  </a:lnTo>
                  <a:lnTo>
                    <a:pt x="857788" y="238867"/>
                  </a:lnTo>
                  <a:lnTo>
                    <a:pt x="834926" y="201234"/>
                  </a:lnTo>
                  <a:lnTo>
                    <a:pt x="808651" y="166096"/>
                  </a:lnTo>
                  <a:lnTo>
                    <a:pt x="779192" y="133683"/>
                  </a:lnTo>
                  <a:lnTo>
                    <a:pt x="746779" y="104224"/>
                  </a:lnTo>
                  <a:lnTo>
                    <a:pt x="711641" y="77949"/>
                  </a:lnTo>
                  <a:lnTo>
                    <a:pt x="674008" y="55087"/>
                  </a:lnTo>
                  <a:lnTo>
                    <a:pt x="634109" y="35867"/>
                  </a:lnTo>
                  <a:lnTo>
                    <a:pt x="592172" y="20519"/>
                  </a:lnTo>
                  <a:lnTo>
                    <a:pt x="548429" y="9272"/>
                  </a:lnTo>
                  <a:lnTo>
                    <a:pt x="503107" y="2356"/>
                  </a:lnTo>
                  <a:lnTo>
                    <a:pt x="456438" y="0"/>
                  </a:lnTo>
                  <a:close/>
                </a:path>
              </a:pathLst>
            </a:custGeom>
            <a:solidFill>
              <a:srgbClr val="FF56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35780" y="1586483"/>
              <a:ext cx="361315" cy="316865"/>
            </a:xfrm>
            <a:custGeom>
              <a:avLst/>
              <a:gdLst/>
              <a:ahLst/>
              <a:cxnLst/>
              <a:rect l="l" t="t" r="r" b="b"/>
              <a:pathLst>
                <a:path w="361314" h="316864">
                  <a:moveTo>
                    <a:pt x="361188" y="252603"/>
                  </a:moveTo>
                  <a:lnTo>
                    <a:pt x="360807" y="248920"/>
                  </a:lnTo>
                  <a:lnTo>
                    <a:pt x="360045" y="245364"/>
                  </a:lnTo>
                  <a:lnTo>
                    <a:pt x="351409" y="249809"/>
                  </a:lnTo>
                  <a:lnTo>
                    <a:pt x="342265" y="254012"/>
                  </a:lnTo>
                  <a:lnTo>
                    <a:pt x="300101" y="268236"/>
                  </a:lnTo>
                  <a:lnTo>
                    <a:pt x="250571" y="278003"/>
                  </a:lnTo>
                  <a:lnTo>
                    <a:pt x="209423" y="281940"/>
                  </a:lnTo>
                  <a:lnTo>
                    <a:pt x="180594" y="282702"/>
                  </a:lnTo>
                  <a:lnTo>
                    <a:pt x="151638" y="281940"/>
                  </a:lnTo>
                  <a:lnTo>
                    <a:pt x="110744" y="278003"/>
                  </a:lnTo>
                  <a:lnTo>
                    <a:pt x="72771" y="271145"/>
                  </a:lnTo>
                  <a:lnTo>
                    <a:pt x="28829" y="257949"/>
                  </a:lnTo>
                  <a:lnTo>
                    <a:pt x="1270" y="245364"/>
                  </a:lnTo>
                  <a:lnTo>
                    <a:pt x="381" y="248920"/>
                  </a:lnTo>
                  <a:lnTo>
                    <a:pt x="0" y="252603"/>
                  </a:lnTo>
                  <a:lnTo>
                    <a:pt x="381" y="256794"/>
                  </a:lnTo>
                  <a:lnTo>
                    <a:pt x="1524" y="260997"/>
                  </a:lnTo>
                  <a:lnTo>
                    <a:pt x="34798" y="290703"/>
                  </a:lnTo>
                  <a:lnTo>
                    <a:pt x="83058" y="306832"/>
                  </a:lnTo>
                  <a:lnTo>
                    <a:pt x="123444" y="313817"/>
                  </a:lnTo>
                  <a:lnTo>
                    <a:pt x="168656" y="316865"/>
                  </a:lnTo>
                  <a:lnTo>
                    <a:pt x="192532" y="316865"/>
                  </a:lnTo>
                  <a:lnTo>
                    <a:pt x="237744" y="313817"/>
                  </a:lnTo>
                  <a:lnTo>
                    <a:pt x="278003" y="306832"/>
                  </a:lnTo>
                  <a:lnTo>
                    <a:pt x="319532" y="293751"/>
                  </a:lnTo>
                  <a:lnTo>
                    <a:pt x="351917" y="272935"/>
                  </a:lnTo>
                  <a:lnTo>
                    <a:pt x="360807" y="256794"/>
                  </a:lnTo>
                  <a:lnTo>
                    <a:pt x="361188" y="252603"/>
                  </a:lnTo>
                  <a:close/>
                </a:path>
                <a:path w="361314" h="316864">
                  <a:moveTo>
                    <a:pt x="361188" y="191770"/>
                  </a:moveTo>
                  <a:lnTo>
                    <a:pt x="360807" y="188087"/>
                  </a:lnTo>
                  <a:lnTo>
                    <a:pt x="360045" y="184404"/>
                  </a:lnTo>
                  <a:lnTo>
                    <a:pt x="351409" y="188849"/>
                  </a:lnTo>
                  <a:lnTo>
                    <a:pt x="342265" y="193040"/>
                  </a:lnTo>
                  <a:lnTo>
                    <a:pt x="300101" y="207264"/>
                  </a:lnTo>
                  <a:lnTo>
                    <a:pt x="250571" y="217043"/>
                  </a:lnTo>
                  <a:lnTo>
                    <a:pt x="209423" y="220980"/>
                  </a:lnTo>
                  <a:lnTo>
                    <a:pt x="180594" y="221742"/>
                  </a:lnTo>
                  <a:lnTo>
                    <a:pt x="151638" y="220980"/>
                  </a:lnTo>
                  <a:lnTo>
                    <a:pt x="110744" y="217043"/>
                  </a:lnTo>
                  <a:lnTo>
                    <a:pt x="72771" y="210185"/>
                  </a:lnTo>
                  <a:lnTo>
                    <a:pt x="28829" y="196977"/>
                  </a:lnTo>
                  <a:lnTo>
                    <a:pt x="1270" y="184404"/>
                  </a:lnTo>
                  <a:lnTo>
                    <a:pt x="381" y="188087"/>
                  </a:lnTo>
                  <a:lnTo>
                    <a:pt x="0" y="191770"/>
                  </a:lnTo>
                  <a:lnTo>
                    <a:pt x="381" y="195961"/>
                  </a:lnTo>
                  <a:lnTo>
                    <a:pt x="1524" y="200152"/>
                  </a:lnTo>
                  <a:lnTo>
                    <a:pt x="34798" y="229743"/>
                  </a:lnTo>
                  <a:lnTo>
                    <a:pt x="83058" y="246011"/>
                  </a:lnTo>
                  <a:lnTo>
                    <a:pt x="123444" y="252857"/>
                  </a:lnTo>
                  <a:lnTo>
                    <a:pt x="180594" y="256032"/>
                  </a:lnTo>
                  <a:lnTo>
                    <a:pt x="204089" y="255651"/>
                  </a:lnTo>
                  <a:lnTo>
                    <a:pt x="258572" y="249809"/>
                  </a:lnTo>
                  <a:lnTo>
                    <a:pt x="304292" y="238633"/>
                  </a:lnTo>
                  <a:lnTo>
                    <a:pt x="343535" y="219456"/>
                  </a:lnTo>
                  <a:lnTo>
                    <a:pt x="360807" y="195961"/>
                  </a:lnTo>
                  <a:lnTo>
                    <a:pt x="361188" y="191770"/>
                  </a:lnTo>
                  <a:close/>
                </a:path>
                <a:path w="361314" h="316864">
                  <a:moveTo>
                    <a:pt x="361188" y="130937"/>
                  </a:moveTo>
                  <a:lnTo>
                    <a:pt x="360807" y="127127"/>
                  </a:lnTo>
                  <a:lnTo>
                    <a:pt x="360045" y="123444"/>
                  </a:lnTo>
                  <a:lnTo>
                    <a:pt x="351409" y="128016"/>
                  </a:lnTo>
                  <a:lnTo>
                    <a:pt x="342265" y="132207"/>
                  </a:lnTo>
                  <a:lnTo>
                    <a:pt x="300101" y="146812"/>
                  </a:lnTo>
                  <a:lnTo>
                    <a:pt x="250571" y="156718"/>
                  </a:lnTo>
                  <a:lnTo>
                    <a:pt x="195072" y="161417"/>
                  </a:lnTo>
                  <a:lnTo>
                    <a:pt x="166116" y="161417"/>
                  </a:lnTo>
                  <a:lnTo>
                    <a:pt x="124079" y="158496"/>
                  </a:lnTo>
                  <a:lnTo>
                    <a:pt x="84963" y="152400"/>
                  </a:lnTo>
                  <a:lnTo>
                    <a:pt x="38862" y="140081"/>
                  </a:lnTo>
                  <a:lnTo>
                    <a:pt x="1270" y="123444"/>
                  </a:lnTo>
                  <a:lnTo>
                    <a:pt x="381" y="127127"/>
                  </a:lnTo>
                  <a:lnTo>
                    <a:pt x="0" y="130937"/>
                  </a:lnTo>
                  <a:lnTo>
                    <a:pt x="381" y="135128"/>
                  </a:lnTo>
                  <a:lnTo>
                    <a:pt x="1524" y="139446"/>
                  </a:lnTo>
                  <a:lnTo>
                    <a:pt x="28575" y="166497"/>
                  </a:lnTo>
                  <a:lnTo>
                    <a:pt x="65278" y="181483"/>
                  </a:lnTo>
                  <a:lnTo>
                    <a:pt x="102616" y="190246"/>
                  </a:lnTo>
                  <a:lnTo>
                    <a:pt x="145669" y="195453"/>
                  </a:lnTo>
                  <a:lnTo>
                    <a:pt x="168656" y="196469"/>
                  </a:lnTo>
                  <a:lnTo>
                    <a:pt x="192532" y="196469"/>
                  </a:lnTo>
                  <a:lnTo>
                    <a:pt x="237744" y="193294"/>
                  </a:lnTo>
                  <a:lnTo>
                    <a:pt x="278003" y="186309"/>
                  </a:lnTo>
                  <a:lnTo>
                    <a:pt x="319532" y="172974"/>
                  </a:lnTo>
                  <a:lnTo>
                    <a:pt x="351917" y="151638"/>
                  </a:lnTo>
                  <a:lnTo>
                    <a:pt x="360807" y="135128"/>
                  </a:lnTo>
                  <a:lnTo>
                    <a:pt x="361188" y="130937"/>
                  </a:lnTo>
                  <a:close/>
                </a:path>
                <a:path w="361314" h="316864">
                  <a:moveTo>
                    <a:pt x="361188" y="65532"/>
                  </a:moveTo>
                  <a:lnTo>
                    <a:pt x="338328" y="33655"/>
                  </a:lnTo>
                  <a:lnTo>
                    <a:pt x="287147" y="12573"/>
                  </a:lnTo>
                  <a:lnTo>
                    <a:pt x="248285" y="4826"/>
                  </a:lnTo>
                  <a:lnTo>
                    <a:pt x="204089" y="508"/>
                  </a:lnTo>
                  <a:lnTo>
                    <a:pt x="180594" y="0"/>
                  </a:lnTo>
                  <a:lnTo>
                    <a:pt x="157099" y="508"/>
                  </a:lnTo>
                  <a:lnTo>
                    <a:pt x="112903" y="4826"/>
                  </a:lnTo>
                  <a:lnTo>
                    <a:pt x="74041" y="12573"/>
                  </a:lnTo>
                  <a:lnTo>
                    <a:pt x="34798" y="26797"/>
                  </a:lnTo>
                  <a:lnTo>
                    <a:pt x="3429" y="52832"/>
                  </a:lnTo>
                  <a:lnTo>
                    <a:pt x="0" y="65532"/>
                  </a:lnTo>
                  <a:lnTo>
                    <a:pt x="381" y="69850"/>
                  </a:lnTo>
                  <a:lnTo>
                    <a:pt x="34798" y="104267"/>
                  </a:lnTo>
                  <a:lnTo>
                    <a:pt x="74041" y="118491"/>
                  </a:lnTo>
                  <a:lnTo>
                    <a:pt x="112903" y="126365"/>
                  </a:lnTo>
                  <a:lnTo>
                    <a:pt x="157099" y="130556"/>
                  </a:lnTo>
                  <a:lnTo>
                    <a:pt x="168656" y="130937"/>
                  </a:lnTo>
                  <a:lnTo>
                    <a:pt x="192532" y="130937"/>
                  </a:lnTo>
                  <a:lnTo>
                    <a:pt x="248285" y="126365"/>
                  </a:lnTo>
                  <a:lnTo>
                    <a:pt x="287147" y="118491"/>
                  </a:lnTo>
                  <a:lnTo>
                    <a:pt x="326390" y="104267"/>
                  </a:lnTo>
                  <a:lnTo>
                    <a:pt x="357759" y="78232"/>
                  </a:lnTo>
                  <a:lnTo>
                    <a:pt x="361188" y="65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4044696" y="3564635"/>
            <a:ext cx="914400" cy="914400"/>
            <a:chOff x="4044696" y="3564635"/>
            <a:chExt cx="914400" cy="914400"/>
          </a:xfrm>
        </p:grpSpPr>
        <p:sp>
          <p:nvSpPr>
            <p:cNvPr id="16" name="object 16" descr=""/>
            <p:cNvSpPr/>
            <p:nvPr/>
          </p:nvSpPr>
          <p:spPr>
            <a:xfrm>
              <a:off x="4044696" y="35646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9" y="549340"/>
                  </a:lnTo>
                  <a:lnTo>
                    <a:pt x="20557" y="593156"/>
                  </a:lnTo>
                  <a:lnTo>
                    <a:pt x="35933" y="635161"/>
                  </a:lnTo>
                  <a:lnTo>
                    <a:pt x="55187" y="675127"/>
                  </a:lnTo>
                  <a:lnTo>
                    <a:pt x="78090" y="712823"/>
                  </a:lnTo>
                  <a:lnTo>
                    <a:pt x="104411" y="748020"/>
                  </a:lnTo>
                  <a:lnTo>
                    <a:pt x="133921" y="780488"/>
                  </a:lnTo>
                  <a:lnTo>
                    <a:pt x="166390" y="809996"/>
                  </a:lnTo>
                  <a:lnTo>
                    <a:pt x="201587" y="836316"/>
                  </a:lnTo>
                  <a:lnTo>
                    <a:pt x="239283" y="859217"/>
                  </a:lnTo>
                  <a:lnTo>
                    <a:pt x="279249" y="878470"/>
                  </a:lnTo>
                  <a:lnTo>
                    <a:pt x="321253" y="893844"/>
                  </a:lnTo>
                  <a:lnTo>
                    <a:pt x="365066" y="905111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1"/>
                  </a:lnTo>
                  <a:lnTo>
                    <a:pt x="593146" y="893844"/>
                  </a:lnTo>
                  <a:lnTo>
                    <a:pt x="635150" y="878470"/>
                  </a:lnTo>
                  <a:lnTo>
                    <a:pt x="675116" y="859217"/>
                  </a:lnTo>
                  <a:lnTo>
                    <a:pt x="712812" y="836316"/>
                  </a:lnTo>
                  <a:lnTo>
                    <a:pt x="748009" y="809996"/>
                  </a:lnTo>
                  <a:lnTo>
                    <a:pt x="780478" y="780488"/>
                  </a:lnTo>
                  <a:lnTo>
                    <a:pt x="809988" y="748020"/>
                  </a:lnTo>
                  <a:lnTo>
                    <a:pt x="836309" y="712823"/>
                  </a:lnTo>
                  <a:lnTo>
                    <a:pt x="859212" y="675127"/>
                  </a:lnTo>
                  <a:lnTo>
                    <a:pt x="878466" y="635161"/>
                  </a:lnTo>
                  <a:lnTo>
                    <a:pt x="893842" y="593156"/>
                  </a:lnTo>
                  <a:lnTo>
                    <a:pt x="905110" y="549340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55A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08348" y="3826763"/>
              <a:ext cx="387350" cy="388620"/>
            </a:xfrm>
            <a:custGeom>
              <a:avLst/>
              <a:gdLst/>
              <a:ahLst/>
              <a:cxnLst/>
              <a:rect l="l" t="t" r="r" b="b"/>
              <a:pathLst>
                <a:path w="387350" h="388620">
                  <a:moveTo>
                    <a:pt x="336467" y="320306"/>
                  </a:moveTo>
                  <a:lnTo>
                    <a:pt x="119506" y="320306"/>
                  </a:lnTo>
                  <a:lnTo>
                    <a:pt x="127674" y="325455"/>
                  </a:lnTo>
                  <a:lnTo>
                    <a:pt x="136271" y="329604"/>
                  </a:lnTo>
                  <a:lnTo>
                    <a:pt x="145153" y="332899"/>
                  </a:lnTo>
                  <a:lnTo>
                    <a:pt x="154177" y="335483"/>
                  </a:lnTo>
                  <a:lnTo>
                    <a:pt x="157293" y="347632"/>
                  </a:lnTo>
                  <a:lnTo>
                    <a:pt x="164242" y="365471"/>
                  </a:lnTo>
                  <a:lnTo>
                    <a:pt x="174859" y="381599"/>
                  </a:lnTo>
                  <a:lnTo>
                    <a:pt x="188975" y="388620"/>
                  </a:lnTo>
                  <a:lnTo>
                    <a:pt x="198119" y="388620"/>
                  </a:lnTo>
                  <a:lnTo>
                    <a:pt x="215665" y="380555"/>
                  </a:lnTo>
                  <a:lnTo>
                    <a:pt x="226282" y="362813"/>
                  </a:lnTo>
                  <a:lnTo>
                    <a:pt x="231517" y="345071"/>
                  </a:lnTo>
                  <a:lnTo>
                    <a:pt x="232917" y="337007"/>
                  </a:lnTo>
                  <a:lnTo>
                    <a:pt x="229869" y="337007"/>
                  </a:lnTo>
                  <a:lnTo>
                    <a:pt x="239775" y="334421"/>
                  </a:lnTo>
                  <a:lnTo>
                    <a:pt x="249110" y="331123"/>
                  </a:lnTo>
                  <a:lnTo>
                    <a:pt x="257873" y="326973"/>
                  </a:lnTo>
                  <a:lnTo>
                    <a:pt x="266064" y="321830"/>
                  </a:lnTo>
                  <a:lnTo>
                    <a:pt x="335882" y="321830"/>
                  </a:lnTo>
                  <a:lnTo>
                    <a:pt x="336467" y="320306"/>
                  </a:lnTo>
                  <a:close/>
                </a:path>
                <a:path w="387350" h="388620">
                  <a:moveTo>
                    <a:pt x="75862" y="46497"/>
                  </a:moveTo>
                  <a:lnTo>
                    <a:pt x="60451" y="53136"/>
                  </a:lnTo>
                  <a:lnTo>
                    <a:pt x="51435" y="60718"/>
                  </a:lnTo>
                  <a:lnTo>
                    <a:pt x="46777" y="75760"/>
                  </a:lnTo>
                  <a:lnTo>
                    <a:pt x="51609" y="94497"/>
                  </a:lnTo>
                  <a:lnTo>
                    <a:pt x="60132" y="111525"/>
                  </a:lnTo>
                  <a:lnTo>
                    <a:pt x="66548" y="121437"/>
                  </a:lnTo>
                  <a:lnTo>
                    <a:pt x="62281" y="129433"/>
                  </a:lnTo>
                  <a:lnTo>
                    <a:pt x="58610" y="137571"/>
                  </a:lnTo>
                  <a:lnTo>
                    <a:pt x="55510" y="145992"/>
                  </a:lnTo>
                  <a:lnTo>
                    <a:pt x="52959" y="154838"/>
                  </a:lnTo>
                  <a:lnTo>
                    <a:pt x="40183" y="157307"/>
                  </a:lnTo>
                  <a:lnTo>
                    <a:pt x="22478" y="163188"/>
                  </a:lnTo>
                  <a:lnTo>
                    <a:pt x="6774" y="173622"/>
                  </a:lnTo>
                  <a:lnTo>
                    <a:pt x="0" y="189750"/>
                  </a:lnTo>
                  <a:lnTo>
                    <a:pt x="0" y="198869"/>
                  </a:lnTo>
                  <a:lnTo>
                    <a:pt x="6988" y="213073"/>
                  </a:lnTo>
                  <a:lnTo>
                    <a:pt x="23050" y="223721"/>
                  </a:lnTo>
                  <a:lnTo>
                    <a:pt x="40826" y="230671"/>
                  </a:lnTo>
                  <a:lnTo>
                    <a:pt x="52959" y="233781"/>
                  </a:lnTo>
                  <a:lnTo>
                    <a:pt x="55519" y="242627"/>
                  </a:lnTo>
                  <a:lnTo>
                    <a:pt x="58610" y="250858"/>
                  </a:lnTo>
                  <a:lnTo>
                    <a:pt x="62281" y="258543"/>
                  </a:lnTo>
                  <a:lnTo>
                    <a:pt x="66548" y="265658"/>
                  </a:lnTo>
                  <a:lnTo>
                    <a:pt x="60370" y="276452"/>
                  </a:lnTo>
                  <a:lnTo>
                    <a:pt x="52371" y="293931"/>
                  </a:lnTo>
                  <a:lnTo>
                    <a:pt x="48063" y="312835"/>
                  </a:lnTo>
                  <a:lnTo>
                    <a:pt x="52959" y="327901"/>
                  </a:lnTo>
                  <a:lnTo>
                    <a:pt x="60451" y="335483"/>
                  </a:lnTo>
                  <a:lnTo>
                    <a:pt x="78202" y="341912"/>
                  </a:lnTo>
                  <a:lnTo>
                    <a:pt x="98059" y="336813"/>
                  </a:lnTo>
                  <a:lnTo>
                    <a:pt x="114226" y="328014"/>
                  </a:lnTo>
                  <a:lnTo>
                    <a:pt x="120903" y="323342"/>
                  </a:lnTo>
                  <a:lnTo>
                    <a:pt x="119506" y="320306"/>
                  </a:lnTo>
                  <a:lnTo>
                    <a:pt x="336467" y="320306"/>
                  </a:lnTo>
                  <a:lnTo>
                    <a:pt x="340556" y="309657"/>
                  </a:lnTo>
                  <a:lnTo>
                    <a:pt x="338953" y="303606"/>
                  </a:lnTo>
                  <a:lnTo>
                    <a:pt x="193548" y="303606"/>
                  </a:lnTo>
                  <a:lnTo>
                    <a:pt x="151038" y="295067"/>
                  </a:lnTo>
                  <a:lnTo>
                    <a:pt x="116459" y="271727"/>
                  </a:lnTo>
                  <a:lnTo>
                    <a:pt x="93214" y="237003"/>
                  </a:lnTo>
                  <a:lnTo>
                    <a:pt x="84709" y="194310"/>
                  </a:lnTo>
                  <a:lnTo>
                    <a:pt x="93214" y="151616"/>
                  </a:lnTo>
                  <a:lnTo>
                    <a:pt x="116459" y="116892"/>
                  </a:lnTo>
                  <a:lnTo>
                    <a:pt x="151038" y="93552"/>
                  </a:lnTo>
                  <a:lnTo>
                    <a:pt x="193548" y="85013"/>
                  </a:lnTo>
                  <a:lnTo>
                    <a:pt x="339387" y="85013"/>
                  </a:lnTo>
                  <a:lnTo>
                    <a:pt x="341413" y="75971"/>
                  </a:lnTo>
                  <a:lnTo>
                    <a:pt x="337380" y="65278"/>
                  </a:lnTo>
                  <a:lnTo>
                    <a:pt x="120903" y="65278"/>
                  </a:lnTo>
                  <a:lnTo>
                    <a:pt x="110636" y="58258"/>
                  </a:lnTo>
                  <a:lnTo>
                    <a:pt x="94106" y="50101"/>
                  </a:lnTo>
                  <a:lnTo>
                    <a:pt x="75862" y="46497"/>
                  </a:lnTo>
                  <a:close/>
                </a:path>
                <a:path w="387350" h="388620">
                  <a:moveTo>
                    <a:pt x="335882" y="321830"/>
                  </a:moveTo>
                  <a:lnTo>
                    <a:pt x="266064" y="321830"/>
                  </a:lnTo>
                  <a:lnTo>
                    <a:pt x="277024" y="328684"/>
                  </a:lnTo>
                  <a:lnTo>
                    <a:pt x="293354" y="336819"/>
                  </a:lnTo>
                  <a:lnTo>
                    <a:pt x="310802" y="341254"/>
                  </a:lnTo>
                  <a:lnTo>
                    <a:pt x="325119" y="337007"/>
                  </a:lnTo>
                  <a:lnTo>
                    <a:pt x="334137" y="326377"/>
                  </a:lnTo>
                  <a:lnTo>
                    <a:pt x="335882" y="321830"/>
                  </a:lnTo>
                  <a:close/>
                </a:path>
                <a:path w="387350" h="388620">
                  <a:moveTo>
                    <a:pt x="339387" y="85013"/>
                  </a:moveTo>
                  <a:lnTo>
                    <a:pt x="193548" y="85013"/>
                  </a:lnTo>
                  <a:lnTo>
                    <a:pt x="236057" y="93552"/>
                  </a:lnTo>
                  <a:lnTo>
                    <a:pt x="270637" y="116892"/>
                  </a:lnTo>
                  <a:lnTo>
                    <a:pt x="293881" y="151616"/>
                  </a:lnTo>
                  <a:lnTo>
                    <a:pt x="302387" y="194310"/>
                  </a:lnTo>
                  <a:lnTo>
                    <a:pt x="293881" y="237003"/>
                  </a:lnTo>
                  <a:lnTo>
                    <a:pt x="270637" y="271727"/>
                  </a:lnTo>
                  <a:lnTo>
                    <a:pt x="236057" y="295067"/>
                  </a:lnTo>
                  <a:lnTo>
                    <a:pt x="193548" y="303606"/>
                  </a:lnTo>
                  <a:lnTo>
                    <a:pt x="338953" y="303606"/>
                  </a:lnTo>
                  <a:lnTo>
                    <a:pt x="335486" y="290515"/>
                  </a:lnTo>
                  <a:lnTo>
                    <a:pt x="326725" y="274502"/>
                  </a:lnTo>
                  <a:lnTo>
                    <a:pt x="322072" y="267169"/>
                  </a:lnTo>
                  <a:lnTo>
                    <a:pt x="326338" y="259181"/>
                  </a:lnTo>
                  <a:lnTo>
                    <a:pt x="330009" y="251047"/>
                  </a:lnTo>
                  <a:lnTo>
                    <a:pt x="333115" y="242603"/>
                  </a:lnTo>
                  <a:lnTo>
                    <a:pt x="335661" y="233781"/>
                  </a:lnTo>
                  <a:lnTo>
                    <a:pt x="348198" y="229819"/>
                  </a:lnTo>
                  <a:lnTo>
                    <a:pt x="365379" y="222583"/>
                  </a:lnTo>
                  <a:lnTo>
                    <a:pt x="380559" y="212218"/>
                  </a:lnTo>
                  <a:lnTo>
                    <a:pt x="387096" y="198869"/>
                  </a:lnTo>
                  <a:lnTo>
                    <a:pt x="387096" y="189750"/>
                  </a:lnTo>
                  <a:lnTo>
                    <a:pt x="379487" y="172770"/>
                  </a:lnTo>
                  <a:lnTo>
                    <a:pt x="362521" y="162050"/>
                  </a:lnTo>
                  <a:lnTo>
                    <a:pt x="344983" y="156451"/>
                  </a:lnTo>
                  <a:lnTo>
                    <a:pt x="335661" y="154838"/>
                  </a:lnTo>
                  <a:lnTo>
                    <a:pt x="333109" y="145992"/>
                  </a:lnTo>
                  <a:lnTo>
                    <a:pt x="330009" y="137571"/>
                  </a:lnTo>
                  <a:lnTo>
                    <a:pt x="326338" y="129433"/>
                  </a:lnTo>
                  <a:lnTo>
                    <a:pt x="322072" y="121437"/>
                  </a:lnTo>
                  <a:lnTo>
                    <a:pt x="329106" y="110457"/>
                  </a:lnTo>
                  <a:lnTo>
                    <a:pt x="337391" y="93926"/>
                  </a:lnTo>
                  <a:lnTo>
                    <a:pt x="339387" y="85013"/>
                  </a:lnTo>
                  <a:close/>
                </a:path>
                <a:path w="387350" h="388620">
                  <a:moveTo>
                    <a:pt x="193548" y="121437"/>
                  </a:moveTo>
                  <a:lnTo>
                    <a:pt x="164998" y="127060"/>
                  </a:lnTo>
                  <a:lnTo>
                    <a:pt x="141938" y="142505"/>
                  </a:lnTo>
                  <a:lnTo>
                    <a:pt x="126521" y="165633"/>
                  </a:lnTo>
                  <a:lnTo>
                    <a:pt x="120903" y="194310"/>
                  </a:lnTo>
                  <a:lnTo>
                    <a:pt x="126521" y="222984"/>
                  </a:lnTo>
                  <a:lnTo>
                    <a:pt x="141938" y="246108"/>
                  </a:lnTo>
                  <a:lnTo>
                    <a:pt x="164998" y="261548"/>
                  </a:lnTo>
                  <a:lnTo>
                    <a:pt x="193548" y="267169"/>
                  </a:lnTo>
                  <a:lnTo>
                    <a:pt x="222077" y="261548"/>
                  </a:lnTo>
                  <a:lnTo>
                    <a:pt x="245094" y="246108"/>
                  </a:lnTo>
                  <a:lnTo>
                    <a:pt x="255306" y="230746"/>
                  </a:lnTo>
                  <a:lnTo>
                    <a:pt x="193548" y="230746"/>
                  </a:lnTo>
                  <a:lnTo>
                    <a:pt x="179568" y="227828"/>
                  </a:lnTo>
                  <a:lnTo>
                    <a:pt x="168005" y="219929"/>
                  </a:lnTo>
                  <a:lnTo>
                    <a:pt x="160133" y="208329"/>
                  </a:lnTo>
                  <a:lnTo>
                    <a:pt x="157225" y="194310"/>
                  </a:lnTo>
                  <a:lnTo>
                    <a:pt x="160133" y="180290"/>
                  </a:lnTo>
                  <a:lnTo>
                    <a:pt x="168005" y="168690"/>
                  </a:lnTo>
                  <a:lnTo>
                    <a:pt x="179568" y="160791"/>
                  </a:lnTo>
                  <a:lnTo>
                    <a:pt x="193548" y="157873"/>
                  </a:lnTo>
                  <a:lnTo>
                    <a:pt x="255309" y="157873"/>
                  </a:lnTo>
                  <a:lnTo>
                    <a:pt x="245094" y="142505"/>
                  </a:lnTo>
                  <a:lnTo>
                    <a:pt x="222077" y="127060"/>
                  </a:lnTo>
                  <a:lnTo>
                    <a:pt x="193548" y="121437"/>
                  </a:lnTo>
                  <a:close/>
                </a:path>
                <a:path w="387350" h="388620">
                  <a:moveTo>
                    <a:pt x="255309" y="157873"/>
                  </a:moveTo>
                  <a:lnTo>
                    <a:pt x="193548" y="157873"/>
                  </a:lnTo>
                  <a:lnTo>
                    <a:pt x="207527" y="160791"/>
                  </a:lnTo>
                  <a:lnTo>
                    <a:pt x="219090" y="168690"/>
                  </a:lnTo>
                  <a:lnTo>
                    <a:pt x="226962" y="180290"/>
                  </a:lnTo>
                  <a:lnTo>
                    <a:pt x="229869" y="194310"/>
                  </a:lnTo>
                  <a:lnTo>
                    <a:pt x="226962" y="208329"/>
                  </a:lnTo>
                  <a:lnTo>
                    <a:pt x="219090" y="219929"/>
                  </a:lnTo>
                  <a:lnTo>
                    <a:pt x="207527" y="227828"/>
                  </a:lnTo>
                  <a:lnTo>
                    <a:pt x="193548" y="230746"/>
                  </a:lnTo>
                  <a:lnTo>
                    <a:pt x="255306" y="230746"/>
                  </a:lnTo>
                  <a:lnTo>
                    <a:pt x="260467" y="222984"/>
                  </a:lnTo>
                  <a:lnTo>
                    <a:pt x="266064" y="194310"/>
                  </a:lnTo>
                  <a:lnTo>
                    <a:pt x="260467" y="165633"/>
                  </a:lnTo>
                  <a:lnTo>
                    <a:pt x="255309" y="157873"/>
                  </a:lnTo>
                  <a:close/>
                </a:path>
                <a:path w="387350" h="388620">
                  <a:moveTo>
                    <a:pt x="198119" y="0"/>
                  </a:moveTo>
                  <a:lnTo>
                    <a:pt x="188975" y="0"/>
                  </a:lnTo>
                  <a:lnTo>
                    <a:pt x="175662" y="6575"/>
                  </a:lnTo>
                  <a:lnTo>
                    <a:pt x="165338" y="21834"/>
                  </a:lnTo>
                  <a:lnTo>
                    <a:pt x="158132" y="39079"/>
                  </a:lnTo>
                  <a:lnTo>
                    <a:pt x="154177" y="51612"/>
                  </a:lnTo>
                  <a:lnTo>
                    <a:pt x="145389" y="54174"/>
                  </a:lnTo>
                  <a:lnTo>
                    <a:pt x="137017" y="57307"/>
                  </a:lnTo>
                  <a:lnTo>
                    <a:pt x="128906" y="61008"/>
                  </a:lnTo>
                  <a:lnTo>
                    <a:pt x="120903" y="65278"/>
                  </a:lnTo>
                  <a:lnTo>
                    <a:pt x="266064" y="65278"/>
                  </a:lnTo>
                  <a:lnTo>
                    <a:pt x="258135" y="61008"/>
                  </a:lnTo>
                  <a:lnTo>
                    <a:pt x="250062" y="57307"/>
                  </a:lnTo>
                  <a:lnTo>
                    <a:pt x="241704" y="54174"/>
                  </a:lnTo>
                  <a:lnTo>
                    <a:pt x="232917" y="51612"/>
                  </a:lnTo>
                  <a:lnTo>
                    <a:pt x="230231" y="38436"/>
                  </a:lnTo>
                  <a:lnTo>
                    <a:pt x="223996" y="21262"/>
                  </a:lnTo>
                  <a:lnTo>
                    <a:pt x="213522" y="6360"/>
                  </a:lnTo>
                  <a:lnTo>
                    <a:pt x="198119" y="0"/>
                  </a:lnTo>
                  <a:close/>
                </a:path>
                <a:path w="387350" h="388620">
                  <a:moveTo>
                    <a:pt x="312088" y="46497"/>
                  </a:moveTo>
                  <a:lnTo>
                    <a:pt x="294116" y="50482"/>
                  </a:lnTo>
                  <a:lnTo>
                    <a:pt x="277262" y="58449"/>
                  </a:lnTo>
                  <a:lnTo>
                    <a:pt x="266064" y="65278"/>
                  </a:lnTo>
                  <a:lnTo>
                    <a:pt x="337380" y="65278"/>
                  </a:lnTo>
                  <a:lnTo>
                    <a:pt x="335661" y="60718"/>
                  </a:lnTo>
                  <a:lnTo>
                    <a:pt x="326643" y="51612"/>
                  </a:lnTo>
                  <a:lnTo>
                    <a:pt x="312088" y="46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Dana Sula</dc:creator>
  <dc:title>PowerPoint Presentation</dc:title>
  <dcterms:created xsi:type="dcterms:W3CDTF">2022-10-19T02:44:55Z</dcterms:created>
  <dcterms:modified xsi:type="dcterms:W3CDTF">2022-10-19T02:44:55Z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