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5" r:id="rId10"/>
    <p:sldId id="264" r:id="rId11"/>
    <p:sldId id="266" r:id="rId12"/>
    <p:sldId id="268" r:id="rId13"/>
    <p:sldId id="269" r:id="rId14"/>
    <p:sldId id="270" r:id="rId15"/>
    <p:sldId id="271"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CC617D6-7770-4A5F-A49B-2A8E8D073831}" type="datetimeFigureOut">
              <a:rPr lang="en-US" smtClean="0"/>
              <a:t>09/01/2019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C20638F-6243-4268-90F9-2F645D34040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C617D6-7770-4A5F-A49B-2A8E8D073831}" type="datetimeFigureOut">
              <a:rPr lang="en-US" smtClean="0"/>
              <a:t>09/01/2019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638F-6243-4268-90F9-2F645D3404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C617D6-7770-4A5F-A49B-2A8E8D073831}" type="datetimeFigureOut">
              <a:rPr lang="en-US" smtClean="0"/>
              <a:t>09/01/2019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638F-6243-4268-90F9-2F645D3404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CC617D6-7770-4A5F-A49B-2A8E8D073831}" type="datetimeFigureOut">
              <a:rPr lang="en-US" smtClean="0"/>
              <a:t>09/01/2019</a:t>
            </a:fld>
            <a:endParaRPr lang="en-US"/>
          </a:p>
        </p:txBody>
      </p:sp>
      <p:sp>
        <p:nvSpPr>
          <p:cNvPr id="9" name="Slide Number Placeholder 8"/>
          <p:cNvSpPr>
            <a:spLocks noGrp="1"/>
          </p:cNvSpPr>
          <p:nvPr>
            <p:ph type="sldNum" sz="quarter" idx="15"/>
          </p:nvPr>
        </p:nvSpPr>
        <p:spPr/>
        <p:txBody>
          <a:bodyPr rtlCol="0"/>
          <a:lstStyle/>
          <a:p>
            <a:fld id="{EC20638F-6243-4268-90F9-2F645D34040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CC617D6-7770-4A5F-A49B-2A8E8D073831}" type="datetimeFigureOut">
              <a:rPr lang="en-US" smtClean="0"/>
              <a:t>09/01/2019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C20638F-6243-4268-90F9-2F645D34040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CC617D6-7770-4A5F-A49B-2A8E8D073831}" type="datetimeFigureOut">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0638F-6243-4268-90F9-2F645D34040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CC617D6-7770-4A5F-A49B-2A8E8D073831}" type="datetimeFigureOut">
              <a:rPr lang="en-US" smtClean="0"/>
              <a:t>09/01/2019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0638F-6243-4268-90F9-2F645D34040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CC617D6-7770-4A5F-A49B-2A8E8D073831}" type="datetimeFigureOut">
              <a:rPr lang="en-US" smtClean="0"/>
              <a:t>09/01/2019</a:t>
            </a:fld>
            <a:endParaRPr lang="en-US"/>
          </a:p>
        </p:txBody>
      </p:sp>
      <p:sp>
        <p:nvSpPr>
          <p:cNvPr id="7" name="Slide Number Placeholder 6"/>
          <p:cNvSpPr>
            <a:spLocks noGrp="1"/>
          </p:cNvSpPr>
          <p:nvPr>
            <p:ph type="sldNum" sz="quarter" idx="11"/>
          </p:nvPr>
        </p:nvSpPr>
        <p:spPr/>
        <p:txBody>
          <a:bodyPr rtlCol="0"/>
          <a:lstStyle/>
          <a:p>
            <a:fld id="{EC20638F-6243-4268-90F9-2F645D34040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617D6-7770-4A5F-A49B-2A8E8D073831}" type="datetimeFigureOut">
              <a:rPr lang="en-US" smtClean="0"/>
              <a:t>09/01/2019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0638F-6243-4268-90F9-2F645D3404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CC617D6-7770-4A5F-A49B-2A8E8D073831}" type="datetimeFigureOut">
              <a:rPr lang="en-US" smtClean="0"/>
              <a:t>09/01/2019</a:t>
            </a:fld>
            <a:endParaRPr lang="en-US"/>
          </a:p>
        </p:txBody>
      </p:sp>
      <p:sp>
        <p:nvSpPr>
          <p:cNvPr id="22" name="Slide Number Placeholder 21"/>
          <p:cNvSpPr>
            <a:spLocks noGrp="1"/>
          </p:cNvSpPr>
          <p:nvPr>
            <p:ph type="sldNum" sz="quarter" idx="15"/>
          </p:nvPr>
        </p:nvSpPr>
        <p:spPr/>
        <p:txBody>
          <a:bodyPr rtlCol="0"/>
          <a:lstStyle/>
          <a:p>
            <a:fld id="{EC20638F-6243-4268-90F9-2F645D34040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CC617D6-7770-4A5F-A49B-2A8E8D073831}" type="datetimeFigureOut">
              <a:rPr lang="en-US" smtClean="0"/>
              <a:t>09/01/2019</a:t>
            </a:fld>
            <a:endParaRPr lang="en-US"/>
          </a:p>
        </p:txBody>
      </p:sp>
      <p:sp>
        <p:nvSpPr>
          <p:cNvPr id="18" name="Slide Number Placeholder 17"/>
          <p:cNvSpPr>
            <a:spLocks noGrp="1"/>
          </p:cNvSpPr>
          <p:nvPr>
            <p:ph type="sldNum" sz="quarter" idx="11"/>
          </p:nvPr>
        </p:nvSpPr>
        <p:spPr/>
        <p:txBody>
          <a:bodyPr rtlCol="0"/>
          <a:lstStyle/>
          <a:p>
            <a:fld id="{EC20638F-6243-4268-90F9-2F645D34040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CC617D6-7770-4A5F-A49B-2A8E8D073831}" type="datetimeFigureOut">
              <a:rPr lang="en-US" smtClean="0"/>
              <a:t>09/01/2019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C20638F-6243-4268-90F9-2F645D3404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81200" y="1066800"/>
            <a:ext cx="5648623" cy="1204306"/>
          </a:xfrm>
        </p:spPr>
        <p:txBody>
          <a:bodyPr/>
          <a:lstStyle/>
          <a:p>
            <a:r>
              <a:rPr lang="en-US" dirty="0" smtClean="0"/>
              <a:t>Microservices</a:t>
            </a:r>
            <a:endParaRPr lang="en-US" dirty="0"/>
          </a:p>
        </p:txBody>
      </p:sp>
      <p:sp>
        <p:nvSpPr>
          <p:cNvPr id="5" name="Subtitle 4"/>
          <p:cNvSpPr>
            <a:spLocks noGrp="1"/>
          </p:cNvSpPr>
          <p:nvPr>
            <p:ph type="subTitle" idx="1"/>
          </p:nvPr>
        </p:nvSpPr>
        <p:spPr>
          <a:xfrm>
            <a:off x="2514600" y="2438400"/>
            <a:ext cx="6511131" cy="1066708"/>
          </a:xfrm>
        </p:spPr>
        <p:txBody>
          <a:bodyPr>
            <a:normAutofit/>
          </a:bodyPr>
          <a:lstStyle/>
          <a:p>
            <a:r>
              <a:rPr lang="en-US" dirty="0" smtClean="0"/>
              <a:t>Service Discovery</a:t>
            </a:r>
          </a:p>
          <a:p>
            <a:r>
              <a:rPr lang="en-US" dirty="0" smtClean="0"/>
              <a:t>Load Balancing</a:t>
            </a:r>
            <a:endParaRPr lang="en-US" dirty="0"/>
          </a:p>
        </p:txBody>
      </p:sp>
    </p:spTree>
    <p:extLst>
      <p:ext uri="{BB962C8B-B14F-4D97-AF65-F5344CB8AC3E}">
        <p14:creationId xmlns:p14="http://schemas.microsoft.com/office/powerpoint/2010/main" val="2809490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Service Discovery</a:t>
            </a:r>
            <a:endParaRPr lang="en-US" dirty="0"/>
          </a:p>
        </p:txBody>
      </p:sp>
      <p:sp>
        <p:nvSpPr>
          <p:cNvPr id="3" name="Content Placeholder 2"/>
          <p:cNvSpPr>
            <a:spLocks noGrp="1"/>
          </p:cNvSpPr>
          <p:nvPr>
            <p:ph sz="quarter" idx="1"/>
          </p:nvPr>
        </p:nvSpPr>
        <p:spPr/>
        <p:txBody>
          <a:bodyPr/>
          <a:lstStyle/>
          <a:p>
            <a:r>
              <a:rPr lang="en-US" i="1" dirty="0"/>
              <a:t>The load-balancer and service discovery mechanism is typically built into your container orchestrator and you don’t have to care about installing or managing those components. Also, the client (e.g. our service) doesn’t have to be aware of the service registry - the load-balancer takes care of that for </a:t>
            </a:r>
            <a:r>
              <a:rPr lang="en-US" i="1" dirty="0" smtClean="0"/>
              <a:t>us</a:t>
            </a:r>
            <a:r>
              <a:rPr lang="en-US" dirty="0" smtClean="0"/>
              <a:t>.</a:t>
            </a:r>
            <a:endParaRPr lang="en-US" i="1" dirty="0"/>
          </a:p>
        </p:txBody>
      </p:sp>
    </p:spTree>
    <p:extLst>
      <p:ext uri="{BB962C8B-B14F-4D97-AF65-F5344CB8AC3E}">
        <p14:creationId xmlns:p14="http://schemas.microsoft.com/office/powerpoint/2010/main" val="1766940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a:t>
            </a:r>
            <a:r>
              <a:rPr lang="en-US" dirty="0"/>
              <a:t>Discovery Architecture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752600"/>
            <a:ext cx="7467600" cy="4035633"/>
          </a:xfrm>
        </p:spPr>
      </p:pic>
    </p:spTree>
    <p:extLst>
      <p:ext uri="{BB962C8B-B14F-4D97-AF65-F5344CB8AC3E}">
        <p14:creationId xmlns:p14="http://schemas.microsoft.com/office/powerpoint/2010/main" val="1641397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sz="quarter" idx="1"/>
          </p:nvPr>
        </p:nvSpPr>
        <p:spPr/>
        <p:txBody>
          <a:bodyPr/>
          <a:lstStyle/>
          <a:p>
            <a:r>
              <a:rPr lang="en-US" b="1" i="1" dirty="0"/>
              <a:t>Load balancing</a:t>
            </a:r>
            <a:r>
              <a:rPr lang="en-US" i="1" dirty="0"/>
              <a:t> refers to efficiently distributing incoming network traffic across a group of backend servers, also known as a server farm or server pool</a:t>
            </a:r>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201865"/>
            <a:ext cx="5867400" cy="3454649"/>
          </a:xfrm>
          <a:prstGeom prst="rect">
            <a:avLst/>
          </a:prstGeom>
        </p:spPr>
      </p:pic>
    </p:spTree>
    <p:extLst>
      <p:ext uri="{BB962C8B-B14F-4D97-AF65-F5344CB8AC3E}">
        <p14:creationId xmlns:p14="http://schemas.microsoft.com/office/powerpoint/2010/main" val="3286975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Patterns</a:t>
            </a:r>
            <a:endParaRPr lang="en-US" dirty="0"/>
          </a:p>
        </p:txBody>
      </p:sp>
      <p:sp>
        <p:nvSpPr>
          <p:cNvPr id="3" name="Content Placeholder 2"/>
          <p:cNvSpPr>
            <a:spLocks noGrp="1"/>
          </p:cNvSpPr>
          <p:nvPr>
            <p:ph sz="quarter" idx="1"/>
          </p:nvPr>
        </p:nvSpPr>
        <p:spPr/>
        <p:txBody>
          <a:bodyPr/>
          <a:lstStyle/>
          <a:p>
            <a:r>
              <a:rPr lang="en-US" dirty="0" smtClean="0"/>
              <a:t>Client-Side Load Balancing</a:t>
            </a:r>
          </a:p>
          <a:p>
            <a:r>
              <a:rPr lang="en-US" dirty="0" smtClean="0"/>
              <a:t>Server-Side Load Balancing</a:t>
            </a:r>
            <a:endParaRPr lang="en-US" dirty="0"/>
          </a:p>
        </p:txBody>
      </p:sp>
    </p:spTree>
    <p:extLst>
      <p:ext uri="{BB962C8B-B14F-4D97-AF65-F5344CB8AC3E}">
        <p14:creationId xmlns:p14="http://schemas.microsoft.com/office/powerpoint/2010/main" val="121410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Load Balancing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1751012"/>
            <a:ext cx="6096000" cy="4572000"/>
          </a:xfrm>
        </p:spPr>
      </p:pic>
    </p:spTree>
    <p:extLst>
      <p:ext uri="{BB962C8B-B14F-4D97-AF65-F5344CB8AC3E}">
        <p14:creationId xmlns:p14="http://schemas.microsoft.com/office/powerpoint/2010/main" val="371523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Load Balancing</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0297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902285"/>
            <a:ext cx="6096000" cy="646331"/>
          </a:xfrm>
          <a:prstGeom prst="rect">
            <a:avLst/>
          </a:prstGeom>
        </p:spPr>
        <p:txBody>
          <a:bodyPr wrap="square">
            <a:spAutoFit/>
          </a:bodyPr>
          <a:lstStyle/>
          <a:p>
            <a:r>
              <a:rPr lang="en-US" b="1" i="1" dirty="0" smtClean="0"/>
              <a:t>“</a:t>
            </a:r>
            <a:r>
              <a:rPr lang="ta-IN" b="1" i="1" dirty="0" smtClean="0"/>
              <a:t>பயன்தூக்கார் </a:t>
            </a:r>
            <a:r>
              <a:rPr lang="ta-IN" b="1" i="1" dirty="0"/>
              <a:t>செய்த </a:t>
            </a:r>
            <a:r>
              <a:rPr lang="ta-IN" b="1" i="1" dirty="0" smtClean="0"/>
              <a:t>உதவி நயன்தூக்கின்</a:t>
            </a:r>
            <a:br>
              <a:rPr lang="ta-IN" b="1" i="1" dirty="0" smtClean="0"/>
            </a:br>
            <a:r>
              <a:rPr lang="ta-IN" b="1" i="1" dirty="0"/>
              <a:t>நன்மை கடலின் </a:t>
            </a:r>
            <a:r>
              <a:rPr lang="ta-IN" b="1" i="1" dirty="0" smtClean="0"/>
              <a:t>பெரிது</a:t>
            </a:r>
            <a:r>
              <a:rPr lang="en-US" b="1" i="1" dirty="0" smtClean="0"/>
              <a:t>”</a:t>
            </a:r>
            <a:endParaRPr lang="en-US" b="1" i="1" dirty="0"/>
          </a:p>
        </p:txBody>
      </p:sp>
      <p:sp>
        <p:nvSpPr>
          <p:cNvPr id="5" name="Rectangle 4"/>
          <p:cNvSpPr/>
          <p:nvPr/>
        </p:nvSpPr>
        <p:spPr>
          <a:xfrm>
            <a:off x="1828800" y="3429000"/>
            <a:ext cx="5410200" cy="1754326"/>
          </a:xfrm>
          <a:prstGeom prst="rect">
            <a:avLst/>
          </a:prstGeom>
        </p:spPr>
        <p:txBody>
          <a:bodyPr wrap="square">
            <a:spAutoFit/>
          </a:bodyPr>
          <a:lstStyle/>
          <a:p>
            <a:r>
              <a:rPr lang="ta-IN" b="1" dirty="0" smtClean="0"/>
              <a:t>விளக்கம்:</a:t>
            </a:r>
            <a:r>
              <a:rPr lang="ta-IN" dirty="0" smtClean="0"/>
              <a:t/>
            </a:r>
            <a:br>
              <a:rPr lang="ta-IN" dirty="0" smtClean="0"/>
            </a:br>
            <a:r>
              <a:rPr lang="ta-IN" dirty="0"/>
              <a:t>இவருக்கு உதவினால் பிறகு நமக்கு இது கிடைக்கும் என்று எண்ணாதவராய் ஒருவர் செய்த உதவியின் அன்பை ஆய்ந்து பார்த்தால், அவ்வுதவியின் நன்மை கடலைவிடப் பெரியது ஆகும்.</a:t>
            </a:r>
          </a:p>
        </p:txBody>
      </p:sp>
      <p:sp>
        <p:nvSpPr>
          <p:cNvPr id="6" name="Rectangle 5"/>
          <p:cNvSpPr/>
          <p:nvPr/>
        </p:nvSpPr>
        <p:spPr>
          <a:xfrm>
            <a:off x="3190919" y="2133600"/>
            <a:ext cx="2316660" cy="769441"/>
          </a:xfrm>
          <a:prstGeom prst="rect">
            <a:avLst/>
          </a:prstGeom>
        </p:spPr>
        <p:txBody>
          <a:bodyPr wrap="none">
            <a:spAutoFit/>
          </a:bodyPr>
          <a:lstStyle/>
          <a:p>
            <a:pPr algn="ctr"/>
            <a:r>
              <a:rPr lang="ta-IN" sz="4400" b="1" dirty="0" smtClean="0"/>
              <a:t>நன்றி </a:t>
            </a:r>
            <a:endParaRPr lang="en-US" sz="2400" b="1" dirty="0"/>
          </a:p>
        </p:txBody>
      </p:sp>
    </p:spTree>
    <p:extLst>
      <p:ext uri="{BB962C8B-B14F-4D97-AF65-F5344CB8AC3E}">
        <p14:creationId xmlns:p14="http://schemas.microsoft.com/office/powerpoint/2010/main" val="245801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Introduction to Microservices</a:t>
            </a:r>
          </a:p>
          <a:p>
            <a:r>
              <a:rPr lang="en-US" dirty="0" smtClean="0"/>
              <a:t>Service Discovery</a:t>
            </a:r>
          </a:p>
          <a:p>
            <a:r>
              <a:rPr lang="en-US" dirty="0" smtClean="0"/>
              <a:t>Load Balancing</a:t>
            </a:r>
            <a:endParaRPr lang="en-US" dirty="0"/>
          </a:p>
        </p:txBody>
      </p:sp>
    </p:spTree>
    <p:extLst>
      <p:ext uri="{BB962C8B-B14F-4D97-AF65-F5344CB8AC3E}">
        <p14:creationId xmlns:p14="http://schemas.microsoft.com/office/powerpoint/2010/main" val="4133433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Microservices</a:t>
            </a:r>
            <a:endParaRPr lang="en-US" dirty="0"/>
          </a:p>
        </p:txBody>
      </p:sp>
      <p:sp>
        <p:nvSpPr>
          <p:cNvPr id="3" name="Content Placeholder 2"/>
          <p:cNvSpPr>
            <a:spLocks noGrp="1"/>
          </p:cNvSpPr>
          <p:nvPr>
            <p:ph sz="quarter" idx="1"/>
          </p:nvPr>
        </p:nvSpPr>
        <p:spPr/>
        <p:txBody>
          <a:bodyPr/>
          <a:lstStyle/>
          <a:p>
            <a:r>
              <a:rPr lang="en-US" i="1" dirty="0"/>
              <a:t>Microservices need to be able to change independently of each other, and be deployed by themselves without requiring consumers to change. We need to think about what our services should expose, and what they should allow to be </a:t>
            </a:r>
            <a:r>
              <a:rPr lang="en-US" i="1" dirty="0" smtClean="0"/>
              <a:t>hidden</a:t>
            </a:r>
          </a:p>
          <a:p>
            <a:r>
              <a:rPr lang="en-US" i="1" dirty="0"/>
              <a:t>In a microservice architecture, the services tend to get simpler, but the architecture tends to get more complex. That complexity is often managed with tooling, automation, and process.</a:t>
            </a:r>
          </a:p>
        </p:txBody>
      </p:sp>
    </p:spTree>
    <p:extLst>
      <p:ext uri="{BB962C8B-B14F-4D97-AF65-F5344CB8AC3E}">
        <p14:creationId xmlns:p14="http://schemas.microsoft.com/office/powerpoint/2010/main" val="2453532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pPr algn="ctr"/>
            <a:r>
              <a:rPr lang="en-US" dirty="0" smtClean="0"/>
              <a:t>Microservices Architecture</a:t>
            </a:r>
            <a:endParaRPr lang="en-US" dirty="0"/>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676400" y="1981199"/>
            <a:ext cx="5410200" cy="4200525"/>
          </a:xfrm>
        </p:spPr>
      </p:pic>
    </p:spTree>
    <p:extLst>
      <p:ext uri="{BB962C8B-B14F-4D97-AF65-F5344CB8AC3E}">
        <p14:creationId xmlns:p14="http://schemas.microsoft.com/office/powerpoint/2010/main" val="323745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3" name="Content Placeholder 2"/>
          <p:cNvSpPr>
            <a:spLocks noGrp="1"/>
          </p:cNvSpPr>
          <p:nvPr>
            <p:ph sz="quarter" idx="1"/>
          </p:nvPr>
        </p:nvSpPr>
        <p:spPr/>
        <p:txBody>
          <a:bodyPr/>
          <a:lstStyle/>
          <a:p>
            <a:r>
              <a:rPr lang="en-US" i="1" dirty="0" smtClean="0"/>
              <a:t>Service </a:t>
            </a:r>
            <a:r>
              <a:rPr lang="en-US" i="1" dirty="0"/>
              <a:t>Discovery is just a registry of running instances for one or many services</a:t>
            </a:r>
            <a:r>
              <a:rPr lang="en-US" dirty="0" smtClean="0"/>
              <a:t>.</a:t>
            </a:r>
          </a:p>
          <a:p>
            <a:r>
              <a:rPr lang="en-US" i="1" dirty="0"/>
              <a:t>“How does Service A talk to Service B without having any knowledge about where to find Service B?”</a:t>
            </a:r>
          </a:p>
          <a:p>
            <a:pPr marL="0" indent="0">
              <a:buNone/>
            </a:pPr>
            <a:endParaRPr lang="en-US" dirty="0"/>
          </a:p>
        </p:txBody>
      </p:sp>
    </p:spTree>
    <p:extLst>
      <p:ext uri="{BB962C8B-B14F-4D97-AF65-F5344CB8AC3E}">
        <p14:creationId xmlns:p14="http://schemas.microsoft.com/office/powerpoint/2010/main" val="983022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we need Service Discovery</a:t>
            </a:r>
            <a:endParaRPr lang="en-US" dirty="0"/>
          </a:p>
        </p:txBody>
      </p:sp>
      <p:pic>
        <p:nvPicPr>
          <p:cNvPr id="1026" name="Picture 2" descr="C:\Users\HP\Desktop\Microservices_Diagrams\why-service-regis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715000" cy="445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512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Patterns</a:t>
            </a:r>
            <a:endParaRPr lang="en-US" dirty="0"/>
          </a:p>
        </p:txBody>
      </p:sp>
      <p:sp>
        <p:nvSpPr>
          <p:cNvPr id="3" name="Content Placeholder 2"/>
          <p:cNvSpPr>
            <a:spLocks noGrp="1"/>
          </p:cNvSpPr>
          <p:nvPr>
            <p:ph sz="quarter" idx="1"/>
          </p:nvPr>
        </p:nvSpPr>
        <p:spPr/>
        <p:txBody>
          <a:bodyPr/>
          <a:lstStyle/>
          <a:p>
            <a:r>
              <a:rPr lang="en-US" dirty="0" smtClean="0"/>
              <a:t>Client-Side Discovery</a:t>
            </a:r>
            <a:br>
              <a:rPr lang="en-US" dirty="0" smtClean="0"/>
            </a:br>
            <a:r>
              <a:rPr lang="en-US" dirty="0" smtClean="0"/>
              <a:t>	</a:t>
            </a:r>
            <a:endParaRPr lang="en-US" i="1" dirty="0" smtClean="0"/>
          </a:p>
          <a:p>
            <a:r>
              <a:rPr lang="en-US" dirty="0" smtClean="0"/>
              <a:t>Server-Side Discovery</a:t>
            </a:r>
            <a:br>
              <a:rPr lang="en-US" dirty="0" smtClean="0"/>
            </a:br>
            <a:r>
              <a:rPr lang="en-US" dirty="0" smtClean="0"/>
              <a:t>	</a:t>
            </a:r>
            <a:endParaRPr lang="en-US" i="1" dirty="0"/>
          </a:p>
        </p:txBody>
      </p:sp>
    </p:spTree>
    <p:extLst>
      <p:ext uri="{BB962C8B-B14F-4D97-AF65-F5344CB8AC3E}">
        <p14:creationId xmlns:p14="http://schemas.microsoft.com/office/powerpoint/2010/main" val="4021577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Service Discovery</a:t>
            </a:r>
            <a:endParaRPr lang="en-US" dirty="0"/>
          </a:p>
        </p:txBody>
      </p:sp>
      <p:sp>
        <p:nvSpPr>
          <p:cNvPr id="3" name="Content Placeholder 2"/>
          <p:cNvSpPr>
            <a:spLocks noGrp="1"/>
          </p:cNvSpPr>
          <p:nvPr>
            <p:ph sz="quarter" idx="1"/>
          </p:nvPr>
        </p:nvSpPr>
        <p:spPr/>
        <p:txBody>
          <a:bodyPr/>
          <a:lstStyle/>
          <a:p>
            <a:r>
              <a:rPr lang="en-US" i="1" dirty="0"/>
              <a:t>The client is responsible for determining the network locations of available service instances and load balancing requests across </a:t>
            </a:r>
            <a:r>
              <a:rPr lang="en-US" i="1" dirty="0" smtClean="0"/>
              <a:t>them.</a:t>
            </a:r>
            <a:endParaRPr lang="en-US" dirty="0"/>
          </a:p>
        </p:txBody>
      </p:sp>
    </p:spTree>
    <p:extLst>
      <p:ext uri="{BB962C8B-B14F-4D97-AF65-F5344CB8AC3E}">
        <p14:creationId xmlns:p14="http://schemas.microsoft.com/office/powerpoint/2010/main" val="24161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Discovery Architecture</a:t>
            </a:r>
            <a:endParaRPr lang="en-US" dirty="0"/>
          </a:p>
        </p:txBody>
      </p:sp>
      <p:pic>
        <p:nvPicPr>
          <p:cNvPr id="2051" name="Picture 3" descr="C:\Users\HP\Desktop\Microservices_Diagrams\clientside-service-discove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391400" cy="437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813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4029</TotalTime>
  <Words>255</Words>
  <Application>Microsoft Office PowerPoint</Application>
  <PresentationFormat>On-screen Show (4:3)</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Schoolbook</vt:lpstr>
      <vt:lpstr>Latha</vt:lpstr>
      <vt:lpstr>Wingdings</vt:lpstr>
      <vt:lpstr>Wingdings 2</vt:lpstr>
      <vt:lpstr>Oriel</vt:lpstr>
      <vt:lpstr>Microservices</vt:lpstr>
      <vt:lpstr>Agenda</vt:lpstr>
      <vt:lpstr>Introduction to Microservices</vt:lpstr>
      <vt:lpstr>Microservices Architecture</vt:lpstr>
      <vt:lpstr>Service Discovery</vt:lpstr>
      <vt:lpstr>Why we need Service Discovery</vt:lpstr>
      <vt:lpstr>Service Discovery Patterns</vt:lpstr>
      <vt:lpstr>Client-Side Service Discovery</vt:lpstr>
      <vt:lpstr>Client-Side Discovery Architecture</vt:lpstr>
      <vt:lpstr>Server-Side Service Discovery</vt:lpstr>
      <vt:lpstr>Server-Side Discovery Architecture</vt:lpstr>
      <vt:lpstr>Load Balancing</vt:lpstr>
      <vt:lpstr>Load Balancing Patterns</vt:lpstr>
      <vt:lpstr>Client-Side Load Balancing</vt:lpstr>
      <vt:lpstr>Server-Side Load Balancing</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Rajaguru M.</cp:lastModifiedBy>
  <cp:revision>25</cp:revision>
  <dcterms:created xsi:type="dcterms:W3CDTF">2019-01-08T18:27:06Z</dcterms:created>
  <dcterms:modified xsi:type="dcterms:W3CDTF">2019-01-11T23:42:34Z</dcterms:modified>
</cp:coreProperties>
</file>