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74" r:id="rId12"/>
    <p:sldId id="270" r:id="rId13"/>
    <p:sldId id="275" r:id="rId14"/>
    <p:sldId id="272" r:id="rId15"/>
    <p:sldId id="268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centralized-configuration/" TargetMode="External"/><Relationship Id="rId2" Type="http://schemas.openxmlformats.org/officeDocument/2006/relationships/hyperlink" Target="https://cloud.spring.io/spring-cloud-static/Edgware.SR4/single/spring-clou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microservices-and-spring-cloud-config-serv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Century Gothic" pitchFamily="34" charset="0"/>
              </a:rPr>
              <a:t>Spring</a:t>
            </a:r>
            <a:r>
              <a:rPr lang="en-US" sz="3200" b="1" dirty="0" smtClean="0">
                <a:latin typeface="Century Gothic" pitchFamily="34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Century Gothic" pitchFamily="34" charset="0"/>
              </a:rPr>
              <a:t>Cloud Config Server</a:t>
            </a:r>
            <a:endParaRPr lang="en-US" sz="3200" b="1" dirty="0">
              <a:solidFill>
                <a:srgbClr val="00B0F0"/>
              </a:solidFill>
              <a:latin typeface="Century Gothic" pitchFamily="34" charset="0"/>
            </a:endParaRPr>
          </a:p>
        </p:txBody>
      </p:sp>
      <p:pic>
        <p:nvPicPr>
          <p:cNvPr id="1027" name="Picture 3" descr="D:\cloud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99" y="2362200"/>
            <a:ext cx="1240001" cy="10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pring-3-logo-png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17" y="2362200"/>
            <a:ext cx="999183" cy="9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0"/>
            <a:ext cx="1170072" cy="11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images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22" y="2362200"/>
            <a:ext cx="990878" cy="99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ol9q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01290"/>
            <a:ext cx="3699510" cy="369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Pattern Matching &amp; Multiple </a:t>
            </a: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RePoSITORies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The pattern format is a comma-separated list of {application}/{profile} names with wildcards</a:t>
            </a:r>
          </a:p>
          <a:p>
            <a:pPr marL="0" lvl="0" indent="0">
              <a:buNone/>
            </a:pPr>
            <a:endParaRPr lang="en-IN" dirty="0" smtClean="0"/>
          </a:p>
          <a:p>
            <a:pPr lvl="0"/>
            <a:r>
              <a:rPr lang="en-IN" dirty="0" smtClean="0"/>
              <a:t>If {application}/{profile} does not match any of the patterns, it will use the default </a:t>
            </a:r>
            <a:r>
              <a:rPr lang="en-IN" dirty="0" err="1" smtClean="0"/>
              <a:t>uri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822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343275"/>
            <a:ext cx="32099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Refresh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Client application can have this property to enable refresh end point</a:t>
            </a:r>
          </a:p>
          <a:p>
            <a:r>
              <a:rPr lang="en-IN" sz="2800" dirty="0" err="1" smtClean="0"/>
              <a:t>management.endpoints.web.exposure.include</a:t>
            </a:r>
            <a:r>
              <a:rPr lang="en-IN" sz="2800" dirty="0" smtClean="0"/>
              <a:t>=*</a:t>
            </a:r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User has to trigger the refresh end point by hitting this </a:t>
            </a:r>
            <a:r>
              <a:rPr lang="en-IN" dirty="0" err="1" smtClean="0"/>
              <a:t>url</a:t>
            </a:r>
            <a:endParaRPr lang="en-IN" dirty="0"/>
          </a:p>
          <a:p>
            <a:r>
              <a:rPr lang="en-IN" sz="2800" dirty="0" smtClean="0"/>
              <a:t>http://localhost:8080/actuator/refresh</a:t>
            </a:r>
          </a:p>
        </p:txBody>
      </p:sp>
    </p:spTree>
    <p:extLst>
      <p:ext uri="{BB962C8B-B14F-4D97-AF65-F5344CB8AC3E}">
        <p14:creationId xmlns:p14="http://schemas.microsoft.com/office/powerpoint/2010/main" val="16130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76200"/>
            <a:ext cx="2514600" cy="70104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Refresh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1" y="41420"/>
            <a:ext cx="6351719" cy="6694343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962400" y="3962400"/>
            <a:ext cx="914400" cy="16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3962400"/>
            <a:ext cx="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24600" y="3962400"/>
            <a:ext cx="68580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33800" y="1905000"/>
            <a:ext cx="4572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029200" y="1981200"/>
            <a:ext cx="1524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410200" y="1600200"/>
            <a:ext cx="2286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1143000"/>
            <a:ext cx="11811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4594860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5400" y="4419600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62631" y="4569023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3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: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70" y="46863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Spring Cloud Config\clou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64" y="3657600"/>
            <a:ext cx="4794912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Spring Cloud Bus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Spring Cloud Bus links nodes of a distributed system with a lightweight message broker</a:t>
            </a:r>
          </a:p>
          <a:p>
            <a:pPr lvl="0"/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User has to trigger the bus end point by hitting this </a:t>
            </a:r>
            <a:r>
              <a:rPr lang="en-IN" dirty="0" err="1" smtClean="0"/>
              <a:t>url</a:t>
            </a:r>
            <a:endParaRPr lang="en-IN" dirty="0"/>
          </a:p>
          <a:p>
            <a:pPr lvl="0"/>
            <a:r>
              <a:rPr lang="en-IN" sz="2800" dirty="0" smtClean="0"/>
              <a:t>http://localhost:8080/bus/refresh</a:t>
            </a:r>
          </a:p>
        </p:txBody>
      </p:sp>
    </p:spTree>
    <p:extLst>
      <p:ext uri="{BB962C8B-B14F-4D97-AF65-F5344CB8AC3E}">
        <p14:creationId xmlns:p14="http://schemas.microsoft.com/office/powerpoint/2010/main" val="40983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"/>
            <a:ext cx="6324600" cy="65090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76200"/>
            <a:ext cx="2514600" cy="70104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Spring Cloud</a:t>
            </a:r>
            <a:r>
              <a:rPr lang="en-US" b="1" dirty="0" smtClean="0">
                <a:solidFill>
                  <a:schemeClr val="bg1"/>
                </a:solidFill>
              </a:rPr>
              <a:t> BUS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38500" y="4114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33800" y="1905000"/>
            <a:ext cx="4572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029200" y="1981200"/>
            <a:ext cx="1524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410200" y="1600200"/>
            <a:ext cx="2286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1143000"/>
            <a:ext cx="11811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74659" y="4416622"/>
            <a:ext cx="1127681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BUS/Refresh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9800" y="579120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Cloud Bus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62400" y="3962400"/>
            <a:ext cx="144780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38800" y="3810000"/>
            <a:ext cx="60960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62800" y="4114800"/>
            <a:ext cx="3810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5391" y="4378523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79415" y="4494311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What if Config Server is down?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 smtClean="0"/>
              <a:t>Spring Cloud </a:t>
            </a:r>
            <a:r>
              <a:rPr lang="en-IN" dirty="0" err="1" smtClean="0"/>
              <a:t>Config</a:t>
            </a:r>
            <a:r>
              <a:rPr lang="en-IN" dirty="0" smtClean="0"/>
              <a:t> Server should typically run on several instances</a:t>
            </a:r>
          </a:p>
          <a:p>
            <a:r>
              <a:rPr lang="en-IN" sz="2800" dirty="0" smtClean="0"/>
              <a:t>So down time should be a non-issue</a:t>
            </a:r>
          </a:p>
        </p:txBody>
      </p:sp>
    </p:spTree>
    <p:extLst>
      <p:ext uri="{BB962C8B-B14F-4D97-AF65-F5344CB8AC3E}">
        <p14:creationId xmlns:p14="http://schemas.microsoft.com/office/powerpoint/2010/main" val="3499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cloud.spring.io/spring-cloud-static/Edgware.SR4/single/spring-cloud.html</a:t>
            </a:r>
            <a:endParaRPr lang="en-US" dirty="0"/>
          </a:p>
          <a:p>
            <a:r>
              <a:rPr lang="en-US" dirty="0">
                <a:hlinkClick r:id="rId3"/>
              </a:rPr>
              <a:t>https://spring.io/guides/gs/centralized-configuration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dzone.com/articles/microservices-and-spring-cloud-config-server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4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10" y="2080420"/>
            <a:ext cx="3482180" cy="3482180"/>
          </a:xfrm>
        </p:spPr>
      </p:pic>
    </p:spTree>
    <p:extLst>
      <p:ext uri="{BB962C8B-B14F-4D97-AF65-F5344CB8AC3E}">
        <p14:creationId xmlns:p14="http://schemas.microsoft.com/office/powerpoint/2010/main" val="11091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Disappointed_but_Relieved_Face_Emoji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Existing Challenges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Changes to services or environment variables require rebuild and redeploy.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Solution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272"/>
            <a:ext cx="8229600" cy="33558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92D050"/>
                </a:solidFill>
                <a:latin typeface="Century Gothic" pitchFamily="34" charset="0"/>
              </a:rPr>
              <a:t>Spring</a:t>
            </a:r>
            <a:r>
              <a:rPr lang="en-US" b="1" dirty="0" smtClean="0">
                <a:solidFill>
                  <a:srgbClr val="00B0F0"/>
                </a:solidFill>
                <a:latin typeface="Century Gothic" pitchFamily="34" charset="0"/>
              </a:rPr>
              <a:t> Cloud Config Server</a:t>
            </a:r>
            <a:endParaRPr lang="en-US" b="1" dirty="0">
              <a:solidFill>
                <a:srgbClr val="00B0F0"/>
              </a:solidFill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Centralized, versioned configuration management for distributed applications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:\cloud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99" y="1676400"/>
            <a:ext cx="1240001" cy="10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:\spring-3-logo-png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17" y="1676400"/>
            <a:ext cx="999183" cy="9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: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1170072" cy="11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D:\images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22" y="1676400"/>
            <a:ext cx="990878" cy="99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thumb_14486407500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876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Environment Repository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Environment repository used by Spring Cloud Config  has two implementations: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endParaRPr lang="en-US" dirty="0"/>
          </a:p>
          <a:p>
            <a:pPr marL="0" indent="0">
              <a:buNone/>
            </a:pPr>
            <a:r>
              <a:rPr lang="en-IN" sz="2400" dirty="0" err="1" smtClean="0"/>
              <a:t>spring.cloud.config.server.git.uri</a:t>
            </a:r>
            <a:r>
              <a:rPr lang="en-IN" sz="2400" dirty="0" smtClean="0"/>
              <a:t>=file://D:/IntelliJProject/Git/springCloudConfigserver/git-localconfig-repo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Native (Local files)</a:t>
            </a:r>
          </a:p>
          <a:p>
            <a:pPr marL="0" lvl="2" indent="0">
              <a:buNone/>
            </a:pPr>
            <a:r>
              <a:rPr lang="en-IN" dirty="0" err="1" smtClean="0"/>
              <a:t>spring.cloud.config.server.native.searchLocations</a:t>
            </a:r>
            <a:r>
              <a:rPr lang="en-IN" dirty="0" smtClean="0"/>
              <a:t>=</a:t>
            </a:r>
            <a:r>
              <a:rPr lang="en-IN" dirty="0" err="1" smtClean="0"/>
              <a:t>classpath</a:t>
            </a:r>
            <a:r>
              <a:rPr lang="en-IN" dirty="0" smtClean="0"/>
              <a:t>:/</a:t>
            </a:r>
          </a:p>
        </p:txBody>
      </p:sp>
      <p:pic>
        <p:nvPicPr>
          <p:cNvPr id="2050" name="Picture 2" descr="D:\Git-Icon-1788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6" y="533400"/>
            <a:ext cx="7784054" cy="5791200"/>
          </a:xfrm>
        </p:spPr>
      </p:pic>
    </p:spTree>
    <p:extLst>
      <p:ext uri="{BB962C8B-B14F-4D97-AF65-F5344CB8AC3E}">
        <p14:creationId xmlns:p14="http://schemas.microsoft.com/office/powerpoint/2010/main" val="36328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Organizing Environment Repository</a:t>
            </a:r>
            <a:endParaRPr 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dirty="0" smtClean="0"/>
              <a:t>Configuration file naming convention: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smtClean="0"/>
              <a:t>&lt;spring.application.name&gt;-&lt;profile&gt;.</a:t>
            </a:r>
            <a:r>
              <a:rPr lang="en-IN" dirty="0" err="1" smtClean="0"/>
              <a:t>yml</a:t>
            </a:r>
            <a:r>
              <a:rPr lang="en-IN" dirty="0"/>
              <a:t> </a:t>
            </a:r>
            <a:endParaRPr lang="en-IN" dirty="0" smtClean="0"/>
          </a:p>
          <a:p>
            <a:pPr marL="914400" lvl="2" indent="0" hangingPunct="0">
              <a:buNone/>
            </a:pPr>
            <a:r>
              <a:rPr lang="en-IN" sz="2800" dirty="0" smtClean="0"/>
              <a:t>(or .properties)</a:t>
            </a:r>
          </a:p>
          <a:p>
            <a:pPr marL="457200" lvl="1" indent="0" hangingPunct="0">
              <a:buNone/>
            </a:pPr>
            <a:r>
              <a:rPr lang="en-IN" dirty="0"/>
              <a:t>	</a:t>
            </a:r>
            <a:r>
              <a:rPr lang="en-IN" sz="2600" dirty="0" smtClean="0"/>
              <a:t>.</a:t>
            </a:r>
            <a:r>
              <a:rPr lang="en-IN" sz="2600" dirty="0" err="1" smtClean="0"/>
              <a:t>yml</a:t>
            </a:r>
            <a:r>
              <a:rPr lang="en-IN" sz="2600" dirty="0" smtClean="0"/>
              <a:t> takes precedence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smtClean="0"/>
              <a:t>spring.application.name </a:t>
            </a:r>
            <a:r>
              <a:rPr lang="en-IN" sz="2600" dirty="0" smtClean="0"/>
              <a:t>set by client’s application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err="1" smtClean="0"/>
              <a:t>bootstrap.yml</a:t>
            </a:r>
            <a:r>
              <a:rPr lang="en-IN" dirty="0" smtClean="0"/>
              <a:t> (or .properties)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smtClean="0"/>
              <a:t>Profile:  client's </a:t>
            </a:r>
            <a:r>
              <a:rPr lang="en-IN" dirty="0" err="1" smtClean="0"/>
              <a:t>spring.profiles.active</a:t>
            </a:r>
            <a:endParaRPr lang="en-IN" dirty="0" smtClean="0"/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Obtain settings from server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smtClean="0"/>
              <a:t>http://&lt;server&gt;:&lt;port&gt;/&lt;spring.application.name&gt;/&lt;profile&gt;</a:t>
            </a:r>
          </a:p>
        </p:txBody>
      </p:sp>
    </p:spTree>
    <p:extLst>
      <p:ext uri="{BB962C8B-B14F-4D97-AF65-F5344CB8AC3E}">
        <p14:creationId xmlns:p14="http://schemas.microsoft.com/office/powerpoint/2010/main" val="29753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Environment Repository Example</a:t>
            </a:r>
            <a:endParaRPr 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Assume client application named “hello-world” and profile set to “</a:t>
            </a:r>
            <a:r>
              <a:rPr lang="en-IN" dirty="0" err="1" smtClean="0"/>
              <a:t>dev</a:t>
            </a:r>
            <a:r>
              <a:rPr lang="en-IN" dirty="0" smtClean="0"/>
              <a:t>”</a:t>
            </a:r>
          </a:p>
          <a:p>
            <a:pPr lvl="0"/>
            <a:endParaRPr lang="en-IN" dirty="0" smtClean="0"/>
          </a:p>
          <a:p>
            <a:r>
              <a:rPr lang="en-US" dirty="0" smtClean="0"/>
              <a:t>Spring client automatically requests</a:t>
            </a:r>
            <a:endParaRPr lang="en-US" dirty="0"/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hello-world-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dev.yml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- </a:t>
            </a:r>
            <a:r>
              <a:rPr lang="en-IN" sz="2400" dirty="0" smtClean="0">
                <a:solidFill>
                  <a:srgbClr val="00B050"/>
                </a:solidFill>
                <a:latin typeface="Arial" pitchFamily="18"/>
                <a:ea typeface="Microsoft YaHei" pitchFamily="2"/>
                <a:cs typeface="Mangal" pitchFamily="2"/>
              </a:rPr>
              <a:t>First precedence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hello-world-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dev.properties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- </a:t>
            </a:r>
            <a:r>
              <a:rPr lang="en-IN" sz="2400" dirty="0" smtClean="0">
                <a:solidFill>
                  <a:srgbClr val="00B050"/>
                </a:solidFill>
                <a:latin typeface="Arial" pitchFamily="18"/>
                <a:ea typeface="Microsoft YaHei" pitchFamily="2"/>
                <a:cs typeface="Mangal" pitchFamily="2"/>
              </a:rPr>
              <a:t>Second precedence</a:t>
            </a:r>
            <a:endParaRPr lang="en-IN" sz="2400" dirty="0" smtClean="0">
              <a:latin typeface="Arial" pitchFamily="18"/>
              <a:ea typeface="Microsoft YaHei" pitchFamily="2"/>
              <a:cs typeface="Mangal" pitchFamily="2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world.yml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	- </a:t>
            </a:r>
            <a:r>
              <a:rPr lang="en-IN" sz="2400" dirty="0" smtClean="0">
                <a:solidFill>
                  <a:srgbClr val="00B050"/>
                </a:solidFill>
                <a:latin typeface="Arial" pitchFamily="18"/>
                <a:ea typeface="Microsoft YaHei" pitchFamily="2"/>
                <a:cs typeface="Mangal" pitchFamily="2"/>
              </a:rPr>
              <a:t>Third precedence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world.properties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- </a:t>
            </a:r>
            <a:r>
              <a:rPr lang="en-IN" sz="2400" dirty="0" smtClean="0">
                <a:solidFill>
                  <a:srgbClr val="00B050"/>
                </a:solidFill>
                <a:latin typeface="Arial" pitchFamily="18"/>
                <a:ea typeface="Microsoft YaHei" pitchFamily="2"/>
                <a:cs typeface="Mangal" pitchFamily="2"/>
              </a:rPr>
              <a:t>Fourth precedence</a:t>
            </a:r>
            <a:endParaRPr lang="en-IN" sz="2400" dirty="0" smtClean="0">
              <a:latin typeface="Arial" pitchFamily="18"/>
              <a:ea typeface="Microsoft YaHei" pitchFamily="2"/>
              <a:cs typeface="Mangal" pitchFamily="2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hello-world-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default.yml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- </a:t>
            </a:r>
            <a:r>
              <a:rPr lang="en-IN" sz="24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Different </a:t>
            </a:r>
            <a:r>
              <a:rPr lang="en-IN" sz="24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profile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hello-world-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test.properties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- </a:t>
            </a:r>
            <a:r>
              <a:rPr lang="en-IN" sz="24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Different profile</a:t>
            </a:r>
            <a:endParaRPr lang="en-IN" sz="2400" dirty="0">
              <a:solidFill>
                <a:srgbClr val="FF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hi-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world.properties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- </a:t>
            </a:r>
            <a:r>
              <a:rPr lang="en-IN" sz="24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Different </a:t>
            </a:r>
            <a:r>
              <a:rPr lang="en-IN" sz="24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yml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vs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 .properties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600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Settings can be stored in either YAML or standard Java properties file.</a:t>
            </a:r>
          </a:p>
          <a:p>
            <a:r>
              <a:rPr lang="en-US" sz="2800" dirty="0" smtClean="0"/>
              <a:t>Config Server will favor .</a:t>
            </a:r>
            <a:r>
              <a:rPr lang="en-US" sz="2800" dirty="0" err="1" smtClean="0"/>
              <a:t>yml</a:t>
            </a:r>
            <a:r>
              <a:rPr lang="en-US" sz="2800" dirty="0" smtClean="0"/>
              <a:t> over .properties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971800"/>
            <a:ext cx="4038600" cy="3352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.properties file</a:t>
            </a:r>
            <a:endParaRPr lang="en-US" sz="2400" u="sng" dirty="0" smtClean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lvl="0" hangingPunct="0"/>
            <a:endParaRPr lang="en-IN" sz="1400" dirty="0" smtClean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spring.config.name=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aaa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spring.config.location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=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bbb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spring.profiles.active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=ccc</a:t>
            </a:r>
          </a:p>
          <a:p>
            <a:pPr lvl="0" hangingPunct="0"/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spring.profiles.include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=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ddd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40" y="2971800"/>
            <a:ext cx="4038600" cy="335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en-US" sz="3200" u="sng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yml</a:t>
            </a:r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</a:p>
          <a:p>
            <a:endParaRPr lang="en-IN" sz="1400" dirty="0" smtClean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spring:</a:t>
            </a:r>
          </a:p>
          <a:p>
            <a:pPr lvl="0" hangingPunct="0"/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config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:</a:t>
            </a:r>
          </a:p>
          <a:p>
            <a:pPr lvl="0" hangingPunct="0"/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	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name: 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aaa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	location: 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bbb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profiles:</a:t>
            </a:r>
          </a:p>
          <a:p>
            <a:pPr lvl="0" hangingPunct="0"/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active: ccc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	include: 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ddd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Profiles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YAML format can hold multiple profiles in a single file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971800"/>
            <a:ext cx="4038600" cy="15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ello-world-</a:t>
            </a:r>
            <a:r>
              <a:rPr lang="en-US" sz="2400" u="sng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dev.properties</a:t>
            </a:r>
            <a:endParaRPr lang="en-US" sz="2400" u="sng" dirty="0" smtClean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lvl="0" hangingPunct="0"/>
            <a:endParaRPr lang="en-IN" sz="1400" dirty="0" smtClean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h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ello-world=Welcome DEV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40" y="2971800"/>
            <a:ext cx="4038600" cy="32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hangingPunct="0"/>
            <a:r>
              <a:rPr lang="en-IN" sz="24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18"/>
                <a:ea typeface="Microsoft YaHei" pitchFamily="2"/>
                <a:cs typeface="Mangal" pitchFamily="2"/>
              </a:rPr>
              <a:t>hello-</a:t>
            </a:r>
            <a:r>
              <a:rPr lang="en-IN" sz="2400" u="sng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18"/>
                <a:ea typeface="Microsoft YaHei" pitchFamily="2"/>
                <a:cs typeface="Mangal" pitchFamily="2"/>
              </a:rPr>
              <a:t>world.yml</a:t>
            </a:r>
            <a:endParaRPr lang="en-IN" sz="2400" u="sng" dirty="0" smtClean="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endParaRPr lang="en-IN" sz="1400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spring:</a:t>
            </a:r>
          </a:p>
          <a:p>
            <a:pPr lvl="0" hangingPunct="0"/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profiles: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dev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hello-world: Welcome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DEV</a:t>
            </a:r>
          </a:p>
          <a:p>
            <a:pPr lvl="0" hangingPunct="0"/>
            <a:endParaRPr lang="en-IN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:</a:t>
            </a:r>
          </a:p>
          <a:p>
            <a:pPr lvl="0" hangingPunct="0"/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profles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: test</a:t>
            </a:r>
          </a:p>
          <a:p>
            <a:pPr lvl="0" hangingPunct="0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hello-world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: Welcome TEST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648200"/>
            <a:ext cx="4038600" cy="15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hello-world-</a:t>
            </a:r>
            <a:r>
              <a:rPr lang="en-US" sz="2400" u="sng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test.properties</a:t>
            </a:r>
            <a:endParaRPr lang="en-US" sz="2400" u="sng" dirty="0" smtClean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lvl="0" hangingPunct="0"/>
            <a:endParaRPr lang="en-IN" sz="1400" dirty="0" smtClean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h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ello-world=Welcome TEST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4" name="Picture 2" descr="D:\1255123-servers-icon-16x9.png.rendition.intel.web.480.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-102076"/>
            <a:ext cx="3581400" cy="20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1255123-servers-icon-16x9.png.rendition.intel.web.480.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102076"/>
            <a:ext cx="3581400" cy="20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307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YaHei</vt:lpstr>
      <vt:lpstr>Arial</vt:lpstr>
      <vt:lpstr>Calibri</vt:lpstr>
      <vt:lpstr>Century Gothic</vt:lpstr>
      <vt:lpstr>Mangal</vt:lpstr>
      <vt:lpstr>Office Theme</vt:lpstr>
      <vt:lpstr>Spring Cloud Config Server</vt:lpstr>
      <vt:lpstr>Existing Challenges</vt:lpstr>
      <vt:lpstr>Solution</vt:lpstr>
      <vt:lpstr>Environment Repository</vt:lpstr>
      <vt:lpstr>PowerPoint Presentation</vt:lpstr>
      <vt:lpstr>Organizing Environment Repository</vt:lpstr>
      <vt:lpstr>Environment Repository Example</vt:lpstr>
      <vt:lpstr>.yml  vs  .properties</vt:lpstr>
      <vt:lpstr>Profiles</vt:lpstr>
      <vt:lpstr>Pattern Matching &amp; Multiple RePoSITORies</vt:lpstr>
      <vt:lpstr>Refresh</vt:lpstr>
      <vt:lpstr>Refresh</vt:lpstr>
      <vt:lpstr>Spring Cloud Bus</vt:lpstr>
      <vt:lpstr>Spring Cloud BUS</vt:lpstr>
      <vt:lpstr>What if Config Server is down?</vt:lpstr>
      <vt:lpstr>REFERENCES</vt:lpstr>
      <vt:lpstr>Thank You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 Server</dc:title>
  <dc:creator>HP</dc:creator>
  <cp:lastModifiedBy>Rajaguru M.</cp:lastModifiedBy>
  <cp:revision>54</cp:revision>
  <dcterms:created xsi:type="dcterms:W3CDTF">2019-01-21T06:29:37Z</dcterms:created>
  <dcterms:modified xsi:type="dcterms:W3CDTF">2019-01-24T08:17:03Z</dcterms:modified>
</cp:coreProperties>
</file>