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 id="2147483689" r:id="rId4"/>
  </p:sldMasterIdLst>
  <p:notesMasterIdLst>
    <p:notesMasterId r:id="rId17"/>
  </p:notesMasterIdLst>
  <p:handoutMasterIdLst>
    <p:handoutMasterId r:id="rId18"/>
  </p:handoutMasterIdLst>
  <p:sldIdLst>
    <p:sldId id="256" r:id="rId5"/>
    <p:sldId id="257" r:id="rId6"/>
    <p:sldId id="263" r:id="rId7"/>
    <p:sldId id="264" r:id="rId8"/>
    <p:sldId id="265" r:id="rId9"/>
    <p:sldId id="266" r:id="rId10"/>
    <p:sldId id="268" r:id="rId11"/>
    <p:sldId id="267" r:id="rId12"/>
    <p:sldId id="258" r:id="rId13"/>
    <p:sldId id="260" r:id="rId14"/>
    <p:sldId id="261" r:id="rId15"/>
    <p:sldId id="262" r:id="rId1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0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024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12922" y="1027081"/>
            <a:ext cx="4933800" cy="3700439"/>
          </a:xfrm>
          <a:prstGeom prst="rect">
            <a:avLst/>
          </a:prstGeom>
          <a:noFill/>
          <a:ln>
            <a:noFill/>
            <a:prstDash val="solid"/>
          </a:ln>
        </p:spPr>
      </p:sp>
      <p:sp>
        <p:nvSpPr>
          <p:cNvPr id="3" name="Notes Placeholder 2"/>
          <p:cNvSpPr txBox="1">
            <a:spLocks noGrp="1"/>
          </p:cNvSpPr>
          <p:nvPr>
            <p:ph type="body" sz="quarter" idx="3"/>
          </p:nvPr>
        </p:nvSpPr>
        <p:spPr>
          <a:xfrm>
            <a:off x="1169636" y="5086798"/>
            <a:ext cx="5226116" cy="4107237"/>
          </a:xfrm>
          <a:prstGeom prst="rect">
            <a:avLst/>
          </a:prstGeom>
          <a:noFill/>
          <a:ln>
            <a:noFill/>
          </a:ln>
        </p:spPr>
        <p:txBody>
          <a:bodyPr vert="horz" wrap="square" lIns="0" tIns="0" rIns="0" bIns="0" anchor="t" anchorCtr="0" compatLnSpc="1">
            <a:noAutofit/>
          </a:bodyPr>
          <a:lstStyle/>
          <a:p>
            <a:pPr lvl="0"/>
            <a:endParaRPr lang="en-US"/>
          </a:p>
        </p:txBody>
      </p:sp>
    </p:spTree>
    <p:extLst>
      <p:ext uri="{BB962C8B-B14F-4D97-AF65-F5344CB8AC3E}">
        <p14:creationId xmlns:p14="http://schemas.microsoft.com/office/powerpoint/2010/main" val="4272110299"/>
      </p:ext>
    </p:extLst>
  </p:cSld>
  <p:clrMap bg1="lt1" tx1="dk1" bg2="lt2" tx2="dk2" accent1="accent1" accent2="accent2" accent3="accent3" accent4="accent4" accent5="accent5" accent6="accent6" hlink="hlink" folHlink="folHlink"/>
  <p:notesStyle>
    <a:lvl1pPr marL="0" marR="0" lvl="0" indent="0" defTabSz="914400" rtl="0" fontAlgn="auto" hangingPunct="0">
      <a:lnSpc>
        <a:spcPct val="100000"/>
      </a:lnSpc>
      <a:spcBef>
        <a:spcPts val="0"/>
      </a:spcBef>
      <a:spcAft>
        <a:spcPts val="0"/>
      </a:spcAft>
      <a:buNone/>
      <a:tabLst/>
      <a:defRPr lang="en-US" sz="2400" b="0" i="0" u="none" strike="noStrike" kern="0" cap="none" spc="0" baseline="0">
        <a:solidFill>
          <a:srgbClr val="000000"/>
        </a:solidFill>
        <a:uFillTx/>
        <a:latin typeface="Thorndale" pitchFamily="18"/>
        <a:cs typeface="Arial Unicode M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a:xfrm>
            <a:off x="755998" y="5078522"/>
            <a:ext cx="6047640" cy="4811042"/>
          </a:xfrm>
        </p:spPr>
        <p:txBody>
          <a:bodyPr>
            <a:spAutoFit/>
          </a:bodyPr>
          <a:lstStyle/>
          <a:p>
            <a:endParaRPr lang="en-US"/>
          </a:p>
        </p:txBody>
      </p:sp>
    </p:spTree>
    <p:extLst>
      <p:ext uri="{BB962C8B-B14F-4D97-AF65-F5344CB8AC3E}">
        <p14:creationId xmlns:p14="http://schemas.microsoft.com/office/powerpoint/2010/main" val="387166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a:xfrm>
            <a:off x="755998" y="5078522"/>
            <a:ext cx="6047640" cy="4811042"/>
          </a:xfrm>
        </p:spPr>
        <p:txBody>
          <a:bodyPr>
            <a:spAutoFit/>
          </a:bodyPr>
          <a:lstStyle/>
          <a:p>
            <a:endParaRPr lang="en-US"/>
          </a:p>
        </p:txBody>
      </p:sp>
    </p:spTree>
    <p:extLst>
      <p:ext uri="{BB962C8B-B14F-4D97-AF65-F5344CB8AC3E}">
        <p14:creationId xmlns:p14="http://schemas.microsoft.com/office/powerpoint/2010/main" val="379804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a:xfrm>
            <a:off x="755998" y="5078522"/>
            <a:ext cx="6047640" cy="4811042"/>
          </a:xfrm>
        </p:spPr>
        <p:txBody>
          <a:bodyPr>
            <a:spAutoFit/>
          </a:bodyPr>
          <a:lstStyle/>
          <a:p>
            <a:endParaRPr lang="en-US"/>
          </a:p>
        </p:txBody>
      </p:sp>
    </p:spTree>
    <p:extLst>
      <p:ext uri="{BB962C8B-B14F-4D97-AF65-F5344CB8AC3E}">
        <p14:creationId xmlns:p14="http://schemas.microsoft.com/office/powerpoint/2010/main" val="338535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a:xfrm>
            <a:off x="755998" y="5078522"/>
            <a:ext cx="6047640" cy="4811042"/>
          </a:xfrm>
        </p:spPr>
        <p:txBody>
          <a:bodyPr>
            <a:spAutoFit/>
          </a:bodyPr>
          <a:lstStyle/>
          <a:p>
            <a:endParaRPr lang="en-US"/>
          </a:p>
        </p:txBody>
      </p:sp>
    </p:spTree>
    <p:extLst>
      <p:ext uri="{BB962C8B-B14F-4D97-AF65-F5344CB8AC3E}">
        <p14:creationId xmlns:p14="http://schemas.microsoft.com/office/powerpoint/2010/main" val="265711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a:xfrm>
            <a:off x="755998" y="5078522"/>
            <a:ext cx="6047640" cy="4811042"/>
          </a:xfrm>
        </p:spPr>
        <p:txBody>
          <a:bodyPr>
            <a:spAutoFit/>
          </a:bodyPr>
          <a:lstStyle/>
          <a:p>
            <a:endParaRPr lang="en-US"/>
          </a:p>
        </p:txBody>
      </p:sp>
    </p:spTree>
    <p:extLst>
      <p:ext uri="{BB962C8B-B14F-4D97-AF65-F5344CB8AC3E}">
        <p14:creationId xmlns:p14="http://schemas.microsoft.com/office/powerpoint/2010/main" val="4024145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472" y="1236661"/>
            <a:ext cx="7559673" cy="2632072"/>
          </a:xfrm>
        </p:spPr>
        <p:txBody>
          <a:bodyPr anchor="b"/>
          <a:lstStyle>
            <a:lvl1pPr>
              <a:defRPr sz="6000"/>
            </a:lvl1pPr>
          </a:lstStyle>
          <a:p>
            <a:pPr lvl="0"/>
            <a:r>
              <a:rPr lang="en-US"/>
              <a:t>Click to edit Master title style</a:t>
            </a:r>
          </a:p>
        </p:txBody>
      </p:sp>
      <p:sp>
        <p:nvSpPr>
          <p:cNvPr id="3" name="Subtitle 2"/>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Tree>
    <p:extLst>
      <p:ext uri="{BB962C8B-B14F-4D97-AF65-F5344CB8AC3E}">
        <p14:creationId xmlns:p14="http://schemas.microsoft.com/office/powerpoint/2010/main" val="3622935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7694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197727" y="700092"/>
            <a:ext cx="2151061" cy="6200775"/>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741358" y="700092"/>
            <a:ext cx="6303965" cy="620077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346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6"/>
          <p:cNvGrpSpPr/>
          <p:nvPr/>
        </p:nvGrpSpPr>
        <p:grpSpPr>
          <a:xfrm>
            <a:off x="-9336" y="-9336"/>
            <a:ext cx="10109075" cy="7578346"/>
            <a:chOff x="-9336" y="-9336"/>
            <a:chExt cx="10109075" cy="7578346"/>
          </a:xfrm>
        </p:grpSpPr>
        <p:cxnSp>
          <p:nvCxnSpPr>
            <p:cNvPr id="3" name="Straight Connector 16"/>
            <p:cNvCxnSpPr/>
            <p:nvPr/>
          </p:nvCxnSpPr>
          <p:spPr>
            <a:xfrm flipV="1">
              <a:off x="5656386" y="4602833"/>
              <a:ext cx="4434493" cy="2956840"/>
            </a:xfrm>
            <a:prstGeom prst="straightConnector1">
              <a:avLst/>
            </a:prstGeom>
            <a:noFill/>
            <a:ln w="9528" cap="rnd">
              <a:solidFill>
                <a:srgbClr val="D9D9D9"/>
              </a:solidFill>
              <a:prstDash val="solid"/>
              <a:miter/>
            </a:ln>
          </p:spPr>
        </p:cxnSp>
        <p:cxnSp>
          <p:nvCxnSpPr>
            <p:cNvPr id="4" name="Straight Connector 17"/>
            <p:cNvCxnSpPr/>
            <p:nvPr/>
          </p:nvCxnSpPr>
          <p:spPr>
            <a:xfrm>
              <a:off x="7764097" y="0"/>
              <a:ext cx="1344076" cy="7559673"/>
            </a:xfrm>
            <a:prstGeom prst="straightConnector1">
              <a:avLst/>
            </a:prstGeom>
            <a:noFill/>
            <a:ln w="9528" cap="rnd">
              <a:solidFill>
                <a:srgbClr val="BFBFBF"/>
              </a:solidFill>
              <a:prstDash val="solid"/>
              <a:miter/>
            </a:ln>
          </p:spPr>
        </p:cxnSp>
        <p:sp>
          <p:nvSpPr>
            <p:cNvPr id="5" name="Freeform 18"/>
            <p:cNvSpPr/>
            <p:nvPr/>
          </p:nvSpPr>
          <p:spPr>
            <a:xfrm>
              <a:off x="7597841" y="0"/>
              <a:ext cx="2501898" cy="7569010"/>
            </a:xfrm>
            <a:custGeom>
              <a:avLst/>
              <a:gdLst>
                <a:gd name="f0" fmla="val w"/>
                <a:gd name="f1" fmla="val h"/>
                <a:gd name="f2" fmla="val 0"/>
                <a:gd name="f3" fmla="val 2269442"/>
                <a:gd name="f4" fmla="val 6866466"/>
                <a:gd name="f5" fmla="val 2023534"/>
                <a:gd name="f6" fmla="val 6858000"/>
                <a:gd name="f7" fmla="val 2269067"/>
                <a:gd name="f8" fmla="val 2271889"/>
                <a:gd name="f9" fmla="val 4580466"/>
                <a:gd name="f10" fmla="val 2257778"/>
                <a:gd name="f11" fmla="val 2294466"/>
                <a:gd name="f12" fmla="val 2260600"/>
                <a:gd name="f13" fmla="val 8466"/>
                <a:gd name="f14" fmla="*/ f0 1 2269442"/>
                <a:gd name="f15" fmla="*/ f1 1 6866466"/>
                <a:gd name="f16" fmla="val f2"/>
                <a:gd name="f17" fmla="val f3"/>
                <a:gd name="f18" fmla="val f4"/>
                <a:gd name="f19" fmla="+- f18 0 f16"/>
                <a:gd name="f20" fmla="+- f17 0 f16"/>
                <a:gd name="f21" fmla="*/ f20 1 2269442"/>
                <a:gd name="f22" fmla="*/ f19 1 6866466"/>
                <a:gd name="f23" fmla="*/ f16 1 f21"/>
                <a:gd name="f24" fmla="*/ f17 1 f21"/>
                <a:gd name="f25" fmla="*/ f16 1 f22"/>
                <a:gd name="f26" fmla="*/ f18 1 f22"/>
                <a:gd name="f27" fmla="*/ f23 f14 1"/>
                <a:gd name="f28" fmla="*/ f24 f14 1"/>
                <a:gd name="f29" fmla="*/ f26 f15 1"/>
                <a:gd name="f30" fmla="*/ f25 f15 1"/>
              </a:gdLst>
              <a:ahLst/>
              <a:cxnLst>
                <a:cxn ang="3cd4">
                  <a:pos x="hc" y="t"/>
                </a:cxn>
                <a:cxn ang="0">
                  <a:pos x="r" y="vc"/>
                </a:cxn>
                <a:cxn ang="cd4">
                  <a:pos x="hc" y="b"/>
                </a:cxn>
                <a:cxn ang="cd2">
                  <a:pos x="l" y="vc"/>
                </a:cxn>
              </a:cxnLst>
              <a:rect l="f27" t="f30" r="f28" b="f29"/>
              <a:pathLst>
                <a:path w="2269442" h="6866466">
                  <a:moveTo>
                    <a:pt x="f5" y="f2"/>
                  </a:moveTo>
                  <a:lnTo>
                    <a:pt x="f2" y="f6"/>
                  </a:lnTo>
                  <a:lnTo>
                    <a:pt x="f7" y="f4"/>
                  </a:lnTo>
                  <a:cubicBezTo>
                    <a:pt x="f8" y="f9"/>
                    <a:pt x="f10" y="f11"/>
                    <a:pt x="f12" y="f13"/>
                  </a:cubicBezTo>
                  <a:lnTo>
                    <a:pt x="f5" y="f2"/>
                  </a:lnTo>
                  <a:close/>
                </a:path>
              </a:pathLst>
            </a:custGeom>
            <a:solidFill>
              <a:srgbClr val="90C226">
                <a:alpha val="30000"/>
              </a:srgbClr>
            </a:solidFill>
            <a:ln cap="flat">
              <a:noFill/>
              <a:prstDash val="solid"/>
            </a:ln>
          </p:spPr>
          <p:txBody>
            <a:bodyPr lIns="0" tIns="0" rIns="0" bIns="0"/>
            <a:lstStyle/>
            <a:p>
              <a:endParaRPr lang="en-US"/>
            </a:p>
          </p:txBody>
        </p:sp>
        <p:sp>
          <p:nvSpPr>
            <p:cNvPr id="6" name="Freeform 19"/>
            <p:cNvSpPr/>
            <p:nvPr/>
          </p:nvSpPr>
          <p:spPr>
            <a:xfrm>
              <a:off x="7943182" y="-9336"/>
              <a:ext cx="2147697" cy="7569010"/>
            </a:xfrm>
            <a:custGeom>
              <a:avLst/>
              <a:gdLst>
                <a:gd name="f0" fmla="val w"/>
                <a:gd name="f1" fmla="val h"/>
                <a:gd name="f2" fmla="val 0"/>
                <a:gd name="f3" fmla="val 1948147"/>
                <a:gd name="f4" fmla="val 6866467"/>
                <a:gd name="f5" fmla="val 1202267"/>
                <a:gd name="f6" fmla="val 1947333"/>
                <a:gd name="f7" fmla="val 1944511"/>
                <a:gd name="f8" fmla="val 4577645"/>
                <a:gd name="f9" fmla="val 1950155"/>
                <a:gd name="f10" fmla="val 2288822"/>
                <a:gd name="f11" fmla="*/ f0 1 1948147"/>
                <a:gd name="f12" fmla="*/ f1 1 6866467"/>
                <a:gd name="f13" fmla="val f2"/>
                <a:gd name="f14" fmla="val f3"/>
                <a:gd name="f15" fmla="val f4"/>
                <a:gd name="f16" fmla="+- f15 0 f13"/>
                <a:gd name="f17" fmla="+- f14 0 f13"/>
                <a:gd name="f18" fmla="*/ f17 1 1948147"/>
                <a:gd name="f19" fmla="*/ f16 1 686646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948147" h="6866467">
                  <a:moveTo>
                    <a:pt x="f2" y="f2"/>
                  </a:moveTo>
                  <a:lnTo>
                    <a:pt x="f5" y="f4"/>
                  </a:lnTo>
                  <a:lnTo>
                    <a:pt x="f6" y="f4"/>
                  </a:lnTo>
                  <a:cubicBezTo>
                    <a:pt x="f7" y="f8"/>
                    <a:pt x="f9" y="f10"/>
                    <a:pt x="f6" y="f2"/>
                  </a:cubicBezTo>
                  <a:lnTo>
                    <a:pt x="f2" y="f2"/>
                  </a:lnTo>
                  <a:close/>
                </a:path>
              </a:pathLst>
            </a:custGeom>
            <a:solidFill>
              <a:srgbClr val="90C226">
                <a:alpha val="20000"/>
              </a:srgbClr>
            </a:solidFill>
            <a:ln cap="flat">
              <a:noFill/>
              <a:prstDash val="solid"/>
            </a:ln>
          </p:spPr>
          <p:txBody>
            <a:bodyPr lIns="0" tIns="0" rIns="0" bIns="0"/>
            <a:lstStyle/>
            <a:p>
              <a:endParaRPr lang="en-US"/>
            </a:p>
          </p:txBody>
        </p:sp>
        <p:sp>
          <p:nvSpPr>
            <p:cNvPr id="7" name="Freeform 20"/>
            <p:cNvSpPr/>
            <p:nvPr/>
          </p:nvSpPr>
          <p:spPr>
            <a:xfrm>
              <a:off x="7317815" y="4321143"/>
              <a:ext cx="2771034" cy="3238530"/>
            </a:xfrm>
            <a:custGeom>
              <a:avLst/>
              <a:gdLst>
                <a:gd name="f0" fmla="val w"/>
                <a:gd name="f1" fmla="val h"/>
                <a:gd name="f2" fmla="val 0"/>
                <a:gd name="f3" fmla="val 3259667"/>
                <a:gd name="f4" fmla="val 3810000"/>
                <a:gd name="f5" fmla="val 3251200"/>
                <a:gd name="f6" fmla="val 3254022"/>
                <a:gd name="f7" fmla="val 1270000"/>
                <a:gd name="f8" fmla="val 3256845"/>
                <a:gd name="f9" fmla="val 2540000"/>
                <a:gd name="f10" fmla="*/ f0 1 3259667"/>
                <a:gd name="f11" fmla="*/ f1 1 3810000"/>
                <a:gd name="f12" fmla="val f2"/>
                <a:gd name="f13" fmla="val f3"/>
                <a:gd name="f14" fmla="val f4"/>
                <a:gd name="f15" fmla="+- f14 0 f12"/>
                <a:gd name="f16" fmla="+- f13 0 f12"/>
                <a:gd name="f17" fmla="*/ f16 1 3259667"/>
                <a:gd name="f18" fmla="*/ f15 1 3810000"/>
                <a:gd name="f19" fmla="*/ f12 1 f17"/>
                <a:gd name="f20" fmla="*/ f13 1 f17"/>
                <a:gd name="f21" fmla="*/ f12 1 f18"/>
                <a:gd name="f22" fmla="*/ f14 1 f18"/>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259667" h="3810000">
                  <a:moveTo>
                    <a:pt x="f2" y="f4"/>
                  </a:moveTo>
                  <a:lnTo>
                    <a:pt x="f5" y="f2"/>
                  </a:lnTo>
                  <a:cubicBezTo>
                    <a:pt x="f6" y="f7"/>
                    <a:pt x="f8" y="f9"/>
                    <a:pt x="f3" y="f4"/>
                  </a:cubicBezTo>
                  <a:lnTo>
                    <a:pt x="f2" y="f4"/>
                  </a:lnTo>
                  <a:close/>
                </a:path>
              </a:pathLst>
            </a:custGeom>
            <a:solidFill>
              <a:srgbClr val="54A021">
                <a:alpha val="72000"/>
              </a:srgbClr>
            </a:solidFill>
            <a:ln cap="flat">
              <a:noFill/>
              <a:prstDash val="solid"/>
            </a:ln>
          </p:spPr>
          <p:txBody>
            <a:bodyPr lIns="0" tIns="0" rIns="0" bIns="0"/>
            <a:lstStyle/>
            <a:p>
              <a:endParaRPr lang="en-US"/>
            </a:p>
          </p:txBody>
        </p:sp>
        <p:sp>
          <p:nvSpPr>
            <p:cNvPr id="8" name="Freeform 21"/>
            <p:cNvSpPr/>
            <p:nvPr/>
          </p:nvSpPr>
          <p:spPr>
            <a:xfrm>
              <a:off x="7728508" y="-9336"/>
              <a:ext cx="2362370" cy="7569010"/>
            </a:xfrm>
            <a:custGeom>
              <a:avLst/>
              <a:gdLst>
                <a:gd name="f0" fmla="val w"/>
                <a:gd name="f1" fmla="val h"/>
                <a:gd name="f2" fmla="val 0"/>
                <a:gd name="f3" fmla="val 2853267"/>
                <a:gd name="f4" fmla="val 6866467"/>
                <a:gd name="f5" fmla="val 2472267"/>
                <a:gd name="f6" fmla="val 6858000"/>
                <a:gd name="f7" fmla="*/ f0 1 2853267"/>
                <a:gd name="f8" fmla="*/ f1 1 6866467"/>
                <a:gd name="f9" fmla="val f2"/>
                <a:gd name="f10" fmla="val f3"/>
                <a:gd name="f11" fmla="val f4"/>
                <a:gd name="f12" fmla="+- f11 0 f9"/>
                <a:gd name="f13" fmla="+- f10 0 f9"/>
                <a:gd name="f14" fmla="*/ f13 1 2853267"/>
                <a:gd name="f15" fmla="*/ f12 1 6866467"/>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2853267" h="6866467">
                  <a:moveTo>
                    <a:pt x="f2" y="f2"/>
                  </a:moveTo>
                  <a:lnTo>
                    <a:pt x="f5" y="f4"/>
                  </a:lnTo>
                  <a:lnTo>
                    <a:pt x="f3" y="f6"/>
                  </a:lnTo>
                  <a:lnTo>
                    <a:pt x="f3" y="f2"/>
                  </a:lnTo>
                  <a:lnTo>
                    <a:pt x="f2" y="f2"/>
                  </a:lnTo>
                  <a:close/>
                </a:path>
              </a:pathLst>
            </a:custGeom>
            <a:solidFill>
              <a:srgbClr val="3F7819">
                <a:alpha val="70000"/>
              </a:srgbClr>
            </a:solidFill>
            <a:ln cap="flat">
              <a:noFill/>
              <a:prstDash val="solid"/>
            </a:ln>
          </p:spPr>
          <p:txBody>
            <a:bodyPr lIns="0" tIns="0" rIns="0" bIns="0"/>
            <a:lstStyle/>
            <a:p>
              <a:endParaRPr lang="en-US"/>
            </a:p>
          </p:txBody>
        </p:sp>
        <p:sp>
          <p:nvSpPr>
            <p:cNvPr id="9" name="Freeform 22"/>
            <p:cNvSpPr/>
            <p:nvPr/>
          </p:nvSpPr>
          <p:spPr>
            <a:xfrm>
              <a:off x="9145517" y="-9336"/>
              <a:ext cx="945370" cy="7569010"/>
            </a:xfrm>
            <a:custGeom>
              <a:avLst/>
              <a:gdLst>
                <a:gd name="f0" fmla="val w"/>
                <a:gd name="f1" fmla="val h"/>
                <a:gd name="f2" fmla="val 0"/>
                <a:gd name="f3" fmla="val 1286933"/>
                <a:gd name="f4" fmla="val 6866467"/>
                <a:gd name="f5" fmla="val 1016000"/>
                <a:gd name="f6" fmla="val 1284111"/>
                <a:gd name="f7" fmla="val 4577645"/>
                <a:gd name="f8" fmla="val 1281288"/>
                <a:gd name="f9" fmla="val 2288822"/>
                <a:gd name="f10" fmla="val 1278466"/>
                <a:gd name="f11" fmla="*/ f0 1 1286933"/>
                <a:gd name="f12" fmla="*/ f1 1 6866467"/>
                <a:gd name="f13" fmla="val f2"/>
                <a:gd name="f14" fmla="val f3"/>
                <a:gd name="f15" fmla="val f4"/>
                <a:gd name="f16" fmla="+- f15 0 f13"/>
                <a:gd name="f17" fmla="+- f14 0 f13"/>
                <a:gd name="f18" fmla="*/ f17 1 1286933"/>
                <a:gd name="f19" fmla="*/ f16 1 686646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286933" h="6866467">
                  <a:moveTo>
                    <a:pt x="f5" y="f2"/>
                  </a:moveTo>
                  <a:lnTo>
                    <a:pt x="f2" y="f4"/>
                  </a:lnTo>
                  <a:lnTo>
                    <a:pt x="f3" y="f4"/>
                  </a:lnTo>
                  <a:cubicBezTo>
                    <a:pt x="f6" y="f7"/>
                    <a:pt x="f8" y="f9"/>
                    <a:pt x="f10" y="f2"/>
                  </a:cubicBezTo>
                  <a:lnTo>
                    <a:pt x="f5" y="f2"/>
                  </a:lnTo>
                  <a:close/>
                </a:path>
              </a:pathLst>
            </a:custGeom>
            <a:solidFill>
              <a:srgbClr val="C0E474">
                <a:alpha val="70000"/>
              </a:srgbClr>
            </a:solidFill>
            <a:ln cap="flat">
              <a:noFill/>
              <a:prstDash val="solid"/>
            </a:ln>
          </p:spPr>
          <p:txBody>
            <a:bodyPr lIns="0" tIns="0" rIns="0" bIns="0"/>
            <a:lstStyle/>
            <a:p>
              <a:endParaRPr lang="en-US"/>
            </a:p>
          </p:txBody>
        </p:sp>
        <p:sp>
          <p:nvSpPr>
            <p:cNvPr id="10" name="Freeform 23"/>
            <p:cNvSpPr/>
            <p:nvPr/>
          </p:nvSpPr>
          <p:spPr>
            <a:xfrm>
              <a:off x="8904582" y="-9336"/>
              <a:ext cx="1176037" cy="7569010"/>
            </a:xfrm>
            <a:custGeom>
              <a:avLst/>
              <a:gdLst>
                <a:gd name="f0" fmla="val w"/>
                <a:gd name="f1" fmla="val h"/>
                <a:gd name="f2" fmla="val 0"/>
                <a:gd name="f3" fmla="val 1270244"/>
                <a:gd name="f4" fmla="val 6866467"/>
                <a:gd name="f5" fmla="val 1117600"/>
                <a:gd name="f6" fmla="val 1270000"/>
                <a:gd name="f7" fmla="val 1272822"/>
                <a:gd name="f8" fmla="val 4574822"/>
                <a:gd name="f9" fmla="val 1250245"/>
                <a:gd name="f10" fmla="val 2291645"/>
                <a:gd name="f11" fmla="val 1253067"/>
                <a:gd name="f12" fmla="*/ f0 1 1270244"/>
                <a:gd name="f13" fmla="*/ f1 1 6866467"/>
                <a:gd name="f14" fmla="val f2"/>
                <a:gd name="f15" fmla="val f3"/>
                <a:gd name="f16" fmla="val f4"/>
                <a:gd name="f17" fmla="+- f16 0 f14"/>
                <a:gd name="f18" fmla="+- f15 0 f14"/>
                <a:gd name="f19" fmla="*/ f18 1 1270244"/>
                <a:gd name="f20" fmla="*/ f17 1 6866467"/>
                <a:gd name="f21" fmla="*/ f14 1 f19"/>
                <a:gd name="f22" fmla="*/ f15 1 f19"/>
                <a:gd name="f23" fmla="*/ f14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1270244" h="6866467">
                  <a:moveTo>
                    <a:pt x="f2" y="f2"/>
                  </a:moveTo>
                  <a:lnTo>
                    <a:pt x="f5" y="f4"/>
                  </a:lnTo>
                  <a:lnTo>
                    <a:pt x="f6" y="f4"/>
                  </a:lnTo>
                  <a:cubicBezTo>
                    <a:pt x="f7" y="f8"/>
                    <a:pt x="f9" y="f10"/>
                    <a:pt x="f11" y="f2"/>
                  </a:cubicBezTo>
                  <a:lnTo>
                    <a:pt x="f2" y="f2"/>
                  </a:lnTo>
                  <a:close/>
                </a:path>
              </a:pathLst>
            </a:custGeom>
            <a:solidFill>
              <a:srgbClr val="90C226">
                <a:alpha val="65000"/>
              </a:srgbClr>
            </a:solidFill>
            <a:ln cap="flat">
              <a:noFill/>
              <a:prstDash val="solid"/>
            </a:ln>
          </p:spPr>
          <p:txBody>
            <a:bodyPr lIns="0" tIns="0" rIns="0" bIns="0"/>
            <a:lstStyle/>
            <a:p>
              <a:endParaRPr lang="en-US"/>
            </a:p>
          </p:txBody>
        </p:sp>
        <p:sp>
          <p:nvSpPr>
            <p:cNvPr id="11" name="Freeform 24"/>
            <p:cNvSpPr/>
            <p:nvPr/>
          </p:nvSpPr>
          <p:spPr>
            <a:xfrm>
              <a:off x="8885919" y="5394438"/>
              <a:ext cx="1206157" cy="2165244"/>
            </a:xfrm>
            <a:custGeom>
              <a:avLst/>
              <a:gdLst>
                <a:gd name="f0" fmla="val w"/>
                <a:gd name="f1" fmla="val h"/>
                <a:gd name="f2" fmla="val 0"/>
                <a:gd name="f3" fmla="val 1820333"/>
                <a:gd name="f4" fmla="val 3268133"/>
                <a:gd name="f5" fmla="val 1811866"/>
                <a:gd name="f6" fmla="val 1814688"/>
                <a:gd name="f7" fmla="val 1086555"/>
                <a:gd name="f8" fmla="val 1817511"/>
                <a:gd name="f9" fmla="val 2173111"/>
                <a:gd name="f10" fmla="val 3259666"/>
                <a:gd name="f11" fmla="*/ f0 1 1820333"/>
                <a:gd name="f12" fmla="*/ f1 1 3268133"/>
                <a:gd name="f13" fmla="val f2"/>
                <a:gd name="f14" fmla="val f3"/>
                <a:gd name="f15" fmla="val f4"/>
                <a:gd name="f16" fmla="+- f15 0 f13"/>
                <a:gd name="f17" fmla="+- f14 0 f13"/>
                <a:gd name="f18" fmla="*/ f17 1 1820333"/>
                <a:gd name="f19" fmla="*/ f16 1 3268133"/>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820333" h="3268133">
                  <a:moveTo>
                    <a:pt x="f2" y="f4"/>
                  </a:moveTo>
                  <a:lnTo>
                    <a:pt x="f5" y="f2"/>
                  </a:lnTo>
                  <a:cubicBezTo>
                    <a:pt x="f6" y="f7"/>
                    <a:pt x="f8" y="f9"/>
                    <a:pt x="f3" y="f10"/>
                  </a:cubicBezTo>
                  <a:lnTo>
                    <a:pt x="f2" y="f4"/>
                  </a:lnTo>
                  <a:close/>
                </a:path>
              </a:pathLst>
            </a:custGeom>
            <a:solidFill>
              <a:srgbClr val="90C226">
                <a:alpha val="80000"/>
              </a:srgbClr>
            </a:solidFill>
            <a:ln cap="flat">
              <a:noFill/>
              <a:prstDash val="solid"/>
            </a:ln>
          </p:spPr>
          <p:txBody>
            <a:bodyPr lIns="0" tIns="0" rIns="0" bIns="0"/>
            <a:lstStyle/>
            <a:p>
              <a:endParaRPr lang="en-US"/>
            </a:p>
          </p:txBody>
        </p:sp>
        <p:sp>
          <p:nvSpPr>
            <p:cNvPr id="12" name="Freeform 27"/>
            <p:cNvSpPr/>
            <p:nvPr/>
          </p:nvSpPr>
          <p:spPr>
            <a:xfrm>
              <a:off x="-9336" y="-9336"/>
              <a:ext cx="952054" cy="6281068"/>
            </a:xfrm>
            <a:custGeom>
              <a:avLst/>
              <a:gdLst>
                <a:gd name="f0" fmla="val w"/>
                <a:gd name="f1" fmla="val h"/>
                <a:gd name="f2" fmla="val 0"/>
                <a:gd name="f3" fmla="val 863600"/>
                <a:gd name="f4" fmla="val 5698067"/>
                <a:gd name="f5" fmla="val 8467"/>
                <a:gd name="f6" fmla="val 16934"/>
                <a:gd name="f7" fmla="*/ f0 1 863600"/>
                <a:gd name="f8" fmla="*/ f1 1 5698067"/>
                <a:gd name="f9" fmla="val f2"/>
                <a:gd name="f10" fmla="val f3"/>
                <a:gd name="f11" fmla="val f4"/>
                <a:gd name="f12" fmla="+- f11 0 f9"/>
                <a:gd name="f13" fmla="+- f10 0 f9"/>
                <a:gd name="f14" fmla="*/ f13 1 863600"/>
                <a:gd name="f15" fmla="*/ f12 1 5698067"/>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863600" h="5698067">
                  <a:moveTo>
                    <a:pt x="f2" y="f5"/>
                  </a:moveTo>
                  <a:lnTo>
                    <a:pt x="f3" y="f2"/>
                  </a:lnTo>
                  <a:lnTo>
                    <a:pt x="f3" y="f6"/>
                  </a:lnTo>
                  <a:lnTo>
                    <a:pt x="f2" y="f4"/>
                  </a:lnTo>
                  <a:lnTo>
                    <a:pt x="f2" y="f5"/>
                  </a:lnTo>
                  <a:close/>
                </a:path>
              </a:pathLst>
            </a:custGeom>
            <a:solidFill>
              <a:srgbClr val="90C226">
                <a:alpha val="85000"/>
              </a:srgbClr>
            </a:solidFill>
            <a:ln cap="flat">
              <a:noFill/>
              <a:prstDash val="solid"/>
            </a:ln>
          </p:spPr>
          <p:txBody>
            <a:bodyPr lIns="0" tIns="0" rIns="0" bIns="0"/>
            <a:lstStyle/>
            <a:p>
              <a:endParaRPr lang="en-US"/>
            </a:p>
          </p:txBody>
        </p:sp>
      </p:grpSp>
      <p:sp>
        <p:nvSpPr>
          <p:cNvPr id="13" name="Title 1"/>
          <p:cNvSpPr txBox="1">
            <a:spLocks noGrp="1"/>
          </p:cNvSpPr>
          <p:nvPr>
            <p:ph type="ctrTitle"/>
          </p:nvPr>
        </p:nvSpPr>
        <p:spPr>
          <a:xfrm>
            <a:off x="1246400" y="2650552"/>
            <a:ext cx="6423550" cy="1814745"/>
          </a:xfrm>
        </p:spPr>
        <p:txBody>
          <a:bodyPr anchor="b">
            <a:noAutofit/>
          </a:bodyPr>
          <a:lstStyle>
            <a:lvl1pPr algn="r">
              <a:defRPr sz="5952"/>
            </a:lvl1pPr>
          </a:lstStyle>
          <a:p>
            <a:pPr lvl="0"/>
            <a:r>
              <a:rPr lang="en-US"/>
              <a:t>Click to edit Master title style</a:t>
            </a:r>
          </a:p>
        </p:txBody>
      </p:sp>
      <p:sp>
        <p:nvSpPr>
          <p:cNvPr id="14" name="Subtitle 2"/>
          <p:cNvSpPr txBox="1">
            <a:spLocks noGrp="1"/>
          </p:cNvSpPr>
          <p:nvPr>
            <p:ph type="subTitle" idx="1"/>
          </p:nvPr>
        </p:nvSpPr>
        <p:spPr>
          <a:xfrm>
            <a:off x="1246400" y="4465298"/>
            <a:ext cx="6423550" cy="1209129"/>
          </a:xfrm>
        </p:spPr>
        <p:txBody>
          <a:bodyPr/>
          <a:lstStyle>
            <a:lvl1pPr marL="0" indent="0" algn="r">
              <a:buNone/>
              <a:defRPr>
                <a:solidFill>
                  <a:srgbClr val="7F7F7F"/>
                </a:solidFill>
              </a:defRPr>
            </a:lvl1pPr>
          </a:lstStyle>
          <a:p>
            <a:pPr lvl="0"/>
            <a:r>
              <a:rPr lang="en-US"/>
              <a:t>Click to edit Master subtitle style</a:t>
            </a:r>
          </a:p>
        </p:txBody>
      </p:sp>
      <p:sp>
        <p:nvSpPr>
          <p:cNvPr id="15" name="Date Placeholder 3"/>
          <p:cNvSpPr txBox="1">
            <a:spLocks noGrp="1"/>
          </p:cNvSpPr>
          <p:nvPr>
            <p:ph type="dt" sz="half" idx="7"/>
          </p:nvPr>
        </p:nvSpPr>
        <p:spPr/>
        <p:txBody>
          <a:bodyPr/>
          <a:lstStyle>
            <a:lvl1pPr>
              <a:defRPr/>
            </a:lvl1pPr>
          </a:lstStyle>
          <a:p>
            <a:pPr lvl="0"/>
            <a:endParaRPr lang="en-US"/>
          </a:p>
        </p:txBody>
      </p:sp>
      <p:sp>
        <p:nvSpPr>
          <p:cNvPr id="16" name="Footer Placeholder 4"/>
          <p:cNvSpPr txBox="1">
            <a:spLocks noGrp="1"/>
          </p:cNvSpPr>
          <p:nvPr>
            <p:ph type="ftr" sz="quarter" idx="9"/>
          </p:nvPr>
        </p:nvSpPr>
        <p:spPr/>
        <p:txBody>
          <a:bodyPr/>
          <a:lstStyle>
            <a:lvl1pPr>
              <a:defRPr/>
            </a:lvl1pPr>
          </a:lstStyle>
          <a:p>
            <a:pPr lvl="0"/>
            <a:endParaRPr lang="en-US"/>
          </a:p>
        </p:txBody>
      </p:sp>
      <p:sp>
        <p:nvSpPr>
          <p:cNvPr id="17" name="Slide Number Placeholder 5"/>
          <p:cNvSpPr txBox="1">
            <a:spLocks noGrp="1"/>
          </p:cNvSpPr>
          <p:nvPr>
            <p:ph type="sldNum" sz="quarter" idx="8"/>
          </p:nvPr>
        </p:nvSpPr>
        <p:spPr/>
        <p:txBody>
          <a:bodyPr/>
          <a:lstStyle>
            <a:lvl1pPr>
              <a:defRPr/>
            </a:lvl1pPr>
          </a:lstStyle>
          <a:p>
            <a:pPr lvl="0"/>
            <a:fld id="{DB214FB1-742B-483F-93F3-5DEAFA0470F7}" type="slidenum">
              <a:t>‹#›</a:t>
            </a:fld>
            <a:endParaRPr lang="en-US"/>
          </a:p>
        </p:txBody>
      </p:sp>
    </p:spTree>
    <p:extLst>
      <p:ext uri="{BB962C8B-B14F-4D97-AF65-F5344CB8AC3E}">
        <p14:creationId xmlns:p14="http://schemas.microsoft.com/office/powerpoint/2010/main" val="1862922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7226D470-05E2-4E9E-87B5-DFAF79EF6C0E}" type="slidenum">
              <a:t>‹#›</a:t>
            </a:fld>
            <a:endParaRPr lang="en-US"/>
          </a:p>
        </p:txBody>
      </p:sp>
    </p:spTree>
    <p:extLst>
      <p:ext uri="{BB962C8B-B14F-4D97-AF65-F5344CB8AC3E}">
        <p14:creationId xmlns:p14="http://schemas.microsoft.com/office/powerpoint/2010/main" val="43594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72038" y="2977204"/>
            <a:ext cx="6997912" cy="2013463"/>
          </a:xfrm>
        </p:spPr>
        <p:txBody>
          <a:bodyPr anchor="b"/>
          <a:lstStyle>
            <a:lvl1pPr>
              <a:defRPr sz="4409"/>
            </a:lvl1pPr>
          </a:lstStyle>
          <a:p>
            <a:pPr lvl="0"/>
            <a:r>
              <a:rPr lang="en-US"/>
              <a:t>Click to edit Master title style</a:t>
            </a:r>
          </a:p>
        </p:txBody>
      </p:sp>
      <p:sp>
        <p:nvSpPr>
          <p:cNvPr id="3" name="Text Placeholder 2"/>
          <p:cNvSpPr txBox="1">
            <a:spLocks noGrp="1"/>
          </p:cNvSpPr>
          <p:nvPr>
            <p:ph type="body" idx="1"/>
          </p:nvPr>
        </p:nvSpPr>
        <p:spPr>
          <a:xfrm>
            <a:off x="672038" y="4990676"/>
            <a:ext cx="6997912" cy="948433"/>
          </a:xfrm>
        </p:spPr>
        <p:txBody>
          <a:bodyPr/>
          <a:lstStyle>
            <a:lvl1pPr marL="0" indent="0">
              <a:buNone/>
              <a:defRPr sz="2205">
                <a:solidFill>
                  <a:srgbClr val="7F7F7F"/>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4FEA273B-DA97-48FF-8743-A1C8EAA8DBAA}" type="slidenum">
              <a:t>‹#›</a:t>
            </a:fld>
            <a:endParaRPr lang="en-US"/>
          </a:p>
        </p:txBody>
      </p:sp>
    </p:spTree>
    <p:extLst>
      <p:ext uri="{BB962C8B-B14F-4D97-AF65-F5344CB8AC3E}">
        <p14:creationId xmlns:p14="http://schemas.microsoft.com/office/powerpoint/2010/main" val="157925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672038" y="2381646"/>
            <a:ext cx="3404430" cy="42778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265529" y="2381655"/>
            <a:ext cx="3404430" cy="427783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A9941566-5D6C-4B2A-98C3-B3E2939E1B94}" type="slidenum">
              <a:t>‹#›</a:t>
            </a:fld>
            <a:endParaRPr lang="en-US"/>
          </a:p>
        </p:txBody>
      </p:sp>
    </p:spTree>
    <p:extLst>
      <p:ext uri="{BB962C8B-B14F-4D97-AF65-F5344CB8AC3E}">
        <p14:creationId xmlns:p14="http://schemas.microsoft.com/office/powerpoint/2010/main" val="1837646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672038" y="2382085"/>
            <a:ext cx="3407255" cy="635224"/>
          </a:xfrm>
        </p:spPr>
        <p:txBody>
          <a:bodyPr anchor="b">
            <a:noAutofit/>
          </a:bodyPr>
          <a:lstStyle>
            <a:lvl1pPr marL="0" indent="0">
              <a:buNone/>
              <a:defRPr sz="2646"/>
            </a:lvl1pPr>
          </a:lstStyle>
          <a:p>
            <a:pPr lvl="0"/>
            <a:r>
              <a:rPr lang="en-US"/>
              <a:t>Click to edit Master text styles</a:t>
            </a:r>
          </a:p>
        </p:txBody>
      </p:sp>
      <p:sp>
        <p:nvSpPr>
          <p:cNvPr id="4" name="Content Placeholder 3"/>
          <p:cNvSpPr txBox="1">
            <a:spLocks noGrp="1"/>
          </p:cNvSpPr>
          <p:nvPr>
            <p:ph idx="2"/>
          </p:nvPr>
        </p:nvSpPr>
        <p:spPr>
          <a:xfrm>
            <a:off x="672038" y="3017309"/>
            <a:ext cx="3407255" cy="364217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262704" y="2382085"/>
            <a:ext cx="3407255" cy="635224"/>
          </a:xfrm>
        </p:spPr>
        <p:txBody>
          <a:bodyPr anchor="b">
            <a:noAutofit/>
          </a:bodyPr>
          <a:lstStyle>
            <a:lvl1pPr marL="0" indent="0">
              <a:buNone/>
              <a:defRPr sz="2646"/>
            </a:lvl1pPr>
          </a:lstStyle>
          <a:p>
            <a:pPr lvl="0"/>
            <a:r>
              <a:rPr lang="en-US"/>
              <a:t>Click to edit Master text styles</a:t>
            </a:r>
          </a:p>
        </p:txBody>
      </p:sp>
      <p:sp>
        <p:nvSpPr>
          <p:cNvPr id="6" name="Content Placeholder 5"/>
          <p:cNvSpPr txBox="1">
            <a:spLocks noGrp="1"/>
          </p:cNvSpPr>
          <p:nvPr>
            <p:ph idx="4"/>
          </p:nvPr>
        </p:nvSpPr>
        <p:spPr>
          <a:xfrm>
            <a:off x="4262704" y="3017309"/>
            <a:ext cx="3407255" cy="364217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1112BF4D-CDE4-44DC-8682-2E8916B8CACF}" type="slidenum">
              <a:t>‹#›</a:t>
            </a:fld>
            <a:endParaRPr lang="en-US"/>
          </a:p>
        </p:txBody>
      </p:sp>
    </p:spTree>
    <p:extLst>
      <p:ext uri="{BB962C8B-B14F-4D97-AF65-F5344CB8AC3E}">
        <p14:creationId xmlns:p14="http://schemas.microsoft.com/office/powerpoint/2010/main" val="2974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295C6923-2DEB-48AF-95F3-A710A7BCDB5D}" type="slidenum">
              <a:t>‹#›</a:t>
            </a:fld>
            <a:endParaRPr lang="en-US"/>
          </a:p>
        </p:txBody>
      </p:sp>
    </p:spTree>
    <p:extLst>
      <p:ext uri="{BB962C8B-B14F-4D97-AF65-F5344CB8AC3E}">
        <p14:creationId xmlns:p14="http://schemas.microsoft.com/office/powerpoint/2010/main" val="318655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FDB1256E-7D0C-4506-927E-5C59F3ED34DB}" type="slidenum">
              <a:t>‹#›</a:t>
            </a:fld>
            <a:endParaRPr lang="en-US"/>
          </a:p>
        </p:txBody>
      </p:sp>
    </p:spTree>
    <p:extLst>
      <p:ext uri="{BB962C8B-B14F-4D97-AF65-F5344CB8AC3E}">
        <p14:creationId xmlns:p14="http://schemas.microsoft.com/office/powerpoint/2010/main" val="77487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72038" y="1651936"/>
            <a:ext cx="3075977" cy="1409273"/>
          </a:xfrm>
        </p:spPr>
        <p:txBody>
          <a:bodyPr anchor="b"/>
          <a:lstStyle>
            <a:lvl1pPr>
              <a:defRPr sz="2205"/>
            </a:lvl1pPr>
          </a:lstStyle>
          <a:p>
            <a:pPr lvl="0"/>
            <a:r>
              <a:rPr lang="en-US"/>
              <a:t>Click to edit Master title style</a:t>
            </a:r>
          </a:p>
        </p:txBody>
      </p:sp>
      <p:sp>
        <p:nvSpPr>
          <p:cNvPr id="3" name="Content Placeholder 2"/>
          <p:cNvSpPr txBox="1">
            <a:spLocks noGrp="1"/>
          </p:cNvSpPr>
          <p:nvPr>
            <p:ph idx="1"/>
          </p:nvPr>
        </p:nvSpPr>
        <p:spPr>
          <a:xfrm>
            <a:off x="3937086" y="567613"/>
            <a:ext cx="3732873" cy="609186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72038" y="3061200"/>
            <a:ext cx="3075977" cy="2848877"/>
          </a:xfrm>
        </p:spPr>
        <p:txBody>
          <a:bodyPr/>
          <a:lstStyle>
            <a:lvl1pPr marL="0" indent="0">
              <a:buNone/>
              <a:defRPr sz="1543"/>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9B5DCAA0-BA81-4036-B2DA-683C2F947DE7}" type="slidenum">
              <a:t>‹#›</a:t>
            </a:fld>
            <a:endParaRPr lang="en-US"/>
          </a:p>
        </p:txBody>
      </p:sp>
    </p:spTree>
    <p:extLst>
      <p:ext uri="{BB962C8B-B14F-4D97-AF65-F5344CB8AC3E}">
        <p14:creationId xmlns:p14="http://schemas.microsoft.com/office/powerpoint/2010/main" val="1339202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5647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72038" y="5291769"/>
            <a:ext cx="6997912" cy="624727"/>
          </a:xfrm>
        </p:spPr>
        <p:txBody>
          <a:bodyPr anchor="b"/>
          <a:lstStyle>
            <a:lvl1pPr>
              <a:defRPr sz="2646"/>
            </a:lvl1pPr>
          </a:lstStyle>
          <a:p>
            <a:pPr lvl="0"/>
            <a:r>
              <a:rPr lang="en-US"/>
              <a:t>Click to edit Master title style</a:t>
            </a:r>
          </a:p>
        </p:txBody>
      </p:sp>
      <p:sp>
        <p:nvSpPr>
          <p:cNvPr id="3" name="Picture Placeholder 2"/>
          <p:cNvSpPr txBox="1">
            <a:spLocks noGrp="1"/>
          </p:cNvSpPr>
          <p:nvPr>
            <p:ph type="pic" idx="1"/>
          </p:nvPr>
        </p:nvSpPr>
        <p:spPr>
          <a:xfrm>
            <a:off x="672038" y="671974"/>
            <a:ext cx="6997912" cy="4239194"/>
          </a:xfrm>
        </p:spPr>
        <p:txBody>
          <a:bodyPr anchorCtr="1"/>
          <a:lstStyle>
            <a:lvl1pPr marL="0" indent="0" algn="ctr">
              <a:buNone/>
              <a:defRPr sz="1764"/>
            </a:lvl1pPr>
          </a:lstStyle>
          <a:p>
            <a:pPr lvl="0"/>
            <a:r>
              <a:rPr lang="en-US"/>
              <a:t>Click icon to add picture</a:t>
            </a:r>
          </a:p>
        </p:txBody>
      </p:sp>
      <p:sp>
        <p:nvSpPr>
          <p:cNvPr id="4" name="Text Placeholder 3"/>
          <p:cNvSpPr txBox="1">
            <a:spLocks noGrp="1"/>
          </p:cNvSpPr>
          <p:nvPr>
            <p:ph type="body" idx="2"/>
          </p:nvPr>
        </p:nvSpPr>
        <p:spPr>
          <a:xfrm>
            <a:off x="672038" y="5916497"/>
            <a:ext cx="6997912" cy="742986"/>
          </a:xfrm>
        </p:spPr>
        <p:txBody>
          <a:bodyPr/>
          <a:lstStyle>
            <a:lvl1pPr marL="0" indent="0">
              <a:buNone/>
              <a:defRPr sz="1323"/>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B58537C0-48FC-43F7-8BA5-591815C8E3DE}" type="slidenum">
              <a:t>‹#›</a:t>
            </a:fld>
            <a:endParaRPr lang="en-US"/>
          </a:p>
        </p:txBody>
      </p:sp>
    </p:spTree>
    <p:extLst>
      <p:ext uri="{BB962C8B-B14F-4D97-AF65-F5344CB8AC3E}">
        <p14:creationId xmlns:p14="http://schemas.microsoft.com/office/powerpoint/2010/main" val="341643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72038" y="671974"/>
            <a:ext cx="6997912" cy="3751838"/>
          </a:xfrm>
        </p:spPr>
        <p:txBody>
          <a:bodyPr anchor="ctr"/>
          <a:lstStyle>
            <a:lvl1pPr>
              <a:defRPr sz="4850"/>
            </a:lvl1pPr>
          </a:lstStyle>
          <a:p>
            <a:pPr lvl="0"/>
            <a:r>
              <a:rPr lang="en-US"/>
              <a:t>Click to edit Master title style</a:t>
            </a:r>
          </a:p>
        </p:txBody>
      </p:sp>
      <p:sp>
        <p:nvSpPr>
          <p:cNvPr id="3" name="Text Placeholder 2"/>
          <p:cNvSpPr txBox="1">
            <a:spLocks noGrp="1"/>
          </p:cNvSpPr>
          <p:nvPr>
            <p:ph type="body" idx="4294967295"/>
          </p:nvPr>
        </p:nvSpPr>
        <p:spPr>
          <a:xfrm>
            <a:off x="672038" y="4927783"/>
            <a:ext cx="6997912" cy="1731690"/>
          </a:xfrm>
        </p:spPr>
        <p:txBody>
          <a:bodyPr anchor="ctr"/>
          <a:lstStyle>
            <a:lvl1pPr marL="0" indent="0">
              <a:buNone/>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36D71812-2061-4C03-8148-5E9A01FBE4BE}" type="slidenum">
              <a:t>‹#›</a:t>
            </a:fld>
            <a:endParaRPr lang="en-US"/>
          </a:p>
        </p:txBody>
      </p:sp>
    </p:spTree>
    <p:extLst>
      <p:ext uri="{BB962C8B-B14F-4D97-AF65-F5344CB8AC3E}">
        <p14:creationId xmlns:p14="http://schemas.microsoft.com/office/powerpoint/2010/main" val="58623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54259" y="671974"/>
            <a:ext cx="6694157" cy="3331854"/>
          </a:xfrm>
        </p:spPr>
        <p:txBody>
          <a:bodyPr anchor="ctr"/>
          <a:lstStyle>
            <a:lvl1pPr>
              <a:defRPr sz="4850"/>
            </a:lvl1pPr>
          </a:lstStyle>
          <a:p>
            <a:pPr lvl="0"/>
            <a:r>
              <a:rPr lang="en-US"/>
              <a:t>Click to edit Master title style</a:t>
            </a:r>
          </a:p>
        </p:txBody>
      </p:sp>
      <p:sp>
        <p:nvSpPr>
          <p:cNvPr id="3" name="Text Placeholder 9"/>
          <p:cNvSpPr txBox="1">
            <a:spLocks noGrp="1"/>
          </p:cNvSpPr>
          <p:nvPr>
            <p:ph type="body" idx="4294967295"/>
          </p:nvPr>
        </p:nvSpPr>
        <p:spPr>
          <a:xfrm>
            <a:off x="1213856" y="4003828"/>
            <a:ext cx="5974954" cy="419983"/>
          </a:xfrm>
        </p:spPr>
        <p:txBody>
          <a:bodyPr anchor="ctr">
            <a:noAutofit/>
          </a:bodyPr>
          <a:lstStyle>
            <a:lvl1pPr marL="0" indent="0">
              <a:buNone/>
              <a:defRPr sz="1764">
                <a:solidFill>
                  <a:srgbClr val="7F7F7F"/>
                </a:solidFill>
              </a:defRPr>
            </a:lvl1pPr>
          </a:lstStyle>
          <a:p>
            <a:pPr lvl="0"/>
            <a:r>
              <a:rPr lang="en-US"/>
              <a:t>Click to edit Master text styles</a:t>
            </a:r>
          </a:p>
        </p:txBody>
      </p:sp>
      <p:sp>
        <p:nvSpPr>
          <p:cNvPr id="4" name="Text Placeholder 2"/>
          <p:cNvSpPr txBox="1">
            <a:spLocks noGrp="1"/>
          </p:cNvSpPr>
          <p:nvPr>
            <p:ph type="body" idx="4294967295"/>
          </p:nvPr>
        </p:nvSpPr>
        <p:spPr>
          <a:xfrm>
            <a:off x="672038" y="4927783"/>
            <a:ext cx="6997912" cy="1731690"/>
          </a:xfrm>
        </p:spPr>
        <p:txBody>
          <a:bodyPr anchor="ctr"/>
          <a:lstStyle>
            <a:lvl1pPr marL="0" indent="0">
              <a:buNone/>
              <a:defRPr/>
            </a:lvl1pPr>
          </a:lstStyle>
          <a:p>
            <a:pPr lvl="0"/>
            <a:r>
              <a:rPr lang="en-US"/>
              <a:t>Click to edit Master text styles</a:t>
            </a:r>
          </a:p>
        </p:txBody>
      </p:sp>
      <p:sp>
        <p:nvSpPr>
          <p:cNvPr id="5" name="Date Placeholder 3"/>
          <p:cNvSpPr txBox="1">
            <a:spLocks noGrp="1"/>
          </p:cNvSpPr>
          <p:nvPr>
            <p:ph type="dt" sz="half" idx="7"/>
          </p:nvPr>
        </p:nvSpPr>
        <p:spPr/>
        <p:txBody>
          <a:bodyPr/>
          <a:lstStyle>
            <a:lvl1pPr>
              <a:defRPr/>
            </a:lvl1pPr>
          </a:lstStyle>
          <a:p>
            <a:pPr lvl="0"/>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E5C24AAD-D05F-42E4-B423-D87D31A0EB21}" type="slidenum">
              <a:t>‹#›</a:t>
            </a:fld>
            <a:endParaRPr lang="en-US"/>
          </a:p>
        </p:txBody>
      </p:sp>
      <p:sp>
        <p:nvSpPr>
          <p:cNvPr id="8" name="TextBox 23"/>
          <p:cNvSpPr txBox="1"/>
          <p:nvPr/>
        </p:nvSpPr>
        <p:spPr>
          <a:xfrm>
            <a:off x="532153" y="871249"/>
            <a:ext cx="504163" cy="644606"/>
          </a:xfrm>
          <a:prstGeom prst="rect">
            <a:avLst/>
          </a:prstGeom>
          <a:noFill/>
          <a:ln cap="flat">
            <a:noFill/>
          </a:ln>
        </p:spPr>
        <p:txBody>
          <a:bodyPr vert="horz" wrap="square" lIns="100794" tIns="50401" rIns="100794" bIns="504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818" b="0" i="0" u="none" strike="noStrike" kern="1200" cap="none" spc="0" baseline="0">
                <a:solidFill>
                  <a:srgbClr val="C0E474"/>
                </a:solidFill>
                <a:uFillTx/>
                <a:latin typeface="Arial"/>
              </a:rPr>
              <a:t>“</a:t>
            </a:r>
          </a:p>
        </p:txBody>
      </p:sp>
      <p:sp>
        <p:nvSpPr>
          <p:cNvPr id="9" name="TextBox 24"/>
          <p:cNvSpPr txBox="1"/>
          <p:nvPr/>
        </p:nvSpPr>
        <p:spPr>
          <a:xfrm>
            <a:off x="7438872" y="3181892"/>
            <a:ext cx="504163" cy="644606"/>
          </a:xfrm>
          <a:prstGeom prst="rect">
            <a:avLst/>
          </a:prstGeom>
          <a:noFill/>
          <a:ln cap="flat">
            <a:noFill/>
          </a:ln>
        </p:spPr>
        <p:txBody>
          <a:bodyPr vert="horz" wrap="square" lIns="100794" tIns="50401" rIns="100794" bIns="504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818" b="0" i="0" u="none" strike="noStrike" kern="1200" cap="none" spc="0" baseline="0">
                <a:solidFill>
                  <a:srgbClr val="C0E474"/>
                </a:solidFill>
                <a:uFillTx/>
                <a:latin typeface="Arial"/>
              </a:rPr>
              <a:t>”</a:t>
            </a:r>
          </a:p>
        </p:txBody>
      </p:sp>
    </p:spTree>
    <p:extLst>
      <p:ext uri="{BB962C8B-B14F-4D97-AF65-F5344CB8AC3E}">
        <p14:creationId xmlns:p14="http://schemas.microsoft.com/office/powerpoint/2010/main" val="3912847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txBox="1">
            <a:spLocks noGrp="1"/>
          </p:cNvSpPr>
          <p:nvPr>
            <p:ph type="title"/>
          </p:nvPr>
        </p:nvSpPr>
        <p:spPr>
          <a:xfrm>
            <a:off x="672038" y="2129655"/>
            <a:ext cx="6997912" cy="2861011"/>
          </a:xfrm>
        </p:spPr>
        <p:txBody>
          <a:bodyPr anchor="b"/>
          <a:lstStyle>
            <a:lvl1pPr>
              <a:defRPr sz="4850"/>
            </a:lvl1pPr>
          </a:lstStyle>
          <a:p>
            <a:pPr lvl="0"/>
            <a:r>
              <a:rPr lang="en-US"/>
              <a:t>Click to edit Master title style</a:t>
            </a:r>
          </a:p>
        </p:txBody>
      </p:sp>
      <p:sp>
        <p:nvSpPr>
          <p:cNvPr id="3" name="Text Placeholder 2"/>
          <p:cNvSpPr txBox="1">
            <a:spLocks noGrp="1"/>
          </p:cNvSpPr>
          <p:nvPr>
            <p:ph type="body" idx="4294967295"/>
          </p:nvPr>
        </p:nvSpPr>
        <p:spPr>
          <a:xfrm>
            <a:off x="672038" y="4990676"/>
            <a:ext cx="6997912" cy="1668807"/>
          </a:xfrm>
        </p:spPr>
        <p:txBody>
          <a:bodyPr/>
          <a:lstStyle>
            <a:lvl1pPr marL="0" indent="0">
              <a:buNone/>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80E535E2-98A7-4DA0-AC88-D80B2D91F32C}" type="slidenum">
              <a:t>‹#›</a:t>
            </a:fld>
            <a:endParaRPr lang="en-US"/>
          </a:p>
        </p:txBody>
      </p:sp>
    </p:spTree>
    <p:extLst>
      <p:ext uri="{BB962C8B-B14F-4D97-AF65-F5344CB8AC3E}">
        <p14:creationId xmlns:p14="http://schemas.microsoft.com/office/powerpoint/2010/main" val="2673447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txBox="1">
            <a:spLocks noGrp="1"/>
          </p:cNvSpPr>
          <p:nvPr>
            <p:ph type="title"/>
          </p:nvPr>
        </p:nvSpPr>
        <p:spPr>
          <a:xfrm>
            <a:off x="854259" y="671974"/>
            <a:ext cx="6694157" cy="3331854"/>
          </a:xfrm>
        </p:spPr>
        <p:txBody>
          <a:bodyPr anchor="ctr"/>
          <a:lstStyle>
            <a:lvl1pPr>
              <a:defRPr sz="4850"/>
            </a:lvl1pPr>
          </a:lstStyle>
          <a:p>
            <a:pPr lvl="0"/>
            <a:r>
              <a:rPr lang="en-US"/>
              <a:t>Click to edit Master title style</a:t>
            </a:r>
          </a:p>
        </p:txBody>
      </p:sp>
      <p:sp>
        <p:nvSpPr>
          <p:cNvPr id="3" name="Text Placeholder 9"/>
          <p:cNvSpPr txBox="1">
            <a:spLocks noGrp="1"/>
          </p:cNvSpPr>
          <p:nvPr>
            <p:ph type="body" idx="4294967295"/>
          </p:nvPr>
        </p:nvSpPr>
        <p:spPr>
          <a:xfrm>
            <a:off x="672038" y="4423812"/>
            <a:ext cx="6997912" cy="566863"/>
          </a:xfrm>
        </p:spPr>
        <p:txBody>
          <a:bodyPr anchor="b">
            <a:noAutofit/>
          </a:bodyPr>
          <a:lstStyle>
            <a:lvl1pPr marL="0" indent="0">
              <a:buNone/>
              <a:defRPr sz="2646"/>
            </a:lvl1pPr>
          </a:lstStyle>
          <a:p>
            <a:pPr lvl="0"/>
            <a:r>
              <a:rPr lang="en-US"/>
              <a:t>Click to edit Master text styles</a:t>
            </a:r>
          </a:p>
        </p:txBody>
      </p:sp>
      <p:sp>
        <p:nvSpPr>
          <p:cNvPr id="4" name="Text Placeholder 2"/>
          <p:cNvSpPr txBox="1">
            <a:spLocks noGrp="1"/>
          </p:cNvSpPr>
          <p:nvPr>
            <p:ph type="body" idx="4294967295"/>
          </p:nvPr>
        </p:nvSpPr>
        <p:spPr>
          <a:xfrm>
            <a:off x="672038" y="4990676"/>
            <a:ext cx="6997912" cy="1668807"/>
          </a:xfrm>
        </p:spPr>
        <p:txBody>
          <a:bodyPr/>
          <a:lstStyle>
            <a:lvl1pPr marL="0" indent="0">
              <a:buNone/>
              <a:defRPr>
                <a:solidFill>
                  <a:srgbClr val="7F7F7F"/>
                </a:solidFill>
              </a:defRPr>
            </a:lvl1pPr>
          </a:lstStyle>
          <a:p>
            <a:pPr lvl="0"/>
            <a:r>
              <a:rPr lang="en-US"/>
              <a:t>Click to edit Master text styles</a:t>
            </a:r>
          </a:p>
        </p:txBody>
      </p:sp>
      <p:sp>
        <p:nvSpPr>
          <p:cNvPr id="5" name="Date Placeholder 3"/>
          <p:cNvSpPr txBox="1">
            <a:spLocks noGrp="1"/>
          </p:cNvSpPr>
          <p:nvPr>
            <p:ph type="dt" sz="half" idx="7"/>
          </p:nvPr>
        </p:nvSpPr>
        <p:spPr/>
        <p:txBody>
          <a:bodyPr/>
          <a:lstStyle>
            <a:lvl1pPr>
              <a:defRPr/>
            </a:lvl1pPr>
          </a:lstStyle>
          <a:p>
            <a:pPr lvl="0"/>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E2795A71-3104-4B8E-B1FB-46E94773B350}" type="slidenum">
              <a:t>‹#›</a:t>
            </a:fld>
            <a:endParaRPr lang="en-US"/>
          </a:p>
        </p:txBody>
      </p:sp>
      <p:sp>
        <p:nvSpPr>
          <p:cNvPr id="8" name="TextBox 23"/>
          <p:cNvSpPr txBox="1"/>
          <p:nvPr/>
        </p:nvSpPr>
        <p:spPr>
          <a:xfrm>
            <a:off x="532153" y="871249"/>
            <a:ext cx="504163" cy="644606"/>
          </a:xfrm>
          <a:prstGeom prst="rect">
            <a:avLst/>
          </a:prstGeom>
          <a:noFill/>
          <a:ln cap="flat">
            <a:noFill/>
          </a:ln>
        </p:spPr>
        <p:txBody>
          <a:bodyPr vert="horz" wrap="square" lIns="100794" tIns="50401" rIns="100794" bIns="504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818" b="0" i="0" u="none" strike="noStrike" kern="1200" cap="none" spc="0" baseline="0">
                <a:solidFill>
                  <a:srgbClr val="C0E474"/>
                </a:solidFill>
                <a:uFillTx/>
                <a:latin typeface="Arial"/>
              </a:rPr>
              <a:t>“</a:t>
            </a:r>
          </a:p>
        </p:txBody>
      </p:sp>
      <p:sp>
        <p:nvSpPr>
          <p:cNvPr id="9" name="TextBox 24"/>
          <p:cNvSpPr txBox="1"/>
          <p:nvPr/>
        </p:nvSpPr>
        <p:spPr>
          <a:xfrm>
            <a:off x="7438872" y="3181892"/>
            <a:ext cx="504163" cy="644606"/>
          </a:xfrm>
          <a:prstGeom prst="rect">
            <a:avLst/>
          </a:prstGeom>
          <a:noFill/>
          <a:ln cap="flat">
            <a:noFill/>
          </a:ln>
        </p:spPr>
        <p:txBody>
          <a:bodyPr vert="horz" wrap="square" lIns="100794" tIns="50401" rIns="100794" bIns="504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818" b="0" i="0" u="none" strike="noStrike" kern="1200" cap="none" spc="0" baseline="0">
                <a:solidFill>
                  <a:srgbClr val="C0E474"/>
                </a:solidFill>
                <a:uFillTx/>
                <a:latin typeface="Arial"/>
              </a:rPr>
              <a:t>”</a:t>
            </a:r>
          </a:p>
        </p:txBody>
      </p:sp>
    </p:spTree>
    <p:extLst>
      <p:ext uri="{BB962C8B-B14F-4D97-AF65-F5344CB8AC3E}">
        <p14:creationId xmlns:p14="http://schemas.microsoft.com/office/powerpoint/2010/main" val="31221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txBox="1">
            <a:spLocks noGrp="1"/>
          </p:cNvSpPr>
          <p:nvPr>
            <p:ph type="title"/>
          </p:nvPr>
        </p:nvSpPr>
        <p:spPr>
          <a:xfrm>
            <a:off x="678932" y="671974"/>
            <a:ext cx="6991026" cy="3331854"/>
          </a:xfrm>
        </p:spPr>
        <p:txBody>
          <a:bodyPr anchor="ctr"/>
          <a:lstStyle>
            <a:lvl1pPr>
              <a:defRPr sz="4850"/>
            </a:lvl1pPr>
          </a:lstStyle>
          <a:p>
            <a:pPr lvl="0"/>
            <a:r>
              <a:rPr lang="en-US"/>
              <a:t>Click to edit Master title style</a:t>
            </a:r>
          </a:p>
        </p:txBody>
      </p:sp>
      <p:sp>
        <p:nvSpPr>
          <p:cNvPr id="3" name="Text Placeholder 9"/>
          <p:cNvSpPr txBox="1">
            <a:spLocks noGrp="1"/>
          </p:cNvSpPr>
          <p:nvPr>
            <p:ph type="body" idx="4294967295"/>
          </p:nvPr>
        </p:nvSpPr>
        <p:spPr>
          <a:xfrm>
            <a:off x="672038" y="4423812"/>
            <a:ext cx="6997912" cy="566863"/>
          </a:xfrm>
        </p:spPr>
        <p:txBody>
          <a:bodyPr anchor="b">
            <a:noAutofit/>
          </a:bodyPr>
          <a:lstStyle>
            <a:lvl1pPr marL="0" indent="0">
              <a:buNone/>
              <a:defRPr sz="2646">
                <a:solidFill>
                  <a:srgbClr val="90C226"/>
                </a:solidFill>
              </a:defRPr>
            </a:lvl1pPr>
          </a:lstStyle>
          <a:p>
            <a:pPr lvl="0"/>
            <a:r>
              <a:rPr lang="en-US"/>
              <a:t>Click to edit Master text styles</a:t>
            </a:r>
          </a:p>
        </p:txBody>
      </p:sp>
      <p:sp>
        <p:nvSpPr>
          <p:cNvPr id="4" name="Text Placeholder 2"/>
          <p:cNvSpPr txBox="1">
            <a:spLocks noGrp="1"/>
          </p:cNvSpPr>
          <p:nvPr>
            <p:ph type="body" idx="4294967295"/>
          </p:nvPr>
        </p:nvSpPr>
        <p:spPr>
          <a:xfrm>
            <a:off x="672038" y="4990676"/>
            <a:ext cx="6997912" cy="1668807"/>
          </a:xfrm>
        </p:spPr>
        <p:txBody>
          <a:bodyPr/>
          <a:lstStyle>
            <a:lvl1pPr marL="0" indent="0">
              <a:buNone/>
              <a:defRPr>
                <a:solidFill>
                  <a:srgbClr val="7F7F7F"/>
                </a:solidFill>
              </a:defRPr>
            </a:lvl1pPr>
          </a:lstStyle>
          <a:p>
            <a:pPr lvl="0"/>
            <a:r>
              <a:rPr lang="en-US"/>
              <a:t>Click to edit Master text styles</a:t>
            </a:r>
          </a:p>
        </p:txBody>
      </p:sp>
      <p:sp>
        <p:nvSpPr>
          <p:cNvPr id="5" name="Date Placeholder 3"/>
          <p:cNvSpPr txBox="1">
            <a:spLocks noGrp="1"/>
          </p:cNvSpPr>
          <p:nvPr>
            <p:ph type="dt" sz="half" idx="7"/>
          </p:nvPr>
        </p:nvSpPr>
        <p:spPr/>
        <p:txBody>
          <a:bodyPr/>
          <a:lstStyle>
            <a:lvl1pPr>
              <a:defRPr/>
            </a:lvl1pPr>
          </a:lstStyle>
          <a:p>
            <a:pPr lvl="0"/>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C0A4EF75-04BD-46DE-8B87-0AA8531EC6F9}" type="slidenum">
              <a:t>‹#›</a:t>
            </a:fld>
            <a:endParaRPr lang="en-US"/>
          </a:p>
        </p:txBody>
      </p:sp>
    </p:spTree>
    <p:extLst>
      <p:ext uri="{BB962C8B-B14F-4D97-AF65-F5344CB8AC3E}">
        <p14:creationId xmlns:p14="http://schemas.microsoft.com/office/powerpoint/2010/main" val="1350821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5010AA3-46F2-4B87-84A8-20358F808660}" type="slidenum">
              <a:t>‹#›</a:t>
            </a:fld>
            <a:endParaRPr lang="en-US"/>
          </a:p>
        </p:txBody>
      </p:sp>
    </p:spTree>
    <p:extLst>
      <p:ext uri="{BB962C8B-B14F-4D97-AF65-F5344CB8AC3E}">
        <p14:creationId xmlns:p14="http://schemas.microsoft.com/office/powerpoint/2010/main" val="3907419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589568" y="671974"/>
            <a:ext cx="1079074" cy="5788755"/>
          </a:xfrm>
        </p:spPr>
        <p:txBody>
          <a:bodyPr vert="eaVert" anchor="ct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672038" y="671974"/>
            <a:ext cx="5727152" cy="578875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9FA48D33-3768-4C2F-9CAF-5A410AA5509B}" type="slidenum">
              <a:t>‹#›</a:t>
            </a:fld>
            <a:endParaRPr lang="en-US"/>
          </a:p>
        </p:txBody>
      </p:sp>
    </p:spTree>
    <p:extLst>
      <p:ext uri="{BB962C8B-B14F-4D97-AF65-F5344CB8AC3E}">
        <p14:creationId xmlns:p14="http://schemas.microsoft.com/office/powerpoint/2010/main" val="3611220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1"/>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B214FB1-742B-483F-93F3-5DEAFA0470F7}" type="slidenum">
              <a:rPr lang="en-US" smtClean="0"/>
              <a:t>‹#›</a:t>
            </a:fld>
            <a:endParaRPr lang="en-US"/>
          </a:p>
        </p:txBody>
      </p:sp>
    </p:spTree>
    <p:extLst>
      <p:ext uri="{BB962C8B-B14F-4D97-AF65-F5344CB8AC3E}">
        <p14:creationId xmlns:p14="http://schemas.microsoft.com/office/powerpoint/2010/main" val="24365419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226D470-05E2-4E9E-87B5-DFAF79EF6C0E}" type="slidenum">
              <a:rPr lang="en-US" smtClean="0"/>
              <a:t>‹#›</a:t>
            </a:fld>
            <a:endParaRPr lang="en-US"/>
          </a:p>
        </p:txBody>
      </p:sp>
    </p:spTree>
    <p:extLst>
      <p:ext uri="{BB962C8B-B14F-4D97-AF65-F5344CB8AC3E}">
        <p14:creationId xmlns:p14="http://schemas.microsoft.com/office/powerpoint/2010/main" val="416099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391" y="1884358"/>
            <a:ext cx="8694736" cy="3144841"/>
          </a:xfrm>
        </p:spPr>
        <p:txBody>
          <a:bodyPr anchor="b"/>
          <a:lstStyle>
            <a:lvl1pPr>
              <a:defRPr sz="6000"/>
            </a:lvl1pPr>
          </a:lstStyle>
          <a:p>
            <a:pPr lvl="0"/>
            <a:r>
              <a:rPr lang="en-US"/>
              <a:t>Click to edit Master title style</a:t>
            </a:r>
          </a:p>
        </p:txBody>
      </p:sp>
      <p:sp>
        <p:nvSpPr>
          <p:cNvPr id="3" name="Text Placeholder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Tree>
    <p:extLst>
      <p:ext uri="{BB962C8B-B14F-4D97-AF65-F5344CB8AC3E}">
        <p14:creationId xmlns:p14="http://schemas.microsoft.com/office/powerpoint/2010/main" val="169092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1"/>
            </a:lvl1pPr>
          </a:lstStyle>
          <a:p>
            <a:r>
              <a:rPr lang="en-US" smtClean="0"/>
              <a:t>Click to edit Master title style</a:t>
            </a:r>
            <a:endParaRPr lang="en-US"/>
          </a:p>
        </p:txBody>
      </p:sp>
      <p:sp>
        <p:nvSpPr>
          <p:cNvPr id="3" name="Text Placeholder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FEA273B-DA97-48FF-8743-A1C8EAA8DBAA}" type="slidenum">
              <a:rPr lang="en-US" smtClean="0"/>
              <a:t>‹#›</a:t>
            </a:fld>
            <a:endParaRPr lang="en-US"/>
          </a:p>
        </p:txBody>
      </p:sp>
    </p:spTree>
    <p:extLst>
      <p:ext uri="{BB962C8B-B14F-4D97-AF65-F5344CB8AC3E}">
        <p14:creationId xmlns:p14="http://schemas.microsoft.com/office/powerpoint/2010/main" val="14350431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043"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3316"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9941566-5D6C-4B2A-98C3-B3E2939E1B94}" type="slidenum">
              <a:rPr lang="en-US" smtClean="0"/>
              <a:t>‹#›</a:t>
            </a:fld>
            <a:endParaRPr lang="en-US"/>
          </a:p>
        </p:txBody>
      </p:sp>
    </p:spTree>
    <p:extLst>
      <p:ext uri="{BB962C8B-B14F-4D97-AF65-F5344CB8AC3E}">
        <p14:creationId xmlns:p14="http://schemas.microsoft.com/office/powerpoint/2010/main" val="17904927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7" y="1853171"/>
            <a:ext cx="4264576"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112BF4D-CDE4-44DC-8682-2E8916B8CACF}" type="slidenum">
              <a:rPr lang="en-US" smtClean="0"/>
              <a:t>‹#›</a:t>
            </a:fld>
            <a:endParaRPr lang="en-US"/>
          </a:p>
        </p:txBody>
      </p:sp>
    </p:spTree>
    <p:extLst>
      <p:ext uri="{BB962C8B-B14F-4D97-AF65-F5344CB8AC3E}">
        <p14:creationId xmlns:p14="http://schemas.microsoft.com/office/powerpoint/2010/main" val="1594837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95C6923-2DEB-48AF-95F3-A710A7BCDB5D}" type="slidenum">
              <a:rPr lang="en-US" smtClean="0"/>
              <a:t>‹#›</a:t>
            </a:fld>
            <a:endParaRPr lang="en-US"/>
          </a:p>
        </p:txBody>
      </p:sp>
    </p:spTree>
    <p:extLst>
      <p:ext uri="{BB962C8B-B14F-4D97-AF65-F5344CB8AC3E}">
        <p14:creationId xmlns:p14="http://schemas.microsoft.com/office/powerpoint/2010/main" val="2465476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FDB1256E-7D0C-4506-927E-5C59F3ED34DB}" type="slidenum">
              <a:rPr lang="en-US" smtClean="0"/>
              <a:t>‹#›</a:t>
            </a:fld>
            <a:endParaRPr lang="en-US"/>
          </a:p>
        </p:txBody>
      </p:sp>
    </p:spTree>
    <p:extLst>
      <p:ext uri="{BB962C8B-B14F-4D97-AF65-F5344CB8AC3E}">
        <p14:creationId xmlns:p14="http://schemas.microsoft.com/office/powerpoint/2010/main" val="4193156489"/>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Content Placeholder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B5DCAA0-BA81-4036-B2DA-683C2F947DE7}" type="slidenum">
              <a:rPr lang="en-US" smtClean="0"/>
              <a:t>‹#›</a:t>
            </a:fld>
            <a:endParaRPr lang="en-US"/>
          </a:p>
        </p:txBody>
      </p:sp>
    </p:spTree>
    <p:extLst>
      <p:ext uri="{BB962C8B-B14F-4D97-AF65-F5344CB8AC3E}">
        <p14:creationId xmlns:p14="http://schemas.microsoft.com/office/powerpoint/2010/main" val="36944778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Picture Placeholder 2"/>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58537C0-48FC-43F7-8BA5-591815C8E3DE}" type="slidenum">
              <a:rPr lang="en-US" smtClean="0"/>
              <a:t>‹#›</a:t>
            </a:fld>
            <a:endParaRPr lang="en-US"/>
          </a:p>
        </p:txBody>
      </p:sp>
    </p:spTree>
    <p:extLst>
      <p:ext uri="{BB962C8B-B14F-4D97-AF65-F5344CB8AC3E}">
        <p14:creationId xmlns:p14="http://schemas.microsoft.com/office/powerpoint/2010/main" val="3719862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5010AA3-46F2-4B87-84A8-20358F808660}" type="slidenum">
              <a:rPr lang="en-US" smtClean="0"/>
              <a:t>‹#›</a:t>
            </a:fld>
            <a:endParaRPr lang="en-US"/>
          </a:p>
        </p:txBody>
      </p:sp>
    </p:spTree>
    <p:extLst>
      <p:ext uri="{BB962C8B-B14F-4D97-AF65-F5344CB8AC3E}">
        <p14:creationId xmlns:p14="http://schemas.microsoft.com/office/powerpoint/2010/main" val="33406493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7" y="402483"/>
            <a:ext cx="2173635" cy="6406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043" y="402483"/>
            <a:ext cx="6394896" cy="6406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FA48D33-3768-4C2F-9CAF-5A410AA5509B}" type="slidenum">
              <a:rPr lang="en-US" smtClean="0"/>
              <a:t>‹#›</a:t>
            </a:fld>
            <a:endParaRPr lang="en-US"/>
          </a:p>
        </p:txBody>
      </p:sp>
    </p:spTree>
    <p:extLst>
      <p:ext uri="{BB962C8B-B14F-4D97-AF65-F5344CB8AC3E}">
        <p14:creationId xmlns:p14="http://schemas.microsoft.com/office/powerpoint/2010/main" val="16411910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1"/>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B214FB1-742B-483F-93F3-5DEAFA0470F7}" type="slidenum">
              <a:rPr lang="en-US" smtClean="0"/>
              <a:t>‹#›</a:t>
            </a:fld>
            <a:endParaRPr lang="en-US"/>
          </a:p>
        </p:txBody>
      </p:sp>
    </p:spTree>
    <p:extLst>
      <p:ext uri="{BB962C8B-B14F-4D97-AF65-F5344CB8AC3E}">
        <p14:creationId xmlns:p14="http://schemas.microsoft.com/office/powerpoint/2010/main" val="64383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822329" y="2138360"/>
            <a:ext cx="4132265" cy="476249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106988" y="2138360"/>
            <a:ext cx="4133846" cy="476249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0191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226D470-05E2-4E9E-87B5-DFAF79EF6C0E}" type="slidenum">
              <a:rPr lang="en-US" smtClean="0"/>
              <a:t>‹#›</a:t>
            </a:fld>
            <a:endParaRPr lang="en-US"/>
          </a:p>
        </p:txBody>
      </p:sp>
    </p:spTree>
    <p:extLst>
      <p:ext uri="{BB962C8B-B14F-4D97-AF65-F5344CB8AC3E}">
        <p14:creationId xmlns:p14="http://schemas.microsoft.com/office/powerpoint/2010/main" val="9869071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1"/>
            </a:lvl1pPr>
          </a:lstStyle>
          <a:p>
            <a:r>
              <a:rPr lang="en-US" smtClean="0"/>
              <a:t>Click to edit Master title style</a:t>
            </a:r>
            <a:endParaRPr lang="en-US"/>
          </a:p>
        </p:txBody>
      </p:sp>
      <p:sp>
        <p:nvSpPr>
          <p:cNvPr id="3" name="Text Placeholder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FEA273B-DA97-48FF-8743-A1C8EAA8DBAA}" type="slidenum">
              <a:rPr lang="en-US" smtClean="0"/>
              <a:t>‹#›</a:t>
            </a:fld>
            <a:endParaRPr lang="en-US"/>
          </a:p>
        </p:txBody>
      </p:sp>
    </p:spTree>
    <p:extLst>
      <p:ext uri="{BB962C8B-B14F-4D97-AF65-F5344CB8AC3E}">
        <p14:creationId xmlns:p14="http://schemas.microsoft.com/office/powerpoint/2010/main" val="12190608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043"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3316"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9941566-5D6C-4B2A-98C3-B3E2939E1B94}" type="slidenum">
              <a:rPr lang="en-US" smtClean="0"/>
              <a:t>‹#›</a:t>
            </a:fld>
            <a:endParaRPr lang="en-US"/>
          </a:p>
        </p:txBody>
      </p:sp>
    </p:spTree>
    <p:extLst>
      <p:ext uri="{BB962C8B-B14F-4D97-AF65-F5344CB8AC3E}">
        <p14:creationId xmlns:p14="http://schemas.microsoft.com/office/powerpoint/2010/main" val="2755282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7" y="1853171"/>
            <a:ext cx="4264576"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112BF4D-CDE4-44DC-8682-2E8916B8CACF}" type="slidenum">
              <a:rPr lang="en-US" smtClean="0"/>
              <a:t>‹#›</a:t>
            </a:fld>
            <a:endParaRPr lang="en-US"/>
          </a:p>
        </p:txBody>
      </p:sp>
    </p:spTree>
    <p:extLst>
      <p:ext uri="{BB962C8B-B14F-4D97-AF65-F5344CB8AC3E}">
        <p14:creationId xmlns:p14="http://schemas.microsoft.com/office/powerpoint/2010/main" val="18489305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95C6923-2DEB-48AF-95F3-A710A7BCDB5D}" type="slidenum">
              <a:rPr lang="en-US" smtClean="0"/>
              <a:t>‹#›</a:t>
            </a:fld>
            <a:endParaRPr lang="en-US"/>
          </a:p>
        </p:txBody>
      </p:sp>
    </p:spTree>
    <p:extLst>
      <p:ext uri="{BB962C8B-B14F-4D97-AF65-F5344CB8AC3E}">
        <p14:creationId xmlns:p14="http://schemas.microsoft.com/office/powerpoint/2010/main" val="17850615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FDB1256E-7D0C-4506-927E-5C59F3ED34DB}" type="slidenum">
              <a:rPr lang="en-US" smtClean="0"/>
              <a:t>‹#›</a:t>
            </a:fld>
            <a:endParaRPr lang="en-US"/>
          </a:p>
        </p:txBody>
      </p:sp>
    </p:spTree>
    <p:extLst>
      <p:ext uri="{BB962C8B-B14F-4D97-AF65-F5344CB8AC3E}">
        <p14:creationId xmlns:p14="http://schemas.microsoft.com/office/powerpoint/2010/main" val="4221771383"/>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Content Placeholder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B5DCAA0-BA81-4036-B2DA-683C2F947DE7}" type="slidenum">
              <a:rPr lang="en-US" smtClean="0"/>
              <a:t>‹#›</a:t>
            </a:fld>
            <a:endParaRPr lang="en-US"/>
          </a:p>
        </p:txBody>
      </p:sp>
    </p:spTree>
    <p:extLst>
      <p:ext uri="{BB962C8B-B14F-4D97-AF65-F5344CB8AC3E}">
        <p14:creationId xmlns:p14="http://schemas.microsoft.com/office/powerpoint/2010/main" val="19454122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Picture Placeholder 2"/>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58537C0-48FC-43F7-8BA5-591815C8E3DE}" type="slidenum">
              <a:rPr lang="en-US" smtClean="0"/>
              <a:t>‹#›</a:t>
            </a:fld>
            <a:endParaRPr lang="en-US"/>
          </a:p>
        </p:txBody>
      </p:sp>
    </p:spTree>
    <p:extLst>
      <p:ext uri="{BB962C8B-B14F-4D97-AF65-F5344CB8AC3E}">
        <p14:creationId xmlns:p14="http://schemas.microsoft.com/office/powerpoint/2010/main" val="8630728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5010AA3-46F2-4B87-84A8-20358F808660}" type="slidenum">
              <a:rPr lang="en-US" smtClean="0"/>
              <a:t>‹#›</a:t>
            </a:fld>
            <a:endParaRPr lang="en-US"/>
          </a:p>
        </p:txBody>
      </p:sp>
    </p:spTree>
    <p:extLst>
      <p:ext uri="{BB962C8B-B14F-4D97-AF65-F5344CB8AC3E}">
        <p14:creationId xmlns:p14="http://schemas.microsoft.com/office/powerpoint/2010/main" val="16450586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7" y="402483"/>
            <a:ext cx="2173635" cy="6406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043" y="402483"/>
            <a:ext cx="6394896" cy="6406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FA48D33-3768-4C2F-9CAF-5A410AA5509B}" type="slidenum">
              <a:rPr lang="en-US" smtClean="0"/>
              <a:t>‹#›</a:t>
            </a:fld>
            <a:endParaRPr lang="en-US"/>
          </a:p>
        </p:txBody>
      </p:sp>
    </p:spTree>
    <p:extLst>
      <p:ext uri="{BB962C8B-B14F-4D97-AF65-F5344CB8AC3E}">
        <p14:creationId xmlns:p14="http://schemas.microsoft.com/office/powerpoint/2010/main" val="260380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403222"/>
            <a:ext cx="8694736" cy="1460497"/>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7898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2507299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93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sz="3200"/>
            </a:lvl1pPr>
          </a:lstStyle>
          <a:p>
            <a:pPr lvl="0"/>
            <a:r>
              <a:rPr lang="en-US"/>
              <a:t>Click to edit Master title style</a:t>
            </a:r>
          </a:p>
        </p:txBody>
      </p:sp>
      <p:sp>
        <p:nvSpPr>
          <p:cNvPr id="3" name="Content Placeholder 2"/>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Tree>
    <p:extLst>
      <p:ext uri="{BB962C8B-B14F-4D97-AF65-F5344CB8AC3E}">
        <p14:creationId xmlns:p14="http://schemas.microsoft.com/office/powerpoint/2010/main" val="1436297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Tree>
    <p:extLst>
      <p:ext uri="{BB962C8B-B14F-4D97-AF65-F5344CB8AC3E}">
        <p14:creationId xmlns:p14="http://schemas.microsoft.com/office/powerpoint/2010/main" val="1938454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a:lum bright="-50000"/>
            <a:alphaModFix/>
          </a:blip>
          <a:srcRect/>
          <a:stretch>
            <a:fillRect/>
          </a:stretch>
        </p:blipFill>
        <p:spPr>
          <a:xfrm>
            <a:off x="0" y="0"/>
            <a:ext cx="10079998" cy="7560003"/>
          </a:xfrm>
          <a:prstGeom prst="rect">
            <a:avLst/>
          </a:prstGeom>
          <a:noFill/>
          <a:ln cap="flat">
            <a:noFill/>
          </a:ln>
        </p:spPr>
      </p:pic>
      <p:sp>
        <p:nvSpPr>
          <p:cNvPr id="3" name="Title Placeholder 2"/>
          <p:cNvSpPr txBox="1">
            <a:spLocks noGrp="1"/>
          </p:cNvSpPr>
          <p:nvPr>
            <p:ph type="title"/>
          </p:nvPr>
        </p:nvSpPr>
        <p:spPr>
          <a:xfrm>
            <a:off x="740883" y="699479"/>
            <a:ext cx="8607960" cy="1262155"/>
          </a:xfrm>
          <a:prstGeom prst="rect">
            <a:avLst/>
          </a:prstGeom>
          <a:noFill/>
          <a:ln>
            <a:noFill/>
          </a:ln>
        </p:spPr>
        <p:txBody>
          <a:bodyPr vert="horz" wrap="square" lIns="0" tIns="0" rIns="0" bIns="0" anchor="ctr" anchorCtr="1" compatLnSpc="1">
            <a:noAutofit/>
          </a:bodyPr>
          <a:lstStyle/>
          <a:p>
            <a:pPr lvl="0"/>
            <a:endParaRPr lang="en-US"/>
          </a:p>
        </p:txBody>
      </p:sp>
      <p:sp>
        <p:nvSpPr>
          <p:cNvPr id="4" name="Text Placeholder 3"/>
          <p:cNvSpPr txBox="1">
            <a:spLocks noGrp="1"/>
          </p:cNvSpPr>
          <p:nvPr>
            <p:ph type="body" idx="1"/>
          </p:nvPr>
        </p:nvSpPr>
        <p:spPr>
          <a:xfrm>
            <a:off x="822603" y="2137684"/>
            <a:ext cx="8418240" cy="4762798"/>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0">
        <a:lnSpc>
          <a:spcPct val="100000"/>
        </a:lnSpc>
        <a:spcBef>
          <a:spcPts val="0"/>
        </a:spcBef>
        <a:spcAft>
          <a:spcPts val="0"/>
        </a:spcAft>
        <a:buNone/>
        <a:tabLst/>
        <a:defRPr lang="en-US" sz="4000" b="1" i="1" u="none" strike="noStrike" kern="0" cap="none" spc="0" baseline="0">
          <a:solidFill>
            <a:srgbClr val="99284C"/>
          </a:solidFill>
          <a:uFillTx/>
          <a:latin typeface="Albany" pitchFamily="34"/>
          <a:cs typeface="Arial Unicode MS" pitchFamily="2"/>
        </a:defRPr>
      </a:lvl1pPr>
    </p:titleStyle>
    <p:bodyStyle>
      <a:lvl1pPr marL="0" marR="0" lvl="0" indent="0" algn="l" defTabSz="914400" rtl="0" fontAlgn="auto" hangingPunct="0">
        <a:lnSpc>
          <a:spcPct val="100000"/>
        </a:lnSpc>
        <a:spcBef>
          <a:spcPts val="0"/>
        </a:spcBef>
        <a:spcAft>
          <a:spcPts val="0"/>
        </a:spcAft>
        <a:buNone/>
        <a:tabLst/>
        <a:defRPr lang="en-US" sz="3200" b="0" i="0" u="none" strike="noStrike" kern="0" cap="none" spc="0" baseline="0">
          <a:solidFill>
            <a:srgbClr val="333333"/>
          </a:solidFill>
          <a:uFillTx/>
          <a:latin typeface="Albany" pitchFamily="34"/>
          <a:cs typeface="Arial Unicode MS"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16"/>
          <p:cNvGrpSpPr/>
          <p:nvPr/>
        </p:nvGrpSpPr>
        <p:grpSpPr>
          <a:xfrm>
            <a:off x="-9336" y="-9336"/>
            <a:ext cx="10109075" cy="7578346"/>
            <a:chOff x="-9336" y="-9336"/>
            <a:chExt cx="10109075" cy="7578346"/>
          </a:xfrm>
        </p:grpSpPr>
        <p:sp>
          <p:nvSpPr>
            <p:cNvPr id="3" name="Freeform 6"/>
            <p:cNvSpPr/>
            <p:nvPr/>
          </p:nvSpPr>
          <p:spPr>
            <a:xfrm>
              <a:off x="-9336" y="4423812"/>
              <a:ext cx="504035" cy="3145197"/>
            </a:xfrm>
            <a:custGeom>
              <a:avLst/>
              <a:gdLst>
                <a:gd name="f0" fmla="val w"/>
                <a:gd name="f1" fmla="val h"/>
                <a:gd name="f2" fmla="val 0"/>
                <a:gd name="f3" fmla="val 457200"/>
                <a:gd name="f4" fmla="val 2853267"/>
                <a:gd name="f5" fmla="val 2844800"/>
                <a:gd name="f6" fmla="val 2822"/>
                <a:gd name="f7" fmla="val 1905000"/>
                <a:gd name="f8" fmla="val 5645"/>
                <a:gd name="f9" fmla="val 965200"/>
                <a:gd name="f10" fmla="*/ f0 1 457200"/>
                <a:gd name="f11" fmla="*/ f1 1 2853267"/>
                <a:gd name="f12" fmla="val f2"/>
                <a:gd name="f13" fmla="val f3"/>
                <a:gd name="f14" fmla="val f4"/>
                <a:gd name="f15" fmla="+- f14 0 f12"/>
                <a:gd name="f16" fmla="+- f13 0 f12"/>
                <a:gd name="f17" fmla="*/ f16 1 457200"/>
                <a:gd name="f18" fmla="*/ f15 1 2853267"/>
                <a:gd name="f19" fmla="*/ f12 1 f17"/>
                <a:gd name="f20" fmla="*/ f13 1 f17"/>
                <a:gd name="f21" fmla="*/ f12 1 f18"/>
                <a:gd name="f22" fmla="*/ f14 1 f18"/>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57200" h="2853267">
                  <a:moveTo>
                    <a:pt x="f2" y="f2"/>
                  </a:moveTo>
                  <a:lnTo>
                    <a:pt x="f3" y="f4"/>
                  </a:lnTo>
                  <a:lnTo>
                    <a:pt x="f2" y="f5"/>
                  </a:lnTo>
                  <a:cubicBezTo>
                    <a:pt x="f6" y="f7"/>
                    <a:pt x="f8" y="f9"/>
                    <a:pt x="f2" y="f2"/>
                  </a:cubicBezTo>
                  <a:close/>
                </a:path>
              </a:pathLst>
            </a:custGeom>
            <a:solidFill>
              <a:srgbClr val="90C226">
                <a:alpha val="85000"/>
              </a:srgbClr>
            </a:solidFill>
            <a:ln cap="flat">
              <a:noFill/>
              <a:prstDash val="solid"/>
            </a:ln>
          </p:spPr>
          <p:txBody>
            <a:bodyPr lIns="0" tIns="0" rIns="0" bIns="0"/>
            <a:lstStyle/>
            <a:p>
              <a:endParaRPr lang="en-US"/>
            </a:p>
          </p:txBody>
        </p:sp>
        <p:cxnSp>
          <p:nvCxnSpPr>
            <p:cNvPr id="4" name="Straight Connector 7"/>
            <p:cNvCxnSpPr/>
            <p:nvPr/>
          </p:nvCxnSpPr>
          <p:spPr>
            <a:xfrm flipV="1">
              <a:off x="5656386" y="4602833"/>
              <a:ext cx="4434493" cy="2956840"/>
            </a:xfrm>
            <a:prstGeom prst="straightConnector1">
              <a:avLst/>
            </a:prstGeom>
            <a:noFill/>
            <a:ln w="9528" cap="rnd">
              <a:solidFill>
                <a:srgbClr val="D9D9D9"/>
              </a:solidFill>
              <a:prstDash val="solid"/>
              <a:miter/>
            </a:ln>
          </p:spPr>
        </p:cxnSp>
        <p:cxnSp>
          <p:nvCxnSpPr>
            <p:cNvPr id="5" name="Straight Connector 8"/>
            <p:cNvCxnSpPr/>
            <p:nvPr/>
          </p:nvCxnSpPr>
          <p:spPr>
            <a:xfrm>
              <a:off x="7764097" y="0"/>
              <a:ext cx="1344085" cy="7559673"/>
            </a:xfrm>
            <a:prstGeom prst="straightConnector1">
              <a:avLst/>
            </a:prstGeom>
            <a:noFill/>
            <a:ln w="9528" cap="rnd">
              <a:solidFill>
                <a:srgbClr val="BFBFBF"/>
              </a:solidFill>
              <a:prstDash val="solid"/>
              <a:miter/>
            </a:ln>
          </p:spPr>
        </p:cxnSp>
        <p:sp>
          <p:nvSpPr>
            <p:cNvPr id="6" name="Freeform 9"/>
            <p:cNvSpPr/>
            <p:nvPr/>
          </p:nvSpPr>
          <p:spPr>
            <a:xfrm>
              <a:off x="7597841" y="0"/>
              <a:ext cx="2501898" cy="7569010"/>
            </a:xfrm>
            <a:custGeom>
              <a:avLst/>
              <a:gdLst>
                <a:gd name="f0" fmla="val w"/>
                <a:gd name="f1" fmla="val h"/>
                <a:gd name="f2" fmla="val 0"/>
                <a:gd name="f3" fmla="val 2269442"/>
                <a:gd name="f4" fmla="val 6866466"/>
                <a:gd name="f5" fmla="val 2023534"/>
                <a:gd name="f6" fmla="val 6858000"/>
                <a:gd name="f7" fmla="val 2269067"/>
                <a:gd name="f8" fmla="val 2271889"/>
                <a:gd name="f9" fmla="val 4580466"/>
                <a:gd name="f10" fmla="val 2257778"/>
                <a:gd name="f11" fmla="val 2294466"/>
                <a:gd name="f12" fmla="val 2260600"/>
                <a:gd name="f13" fmla="val 8466"/>
                <a:gd name="f14" fmla="*/ f0 1 2269442"/>
                <a:gd name="f15" fmla="*/ f1 1 6866466"/>
                <a:gd name="f16" fmla="val f2"/>
                <a:gd name="f17" fmla="val f3"/>
                <a:gd name="f18" fmla="val f4"/>
                <a:gd name="f19" fmla="+- f18 0 f16"/>
                <a:gd name="f20" fmla="+- f17 0 f16"/>
                <a:gd name="f21" fmla="*/ f20 1 2269442"/>
                <a:gd name="f22" fmla="*/ f19 1 6866466"/>
                <a:gd name="f23" fmla="*/ f16 1 f21"/>
                <a:gd name="f24" fmla="*/ f17 1 f21"/>
                <a:gd name="f25" fmla="*/ f16 1 f22"/>
                <a:gd name="f26" fmla="*/ f18 1 f22"/>
                <a:gd name="f27" fmla="*/ f23 f14 1"/>
                <a:gd name="f28" fmla="*/ f24 f14 1"/>
                <a:gd name="f29" fmla="*/ f26 f15 1"/>
                <a:gd name="f30" fmla="*/ f25 f15 1"/>
              </a:gdLst>
              <a:ahLst/>
              <a:cxnLst>
                <a:cxn ang="3cd4">
                  <a:pos x="hc" y="t"/>
                </a:cxn>
                <a:cxn ang="0">
                  <a:pos x="r" y="vc"/>
                </a:cxn>
                <a:cxn ang="cd4">
                  <a:pos x="hc" y="b"/>
                </a:cxn>
                <a:cxn ang="cd2">
                  <a:pos x="l" y="vc"/>
                </a:cxn>
              </a:cxnLst>
              <a:rect l="f27" t="f30" r="f28" b="f29"/>
              <a:pathLst>
                <a:path w="2269442" h="6866466">
                  <a:moveTo>
                    <a:pt x="f5" y="f2"/>
                  </a:moveTo>
                  <a:lnTo>
                    <a:pt x="f2" y="f6"/>
                  </a:lnTo>
                  <a:lnTo>
                    <a:pt x="f7" y="f4"/>
                  </a:lnTo>
                  <a:cubicBezTo>
                    <a:pt x="f8" y="f9"/>
                    <a:pt x="f10" y="f11"/>
                    <a:pt x="f12" y="f13"/>
                  </a:cubicBezTo>
                  <a:lnTo>
                    <a:pt x="f5" y="f2"/>
                  </a:lnTo>
                  <a:close/>
                </a:path>
              </a:pathLst>
            </a:custGeom>
            <a:solidFill>
              <a:srgbClr val="90C226">
                <a:alpha val="30000"/>
              </a:srgbClr>
            </a:solidFill>
            <a:ln cap="flat">
              <a:noFill/>
              <a:prstDash val="solid"/>
            </a:ln>
          </p:spPr>
          <p:txBody>
            <a:bodyPr lIns="0" tIns="0" rIns="0" bIns="0"/>
            <a:lstStyle/>
            <a:p>
              <a:endParaRPr lang="en-US"/>
            </a:p>
          </p:txBody>
        </p:sp>
        <p:sp>
          <p:nvSpPr>
            <p:cNvPr id="7" name="Freeform 10"/>
            <p:cNvSpPr/>
            <p:nvPr/>
          </p:nvSpPr>
          <p:spPr>
            <a:xfrm>
              <a:off x="7943182" y="-9336"/>
              <a:ext cx="2147697" cy="7569010"/>
            </a:xfrm>
            <a:custGeom>
              <a:avLst/>
              <a:gdLst>
                <a:gd name="f0" fmla="val w"/>
                <a:gd name="f1" fmla="val h"/>
                <a:gd name="f2" fmla="val 0"/>
                <a:gd name="f3" fmla="val 1948147"/>
                <a:gd name="f4" fmla="val 6866467"/>
                <a:gd name="f5" fmla="val 1202267"/>
                <a:gd name="f6" fmla="val 1947333"/>
                <a:gd name="f7" fmla="val 1944511"/>
                <a:gd name="f8" fmla="val 4577645"/>
                <a:gd name="f9" fmla="val 1950155"/>
                <a:gd name="f10" fmla="val 2288822"/>
                <a:gd name="f11" fmla="*/ f0 1 1948147"/>
                <a:gd name="f12" fmla="*/ f1 1 6866467"/>
                <a:gd name="f13" fmla="val f2"/>
                <a:gd name="f14" fmla="val f3"/>
                <a:gd name="f15" fmla="val f4"/>
                <a:gd name="f16" fmla="+- f15 0 f13"/>
                <a:gd name="f17" fmla="+- f14 0 f13"/>
                <a:gd name="f18" fmla="*/ f17 1 1948147"/>
                <a:gd name="f19" fmla="*/ f16 1 686646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948147" h="6866467">
                  <a:moveTo>
                    <a:pt x="f2" y="f2"/>
                  </a:moveTo>
                  <a:lnTo>
                    <a:pt x="f5" y="f4"/>
                  </a:lnTo>
                  <a:lnTo>
                    <a:pt x="f6" y="f4"/>
                  </a:lnTo>
                  <a:cubicBezTo>
                    <a:pt x="f7" y="f8"/>
                    <a:pt x="f9" y="f10"/>
                    <a:pt x="f6" y="f2"/>
                  </a:cubicBezTo>
                  <a:lnTo>
                    <a:pt x="f2" y="f2"/>
                  </a:lnTo>
                  <a:close/>
                </a:path>
              </a:pathLst>
            </a:custGeom>
            <a:solidFill>
              <a:srgbClr val="90C226">
                <a:alpha val="20000"/>
              </a:srgbClr>
            </a:solidFill>
            <a:ln cap="flat">
              <a:noFill/>
              <a:prstDash val="solid"/>
            </a:ln>
          </p:spPr>
          <p:txBody>
            <a:bodyPr lIns="0" tIns="0" rIns="0" bIns="0"/>
            <a:lstStyle/>
            <a:p>
              <a:endParaRPr lang="en-US"/>
            </a:p>
          </p:txBody>
        </p:sp>
        <p:sp>
          <p:nvSpPr>
            <p:cNvPr id="8" name="Freeform 11"/>
            <p:cNvSpPr/>
            <p:nvPr/>
          </p:nvSpPr>
          <p:spPr>
            <a:xfrm>
              <a:off x="7317815" y="4321143"/>
              <a:ext cx="2771034" cy="3238530"/>
            </a:xfrm>
            <a:custGeom>
              <a:avLst/>
              <a:gdLst>
                <a:gd name="f0" fmla="val w"/>
                <a:gd name="f1" fmla="val h"/>
                <a:gd name="f2" fmla="val 0"/>
                <a:gd name="f3" fmla="val 3259667"/>
                <a:gd name="f4" fmla="val 3810000"/>
                <a:gd name="f5" fmla="val 3251200"/>
                <a:gd name="f6" fmla="val 3254022"/>
                <a:gd name="f7" fmla="val 1270000"/>
                <a:gd name="f8" fmla="val 3256845"/>
                <a:gd name="f9" fmla="val 2540000"/>
                <a:gd name="f10" fmla="*/ f0 1 3259667"/>
                <a:gd name="f11" fmla="*/ f1 1 3810000"/>
                <a:gd name="f12" fmla="val f2"/>
                <a:gd name="f13" fmla="val f3"/>
                <a:gd name="f14" fmla="val f4"/>
                <a:gd name="f15" fmla="+- f14 0 f12"/>
                <a:gd name="f16" fmla="+- f13 0 f12"/>
                <a:gd name="f17" fmla="*/ f16 1 3259667"/>
                <a:gd name="f18" fmla="*/ f15 1 3810000"/>
                <a:gd name="f19" fmla="*/ f12 1 f17"/>
                <a:gd name="f20" fmla="*/ f13 1 f17"/>
                <a:gd name="f21" fmla="*/ f12 1 f18"/>
                <a:gd name="f22" fmla="*/ f14 1 f18"/>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259667" h="3810000">
                  <a:moveTo>
                    <a:pt x="f2" y="f4"/>
                  </a:moveTo>
                  <a:lnTo>
                    <a:pt x="f5" y="f2"/>
                  </a:lnTo>
                  <a:cubicBezTo>
                    <a:pt x="f6" y="f7"/>
                    <a:pt x="f8" y="f9"/>
                    <a:pt x="f3" y="f4"/>
                  </a:cubicBezTo>
                  <a:lnTo>
                    <a:pt x="f2" y="f4"/>
                  </a:lnTo>
                  <a:close/>
                </a:path>
              </a:pathLst>
            </a:custGeom>
            <a:solidFill>
              <a:srgbClr val="54A021">
                <a:alpha val="72000"/>
              </a:srgbClr>
            </a:solidFill>
            <a:ln cap="flat">
              <a:noFill/>
              <a:prstDash val="solid"/>
            </a:ln>
          </p:spPr>
          <p:txBody>
            <a:bodyPr lIns="0" tIns="0" rIns="0" bIns="0"/>
            <a:lstStyle/>
            <a:p>
              <a:endParaRPr lang="en-US"/>
            </a:p>
          </p:txBody>
        </p:sp>
        <p:sp>
          <p:nvSpPr>
            <p:cNvPr id="9" name="Freeform 12"/>
            <p:cNvSpPr/>
            <p:nvPr/>
          </p:nvSpPr>
          <p:spPr>
            <a:xfrm>
              <a:off x="7728508" y="-9336"/>
              <a:ext cx="2362370" cy="7569010"/>
            </a:xfrm>
            <a:custGeom>
              <a:avLst/>
              <a:gdLst>
                <a:gd name="f0" fmla="val w"/>
                <a:gd name="f1" fmla="val h"/>
                <a:gd name="f2" fmla="val 0"/>
                <a:gd name="f3" fmla="val 2853267"/>
                <a:gd name="f4" fmla="val 6866467"/>
                <a:gd name="f5" fmla="val 2472267"/>
                <a:gd name="f6" fmla="val 6858000"/>
                <a:gd name="f7" fmla="*/ f0 1 2853267"/>
                <a:gd name="f8" fmla="*/ f1 1 6866467"/>
                <a:gd name="f9" fmla="val f2"/>
                <a:gd name="f10" fmla="val f3"/>
                <a:gd name="f11" fmla="val f4"/>
                <a:gd name="f12" fmla="+- f11 0 f9"/>
                <a:gd name="f13" fmla="+- f10 0 f9"/>
                <a:gd name="f14" fmla="*/ f13 1 2853267"/>
                <a:gd name="f15" fmla="*/ f12 1 6866467"/>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2853267" h="6866467">
                  <a:moveTo>
                    <a:pt x="f2" y="f2"/>
                  </a:moveTo>
                  <a:lnTo>
                    <a:pt x="f5" y="f4"/>
                  </a:lnTo>
                  <a:lnTo>
                    <a:pt x="f3" y="f6"/>
                  </a:lnTo>
                  <a:lnTo>
                    <a:pt x="f3" y="f2"/>
                  </a:lnTo>
                  <a:lnTo>
                    <a:pt x="f2" y="f2"/>
                  </a:lnTo>
                  <a:close/>
                </a:path>
              </a:pathLst>
            </a:custGeom>
            <a:solidFill>
              <a:srgbClr val="3F7819">
                <a:alpha val="70000"/>
              </a:srgbClr>
            </a:solidFill>
            <a:ln cap="flat">
              <a:noFill/>
              <a:prstDash val="solid"/>
            </a:ln>
          </p:spPr>
          <p:txBody>
            <a:bodyPr lIns="0" tIns="0" rIns="0" bIns="0"/>
            <a:lstStyle/>
            <a:p>
              <a:endParaRPr lang="en-US"/>
            </a:p>
          </p:txBody>
        </p:sp>
        <p:sp>
          <p:nvSpPr>
            <p:cNvPr id="10" name="Freeform 13"/>
            <p:cNvSpPr/>
            <p:nvPr/>
          </p:nvSpPr>
          <p:spPr>
            <a:xfrm>
              <a:off x="9145517" y="-9336"/>
              <a:ext cx="945370" cy="7569010"/>
            </a:xfrm>
            <a:custGeom>
              <a:avLst/>
              <a:gdLst>
                <a:gd name="f0" fmla="val w"/>
                <a:gd name="f1" fmla="val h"/>
                <a:gd name="f2" fmla="val 0"/>
                <a:gd name="f3" fmla="val 1286933"/>
                <a:gd name="f4" fmla="val 6866467"/>
                <a:gd name="f5" fmla="val 1016000"/>
                <a:gd name="f6" fmla="val 1284111"/>
                <a:gd name="f7" fmla="val 4577645"/>
                <a:gd name="f8" fmla="val 1281288"/>
                <a:gd name="f9" fmla="val 2288822"/>
                <a:gd name="f10" fmla="val 1278466"/>
                <a:gd name="f11" fmla="*/ f0 1 1286933"/>
                <a:gd name="f12" fmla="*/ f1 1 6866467"/>
                <a:gd name="f13" fmla="val f2"/>
                <a:gd name="f14" fmla="val f3"/>
                <a:gd name="f15" fmla="val f4"/>
                <a:gd name="f16" fmla="+- f15 0 f13"/>
                <a:gd name="f17" fmla="+- f14 0 f13"/>
                <a:gd name="f18" fmla="*/ f17 1 1286933"/>
                <a:gd name="f19" fmla="*/ f16 1 686646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286933" h="6866467">
                  <a:moveTo>
                    <a:pt x="f5" y="f2"/>
                  </a:moveTo>
                  <a:lnTo>
                    <a:pt x="f2" y="f4"/>
                  </a:lnTo>
                  <a:lnTo>
                    <a:pt x="f3" y="f4"/>
                  </a:lnTo>
                  <a:cubicBezTo>
                    <a:pt x="f6" y="f7"/>
                    <a:pt x="f8" y="f9"/>
                    <a:pt x="f10" y="f2"/>
                  </a:cubicBezTo>
                  <a:lnTo>
                    <a:pt x="f5" y="f2"/>
                  </a:lnTo>
                  <a:close/>
                </a:path>
              </a:pathLst>
            </a:custGeom>
            <a:solidFill>
              <a:srgbClr val="C0E474">
                <a:alpha val="70000"/>
              </a:srgbClr>
            </a:solidFill>
            <a:ln cap="flat">
              <a:noFill/>
              <a:prstDash val="solid"/>
            </a:ln>
          </p:spPr>
          <p:txBody>
            <a:bodyPr lIns="0" tIns="0" rIns="0" bIns="0"/>
            <a:lstStyle/>
            <a:p>
              <a:endParaRPr lang="en-US"/>
            </a:p>
          </p:txBody>
        </p:sp>
        <p:sp>
          <p:nvSpPr>
            <p:cNvPr id="11" name="Freeform 14"/>
            <p:cNvSpPr/>
            <p:nvPr/>
          </p:nvSpPr>
          <p:spPr>
            <a:xfrm>
              <a:off x="8904582" y="-9336"/>
              <a:ext cx="1176037" cy="7569010"/>
            </a:xfrm>
            <a:custGeom>
              <a:avLst/>
              <a:gdLst>
                <a:gd name="f0" fmla="val w"/>
                <a:gd name="f1" fmla="val h"/>
                <a:gd name="f2" fmla="val 0"/>
                <a:gd name="f3" fmla="val 1270244"/>
                <a:gd name="f4" fmla="val 6866467"/>
                <a:gd name="f5" fmla="val 1117600"/>
                <a:gd name="f6" fmla="val 1270000"/>
                <a:gd name="f7" fmla="val 1272822"/>
                <a:gd name="f8" fmla="val 4574822"/>
                <a:gd name="f9" fmla="val 1250245"/>
                <a:gd name="f10" fmla="val 2291645"/>
                <a:gd name="f11" fmla="val 1253067"/>
                <a:gd name="f12" fmla="*/ f0 1 1270244"/>
                <a:gd name="f13" fmla="*/ f1 1 6866467"/>
                <a:gd name="f14" fmla="val f2"/>
                <a:gd name="f15" fmla="val f3"/>
                <a:gd name="f16" fmla="val f4"/>
                <a:gd name="f17" fmla="+- f16 0 f14"/>
                <a:gd name="f18" fmla="+- f15 0 f14"/>
                <a:gd name="f19" fmla="*/ f18 1 1270244"/>
                <a:gd name="f20" fmla="*/ f17 1 6866467"/>
                <a:gd name="f21" fmla="*/ f14 1 f19"/>
                <a:gd name="f22" fmla="*/ f15 1 f19"/>
                <a:gd name="f23" fmla="*/ f14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1270244" h="6866467">
                  <a:moveTo>
                    <a:pt x="f2" y="f2"/>
                  </a:moveTo>
                  <a:lnTo>
                    <a:pt x="f5" y="f4"/>
                  </a:lnTo>
                  <a:lnTo>
                    <a:pt x="f6" y="f4"/>
                  </a:lnTo>
                  <a:cubicBezTo>
                    <a:pt x="f7" y="f8"/>
                    <a:pt x="f9" y="f10"/>
                    <a:pt x="f11" y="f2"/>
                  </a:cubicBezTo>
                  <a:lnTo>
                    <a:pt x="f2" y="f2"/>
                  </a:lnTo>
                  <a:close/>
                </a:path>
              </a:pathLst>
            </a:custGeom>
            <a:solidFill>
              <a:srgbClr val="90C226">
                <a:alpha val="65000"/>
              </a:srgbClr>
            </a:solidFill>
            <a:ln cap="flat">
              <a:noFill/>
              <a:prstDash val="solid"/>
            </a:ln>
          </p:spPr>
          <p:txBody>
            <a:bodyPr lIns="0" tIns="0" rIns="0" bIns="0"/>
            <a:lstStyle/>
            <a:p>
              <a:endParaRPr lang="en-US"/>
            </a:p>
          </p:txBody>
        </p:sp>
        <p:sp>
          <p:nvSpPr>
            <p:cNvPr id="12" name="Freeform 15"/>
            <p:cNvSpPr/>
            <p:nvPr/>
          </p:nvSpPr>
          <p:spPr>
            <a:xfrm>
              <a:off x="8885919" y="5394438"/>
              <a:ext cx="1206157" cy="2165244"/>
            </a:xfrm>
            <a:custGeom>
              <a:avLst/>
              <a:gdLst>
                <a:gd name="f0" fmla="val w"/>
                <a:gd name="f1" fmla="val h"/>
                <a:gd name="f2" fmla="val 0"/>
                <a:gd name="f3" fmla="val 1820333"/>
                <a:gd name="f4" fmla="val 3268133"/>
                <a:gd name="f5" fmla="val 1811866"/>
                <a:gd name="f6" fmla="val 1814688"/>
                <a:gd name="f7" fmla="val 1086555"/>
                <a:gd name="f8" fmla="val 1817511"/>
                <a:gd name="f9" fmla="val 2173111"/>
                <a:gd name="f10" fmla="val 3259666"/>
                <a:gd name="f11" fmla="*/ f0 1 1820333"/>
                <a:gd name="f12" fmla="*/ f1 1 3268133"/>
                <a:gd name="f13" fmla="val f2"/>
                <a:gd name="f14" fmla="val f3"/>
                <a:gd name="f15" fmla="val f4"/>
                <a:gd name="f16" fmla="+- f15 0 f13"/>
                <a:gd name="f17" fmla="+- f14 0 f13"/>
                <a:gd name="f18" fmla="*/ f17 1 1820333"/>
                <a:gd name="f19" fmla="*/ f16 1 3268133"/>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820333" h="3268133">
                  <a:moveTo>
                    <a:pt x="f2" y="f4"/>
                  </a:moveTo>
                  <a:lnTo>
                    <a:pt x="f5" y="f2"/>
                  </a:lnTo>
                  <a:cubicBezTo>
                    <a:pt x="f6" y="f7"/>
                    <a:pt x="f8" y="f9"/>
                    <a:pt x="f3" y="f10"/>
                  </a:cubicBezTo>
                  <a:lnTo>
                    <a:pt x="f2" y="f4"/>
                  </a:lnTo>
                  <a:close/>
                </a:path>
              </a:pathLst>
            </a:custGeom>
            <a:solidFill>
              <a:srgbClr val="90C226">
                <a:alpha val="80000"/>
              </a:srgbClr>
            </a:solidFill>
            <a:ln cap="flat">
              <a:noFill/>
              <a:prstDash val="solid"/>
            </a:ln>
          </p:spPr>
          <p:txBody>
            <a:bodyPr lIns="0" tIns="0" rIns="0" bIns="0"/>
            <a:lstStyle/>
            <a:p>
              <a:endParaRPr lang="en-US"/>
            </a:p>
          </p:txBody>
        </p:sp>
      </p:grpSp>
      <p:sp>
        <p:nvSpPr>
          <p:cNvPr id="13" name="Title Placeholder 1"/>
          <p:cNvSpPr txBox="1">
            <a:spLocks noGrp="1"/>
          </p:cNvSpPr>
          <p:nvPr>
            <p:ph type="title"/>
          </p:nvPr>
        </p:nvSpPr>
        <p:spPr>
          <a:xfrm>
            <a:off x="672038" y="671974"/>
            <a:ext cx="6997912" cy="1455935"/>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14" name="Text Placeholder 2"/>
          <p:cNvSpPr txBox="1">
            <a:spLocks noGrp="1"/>
          </p:cNvSpPr>
          <p:nvPr>
            <p:ph type="body" idx="1"/>
          </p:nvPr>
        </p:nvSpPr>
        <p:spPr>
          <a:xfrm>
            <a:off x="672038" y="2381655"/>
            <a:ext cx="6997912" cy="4277837"/>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3"/>
          <p:cNvSpPr txBox="1">
            <a:spLocks noGrp="1"/>
          </p:cNvSpPr>
          <p:nvPr>
            <p:ph type="dt" sz="half" idx="2"/>
          </p:nvPr>
        </p:nvSpPr>
        <p:spPr>
          <a:xfrm>
            <a:off x="5958925" y="6659483"/>
            <a:ext cx="754206" cy="402482"/>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92" b="0" i="0" u="none" strike="noStrike" kern="1200" cap="none" spc="0" baseline="0">
                <a:solidFill>
                  <a:srgbClr val="898989"/>
                </a:solidFill>
                <a:uFillTx/>
                <a:latin typeface="Trebuchet MS"/>
              </a:defRPr>
            </a:lvl1pPr>
          </a:lstStyle>
          <a:p>
            <a:pPr lvl="0"/>
            <a:fld id="{F070FA8E-6981-4069-8A9F-6A4BC9CD7AD8}" type="datetime1">
              <a:rPr lang="en-US"/>
              <a:pPr lvl="0"/>
              <a:t>5/20/2019</a:t>
            </a:fld>
            <a:endParaRPr lang="en-US"/>
          </a:p>
        </p:txBody>
      </p:sp>
      <p:sp>
        <p:nvSpPr>
          <p:cNvPr id="16" name="Footer Placeholder 4"/>
          <p:cNvSpPr txBox="1">
            <a:spLocks noGrp="1"/>
          </p:cNvSpPr>
          <p:nvPr>
            <p:ph type="ftr" sz="quarter" idx="3"/>
          </p:nvPr>
        </p:nvSpPr>
        <p:spPr>
          <a:xfrm>
            <a:off x="672038" y="6659483"/>
            <a:ext cx="5096508" cy="402482"/>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992" b="0" i="0" u="none" strike="noStrike" kern="1200" cap="none" spc="0" baseline="0">
                <a:solidFill>
                  <a:srgbClr val="898989"/>
                </a:solidFill>
                <a:uFillTx/>
                <a:latin typeface="Trebuchet MS"/>
              </a:defRPr>
            </a:lvl1pPr>
          </a:lstStyle>
          <a:p>
            <a:pPr lvl="0"/>
            <a:endParaRPr lang="en-US"/>
          </a:p>
        </p:txBody>
      </p:sp>
      <p:sp>
        <p:nvSpPr>
          <p:cNvPr id="17" name="Slide Number Placeholder 5"/>
          <p:cNvSpPr txBox="1">
            <a:spLocks noGrp="1"/>
          </p:cNvSpPr>
          <p:nvPr>
            <p:ph type="sldNum" sz="quarter" idx="4"/>
          </p:nvPr>
        </p:nvSpPr>
        <p:spPr>
          <a:xfrm>
            <a:off x="7104805" y="6659483"/>
            <a:ext cx="565144" cy="402482"/>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92" b="0" i="0" u="none" strike="noStrike" kern="1200" cap="none" spc="0" baseline="0">
                <a:solidFill>
                  <a:srgbClr val="90C226"/>
                </a:solidFill>
                <a:uFillTx/>
                <a:latin typeface="Trebuchet MS"/>
              </a:defRPr>
            </a:lvl1pPr>
          </a:lstStyle>
          <a:p>
            <a:pPr lvl="0"/>
            <a:fld id="{7213E386-7248-47F6-A5E7-DFD3A294C6A5}"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503971" rtl="0" fontAlgn="auto" hangingPunct="1">
        <a:lnSpc>
          <a:spcPct val="100000"/>
        </a:lnSpc>
        <a:spcBef>
          <a:spcPts val="0"/>
        </a:spcBef>
        <a:spcAft>
          <a:spcPts val="0"/>
        </a:spcAft>
        <a:buNone/>
        <a:tabLst/>
        <a:defRPr lang="en-US" sz="3968" b="0" i="0" u="none" strike="noStrike" kern="1200" cap="none" spc="0" baseline="0">
          <a:solidFill>
            <a:srgbClr val="90C226"/>
          </a:solidFill>
          <a:uFillTx/>
          <a:latin typeface="Trebuchet MS"/>
        </a:defRPr>
      </a:lvl1pPr>
    </p:titleStyle>
    <p:bodyStyle>
      <a:lvl1pPr marL="377976" marR="0" lvl="0" indent="-377976" algn="l" defTabSz="503971" rtl="0" fontAlgn="auto" hangingPunct="1">
        <a:lnSpc>
          <a:spcPct val="100000"/>
        </a:lnSpc>
        <a:spcBef>
          <a:spcPts val="1100"/>
        </a:spcBef>
        <a:spcAft>
          <a:spcPts val="0"/>
        </a:spcAft>
        <a:buClr>
          <a:srgbClr val="90C226"/>
        </a:buClr>
        <a:buSzPct val="80000"/>
        <a:buFont typeface="Wingdings 3"/>
        <a:buChar char=""/>
        <a:tabLst/>
        <a:defRPr lang="en-US" sz="1984" b="0" i="0" u="none" strike="noStrike" kern="1200" cap="none" spc="0" baseline="0">
          <a:solidFill>
            <a:srgbClr val="404040"/>
          </a:solidFill>
          <a:uFillTx/>
          <a:latin typeface="Trebuchet MS"/>
        </a:defRPr>
      </a:lvl1pPr>
      <a:lvl2pPr marL="818954" marR="0" lvl="1" indent="-314983" algn="l" defTabSz="503971" rtl="0" fontAlgn="auto" hangingPunct="1">
        <a:lnSpc>
          <a:spcPct val="100000"/>
        </a:lnSpc>
        <a:spcBef>
          <a:spcPts val="1100"/>
        </a:spcBef>
        <a:spcAft>
          <a:spcPts val="0"/>
        </a:spcAft>
        <a:buClr>
          <a:srgbClr val="90C226"/>
        </a:buClr>
        <a:buSzPct val="80000"/>
        <a:buFont typeface="Wingdings 3"/>
        <a:buChar char=""/>
        <a:tabLst/>
        <a:defRPr lang="en-US" sz="1764" b="0" i="0" u="none" strike="noStrike" kern="1200" cap="none" spc="0" baseline="0">
          <a:solidFill>
            <a:srgbClr val="404040"/>
          </a:solidFill>
          <a:uFillTx/>
          <a:latin typeface="Trebuchet MS"/>
        </a:defRPr>
      </a:lvl2pPr>
      <a:lvl3pPr marL="1259933" marR="0" lvl="2" indent="-251990" algn="l" defTabSz="503971" rtl="0" fontAlgn="auto" hangingPunct="1">
        <a:lnSpc>
          <a:spcPct val="100000"/>
        </a:lnSpc>
        <a:spcBef>
          <a:spcPts val="1100"/>
        </a:spcBef>
        <a:spcAft>
          <a:spcPts val="0"/>
        </a:spcAft>
        <a:buClr>
          <a:srgbClr val="90C226"/>
        </a:buClr>
        <a:buSzPct val="80000"/>
        <a:buFont typeface="Wingdings 3"/>
        <a:buChar char=""/>
        <a:tabLst/>
        <a:defRPr lang="en-US" sz="1543" b="0" i="0" u="none" strike="noStrike" kern="1200" cap="none" spc="0" baseline="0">
          <a:solidFill>
            <a:srgbClr val="404040"/>
          </a:solidFill>
          <a:uFillTx/>
          <a:latin typeface="Trebuchet MS"/>
        </a:defRPr>
      </a:lvl3pPr>
      <a:lvl4pPr marL="1763895" marR="0" lvl="3" indent="-251990" algn="l" defTabSz="503971" rtl="0" fontAlgn="auto" hangingPunct="1">
        <a:lnSpc>
          <a:spcPct val="100000"/>
        </a:lnSpc>
        <a:spcBef>
          <a:spcPts val="1100"/>
        </a:spcBef>
        <a:spcAft>
          <a:spcPts val="0"/>
        </a:spcAft>
        <a:buClr>
          <a:srgbClr val="90C226"/>
        </a:buClr>
        <a:buSzPct val="80000"/>
        <a:buFont typeface="Wingdings 3"/>
        <a:buChar char=""/>
        <a:tabLst/>
        <a:defRPr lang="en-US" sz="1323" b="0" i="0" u="none" strike="noStrike" kern="1200" cap="none" spc="0" baseline="0">
          <a:solidFill>
            <a:srgbClr val="404040"/>
          </a:solidFill>
          <a:uFillTx/>
          <a:latin typeface="Trebuchet MS"/>
        </a:defRPr>
      </a:lvl4pPr>
      <a:lvl5pPr marL="2267867" marR="0" lvl="4" indent="-251990" algn="l" defTabSz="503971" rtl="0" fontAlgn="auto" hangingPunct="1">
        <a:lnSpc>
          <a:spcPct val="100000"/>
        </a:lnSpc>
        <a:spcBef>
          <a:spcPts val="1100"/>
        </a:spcBef>
        <a:spcAft>
          <a:spcPts val="0"/>
        </a:spcAft>
        <a:buClr>
          <a:srgbClr val="90C226"/>
        </a:buClr>
        <a:buSzPct val="80000"/>
        <a:buFont typeface="Wingdings 3"/>
        <a:buChar char=""/>
        <a:tabLst/>
        <a:defRPr lang="en-US" sz="1323" b="0" i="0" u="none" strike="noStrike" kern="1200" cap="none" spc="0" baseline="0">
          <a:solidFill>
            <a:srgbClr val="404040"/>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fld id="{1B2CDDE4-3039-437D-829B-D4706721A5B6}" type="datetimeFigureOut">
              <a:rPr lang="en-US" smtClean="0"/>
              <a:t>5/20/2019</a:t>
            </a:fld>
            <a:endParaRPr lang="en-US"/>
          </a:p>
        </p:txBody>
      </p:sp>
      <p:sp>
        <p:nvSpPr>
          <p:cNvPr id="5" name="Footer Placeholder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fld id="{3D70D214-AB6D-4362-898C-88B1D0E1F32E}" type="slidenum">
              <a:rPr lang="en-US" smtClean="0"/>
              <a:t>‹#›</a:t>
            </a:fld>
            <a:endParaRPr lang="en-US"/>
          </a:p>
        </p:txBody>
      </p:sp>
    </p:spTree>
    <p:extLst>
      <p:ext uri="{BB962C8B-B14F-4D97-AF65-F5344CB8AC3E}">
        <p14:creationId xmlns:p14="http://schemas.microsoft.com/office/powerpoint/2010/main" val="20314044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fld id="{1B2CDDE4-3039-437D-829B-D4706721A5B6}" type="datetimeFigureOut">
              <a:rPr lang="en-US" smtClean="0"/>
              <a:t>5/20/2019</a:t>
            </a:fld>
            <a:endParaRPr lang="en-US"/>
          </a:p>
        </p:txBody>
      </p:sp>
      <p:sp>
        <p:nvSpPr>
          <p:cNvPr id="5" name="Footer Placeholder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fld id="{3D70D214-AB6D-4362-898C-88B1D0E1F32E}" type="slidenum">
              <a:rPr lang="en-US" smtClean="0"/>
              <a:t>‹#›</a:t>
            </a:fld>
            <a:endParaRPr lang="en-US"/>
          </a:p>
        </p:txBody>
      </p:sp>
    </p:spTree>
    <p:extLst>
      <p:ext uri="{BB962C8B-B14F-4D97-AF65-F5344CB8AC3E}">
        <p14:creationId xmlns:p14="http://schemas.microsoft.com/office/powerpoint/2010/main" val="93594717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051329" y="484929"/>
            <a:ext cx="5876819" cy="1477328"/>
          </a:xfrm>
        </p:spPr>
        <p:txBody>
          <a:bodyPr wrap="square">
            <a:spAutoFit/>
          </a:bodyPr>
          <a:lstStyle/>
          <a:p>
            <a:pPr marL="215999" lvl="0" indent="-359999" algn="ctr"/>
            <a:r>
              <a:rPr lang="en-US" sz="6000" b="1" spc="50" dirty="0">
                <a:ln w="0"/>
                <a:solidFill>
                  <a:srgbClr val="FF0000"/>
                </a:solidFill>
                <a:effectLst>
                  <a:innerShdw blurRad="63500" dist="50800" dir="13500000">
                    <a:srgbClr val="000000">
                      <a:alpha val="50000"/>
                    </a:srgbClr>
                  </a:innerShdw>
                </a:effectLst>
              </a:rPr>
              <a:t>API </a:t>
            </a:r>
            <a:r>
              <a:rPr lang="en-US" sz="6000" b="1" spc="50" dirty="0" smtClean="0">
                <a:ln w="0"/>
                <a:solidFill>
                  <a:srgbClr val="FF0000"/>
                </a:solidFill>
                <a:effectLst>
                  <a:innerShdw blurRad="63500" dist="50800" dir="13500000">
                    <a:srgbClr val="000000">
                      <a:alpha val="50000"/>
                    </a:srgbClr>
                  </a:innerShdw>
                </a:effectLst>
              </a:rPr>
              <a:t>GATEWAY</a:t>
            </a:r>
            <a:br>
              <a:rPr lang="en-US" sz="6000" b="1" spc="50" dirty="0" smtClean="0">
                <a:ln w="0"/>
                <a:solidFill>
                  <a:srgbClr val="FF0000"/>
                </a:solidFill>
                <a:effectLst>
                  <a:innerShdw blurRad="63500" dist="50800" dir="13500000">
                    <a:srgbClr val="000000">
                      <a:alpha val="50000"/>
                    </a:srgbClr>
                  </a:innerShdw>
                </a:effectLst>
              </a:rPr>
            </a:br>
            <a:r>
              <a:rPr lang="en-US" sz="4000" b="1" spc="50" dirty="0" smtClean="0">
                <a:ln w="0"/>
                <a:solidFill>
                  <a:srgbClr val="FF0000"/>
                </a:solidFill>
                <a:effectLst>
                  <a:innerShdw blurRad="63500" dist="50800" dir="13500000">
                    <a:srgbClr val="000000">
                      <a:alpha val="50000"/>
                    </a:srgbClr>
                  </a:innerShdw>
                </a:effectLst>
              </a:rPr>
              <a:t>ZUUL</a:t>
            </a:r>
            <a:endParaRPr lang="en-US" sz="4000" b="1" spc="50" dirty="0">
              <a:ln w="0"/>
              <a:solidFill>
                <a:srgbClr val="FF0000"/>
              </a:solidFill>
              <a:effectLst>
                <a:innerShdw blurRad="63500" dist="50800" dir="13500000">
                  <a:srgbClr val="000000">
                    <a:alpha val="50000"/>
                  </a:srgbClr>
                </a:innerShdw>
              </a:effectLs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1548" y="2296148"/>
            <a:ext cx="4117529" cy="37109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ost Analysi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031" y="301625"/>
            <a:ext cx="9072563" cy="702949"/>
          </a:xfrm>
        </p:spPr>
        <p:txBody>
          <a:bodyPr>
            <a:spAutoFit/>
          </a:bodyPr>
          <a:lstStyle/>
          <a:p>
            <a:pPr marL="215999" lvl="0" indent="-359999"/>
            <a:r>
              <a:rPr lang="en-US" dirty="0" err="1"/>
              <a:t>Zuul</a:t>
            </a:r>
            <a:r>
              <a:rPr lang="en-US" dirty="0"/>
              <a:t> Filter key </a:t>
            </a:r>
            <a:r>
              <a:rPr lang="en-US" dirty="0" smtClean="0"/>
              <a:t>characteristics</a:t>
            </a:r>
            <a:endParaRPr lang="en-US" dirty="0"/>
          </a:p>
        </p:txBody>
      </p:sp>
      <p:sp>
        <p:nvSpPr>
          <p:cNvPr id="3" name="Text Placeholder 2"/>
          <p:cNvSpPr txBox="1">
            <a:spLocks noGrp="1"/>
          </p:cNvSpPr>
          <p:nvPr>
            <p:ph type="body" idx="4294967295"/>
          </p:nvPr>
        </p:nvSpPr>
        <p:spPr>
          <a:xfrm>
            <a:off x="262325" y="1728788"/>
            <a:ext cx="8057713" cy="2652906"/>
          </a:xfrm>
        </p:spPr>
        <p:txBody>
          <a:bodyPr wrap="square">
            <a:spAutoFit/>
          </a:bodyPr>
          <a:lstStyle/>
          <a:p>
            <a:pPr lvl="0">
              <a:buClr>
                <a:srgbClr val="FF6633"/>
              </a:buClr>
              <a:buSzPct val="45000"/>
              <a:buFont typeface="StarSymbol"/>
              <a:buChar char="●"/>
            </a:pPr>
            <a:r>
              <a:rPr lang="en-US" dirty="0"/>
              <a:t>Type: most often defines the stage during the routing flow when the Filter will be applied (although it can be any custom string)</a:t>
            </a:r>
          </a:p>
          <a:p>
            <a:pPr lvl="0">
              <a:buClr>
                <a:srgbClr val="FF6633"/>
              </a:buClr>
              <a:buSzPct val="45000"/>
              <a:buFont typeface="StarSymbol"/>
              <a:buChar char="●"/>
            </a:pPr>
            <a:r>
              <a:rPr lang="en-US" dirty="0"/>
              <a:t>Execution Order: applied within the Type, defines the order of execution across multiple Filters</a:t>
            </a:r>
          </a:p>
          <a:p>
            <a:pPr lvl="0">
              <a:buClr>
                <a:srgbClr val="FF6633"/>
              </a:buClr>
              <a:buSzPct val="45000"/>
              <a:buFont typeface="StarSymbol"/>
              <a:buChar char="●"/>
            </a:pPr>
            <a:r>
              <a:rPr lang="en-US" dirty="0"/>
              <a:t>Criteria: the conditions required in order for the Filter to be executed</a:t>
            </a:r>
          </a:p>
          <a:p>
            <a:pPr lvl="0">
              <a:buClr>
                <a:srgbClr val="FF6633"/>
              </a:buClr>
              <a:buSzPct val="45000"/>
              <a:buFont typeface="StarSymbol"/>
              <a:buChar char="●"/>
            </a:pPr>
            <a:r>
              <a:rPr lang="en-US" dirty="0"/>
              <a:t>Action: the action to be executed if the Criteria is met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trengths and Advantag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031" y="301625"/>
            <a:ext cx="9072563" cy="1262063"/>
          </a:xfrm>
        </p:spPr>
        <p:txBody>
          <a:bodyPr>
            <a:spAutoFit/>
          </a:bodyPr>
          <a:lstStyle/>
          <a:p>
            <a:pPr marL="215999" lvl="0" indent="-359999"/>
            <a:r>
              <a:rPr lang="en-US"/>
              <a:t>Filter Types</a:t>
            </a:r>
          </a:p>
        </p:txBody>
      </p:sp>
      <p:sp>
        <p:nvSpPr>
          <p:cNvPr id="3" name="Text Placeholder 2"/>
          <p:cNvSpPr txBox="1">
            <a:spLocks noGrp="1"/>
          </p:cNvSpPr>
          <p:nvPr>
            <p:ph type="body" idx="4294967295"/>
          </p:nvPr>
        </p:nvSpPr>
        <p:spPr>
          <a:xfrm>
            <a:off x="308543" y="1378371"/>
            <a:ext cx="8001444" cy="4762500"/>
          </a:xfrm>
        </p:spPr>
        <p:txBody>
          <a:bodyPr>
            <a:normAutofit/>
          </a:bodyPr>
          <a:lstStyle/>
          <a:p>
            <a:pPr lvl="0"/>
            <a:r>
              <a:rPr lang="en-IN" sz="2000" b="1" dirty="0">
                <a:latin typeface="Segoe UI" pitchFamily="18"/>
                <a:cs typeface="Segoe UI" pitchFamily="2"/>
              </a:rPr>
              <a:t>PRE</a:t>
            </a:r>
            <a:r>
              <a:rPr lang="en-IN" sz="2000" dirty="0">
                <a:latin typeface="Segoe UI" pitchFamily="18"/>
                <a:cs typeface="Segoe UI" pitchFamily="2"/>
              </a:rPr>
              <a:t> Filters execute before routing to the origin. Examples include request authentication, choosing origin servers, and logging debug info.</a:t>
            </a:r>
          </a:p>
          <a:p>
            <a:pPr lvl="0"/>
            <a:r>
              <a:rPr lang="en-IN" sz="2000" b="1" dirty="0">
                <a:latin typeface="Segoe UI" pitchFamily="18"/>
                <a:cs typeface="Segoe UI" pitchFamily="2"/>
              </a:rPr>
              <a:t>ROUTING</a:t>
            </a:r>
            <a:r>
              <a:rPr lang="en-IN" sz="2000" dirty="0">
                <a:latin typeface="Segoe UI" pitchFamily="18"/>
                <a:cs typeface="Segoe UI" pitchFamily="2"/>
              </a:rPr>
              <a:t> Filters handle routing the request to an origin. This is where the origin HTTP request is built and sent using Apache </a:t>
            </a:r>
            <a:r>
              <a:rPr lang="en-IN" sz="2000" dirty="0" err="1">
                <a:latin typeface="Segoe UI" pitchFamily="18"/>
                <a:cs typeface="Segoe UI" pitchFamily="2"/>
              </a:rPr>
              <a:t>HttpClient</a:t>
            </a:r>
            <a:r>
              <a:rPr lang="en-IN" sz="2000" dirty="0">
                <a:latin typeface="Segoe UI" pitchFamily="18"/>
                <a:cs typeface="Segoe UI" pitchFamily="2"/>
              </a:rPr>
              <a:t> or Netflix Ribbon.</a:t>
            </a:r>
          </a:p>
          <a:p>
            <a:pPr lvl="0"/>
            <a:r>
              <a:rPr lang="en-IN" sz="2000" b="1" dirty="0">
                <a:latin typeface="Segoe UI" pitchFamily="18"/>
                <a:cs typeface="Segoe UI" pitchFamily="2"/>
              </a:rPr>
              <a:t>POST</a:t>
            </a:r>
            <a:r>
              <a:rPr lang="en-IN" sz="2000" dirty="0">
                <a:latin typeface="Segoe UI" pitchFamily="18"/>
                <a:cs typeface="Segoe UI" pitchFamily="2"/>
              </a:rPr>
              <a:t> Filters execute after the request has been routed to the origin. Examples include adding standard HTTP headers to the response, gathering statistics and metrics, and streaming the response from the origin to the client.</a:t>
            </a:r>
          </a:p>
          <a:p>
            <a:pPr lvl="0"/>
            <a:r>
              <a:rPr lang="en-IN" sz="2000" b="1" dirty="0">
                <a:latin typeface="Segoe UI" pitchFamily="18"/>
                <a:cs typeface="Segoe UI" pitchFamily="2"/>
              </a:rPr>
              <a:t>ERROR</a:t>
            </a:r>
            <a:r>
              <a:rPr lang="en-IN" sz="2000" dirty="0">
                <a:latin typeface="Segoe UI" pitchFamily="18"/>
                <a:cs typeface="Segoe UI" pitchFamily="2"/>
              </a:rPr>
              <a:t> Filters execute when an error occurs during one of the other phases.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12" y="350837"/>
            <a:ext cx="9144000" cy="6858000"/>
          </a:xfrm>
          <a:prstGeom prst="rect">
            <a:avLst/>
          </a:prstGeom>
        </p:spPr>
      </p:pic>
    </p:spTree>
    <p:extLst>
      <p:ext uri="{BB962C8B-B14F-4D97-AF65-F5344CB8AC3E}">
        <p14:creationId xmlns:p14="http://schemas.microsoft.com/office/powerpoint/2010/main" val="2521066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Long-term Goal">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031" y="301625"/>
            <a:ext cx="9072563" cy="1262063"/>
          </a:xfrm>
        </p:spPr>
        <p:txBody>
          <a:bodyPr>
            <a:spAutoFit/>
          </a:bodyPr>
          <a:lstStyle/>
          <a:p>
            <a:pPr marL="215999" lvl="0" indent="-359999"/>
            <a:r>
              <a:rPr lang="en-US" dirty="0"/>
              <a:t>Module Outline</a:t>
            </a:r>
          </a:p>
        </p:txBody>
      </p:sp>
      <p:sp>
        <p:nvSpPr>
          <p:cNvPr id="3" name="Text Placeholder 2"/>
          <p:cNvSpPr txBox="1">
            <a:spLocks noGrp="1"/>
          </p:cNvSpPr>
          <p:nvPr>
            <p:ph type="body" idx="4294967295"/>
          </p:nvPr>
        </p:nvSpPr>
        <p:spPr>
          <a:xfrm>
            <a:off x="327025" y="2138363"/>
            <a:ext cx="8418513" cy="4762500"/>
          </a:xfrm>
        </p:spPr>
        <p:txBody>
          <a:bodyPr>
            <a:spAutoFit/>
          </a:bodyPr>
          <a:lstStyle/>
          <a:p>
            <a:pPr lvl="0">
              <a:buClr>
                <a:srgbClr val="FF6633"/>
              </a:buClr>
              <a:buSzPct val="45000"/>
              <a:buFont typeface="StarSymbol"/>
              <a:buChar char="●"/>
            </a:pPr>
            <a:r>
              <a:rPr lang="en-US"/>
              <a:t>The need for API Gateway</a:t>
            </a:r>
          </a:p>
          <a:p>
            <a:pPr lvl="0">
              <a:buClr>
                <a:srgbClr val="FF6633"/>
              </a:buClr>
              <a:buSzPct val="45000"/>
              <a:buFont typeface="StarSymbol"/>
              <a:buChar char="●"/>
            </a:pPr>
            <a:r>
              <a:rPr lang="en-US"/>
              <a:t>Spring Cloud Netflix Zuul</a:t>
            </a:r>
          </a:p>
          <a:p>
            <a:pPr lvl="0">
              <a:buClr>
                <a:srgbClr val="FF6633"/>
              </a:buClr>
              <a:buSzPct val="45000"/>
              <a:buFont typeface="StarSymbol"/>
              <a:buChar char="●"/>
            </a:pPr>
            <a:r>
              <a:rPr lang="en-US"/>
              <a:t>Authentication and Security</a:t>
            </a:r>
          </a:p>
          <a:p>
            <a:pPr lvl="0">
              <a:buClr>
                <a:srgbClr val="FF6633"/>
              </a:buClr>
              <a:buSzPct val="45000"/>
              <a:buFont typeface="StarSymbol"/>
              <a:buChar char="●"/>
            </a:pPr>
            <a:r>
              <a:rPr lang="en-US"/>
              <a:t>Insights and Monitoring</a:t>
            </a:r>
          </a:p>
          <a:p>
            <a:pPr lvl="0">
              <a:buClr>
                <a:srgbClr val="FF6633"/>
              </a:buClr>
              <a:buSzPct val="45000"/>
              <a:buFont typeface="StarSymbol"/>
              <a:buChar char="●"/>
            </a:pPr>
            <a:r>
              <a:rPr lang="en-US"/>
              <a:t>Dynamic Routing</a:t>
            </a:r>
          </a:p>
          <a:p>
            <a:pPr lvl="0">
              <a:buClr>
                <a:srgbClr val="FF6633"/>
              </a:buClr>
              <a:buSzPct val="45000"/>
              <a:buFont typeface="StarSymbol"/>
              <a:buChar char="●"/>
            </a:pPr>
            <a:r>
              <a:rPr lang="en-US"/>
              <a:t>Load Shedding</a:t>
            </a:r>
          </a:p>
          <a:p>
            <a:pPr lvl="0">
              <a:buClr>
                <a:srgbClr val="FF6633"/>
              </a:buClr>
              <a:buSzPct val="45000"/>
              <a:buFont typeface="StarSymbol"/>
              <a:buChar char="●"/>
            </a:pPr>
            <a:r>
              <a:rPr lang="en-US"/>
              <a:t>Static Response handling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 y="679017"/>
            <a:ext cx="10069330" cy="6201640"/>
          </a:xfrm>
          <a:prstGeom prst="rect">
            <a:avLst/>
          </a:prstGeom>
        </p:spPr>
      </p:pic>
    </p:spTree>
    <p:extLst>
      <p:ext uri="{BB962C8B-B14F-4D97-AF65-F5344CB8AC3E}">
        <p14:creationId xmlns:p14="http://schemas.microsoft.com/office/powerpoint/2010/main" val="3394789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757"/>
            <a:ext cx="10080625" cy="6220161"/>
          </a:xfrm>
          <a:prstGeom prst="rect">
            <a:avLst/>
          </a:prstGeom>
        </p:spPr>
      </p:pic>
    </p:spTree>
    <p:extLst>
      <p:ext uri="{BB962C8B-B14F-4D97-AF65-F5344CB8AC3E}">
        <p14:creationId xmlns:p14="http://schemas.microsoft.com/office/powerpoint/2010/main" val="3270256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1530"/>
            <a:ext cx="10080625" cy="6276615"/>
          </a:xfrm>
          <a:prstGeom prst="rect">
            <a:avLst/>
          </a:prstGeom>
        </p:spPr>
      </p:pic>
    </p:spTree>
    <p:extLst>
      <p:ext uri="{BB962C8B-B14F-4D97-AF65-F5344CB8AC3E}">
        <p14:creationId xmlns:p14="http://schemas.microsoft.com/office/powerpoint/2010/main" val="422646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53" y="679017"/>
            <a:ext cx="9269119" cy="6201640"/>
          </a:xfrm>
          <a:prstGeom prst="rect">
            <a:avLst/>
          </a:prstGeom>
        </p:spPr>
      </p:pic>
      <p:sp>
        <p:nvSpPr>
          <p:cNvPr id="3" name="Rectangle 2"/>
          <p:cNvSpPr/>
          <p:nvPr/>
        </p:nvSpPr>
        <p:spPr>
          <a:xfrm>
            <a:off x="1920299" y="679017"/>
            <a:ext cx="624002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smtClean="0">
                <a:solidFill>
                  <a:schemeClr val="accent6">
                    <a:lumMod val="50000"/>
                  </a:schemeClr>
                </a:solidFill>
              </a:rPr>
              <a:t>Zuul</a:t>
            </a:r>
            <a:r>
              <a:rPr lang="en-US" sz="4000" b="1" dirty="0" smtClean="0">
                <a:solidFill>
                  <a:schemeClr val="accent6">
                    <a:lumMod val="50000"/>
                  </a:schemeClr>
                </a:solidFill>
              </a:rPr>
              <a:t> Implementation</a:t>
            </a:r>
            <a:endParaRPr lang="en-US" sz="4000" b="1" dirty="0">
              <a:solidFill>
                <a:schemeClr val="accent6">
                  <a:lumMod val="50000"/>
                </a:schemeClr>
              </a:solidFill>
            </a:endParaRPr>
          </a:p>
        </p:txBody>
      </p:sp>
    </p:spTree>
    <p:extLst>
      <p:ext uri="{BB962C8B-B14F-4D97-AF65-F5344CB8AC3E}">
        <p14:creationId xmlns:p14="http://schemas.microsoft.com/office/powerpoint/2010/main" val="3337174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4" y="807622"/>
            <a:ext cx="9897856" cy="5944430"/>
          </a:xfrm>
          <a:prstGeom prst="rect">
            <a:avLst/>
          </a:prstGeom>
        </p:spPr>
      </p:pic>
    </p:spTree>
    <p:extLst>
      <p:ext uri="{BB962C8B-B14F-4D97-AF65-F5344CB8AC3E}">
        <p14:creationId xmlns:p14="http://schemas.microsoft.com/office/powerpoint/2010/main" val="2466082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0" y="950517"/>
            <a:ext cx="10031225" cy="5658640"/>
          </a:xfrm>
          <a:prstGeom prst="rect">
            <a:avLst/>
          </a:prstGeom>
        </p:spPr>
      </p:pic>
    </p:spTree>
    <p:extLst>
      <p:ext uri="{BB962C8B-B14F-4D97-AF65-F5344CB8AC3E}">
        <p14:creationId xmlns:p14="http://schemas.microsoft.com/office/powerpoint/2010/main" val="185980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Customer Wishe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031" y="301625"/>
            <a:ext cx="9072563" cy="1313565"/>
          </a:xfrm>
        </p:spPr>
        <p:txBody>
          <a:bodyPr>
            <a:spAutoFit/>
          </a:bodyPr>
          <a:lstStyle/>
          <a:p>
            <a:pPr marL="215999" lvl="0" indent="-359999"/>
            <a:r>
              <a:rPr lang="en-US" dirty="0" err="1"/>
              <a:t>Hystrix</a:t>
            </a:r>
            <a:r>
              <a:rPr lang="en-US" dirty="0"/>
              <a:t> Fallbacks </a:t>
            </a:r>
            <a:r>
              <a:rPr lang="en-US" dirty="0"/>
              <a:t>f</a:t>
            </a:r>
            <a:r>
              <a:rPr lang="en-US" dirty="0" smtClean="0"/>
              <a:t>or Routes</a:t>
            </a:r>
            <a:br>
              <a:rPr lang="en-US" dirty="0" smtClean="0"/>
            </a:br>
            <a:r>
              <a:rPr lang="en-US" dirty="0" smtClean="0"/>
              <a:t>in </a:t>
            </a:r>
            <a:r>
              <a:rPr lang="en-US" dirty="0" err="1"/>
              <a:t>Zuul</a:t>
            </a:r>
            <a:endParaRPr lang="en-US" dirty="0"/>
          </a:p>
        </p:txBody>
      </p:sp>
      <p:sp>
        <p:nvSpPr>
          <p:cNvPr id="3" name="Text Placeholder 2"/>
          <p:cNvSpPr txBox="1">
            <a:spLocks noGrp="1"/>
          </p:cNvSpPr>
          <p:nvPr>
            <p:ph type="body" idx="4294967295"/>
          </p:nvPr>
        </p:nvSpPr>
        <p:spPr>
          <a:xfrm>
            <a:off x="391886" y="2101850"/>
            <a:ext cx="7676940" cy="4918075"/>
          </a:xfrm>
        </p:spPr>
        <p:txBody>
          <a:bodyPr/>
          <a:lstStyle/>
          <a:p>
            <a:pPr lvl="0">
              <a:buClr>
                <a:srgbClr val="FF6633"/>
              </a:buClr>
              <a:buSzPct val="45000"/>
              <a:buFont typeface="StarSymbol"/>
              <a:buChar char="●"/>
            </a:pPr>
            <a:r>
              <a:rPr lang="en-US" dirty="0"/>
              <a:t>In </a:t>
            </a:r>
            <a:r>
              <a:rPr lang="en-US" dirty="0" err="1"/>
              <a:t>Zuul</a:t>
            </a:r>
            <a:r>
              <a:rPr lang="en-US" dirty="0"/>
              <a:t> all the routes we configure that use Ribbon are also wrapped in </a:t>
            </a:r>
            <a:r>
              <a:rPr lang="en-US" dirty="0" err="1"/>
              <a:t>Hystrix</a:t>
            </a:r>
            <a:r>
              <a:rPr lang="en-US" dirty="0"/>
              <a:t> commands</a:t>
            </a:r>
          </a:p>
          <a:p>
            <a:pPr lvl="0">
              <a:buClr>
                <a:srgbClr val="FF6633"/>
              </a:buClr>
              <a:buSzPct val="45000"/>
              <a:buFont typeface="StarSymbol"/>
              <a:buChar char="●"/>
            </a:pPr>
            <a:r>
              <a:rPr lang="en-US" dirty="0" err="1"/>
              <a:t>Hystrix</a:t>
            </a:r>
            <a:r>
              <a:rPr lang="en-US" dirty="0"/>
              <a:t> provides a circuit breaker for all your </a:t>
            </a:r>
            <a:r>
              <a:rPr lang="en-US" dirty="0" err="1"/>
              <a:t>proxied</a:t>
            </a:r>
            <a:r>
              <a:rPr lang="en-US" dirty="0"/>
              <a:t> requests through </a:t>
            </a:r>
            <a:r>
              <a:rPr lang="en-US" dirty="0" err="1"/>
              <a:t>Zuul</a:t>
            </a:r>
            <a:endParaRPr lang="en-US" dirty="0"/>
          </a:p>
          <a:p>
            <a:pPr lvl="0">
              <a:buClr>
                <a:srgbClr val="FF6633"/>
              </a:buClr>
              <a:buSzPct val="45000"/>
              <a:buFont typeface="StarSymbol"/>
              <a:buChar char="●"/>
            </a:pPr>
            <a:r>
              <a:rPr lang="en-US" dirty="0"/>
              <a:t>Provide a bean that implements              </a:t>
            </a:r>
            <a:r>
              <a:rPr lang="en-US" b="1" dirty="0" err="1"/>
              <a:t>ZuulFallbackProvider</a:t>
            </a:r>
            <a:r>
              <a:rPr lang="en-US" dirty="0"/>
              <a:t> and specify the route ID you want the fallback and return </a:t>
            </a:r>
            <a:r>
              <a:rPr lang="en-US" b="1" dirty="0" err="1"/>
              <a:t>ClientHttpResponse</a:t>
            </a:r>
            <a:r>
              <a:rPr lang="en-US" dirty="0"/>
              <a:t> object when the fallback is invoked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s novelt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../../../../Program%20Files%20(x86)/OpenOffice%204/share/template/en-US/presnt/prs-novelty.otp</Template>
  <TotalTime>188</TotalTime>
  <Words>261</Words>
  <Application>Microsoft Office PowerPoint</Application>
  <PresentationFormat>Custom</PresentationFormat>
  <Paragraphs>24</Paragraphs>
  <Slides>12</Slides>
  <Notes>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vt:i4>
      </vt:variant>
    </vt:vector>
  </HeadingPairs>
  <TitlesOfParts>
    <vt:vector size="26" baseType="lpstr">
      <vt:lpstr>Arial Unicode MS</vt:lpstr>
      <vt:lpstr>Albany</vt:lpstr>
      <vt:lpstr>Arial</vt:lpstr>
      <vt:lpstr>Calibri</vt:lpstr>
      <vt:lpstr>Calibri Light</vt:lpstr>
      <vt:lpstr>Segoe UI</vt:lpstr>
      <vt:lpstr>StarSymbol</vt:lpstr>
      <vt:lpstr>Thorndale</vt:lpstr>
      <vt:lpstr>Trebuchet MS</vt:lpstr>
      <vt:lpstr>Wingdings 3</vt:lpstr>
      <vt:lpstr>prs novelty</vt:lpstr>
      <vt:lpstr>Facet</vt:lpstr>
      <vt:lpstr>Office Theme</vt:lpstr>
      <vt:lpstr>1_Office Theme</vt:lpstr>
      <vt:lpstr>API GATEWAY ZUUL</vt:lpstr>
      <vt:lpstr>Module Outline</vt:lpstr>
      <vt:lpstr>PowerPoint Presentation</vt:lpstr>
      <vt:lpstr>PowerPoint Presentation</vt:lpstr>
      <vt:lpstr>PowerPoint Presentation</vt:lpstr>
      <vt:lpstr>PowerPoint Presentation</vt:lpstr>
      <vt:lpstr>PowerPoint Presentation</vt:lpstr>
      <vt:lpstr>PowerPoint Presentation</vt:lpstr>
      <vt:lpstr>Hystrix Fallbacks for Routes in Zuul</vt:lpstr>
      <vt:lpstr>Zuul Filter key characteristics</vt:lpstr>
      <vt:lpstr>Filter Types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 New Product</dc:title>
  <dc:creator>Ganesh KS</dc:creator>
  <dc:description>General introduction of a new product taking customer wishes into account</dc:description>
  <cp:lastModifiedBy>Ganesh KS</cp:lastModifiedBy>
  <cp:revision>36</cp:revision>
  <dcterms:created xsi:type="dcterms:W3CDTF">2019-05-17T15:51:41Z</dcterms:created>
  <dcterms:modified xsi:type="dcterms:W3CDTF">2019-05-20T09:45:38Z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0">
    <vt:lpwstr/>
  </property>
  <property fmtid="{D5CDD505-2E9C-101B-9397-08002B2CF9AE}" pid="3" name="Info 1">
    <vt:lpwstr/>
  </property>
  <property fmtid="{D5CDD505-2E9C-101B-9397-08002B2CF9AE}" pid="4" name="Info 2">
    <vt:lpwstr/>
  </property>
  <property fmtid="{D5CDD505-2E9C-101B-9397-08002B2CF9AE}" pid="5" name="Info 3">
    <vt:lpwstr/>
  </property>
</Properties>
</file>