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y="9144000" cx="16243300"/>
  <p:notesSz cx="6858000" cy="9144000"/>
  <p:embeddedFontLst>
    <p:embeddedFont>
      <p:font typeface="Montserrat" panose="02000000000000000000" pitchFamily="2" charset="0"/>
      <p:regular r:id="rId14"/>
    </p:embeddedFont>
    <p:embeddedFont>
      <p:font typeface="Open Sans" panose="020B0606030504020204" pitchFamily="34" charset="0"/>
      <p:regular r:id="rId15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2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7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7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17.jpe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585" name="Freeform 3"/>
          <p:cNvSpPr/>
          <p:nvPr/>
        </p:nvSpPr>
        <p:spPr>
          <a:xfrm>
            <a:off x="1104919" y="1257319"/>
            <a:ext cx="2451135" cy="1905029"/>
          </a:xfrm>
          <a:custGeom>
            <a:avLst/>
            <a:ahLst/>
            <a:rect l="l" t="t" r="r" b="b"/>
            <a:pathLst>
              <a:path w="2451135" h="1905029">
                <a:moveTo>
                  <a:pt x="0" y="0"/>
                </a:moveTo>
                <a:lnTo>
                  <a:pt x="2451135" y="0"/>
                </a:lnTo>
                <a:lnTo>
                  <a:pt x="2451135" y="1905029"/>
                </a:lnTo>
                <a:lnTo>
                  <a:pt x="0" y="190502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586" name="Freeform 4"/>
          <p:cNvSpPr/>
          <p:nvPr/>
        </p:nvSpPr>
        <p:spPr>
          <a:xfrm>
            <a:off x="5003873" y="1587522"/>
            <a:ext cx="2222535" cy="1917725"/>
          </a:xfrm>
          <a:custGeom>
            <a:avLst/>
            <a:ahLst/>
            <a:rect l="l" t="t" r="r" b="b"/>
            <a:pathLst>
              <a:path w="2222535" h="1917725">
                <a:moveTo>
                  <a:pt x="0" y="0"/>
                </a:moveTo>
                <a:lnTo>
                  <a:pt x="2222535" y="0"/>
                </a:lnTo>
                <a:lnTo>
                  <a:pt x="2222535" y="1917726"/>
                </a:lnTo>
                <a:lnTo>
                  <a:pt x="0" y="191772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587" name="Freeform 5"/>
          <p:cNvSpPr/>
          <p:nvPr/>
        </p:nvSpPr>
        <p:spPr>
          <a:xfrm>
            <a:off x="5067376" y="6972405"/>
            <a:ext cx="965216" cy="825513"/>
          </a:xfrm>
          <a:custGeom>
            <a:avLst/>
            <a:ahLst/>
            <a:rect l="l" t="t" r="r" b="b"/>
            <a:pathLst>
              <a:path w="965216" h="825513">
                <a:moveTo>
                  <a:pt x="0" y="0"/>
                </a:moveTo>
                <a:lnTo>
                  <a:pt x="965216" y="0"/>
                </a:lnTo>
                <a:lnTo>
                  <a:pt x="965216" y="825512"/>
                </a:lnTo>
                <a:lnTo>
                  <a:pt x="0" y="8255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588" name="Freeform 6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</p:spPr>
      </p:sp>
      <p:sp>
        <p:nvSpPr>
          <p:cNvPr id="1048589" name="Freeform 7"/>
          <p:cNvSpPr/>
          <p:nvPr/>
        </p:nvSpPr>
        <p:spPr>
          <a:xfrm>
            <a:off x="901703" y="8623297"/>
            <a:ext cx="2857500" cy="266700"/>
          </a:xfrm>
          <a:custGeom>
            <a:avLst/>
            <a:ahLst/>
            <a:rect l="l" t="t" r="r" b="b"/>
            <a:pathLst>
              <a:path w="2857500" h="2667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</p:spPr>
      </p:sp>
      <p:sp>
        <p:nvSpPr>
          <p:cNvPr id="1048590" name="TextBox 8"/>
          <p:cNvSpPr txBox="1"/>
          <p:nvPr/>
        </p:nvSpPr>
        <p:spPr>
          <a:xfrm>
            <a:off x="4826003" y="239573"/>
            <a:ext cx="6882308" cy="1280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080"/>
              </a:lnSpc>
            </a:pPr>
            <a:r>
              <a:rPr sz="7200" lang="en-US" spc="-72">
                <a:solidFill>
                  <a:srgbClr val="0F0F0F"/>
                </a:solidFill>
                <a:latin typeface="Montserrat"/>
                <a:ea typeface="Montserrat"/>
                <a:cs typeface="Montserrat"/>
                <a:sym typeface="Montserrat"/>
              </a:rPr>
              <a:t>Digital</a:t>
            </a:r>
            <a:r>
              <a:rPr sz="7200" lang="en-US" spc="-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7200" lang="en-US" spc="-72">
                <a:solidFill>
                  <a:srgbClr val="0F0F0F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</a:p>
        </p:txBody>
      </p:sp>
      <p:sp>
        <p:nvSpPr>
          <p:cNvPr id="1048591" name="TextBox 9"/>
          <p:cNvSpPr txBox="1"/>
          <p:nvPr/>
        </p:nvSpPr>
        <p:spPr>
          <a:xfrm>
            <a:off x="15176497" y="8600027"/>
            <a:ext cx="81029" cy="5334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1048592" name="TextBox 10"/>
          <p:cNvSpPr txBox="1"/>
          <p:nvPr/>
        </p:nvSpPr>
        <p:spPr>
          <a:xfrm rot="11580">
            <a:off x="2078589" y="3734950"/>
            <a:ext cx="10529916" cy="2904770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3799"/>
              </a:lnSpc>
            </a:pPr>
            <a:r>
              <a:rPr dirty="0" sz="3104" lang="en-US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 NAME:JEEVANANTHAM M</a:t>
            </a:r>
            <a:r>
              <a:rPr dirty="0" sz="3104" lang="en-IN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dirty="0" sz="3104" lang="en-US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REGISTER NO AND NMID: 2422J0271/asbru202422J0271 DEPARTMENT: BACHELOR OF COMPUTER APPLICATION COLLEGE: THAVATHIRU SANTHALINGA ADIGALAR ARTS SCIENCE AND TAMIL COLLEGE AFFILIATED TO 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65" name="Freeform 3"/>
          <p:cNvSpPr/>
          <p:nvPr/>
        </p:nvSpPr>
        <p:spPr>
          <a:xfrm>
            <a:off x="8928240" y="2260635"/>
            <a:ext cx="419110" cy="431806"/>
          </a:xfrm>
          <a:custGeom>
            <a:avLst/>
            <a:ahLst/>
            <a:rect l="l" t="t" r="r" b="b"/>
            <a:pathLst>
              <a:path w="419110" h="431806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66" name="Freeform 4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67" name="Freeform 5"/>
          <p:cNvSpPr/>
          <p:nvPr/>
        </p:nvSpPr>
        <p:spPr>
          <a:xfrm rot="-30600">
            <a:off x="165097" y="6781800"/>
            <a:ext cx="1727197" cy="2108197"/>
          </a:xfrm>
          <a:custGeom>
            <a:avLst/>
            <a:ahLst/>
            <a:rect l="l" t="t" r="r" b="b"/>
            <a:pathLst>
              <a:path w="1727197" h="2108197">
                <a:moveTo>
                  <a:pt x="0" y="0"/>
                </a:moveTo>
                <a:lnTo>
                  <a:pt x="1727197" y="0"/>
                </a:lnTo>
                <a:lnTo>
                  <a:pt x="1727197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668" name="Freeform 6"/>
          <p:cNvSpPr/>
          <p:nvPr/>
        </p:nvSpPr>
        <p:spPr>
          <a:xfrm>
            <a:off x="1989801" y="1730340"/>
            <a:ext cx="5418411" cy="6894452"/>
          </a:xfrm>
          <a:custGeom>
            <a:avLst/>
            <a:ahLst/>
            <a:rect l="l" t="t" r="r" b="b"/>
            <a:pathLst>
              <a:path w="5418411" h="6894452">
                <a:moveTo>
                  <a:pt x="0" y="0"/>
                </a:moveTo>
                <a:lnTo>
                  <a:pt x="5418411" y="0"/>
                </a:lnTo>
                <a:lnTo>
                  <a:pt x="5418411" y="6894452"/>
                </a:lnTo>
                <a:lnTo>
                  <a:pt x="0" y="68944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t="-6693" r="-153" b="-6125"/>
            </a:stretch>
          </a:blipFill>
        </p:spPr>
      </p:sp>
      <p:sp>
        <p:nvSpPr>
          <p:cNvPr id="1048669" name="Freeform 7"/>
          <p:cNvSpPr/>
          <p:nvPr/>
        </p:nvSpPr>
        <p:spPr>
          <a:xfrm>
            <a:off x="8185401" y="1426898"/>
            <a:ext cx="5280139" cy="7477154"/>
          </a:xfrm>
          <a:custGeom>
            <a:avLst/>
            <a:ahLst/>
            <a:rect l="l" t="t" r="r" b="b"/>
            <a:pathLst>
              <a:path w="5280139" h="7477154">
                <a:moveTo>
                  <a:pt x="0" y="0"/>
                </a:moveTo>
                <a:lnTo>
                  <a:pt x="5280140" y="0"/>
                </a:lnTo>
                <a:lnTo>
                  <a:pt x="5280140" y="7477154"/>
                </a:lnTo>
                <a:lnTo>
                  <a:pt x="0" y="747715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t="-366" b="-753"/>
            </a:stretch>
          </a:blipFill>
        </p:spPr>
      </p:sp>
      <p:sp>
        <p:nvSpPr>
          <p:cNvPr id="1048670" name="TextBox 8"/>
          <p:cNvSpPr txBox="1"/>
          <p:nvPr/>
        </p:nvSpPr>
        <p:spPr>
          <a:xfrm>
            <a:off x="1003297" y="8600027"/>
            <a:ext cx="923230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83C3"/>
                </a:solidFill>
                <a:latin typeface="Open Sans"/>
                <a:ea typeface="Open Sans"/>
                <a:cs typeface="Open Sans"/>
                <a:sym typeface="Open Sans"/>
              </a:rPr>
              <a:t>3/21/2024</a:t>
            </a:r>
          </a:p>
        </p:txBody>
      </p:sp>
      <p:sp>
        <p:nvSpPr>
          <p:cNvPr id="1048671" name="TextBox 9"/>
          <p:cNvSpPr txBox="1"/>
          <p:nvPr/>
        </p:nvSpPr>
        <p:spPr>
          <a:xfrm>
            <a:off x="15074903" y="8600027"/>
            <a:ext cx="195091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1048672" name="TextBox 10"/>
          <p:cNvSpPr txBox="1"/>
          <p:nvPr/>
        </p:nvSpPr>
        <p:spPr>
          <a:xfrm>
            <a:off x="2019300" y="8586692"/>
            <a:ext cx="1271692" cy="26536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Annual</a:t>
            </a:r>
            <a:r>
              <a:rPr sz="1500" lang="en-US" spc="-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1500" lang="en-US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Rev</a:t>
            </a:r>
            <a:r>
              <a:rPr sz="1500" lang="en-US" spc="-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1500" lang="en-US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iew</a:t>
            </a:r>
          </a:p>
        </p:txBody>
      </p:sp>
      <p:sp>
        <p:nvSpPr>
          <p:cNvPr id="1048673" name="TextBox 11"/>
          <p:cNvSpPr txBox="1"/>
          <p:nvPr/>
        </p:nvSpPr>
        <p:spPr>
          <a:xfrm>
            <a:off x="990599" y="761951"/>
            <a:ext cx="14799039" cy="950068"/>
          </a:xfrm>
          <a:prstGeom prst="rect"/>
        </p:spPr>
        <p:txBody>
          <a:bodyPr anchor="t" bIns="0" lIns="0" rIns="0" rtlCol="0" tIns="0" wrap="square">
            <a:spAutoFit/>
          </a:bodyPr>
          <a:p>
            <a:pPr algn="l">
              <a:lnSpc>
                <a:spcPts val="7980"/>
              </a:lnSpc>
            </a:pPr>
            <a:r>
              <a:rPr sz="5700" lang="en-US" spc="-57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r>
              <a:rPr sz="5700" lang="en-US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5700" lang="en-US" spc="-57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sz="5700" lang="en-US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5700" lang="en-US" spc="-57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SCREENSHOTS</a:t>
            </a:r>
          </a:p>
        </p:txBody>
      </p:sp>
      <p:sp>
        <p:nvSpPr>
          <p:cNvPr id="1048674" name="TextBox 11"/>
          <p:cNvSpPr txBox="1"/>
          <p:nvPr/>
        </p:nvSpPr>
        <p:spPr>
          <a:xfrm>
            <a:off x="9669064" y="8488174"/>
            <a:ext cx="1521640" cy="369332"/>
          </a:xfrm>
          <a:prstGeom prst="rect"/>
          <a:solidFill>
            <a:schemeClr val="tx1"/>
          </a:solidFill>
        </p:spPr>
        <p:txBody>
          <a:bodyPr rtlCol="0" wrap="square">
            <a:spAutoFit/>
          </a:bodyPr>
          <a:p>
            <a:pPr algn="l"/>
            <a:r>
              <a:rPr b="1" lang="en-IN">
                <a:solidFill>
                  <a:schemeClr val="bg1"/>
                </a:solidFill>
              </a:rPr>
              <a:t>Viswanathan</a:t>
            </a:r>
            <a:endParaRPr b="1" lang="en-US">
              <a:solidFill>
                <a:schemeClr val="bg1"/>
              </a:solidFill>
            </a:endParaRPr>
          </a:p>
        </p:txBody>
      </p:sp>
      <p:sp>
        <p:nvSpPr>
          <p:cNvPr id="1048675" name="TextBox 12"/>
          <p:cNvSpPr txBox="1"/>
          <p:nvPr/>
        </p:nvSpPr>
        <p:spPr>
          <a:xfrm>
            <a:off x="3909397" y="1730340"/>
            <a:ext cx="1828800" cy="369332"/>
          </a:xfrm>
          <a:prstGeom prst="rect"/>
          <a:solidFill>
            <a:schemeClr val="tx1"/>
          </a:solidFill>
        </p:spPr>
        <p:txBody>
          <a:bodyPr rtlCol="0" wrap="square">
            <a:spAutoFit/>
          </a:bodyPr>
          <a:p>
            <a:pPr algn="l"/>
            <a:r>
              <a:rPr b="1" lang="en-IN">
                <a:solidFill>
                  <a:schemeClr val="bg1"/>
                </a:solidFill>
              </a:rPr>
              <a:t>VISWANATHAN</a:t>
            </a:r>
            <a:endParaRPr b="1"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77" name="Freeform 3"/>
          <p:cNvSpPr/>
          <p:nvPr/>
        </p:nvSpPr>
        <p:spPr>
          <a:xfrm>
            <a:off x="8928240" y="2260635"/>
            <a:ext cx="419110" cy="431806"/>
          </a:xfrm>
          <a:custGeom>
            <a:avLst/>
            <a:ahLst/>
            <a:rect l="l" t="t" r="r" b="b"/>
            <a:pathLst>
              <a:path w="419110" h="431806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78" name="Freeform 4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79" name="Freeform 5"/>
          <p:cNvSpPr/>
          <p:nvPr/>
        </p:nvSpPr>
        <p:spPr>
          <a:xfrm>
            <a:off x="2222497" y="8623297"/>
            <a:ext cx="101603" cy="241297"/>
          </a:xfrm>
          <a:custGeom>
            <a:avLst/>
            <a:ahLst/>
            <a:rect l="l" t="t" r="r" b="b"/>
            <a:pathLst>
              <a:path w="101603" h="241297">
                <a:moveTo>
                  <a:pt x="0" y="0"/>
                </a:moveTo>
                <a:lnTo>
                  <a:pt x="101603" y="0"/>
                </a:lnTo>
                <a:lnTo>
                  <a:pt x="101603" y="241297"/>
                </a:lnTo>
                <a:lnTo>
                  <a:pt x="0" y="2412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680" name="Freeform 6"/>
          <p:cNvSpPr/>
          <p:nvPr/>
        </p:nvSpPr>
        <p:spPr>
          <a:xfrm>
            <a:off x="1295400" y="1701803"/>
            <a:ext cx="10668000" cy="7315200"/>
          </a:xfrm>
          <a:custGeom>
            <a:avLst/>
            <a:ahLst/>
            <a:rect l="l" t="t" r="r" b="b"/>
            <a:pathLst>
              <a:path w="10668000" h="7315200">
                <a:moveTo>
                  <a:pt x="0" y="0"/>
                </a:moveTo>
                <a:lnTo>
                  <a:pt x="10668000" y="0"/>
                </a:lnTo>
                <a:lnTo>
                  <a:pt x="106680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</p:spPr>
      </p:sp>
      <p:sp>
        <p:nvSpPr>
          <p:cNvPr id="1048681" name="Freeform 7"/>
          <p:cNvSpPr/>
          <p:nvPr/>
        </p:nvSpPr>
        <p:spPr>
          <a:xfrm>
            <a:off x="1346197" y="1816103"/>
            <a:ext cx="10502903" cy="7137397"/>
          </a:xfrm>
          <a:custGeom>
            <a:avLst/>
            <a:ahLst/>
            <a:rect l="l" t="t" r="r" b="b"/>
            <a:pathLst>
              <a:path w="10502903" h="7137397">
                <a:moveTo>
                  <a:pt x="0" y="0"/>
                </a:moveTo>
                <a:lnTo>
                  <a:pt x="10502903" y="0"/>
                </a:lnTo>
                <a:lnTo>
                  <a:pt x="10502903" y="7137397"/>
                </a:lnTo>
                <a:lnTo>
                  <a:pt x="0" y="71373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</p:spPr>
      </p:sp>
      <p:sp>
        <p:nvSpPr>
          <p:cNvPr id="1048682" name="TextBox 8"/>
          <p:cNvSpPr txBox="1"/>
          <p:nvPr/>
        </p:nvSpPr>
        <p:spPr>
          <a:xfrm>
            <a:off x="596913" y="280430"/>
            <a:ext cx="6414917" cy="118284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9685"/>
              </a:lnSpc>
            </a:pPr>
            <a:r>
              <a:rPr sz="6917" lang="en-US" spc="-69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id="1048683" name="TextBox 9"/>
          <p:cNvSpPr txBox="1"/>
          <p:nvPr/>
        </p:nvSpPr>
        <p:spPr>
          <a:xfrm>
            <a:off x="15074903" y="8600027"/>
            <a:ext cx="158753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grpSp>
        <p:nvGrpSpPr>
          <p:cNvPr id="27" name="Group 3"/>
          <p:cNvGrpSpPr>
            <a:grpSpLocks noChangeAspect="1"/>
          </p:cNvGrpSpPr>
          <p:nvPr/>
        </p:nvGrpSpPr>
        <p:grpSpPr>
          <a:xfrm>
            <a:off x="986380" y="1106186"/>
            <a:ext cx="5212966" cy="885568"/>
            <a:chOff x="0" y="0"/>
            <a:chExt cx="5212969" cy="885571"/>
          </a:xfrm>
        </p:grpSpPr>
        <p:sp>
          <p:nvSpPr>
            <p:cNvPr id="1048594" name="Freeform 4"/>
            <p:cNvSpPr/>
            <p:nvPr/>
          </p:nvSpPr>
          <p:spPr>
            <a:xfrm>
              <a:off x="0" y="0"/>
              <a:ext cx="5212969" cy="885571"/>
            </a:xfrm>
            <a:custGeom>
              <a:avLst/>
              <a:ahLst/>
              <a:rect l="l" t="t" r="r" b="b"/>
              <a:pathLst>
                <a:path w="5212969" h="885571">
                  <a:moveTo>
                    <a:pt x="0" y="0"/>
                  </a:moveTo>
                  <a:lnTo>
                    <a:pt x="0" y="885571"/>
                  </a:lnTo>
                  <a:lnTo>
                    <a:pt x="5212969" y="885571"/>
                  </a:lnTo>
                  <a:lnTo>
                    <a:pt x="52129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48595" name="Freeform 5"/>
          <p:cNvSpPr/>
          <p:nvPr/>
        </p:nvSpPr>
        <p:spPr>
          <a:xfrm>
            <a:off x="8928240" y="2260635"/>
            <a:ext cx="419110" cy="431806"/>
          </a:xfrm>
          <a:custGeom>
            <a:avLst/>
            <a:ahLst/>
            <a:rect l="l" t="t" r="r" b="b"/>
            <a:pathLst>
              <a:path w="419110" h="431806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596" name="Freeform 6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597" name="Freeform 7"/>
          <p:cNvSpPr/>
          <p:nvPr/>
        </p:nvSpPr>
        <p:spPr>
          <a:xfrm>
            <a:off x="901703" y="8623297"/>
            <a:ext cx="2857500" cy="266700"/>
          </a:xfrm>
          <a:custGeom>
            <a:avLst/>
            <a:ahLst/>
            <a:rect l="l" t="t" r="r" b="b"/>
            <a:pathLst>
              <a:path w="2857500" h="2667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grpSp>
        <p:nvGrpSpPr>
          <p:cNvPr id="28" name="Group 8"/>
          <p:cNvGrpSpPr>
            <a:grpSpLocks noChangeAspect="1"/>
          </p:cNvGrpSpPr>
          <p:nvPr/>
        </p:nvGrpSpPr>
        <p:grpSpPr>
          <a:xfrm>
            <a:off x="622297" y="8547097"/>
            <a:ext cx="4940303" cy="393697"/>
            <a:chOff x="0" y="0"/>
            <a:chExt cx="4940300" cy="393700"/>
          </a:xfrm>
        </p:grpSpPr>
        <p:sp>
          <p:nvSpPr>
            <p:cNvPr id="1048598" name="Freeform 9"/>
            <p:cNvSpPr/>
            <p:nvPr/>
          </p:nvSpPr>
          <p:spPr>
            <a:xfrm>
              <a:off x="0" y="0"/>
              <a:ext cx="4940300" cy="393700"/>
            </a:xfrm>
            <a:custGeom>
              <a:avLst/>
              <a:ahLst/>
              <a:rect l="l" t="t" r="r" b="b"/>
              <a:pathLst>
                <a:path w="4940300" h="393700">
                  <a:moveTo>
                    <a:pt x="0" y="393700"/>
                  </a:moveTo>
                  <a:lnTo>
                    <a:pt x="4940300" y="393700"/>
                  </a:lnTo>
                  <a:lnTo>
                    <a:pt x="49403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1048599" name="TextBox 10"/>
          <p:cNvSpPr txBox="1"/>
          <p:nvPr/>
        </p:nvSpPr>
        <p:spPr>
          <a:xfrm>
            <a:off x="990600" y="990552"/>
            <a:ext cx="5032772" cy="10134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80"/>
              </a:lnSpc>
            </a:pPr>
            <a:r>
              <a:rPr sz="5700" lang="en-US" spc="-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</a:p>
        </p:txBody>
      </p:sp>
      <p:sp>
        <p:nvSpPr>
          <p:cNvPr id="1048600" name="TextBox 11"/>
          <p:cNvSpPr txBox="1"/>
          <p:nvPr/>
        </p:nvSpPr>
        <p:spPr>
          <a:xfrm>
            <a:off x="15176497" y="8600027"/>
            <a:ext cx="115033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1048601" name="TextBox 12"/>
          <p:cNvSpPr txBox="1"/>
          <p:nvPr/>
        </p:nvSpPr>
        <p:spPr>
          <a:xfrm>
            <a:off x="3543300" y="4233243"/>
            <a:ext cx="7479430" cy="288942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02"/>
              </a:lnSpc>
            </a:pPr>
            <a:r>
              <a:rPr sz="4800" lang="en-US" spc="-4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 Portfolio Website: A website showcasing your skills, experience, and pr oj ect 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Freeform 2"/>
          <p:cNvSpPr/>
          <p:nvPr/>
        </p:nvSpPr>
        <p:spPr>
          <a:xfrm>
            <a:off x="-63503" y="-63503"/>
            <a:ext cx="16383000" cy="9270997"/>
          </a:xfrm>
          <a:custGeom>
            <a:avLst/>
            <a:ahLst/>
            <a:rect l="l" t="t" r="r" b="b"/>
            <a:pathLst>
              <a:path w="16383000" h="9270997">
                <a:moveTo>
                  <a:pt x="0" y="0"/>
                </a:moveTo>
                <a:lnTo>
                  <a:pt x="16383000" y="0"/>
                </a:lnTo>
                <a:lnTo>
                  <a:pt x="1638300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03" name="Freeform 3"/>
          <p:cNvSpPr/>
          <p:nvPr/>
        </p:nvSpPr>
        <p:spPr>
          <a:xfrm>
            <a:off x="14249400" y="8178803"/>
            <a:ext cx="330203" cy="330203"/>
          </a:xfrm>
          <a:custGeom>
            <a:avLst/>
            <a:ahLst/>
            <a:rect l="l" t="t" r="r" b="b"/>
            <a:pathLst>
              <a:path w="330203" h="330203">
                <a:moveTo>
                  <a:pt x="0" y="0"/>
                </a:moveTo>
                <a:lnTo>
                  <a:pt x="330203" y="0"/>
                </a:lnTo>
                <a:lnTo>
                  <a:pt x="330203" y="330203"/>
                </a:lnTo>
                <a:lnTo>
                  <a:pt x="0" y="33020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grpSp>
        <p:nvGrpSpPr>
          <p:cNvPr id="30" name="Group 4"/>
          <p:cNvGrpSpPr>
            <a:grpSpLocks noChangeAspect="1"/>
          </p:cNvGrpSpPr>
          <p:nvPr/>
        </p:nvGrpSpPr>
        <p:grpSpPr>
          <a:xfrm>
            <a:off x="1536697" y="8102603"/>
            <a:ext cx="4483103" cy="685800"/>
            <a:chOff x="0" y="0"/>
            <a:chExt cx="4483100" cy="685800"/>
          </a:xfrm>
        </p:grpSpPr>
        <p:sp>
          <p:nvSpPr>
            <p:cNvPr id="1048604" name="Freeform 5"/>
            <p:cNvSpPr/>
            <p:nvPr/>
          </p:nvSpPr>
          <p:spPr>
            <a:xfrm>
              <a:off x="0" y="0"/>
              <a:ext cx="4483100" cy="685800"/>
            </a:xfrm>
            <a:custGeom>
              <a:avLst/>
              <a:ahLst/>
              <a:rect l="l" t="t" r="r" b="b"/>
              <a:pathLst>
                <a:path w="4483100" h="685800">
                  <a:moveTo>
                    <a:pt x="0" y="685800"/>
                  </a:moveTo>
                  <a:lnTo>
                    <a:pt x="4483100" y="685800"/>
                  </a:lnTo>
                  <a:lnTo>
                    <a:pt x="44831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1048605" name="Freeform 6"/>
          <p:cNvSpPr/>
          <p:nvPr/>
        </p:nvSpPr>
        <p:spPr>
          <a:xfrm>
            <a:off x="1028700" y="2070097"/>
            <a:ext cx="2095500" cy="7010400"/>
          </a:xfrm>
          <a:custGeom>
            <a:avLst/>
            <a:ahLst/>
            <a:rect l="l" t="t" r="r" b="b"/>
            <a:pathLst>
              <a:path w="2095500" h="7010400">
                <a:moveTo>
                  <a:pt x="0" y="0"/>
                </a:moveTo>
                <a:lnTo>
                  <a:pt x="2095500" y="0"/>
                </a:lnTo>
                <a:lnTo>
                  <a:pt x="2095500" y="7010400"/>
                </a:lnTo>
                <a:lnTo>
                  <a:pt x="0" y="70104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06" name="TextBox 7"/>
          <p:cNvSpPr txBox="1"/>
          <p:nvPr/>
        </p:nvSpPr>
        <p:spPr>
          <a:xfrm>
            <a:off x="1003297" y="8600027"/>
            <a:ext cx="923230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83C3"/>
                </a:solidFill>
                <a:latin typeface="Open Sans"/>
                <a:ea typeface="Open Sans"/>
                <a:cs typeface="Open Sans"/>
                <a:sym typeface="Open Sans"/>
              </a:rPr>
              <a:t>3/21/2024</a:t>
            </a:r>
          </a:p>
        </p:txBody>
      </p:sp>
      <p:sp>
        <p:nvSpPr>
          <p:cNvPr id="1048607" name="TextBox 8"/>
          <p:cNvSpPr txBox="1"/>
          <p:nvPr/>
        </p:nvSpPr>
        <p:spPr>
          <a:xfrm>
            <a:off x="15176497" y="8600027"/>
            <a:ext cx="113671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1048608" name="TextBox 9"/>
          <p:cNvSpPr txBox="1"/>
          <p:nvPr/>
        </p:nvSpPr>
        <p:spPr>
          <a:xfrm>
            <a:off x="2019300" y="8586692"/>
            <a:ext cx="1271692" cy="26536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Annual</a:t>
            </a:r>
            <a:r>
              <a:rPr sz="1500" lang="en-US" spc="-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1500" lang="en-US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Rev</a:t>
            </a:r>
            <a:r>
              <a:rPr sz="1500" lang="en-US" spc="-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1500" lang="en-US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iew</a:t>
            </a:r>
          </a:p>
        </p:txBody>
      </p:sp>
      <p:sp>
        <p:nvSpPr>
          <p:cNvPr id="1048609" name="TextBox 10"/>
          <p:cNvSpPr txBox="1"/>
          <p:nvPr/>
        </p:nvSpPr>
        <p:spPr>
          <a:xfrm>
            <a:off x="990600" y="457429"/>
            <a:ext cx="3338503" cy="11379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960"/>
              </a:lnSpc>
            </a:pPr>
            <a:r>
              <a:rPr sz="6400" lang="en-US" spc="-6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id="1048610" name="TextBox 11"/>
          <p:cNvSpPr txBox="1"/>
          <p:nvPr/>
        </p:nvSpPr>
        <p:spPr>
          <a:xfrm>
            <a:off x="3467100" y="2038302"/>
            <a:ext cx="6539694" cy="3999612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4499"/>
              </a:lnSpc>
            </a:pPr>
            <a:r>
              <a:rPr sz="3700" lang="en-US" spc="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1.Problem Statement 2.Project Overview 3.End Users 4.Tools and Technologies 5.Portfolio design and Layout 6.Features and Functionality 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12" name="Freeform 3"/>
          <p:cNvSpPr/>
          <p:nvPr/>
        </p:nvSpPr>
        <p:spPr>
          <a:xfrm>
            <a:off x="8928240" y="2260635"/>
            <a:ext cx="419110" cy="431806"/>
          </a:xfrm>
          <a:custGeom>
            <a:avLst/>
            <a:ahLst/>
            <a:rect l="l" t="t" r="r" b="b"/>
            <a:pathLst>
              <a:path w="419110" h="431806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13" name="Freeform 4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14" name="Freeform 5"/>
          <p:cNvSpPr/>
          <p:nvPr/>
        </p:nvSpPr>
        <p:spPr>
          <a:xfrm>
            <a:off x="901703" y="8623297"/>
            <a:ext cx="2857500" cy="266700"/>
          </a:xfrm>
          <a:custGeom>
            <a:avLst/>
            <a:ahLst/>
            <a:rect l="l" t="t" r="r" b="b"/>
            <a:pathLst>
              <a:path w="2857500" h="2667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615" name="Freeform 6"/>
          <p:cNvSpPr/>
          <p:nvPr/>
        </p:nvSpPr>
        <p:spPr>
          <a:xfrm>
            <a:off x="12954190" y="5829405"/>
            <a:ext cx="736606" cy="1079516"/>
          </a:xfrm>
          <a:custGeom>
            <a:avLst/>
            <a:ahLst/>
            <a:rect l="l" t="t" r="r" b="b"/>
            <a:pathLst>
              <a:path w="736606" h="1079516">
                <a:moveTo>
                  <a:pt x="0" y="0"/>
                </a:moveTo>
                <a:lnTo>
                  <a:pt x="736607" y="0"/>
                </a:lnTo>
                <a:lnTo>
                  <a:pt x="736607" y="1079516"/>
                </a:lnTo>
                <a:lnTo>
                  <a:pt x="0" y="107951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</p:spPr>
      </p:sp>
      <p:sp>
        <p:nvSpPr>
          <p:cNvPr id="1048616" name="Freeform 7"/>
          <p:cNvSpPr/>
          <p:nvPr/>
        </p:nvSpPr>
        <p:spPr>
          <a:xfrm>
            <a:off x="11087100" y="2476500"/>
            <a:ext cx="3987803" cy="4648200"/>
          </a:xfrm>
          <a:custGeom>
            <a:avLst/>
            <a:ahLst/>
            <a:rect l="l" t="t" r="r" b="b"/>
            <a:pathLst>
              <a:path w="3987803" h="4648200">
                <a:moveTo>
                  <a:pt x="0" y="0"/>
                </a:moveTo>
                <a:lnTo>
                  <a:pt x="3987803" y="0"/>
                </a:lnTo>
                <a:lnTo>
                  <a:pt x="3987803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</p:spPr>
      </p:sp>
      <p:sp>
        <p:nvSpPr>
          <p:cNvPr id="1048617" name="Freeform 8"/>
          <p:cNvSpPr/>
          <p:nvPr/>
        </p:nvSpPr>
        <p:spPr>
          <a:xfrm>
            <a:off x="11175997" y="2628900"/>
            <a:ext cx="3733800" cy="4394197"/>
          </a:xfrm>
          <a:custGeom>
            <a:avLst/>
            <a:ahLst/>
            <a:rect l="l" t="t" r="r" b="b"/>
            <a:pathLst>
              <a:path w="3733800" h="4394197">
                <a:moveTo>
                  <a:pt x="0" y="0"/>
                </a:moveTo>
                <a:lnTo>
                  <a:pt x="3733800" y="0"/>
                </a:lnTo>
                <a:lnTo>
                  <a:pt x="3733800" y="4394197"/>
                </a:lnTo>
                <a:lnTo>
                  <a:pt x="0" y="43941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7"/>
            <a:stretch>
              <a:fillRect/>
            </a:stretch>
          </a:blipFill>
        </p:spPr>
      </p:sp>
      <p:grpSp>
        <p:nvGrpSpPr>
          <p:cNvPr id="32" name="Group 9"/>
          <p:cNvGrpSpPr>
            <a:grpSpLocks noChangeAspect="1"/>
          </p:cNvGrpSpPr>
          <p:nvPr/>
        </p:nvGrpSpPr>
        <p:grpSpPr>
          <a:xfrm>
            <a:off x="1043921" y="1999926"/>
            <a:ext cx="9272397" cy="6776342"/>
            <a:chOff x="0" y="0"/>
            <a:chExt cx="9272397" cy="6776339"/>
          </a:xfrm>
        </p:grpSpPr>
        <p:sp>
          <p:nvSpPr>
            <p:cNvPr id="1048618" name="Freeform 10"/>
            <p:cNvSpPr/>
            <p:nvPr/>
          </p:nvSpPr>
          <p:spPr>
            <a:xfrm>
              <a:off x="76200" y="76200"/>
              <a:ext cx="9119997" cy="6623939"/>
            </a:xfrm>
            <a:custGeom>
              <a:avLst/>
              <a:ahLst/>
              <a:rect l="l" t="t" r="r" b="b"/>
              <a:pathLst>
                <a:path w="9119997" h="6623939">
                  <a:moveTo>
                    <a:pt x="4560062" y="6623939"/>
                  </a:moveTo>
                  <a:cubicBezTo>
                    <a:pt x="2041652" y="6623939"/>
                    <a:pt x="0" y="5141087"/>
                    <a:pt x="0" y="3311906"/>
                  </a:cubicBezTo>
                  <a:cubicBezTo>
                    <a:pt x="0" y="1482725"/>
                    <a:pt x="2041652" y="0"/>
                    <a:pt x="4560062" y="0"/>
                  </a:cubicBezTo>
                  <a:cubicBezTo>
                    <a:pt x="7078472" y="0"/>
                    <a:pt x="9119997" y="1482852"/>
                    <a:pt x="9119997" y="3311906"/>
                  </a:cubicBezTo>
                  <a:cubicBezTo>
                    <a:pt x="9119997" y="5140960"/>
                    <a:pt x="7078472" y="6623939"/>
                    <a:pt x="4560062" y="6623939"/>
                  </a:cubicBezTo>
                  <a:close/>
                </a:path>
              </a:pathLst>
            </a:custGeom>
            <a:solidFill>
              <a:srgbClr val="7AE0F6"/>
            </a:solidFill>
          </p:spPr>
        </p:sp>
        <p:sp>
          <p:nvSpPr>
            <p:cNvPr id="1048619" name="Freeform 11"/>
            <p:cNvSpPr/>
            <p:nvPr/>
          </p:nvSpPr>
          <p:spPr>
            <a:xfrm>
              <a:off x="63500" y="63500"/>
              <a:ext cx="9145397" cy="6649339"/>
            </a:xfrm>
            <a:custGeom>
              <a:avLst/>
              <a:ahLst/>
              <a:rect l="l" t="t" r="r" b="b"/>
              <a:pathLst>
                <a:path w="9145397" h="6649339">
                  <a:moveTo>
                    <a:pt x="4572762" y="6649339"/>
                  </a:moveTo>
                  <a:cubicBezTo>
                    <a:pt x="2051304" y="6649339"/>
                    <a:pt x="0" y="5164201"/>
                    <a:pt x="0" y="3324606"/>
                  </a:cubicBezTo>
                  <a:lnTo>
                    <a:pt x="12700" y="3324606"/>
                  </a:lnTo>
                  <a:lnTo>
                    <a:pt x="0" y="3324606"/>
                  </a:lnTo>
                  <a:cubicBezTo>
                    <a:pt x="0" y="1485011"/>
                    <a:pt x="2051304" y="0"/>
                    <a:pt x="4572762" y="0"/>
                  </a:cubicBezTo>
                  <a:lnTo>
                    <a:pt x="4572762" y="12700"/>
                  </a:lnTo>
                  <a:lnTo>
                    <a:pt x="4572762" y="0"/>
                  </a:lnTo>
                  <a:cubicBezTo>
                    <a:pt x="7094093" y="0"/>
                    <a:pt x="9145397" y="1485011"/>
                    <a:pt x="9145397" y="3324606"/>
                  </a:cubicBezTo>
                  <a:lnTo>
                    <a:pt x="9132697" y="3324606"/>
                  </a:lnTo>
                  <a:lnTo>
                    <a:pt x="9145397" y="3324606"/>
                  </a:lnTo>
                  <a:cubicBezTo>
                    <a:pt x="9145397" y="5164201"/>
                    <a:pt x="7094093" y="6649339"/>
                    <a:pt x="4572762" y="6649339"/>
                  </a:cubicBezTo>
                  <a:lnTo>
                    <a:pt x="4572762" y="6636639"/>
                  </a:lnTo>
                  <a:lnTo>
                    <a:pt x="4572762" y="6649339"/>
                  </a:lnTo>
                  <a:moveTo>
                    <a:pt x="4572762" y="6623939"/>
                  </a:moveTo>
                  <a:cubicBezTo>
                    <a:pt x="7088124" y="6623939"/>
                    <a:pt x="9119997" y="5143373"/>
                    <a:pt x="9119997" y="3324606"/>
                  </a:cubicBezTo>
                  <a:cubicBezTo>
                    <a:pt x="9119997" y="1505839"/>
                    <a:pt x="7088124" y="25400"/>
                    <a:pt x="4572762" y="25400"/>
                  </a:cubicBezTo>
                  <a:cubicBezTo>
                    <a:pt x="2057400" y="25400"/>
                    <a:pt x="25400" y="1505966"/>
                    <a:pt x="25400" y="3324606"/>
                  </a:cubicBezTo>
                  <a:cubicBezTo>
                    <a:pt x="25400" y="5143246"/>
                    <a:pt x="2057273" y="6623939"/>
                    <a:pt x="4572762" y="662393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48620" name="TextBox 12"/>
          <p:cNvSpPr txBox="1"/>
          <p:nvPr/>
        </p:nvSpPr>
        <p:spPr>
          <a:xfrm>
            <a:off x="1117597" y="660359"/>
            <a:ext cx="7682093" cy="10134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80"/>
              </a:lnSpc>
            </a:pPr>
            <a:r>
              <a:rPr sz="5700" lang="en-US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r>
              <a:rPr sz="5700" lang="en-US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5700" lang="en-US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</a:p>
        </p:txBody>
      </p:sp>
      <p:sp>
        <p:nvSpPr>
          <p:cNvPr id="1048621" name="TextBox 13"/>
          <p:cNvSpPr txBox="1"/>
          <p:nvPr/>
        </p:nvSpPr>
        <p:spPr>
          <a:xfrm>
            <a:off x="15176497" y="8600027"/>
            <a:ext cx="120082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1048622" name="TextBox 14"/>
          <p:cNvSpPr txBox="1"/>
          <p:nvPr/>
        </p:nvSpPr>
        <p:spPr>
          <a:xfrm>
            <a:off x="3149603" y="3854406"/>
            <a:ext cx="5506164" cy="341809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499"/>
              </a:lnSpc>
            </a:pPr>
            <a:r>
              <a:rPr sz="3700" lang="en-US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digital portfolio aims to effectively showcase skills, experience, and projects, while also providing a great user experience for visitors.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24" name="Freeform 3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5" name="Freeform 4"/>
          <p:cNvSpPr/>
          <p:nvPr/>
        </p:nvSpPr>
        <p:spPr>
          <a:xfrm>
            <a:off x="8928240" y="2260635"/>
            <a:ext cx="419110" cy="431806"/>
          </a:xfrm>
          <a:custGeom>
            <a:avLst/>
            <a:ahLst/>
            <a:rect l="l" t="t" r="r" b="b"/>
            <a:pathLst>
              <a:path w="419110" h="431806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26" name="Freeform 5"/>
          <p:cNvSpPr/>
          <p:nvPr/>
        </p:nvSpPr>
        <p:spPr>
          <a:xfrm>
            <a:off x="11544300" y="3530603"/>
            <a:ext cx="4711703" cy="5079997"/>
          </a:xfrm>
          <a:custGeom>
            <a:avLst/>
            <a:ahLst/>
            <a:rect l="l" t="t" r="r" b="b"/>
            <a:pathLst>
              <a:path w="4711703" h="5079997">
                <a:moveTo>
                  <a:pt x="0" y="0"/>
                </a:moveTo>
                <a:lnTo>
                  <a:pt x="4711703" y="0"/>
                </a:lnTo>
                <a:lnTo>
                  <a:pt x="4711703" y="5079997"/>
                </a:lnTo>
                <a:lnTo>
                  <a:pt x="0" y="5079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627" name="Freeform 6"/>
          <p:cNvSpPr/>
          <p:nvPr/>
        </p:nvSpPr>
        <p:spPr>
          <a:xfrm>
            <a:off x="901703" y="8623297"/>
            <a:ext cx="2857500" cy="266700"/>
          </a:xfrm>
          <a:custGeom>
            <a:avLst/>
            <a:ahLst/>
            <a:rect l="l" t="t" r="r" b="b"/>
            <a:pathLst>
              <a:path w="2857500" h="2667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</p:spPr>
      </p:sp>
      <p:grpSp>
        <p:nvGrpSpPr>
          <p:cNvPr id="34" name="Group 7"/>
          <p:cNvGrpSpPr>
            <a:grpSpLocks noChangeAspect="1"/>
          </p:cNvGrpSpPr>
          <p:nvPr/>
        </p:nvGrpSpPr>
        <p:grpSpPr>
          <a:xfrm>
            <a:off x="1025623" y="1792110"/>
            <a:ext cx="10368029" cy="6051423"/>
            <a:chOff x="0" y="0"/>
            <a:chExt cx="10368026" cy="6051423"/>
          </a:xfrm>
        </p:grpSpPr>
        <p:sp>
          <p:nvSpPr>
            <p:cNvPr id="1048628" name="Freeform 8"/>
            <p:cNvSpPr/>
            <p:nvPr/>
          </p:nvSpPr>
          <p:spPr>
            <a:xfrm>
              <a:off x="0" y="0"/>
              <a:ext cx="10368026" cy="6051423"/>
            </a:xfrm>
            <a:custGeom>
              <a:avLst/>
              <a:ahLst/>
              <a:rect l="l" t="t" r="r" b="b"/>
              <a:pathLst>
                <a:path w="10368026" h="6051423">
                  <a:moveTo>
                    <a:pt x="0" y="0"/>
                  </a:moveTo>
                  <a:lnTo>
                    <a:pt x="0" y="6051423"/>
                  </a:lnTo>
                  <a:lnTo>
                    <a:pt x="10368026" y="6051423"/>
                  </a:lnTo>
                  <a:lnTo>
                    <a:pt x="10368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E0F6"/>
            </a:solidFill>
          </p:spPr>
        </p:sp>
      </p:grpSp>
      <p:sp>
        <p:nvSpPr>
          <p:cNvPr id="1048629" name="TextBox 9"/>
          <p:cNvSpPr txBox="1"/>
          <p:nvPr/>
        </p:nvSpPr>
        <p:spPr>
          <a:xfrm>
            <a:off x="1130303" y="419052"/>
            <a:ext cx="10118884" cy="713551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980"/>
              </a:lnSpc>
            </a:pPr>
            <a:r>
              <a:rPr sz="5700" lang="en-US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sz="5700" lang="en-US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5700" lang="en-US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</a:p>
          <a:p>
            <a:pPr algn="l">
              <a:lnSpc>
                <a:spcPts val="4499"/>
              </a:lnSpc>
            </a:pPr>
            <a:r>
              <a:rPr sz="3700" lang="en-US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About Section: Brief introduction to background, skills, and experience. 2. Project Showcase: Curated selection of best work, with descriptions, images, and links to live projects or code repositories. 3. Skills and Expertise: List of technical skills and areas of expertise. 4. Contact Information: Contact form or email address for potential employers, clients, or collaborators.</a:t>
            </a:r>
          </a:p>
        </p:txBody>
      </p:sp>
      <p:sp>
        <p:nvSpPr>
          <p:cNvPr id="1048630" name="TextBox 10"/>
          <p:cNvSpPr txBox="1"/>
          <p:nvPr/>
        </p:nvSpPr>
        <p:spPr>
          <a:xfrm>
            <a:off x="15176497" y="8600027"/>
            <a:ext cx="114643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32" name="Freeform 3"/>
          <p:cNvSpPr/>
          <p:nvPr/>
        </p:nvSpPr>
        <p:spPr>
          <a:xfrm>
            <a:off x="1615126" y="-63503"/>
            <a:ext cx="14704381" cy="9270997"/>
          </a:xfrm>
          <a:custGeom>
            <a:avLst/>
            <a:ahLst/>
            <a:rect l="l" t="t" r="r" b="b"/>
            <a:pathLst>
              <a:path w="14704381" h="9270997">
                <a:moveTo>
                  <a:pt x="0" y="0"/>
                </a:moveTo>
                <a:lnTo>
                  <a:pt x="14704380" y="0"/>
                </a:lnTo>
                <a:lnTo>
                  <a:pt x="1470438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33" name="TextBox 4"/>
          <p:cNvSpPr txBox="1"/>
          <p:nvPr/>
        </p:nvSpPr>
        <p:spPr>
          <a:xfrm>
            <a:off x="1016003" y="539163"/>
            <a:ext cx="6882956" cy="73722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020"/>
              </a:lnSpc>
            </a:pPr>
            <a:r>
              <a:rPr sz="4300" lang="en-US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WHO</a:t>
            </a:r>
            <a:r>
              <a:rPr sz="4300" lang="en-US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4300" lang="en-US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ARE</a:t>
            </a:r>
            <a:r>
              <a:rPr sz="4300" lang="en-US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4300" lang="en-US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sz="4300" lang="en-US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4300" lang="en-US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sz="4300" lang="en-US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4300" lang="en-US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USERS?</a:t>
            </a:r>
          </a:p>
        </p:txBody>
      </p:sp>
      <p:sp>
        <p:nvSpPr>
          <p:cNvPr id="1048634" name="TextBox 5"/>
          <p:cNvSpPr txBox="1"/>
          <p:nvPr/>
        </p:nvSpPr>
        <p:spPr>
          <a:xfrm>
            <a:off x="15176497" y="8600027"/>
            <a:ext cx="116396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1048635" name="TextBox 6"/>
          <p:cNvSpPr txBox="1"/>
          <p:nvPr/>
        </p:nvSpPr>
        <p:spPr>
          <a:xfrm>
            <a:off x="2171700" y="2934005"/>
            <a:ext cx="9216200" cy="38630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801"/>
              </a:lnSpc>
            </a:pPr>
            <a:r>
              <a:rPr sz="3200" lang="en-US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Potential employers: Hiring managers, recruiters, and other stakeholders in the web development/design industry. 2. Clients: Businesses or individuals looking for web development/design services. 3. Collaborators: Other developers, designers, or professionals interested in potential collaborations.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37" name="Freeform 3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38" name="Freeform 4"/>
          <p:cNvSpPr/>
          <p:nvPr/>
        </p:nvSpPr>
        <p:spPr>
          <a:xfrm>
            <a:off x="1117597" y="2743200"/>
            <a:ext cx="3035303" cy="3746497"/>
          </a:xfrm>
          <a:custGeom>
            <a:avLst/>
            <a:ahLst/>
            <a:rect l="l" t="t" r="r" b="b"/>
            <a:pathLst>
              <a:path w="3035303" h="3746497">
                <a:moveTo>
                  <a:pt x="0" y="0"/>
                </a:moveTo>
                <a:lnTo>
                  <a:pt x="3035303" y="0"/>
                </a:lnTo>
                <a:lnTo>
                  <a:pt x="3035303" y="3746497"/>
                </a:lnTo>
                <a:lnTo>
                  <a:pt x="0" y="37464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grpSp>
        <p:nvGrpSpPr>
          <p:cNvPr id="37" name="Group 5"/>
          <p:cNvGrpSpPr>
            <a:grpSpLocks noChangeAspect="1"/>
          </p:cNvGrpSpPr>
          <p:nvPr/>
        </p:nvGrpSpPr>
        <p:grpSpPr>
          <a:xfrm>
            <a:off x="1506236" y="254860"/>
            <a:ext cx="7483983" cy="741683"/>
            <a:chOff x="0" y="0"/>
            <a:chExt cx="7483983" cy="741680"/>
          </a:xfrm>
        </p:grpSpPr>
        <p:sp>
          <p:nvSpPr>
            <p:cNvPr id="1048639" name="Freeform 6"/>
            <p:cNvSpPr/>
            <p:nvPr/>
          </p:nvSpPr>
          <p:spPr>
            <a:xfrm>
              <a:off x="0" y="0"/>
              <a:ext cx="7483983" cy="741680"/>
            </a:xfrm>
            <a:custGeom>
              <a:avLst/>
              <a:ahLst/>
              <a:rect l="l" t="t" r="r" b="b"/>
              <a:pathLst>
                <a:path w="7483983" h="741680">
                  <a:moveTo>
                    <a:pt x="0" y="0"/>
                  </a:moveTo>
                  <a:lnTo>
                    <a:pt x="0" y="741680"/>
                  </a:lnTo>
                  <a:lnTo>
                    <a:pt x="7483983" y="741680"/>
                  </a:lnTo>
                  <a:lnTo>
                    <a:pt x="7483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48640" name="Freeform 7"/>
          <p:cNvSpPr/>
          <p:nvPr/>
        </p:nvSpPr>
        <p:spPr>
          <a:xfrm>
            <a:off x="8928240" y="2260635"/>
            <a:ext cx="419110" cy="431806"/>
          </a:xfrm>
          <a:custGeom>
            <a:avLst/>
            <a:ahLst/>
            <a:rect l="l" t="t" r="r" b="b"/>
            <a:pathLst>
              <a:path w="419110" h="431806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641" name="Freeform 8"/>
          <p:cNvSpPr/>
          <p:nvPr/>
        </p:nvSpPr>
        <p:spPr>
          <a:xfrm>
            <a:off x="12408094" y="7086705"/>
            <a:ext cx="736606" cy="1079516"/>
          </a:xfrm>
          <a:custGeom>
            <a:avLst/>
            <a:ahLst/>
            <a:rect l="l" t="t" r="r" b="b"/>
            <a:pathLst>
              <a:path w="736606" h="1079516">
                <a:moveTo>
                  <a:pt x="0" y="0"/>
                </a:moveTo>
                <a:lnTo>
                  <a:pt x="736606" y="0"/>
                </a:lnTo>
                <a:lnTo>
                  <a:pt x="736606" y="1079516"/>
                </a:lnTo>
                <a:lnTo>
                  <a:pt x="0" y="107951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</p:spPr>
      </p:sp>
      <p:sp>
        <p:nvSpPr>
          <p:cNvPr id="1048642" name="Freeform 9"/>
          <p:cNvSpPr/>
          <p:nvPr/>
        </p:nvSpPr>
        <p:spPr>
          <a:xfrm>
            <a:off x="901703" y="8623297"/>
            <a:ext cx="2857500" cy="266700"/>
          </a:xfrm>
          <a:custGeom>
            <a:avLst/>
            <a:ahLst/>
            <a:rect l="l" t="t" r="r" b="b"/>
            <a:pathLst>
              <a:path w="2857500" h="2667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</p:spPr>
      </p:sp>
      <p:grpSp>
        <p:nvGrpSpPr>
          <p:cNvPr id="38" name="Group 10"/>
          <p:cNvGrpSpPr>
            <a:grpSpLocks noChangeAspect="1"/>
          </p:cNvGrpSpPr>
          <p:nvPr/>
        </p:nvGrpSpPr>
        <p:grpSpPr>
          <a:xfrm>
            <a:off x="3434382" y="1132589"/>
            <a:ext cx="11591715" cy="7644127"/>
            <a:chOff x="0" y="0"/>
            <a:chExt cx="11591722" cy="7644130"/>
          </a:xfrm>
        </p:grpSpPr>
        <p:sp>
          <p:nvSpPr>
            <p:cNvPr id="1048643" name="Freeform 11"/>
            <p:cNvSpPr/>
            <p:nvPr/>
          </p:nvSpPr>
          <p:spPr>
            <a:xfrm>
              <a:off x="81915" y="79883"/>
              <a:ext cx="11427841" cy="7488047"/>
            </a:xfrm>
            <a:custGeom>
              <a:avLst/>
              <a:ahLst/>
              <a:rect l="l" t="t" r="r" b="b"/>
              <a:pathLst>
                <a:path w="11427841" h="7488047">
                  <a:moveTo>
                    <a:pt x="0" y="0"/>
                  </a:moveTo>
                  <a:lnTo>
                    <a:pt x="3928364" y="0"/>
                  </a:lnTo>
                  <a:lnTo>
                    <a:pt x="4285488" y="0"/>
                  </a:lnTo>
                  <a:lnTo>
                    <a:pt x="4285488" y="381"/>
                  </a:lnTo>
                  <a:lnTo>
                    <a:pt x="7142353" y="381"/>
                  </a:lnTo>
                  <a:lnTo>
                    <a:pt x="7142353" y="0"/>
                  </a:lnTo>
                  <a:lnTo>
                    <a:pt x="7499477" y="0"/>
                  </a:lnTo>
                  <a:lnTo>
                    <a:pt x="11427841" y="0"/>
                  </a:lnTo>
                  <a:lnTo>
                    <a:pt x="9999345" y="3743960"/>
                  </a:lnTo>
                  <a:lnTo>
                    <a:pt x="11427841" y="7487666"/>
                  </a:lnTo>
                  <a:lnTo>
                    <a:pt x="8570849" y="7487666"/>
                  </a:lnTo>
                  <a:lnTo>
                    <a:pt x="8570849" y="7488047"/>
                  </a:lnTo>
                  <a:lnTo>
                    <a:pt x="8213725" y="7488047"/>
                  </a:lnTo>
                  <a:lnTo>
                    <a:pt x="3214116" y="7488047"/>
                  </a:lnTo>
                  <a:lnTo>
                    <a:pt x="2856992" y="7488047"/>
                  </a:lnTo>
                  <a:lnTo>
                    <a:pt x="2856992" y="7487666"/>
                  </a:lnTo>
                  <a:lnTo>
                    <a:pt x="0" y="7487666"/>
                  </a:lnTo>
                  <a:lnTo>
                    <a:pt x="1428496" y="374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E0F6"/>
            </a:solidFill>
          </p:spPr>
        </p:sp>
        <p:sp>
          <p:nvSpPr>
            <p:cNvPr id="1048644" name="Freeform 12"/>
            <p:cNvSpPr/>
            <p:nvPr/>
          </p:nvSpPr>
          <p:spPr>
            <a:xfrm>
              <a:off x="2938907" y="79883"/>
              <a:ext cx="1428496" cy="381"/>
            </a:xfrm>
            <a:custGeom>
              <a:avLst/>
              <a:ahLst/>
              <a:rect l="l" t="t" r="r" b="b"/>
              <a:pathLst>
                <a:path w="1428496" h="381">
                  <a:moveTo>
                    <a:pt x="1428496" y="0"/>
                  </a:moveTo>
                  <a:lnTo>
                    <a:pt x="1071372" y="0"/>
                  </a:lnTo>
                  <a:lnTo>
                    <a:pt x="357124" y="0"/>
                  </a:lnTo>
                  <a:lnTo>
                    <a:pt x="0" y="0"/>
                  </a:lnTo>
                  <a:cubicBezTo>
                    <a:pt x="0" y="254"/>
                    <a:pt x="159893" y="381"/>
                    <a:pt x="357124" y="381"/>
                  </a:cubicBezTo>
                  <a:lnTo>
                    <a:pt x="1428496" y="381"/>
                  </a:lnTo>
                  <a:lnTo>
                    <a:pt x="1428496" y="0"/>
                  </a:lnTo>
                  <a:close/>
                </a:path>
              </a:pathLst>
            </a:custGeom>
            <a:solidFill>
              <a:srgbClr val="61B3C4"/>
            </a:solidFill>
          </p:spPr>
        </p:sp>
        <p:sp>
          <p:nvSpPr>
            <p:cNvPr id="1048645" name="Freeform 13"/>
            <p:cNvSpPr/>
            <p:nvPr/>
          </p:nvSpPr>
          <p:spPr>
            <a:xfrm>
              <a:off x="7224268" y="79883"/>
              <a:ext cx="1428496" cy="381"/>
            </a:xfrm>
            <a:custGeom>
              <a:avLst/>
              <a:ahLst/>
              <a:rect l="l" t="t" r="r" b="b"/>
              <a:pathLst>
                <a:path w="1428496" h="381">
                  <a:moveTo>
                    <a:pt x="0" y="0"/>
                  </a:moveTo>
                  <a:lnTo>
                    <a:pt x="357124" y="0"/>
                  </a:lnTo>
                  <a:lnTo>
                    <a:pt x="1071372" y="0"/>
                  </a:lnTo>
                  <a:lnTo>
                    <a:pt x="1428496" y="0"/>
                  </a:lnTo>
                  <a:cubicBezTo>
                    <a:pt x="1428496" y="254"/>
                    <a:pt x="1268603" y="381"/>
                    <a:pt x="1071372" y="381"/>
                  </a:cubicBez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B3C4"/>
            </a:solidFill>
          </p:spPr>
        </p:sp>
        <p:sp>
          <p:nvSpPr>
            <p:cNvPr id="1048646" name="Freeform 14"/>
            <p:cNvSpPr/>
            <p:nvPr/>
          </p:nvSpPr>
          <p:spPr>
            <a:xfrm>
              <a:off x="63500" y="63500"/>
              <a:ext cx="11464798" cy="7517130"/>
            </a:xfrm>
            <a:custGeom>
              <a:avLst/>
              <a:ahLst/>
              <a:rect l="l" t="t" r="r" b="b"/>
              <a:pathLst>
                <a:path w="11464798" h="7517130">
                  <a:moveTo>
                    <a:pt x="18415" y="3683"/>
                  </a:moveTo>
                  <a:lnTo>
                    <a:pt x="3946779" y="3683"/>
                  </a:lnTo>
                  <a:lnTo>
                    <a:pt x="3946779" y="16383"/>
                  </a:lnTo>
                  <a:lnTo>
                    <a:pt x="3946779" y="3683"/>
                  </a:lnTo>
                  <a:lnTo>
                    <a:pt x="4303903" y="3683"/>
                  </a:lnTo>
                  <a:lnTo>
                    <a:pt x="4316603" y="3683"/>
                  </a:lnTo>
                  <a:lnTo>
                    <a:pt x="4316603" y="16383"/>
                  </a:lnTo>
                  <a:lnTo>
                    <a:pt x="4316603" y="16764"/>
                  </a:lnTo>
                  <a:lnTo>
                    <a:pt x="4303903" y="16764"/>
                  </a:lnTo>
                  <a:lnTo>
                    <a:pt x="4303903" y="4064"/>
                  </a:lnTo>
                  <a:lnTo>
                    <a:pt x="7160768" y="4064"/>
                  </a:lnTo>
                  <a:lnTo>
                    <a:pt x="7160768" y="16764"/>
                  </a:lnTo>
                  <a:lnTo>
                    <a:pt x="7148068" y="16764"/>
                  </a:lnTo>
                  <a:lnTo>
                    <a:pt x="7148068" y="16383"/>
                  </a:lnTo>
                  <a:lnTo>
                    <a:pt x="7148068" y="3683"/>
                  </a:lnTo>
                  <a:lnTo>
                    <a:pt x="7160768" y="3683"/>
                  </a:lnTo>
                  <a:lnTo>
                    <a:pt x="7517892" y="3683"/>
                  </a:lnTo>
                  <a:lnTo>
                    <a:pt x="7517892" y="16383"/>
                  </a:lnTo>
                  <a:lnTo>
                    <a:pt x="7517892" y="3683"/>
                  </a:lnTo>
                  <a:lnTo>
                    <a:pt x="11446256" y="3683"/>
                  </a:lnTo>
                  <a:lnTo>
                    <a:pt x="11464672" y="3683"/>
                  </a:lnTo>
                  <a:lnTo>
                    <a:pt x="11458067" y="20955"/>
                  </a:lnTo>
                  <a:lnTo>
                    <a:pt x="10029572" y="3764915"/>
                  </a:lnTo>
                  <a:lnTo>
                    <a:pt x="10017761" y="3760343"/>
                  </a:lnTo>
                  <a:lnTo>
                    <a:pt x="10029572" y="3755771"/>
                  </a:lnTo>
                  <a:lnTo>
                    <a:pt x="11458194" y="7499477"/>
                  </a:lnTo>
                  <a:lnTo>
                    <a:pt x="11464798" y="7516749"/>
                  </a:lnTo>
                  <a:lnTo>
                    <a:pt x="11446383" y="7516749"/>
                  </a:lnTo>
                  <a:lnTo>
                    <a:pt x="8589264" y="7516749"/>
                  </a:lnTo>
                  <a:lnTo>
                    <a:pt x="8589264" y="7504049"/>
                  </a:lnTo>
                  <a:lnTo>
                    <a:pt x="8601964" y="7504049"/>
                  </a:lnTo>
                  <a:lnTo>
                    <a:pt x="8601964" y="7504430"/>
                  </a:lnTo>
                  <a:lnTo>
                    <a:pt x="8601964" y="7517130"/>
                  </a:lnTo>
                  <a:lnTo>
                    <a:pt x="8589264" y="7517130"/>
                  </a:lnTo>
                  <a:lnTo>
                    <a:pt x="8232140" y="7517130"/>
                  </a:lnTo>
                  <a:lnTo>
                    <a:pt x="8232140" y="7504430"/>
                  </a:lnTo>
                  <a:lnTo>
                    <a:pt x="8232140" y="7517130"/>
                  </a:lnTo>
                  <a:lnTo>
                    <a:pt x="3232531" y="7517130"/>
                  </a:lnTo>
                  <a:lnTo>
                    <a:pt x="3232531" y="7504430"/>
                  </a:lnTo>
                  <a:lnTo>
                    <a:pt x="3232531" y="7517130"/>
                  </a:lnTo>
                  <a:lnTo>
                    <a:pt x="2875407" y="7517130"/>
                  </a:lnTo>
                  <a:lnTo>
                    <a:pt x="2862707" y="7517130"/>
                  </a:lnTo>
                  <a:lnTo>
                    <a:pt x="2862707" y="7504430"/>
                  </a:lnTo>
                  <a:lnTo>
                    <a:pt x="2862707" y="7504049"/>
                  </a:lnTo>
                  <a:lnTo>
                    <a:pt x="2875407" y="7504049"/>
                  </a:lnTo>
                  <a:lnTo>
                    <a:pt x="2875407" y="7516749"/>
                  </a:lnTo>
                  <a:lnTo>
                    <a:pt x="18415" y="7516749"/>
                  </a:lnTo>
                  <a:lnTo>
                    <a:pt x="0" y="7516749"/>
                  </a:lnTo>
                  <a:lnTo>
                    <a:pt x="6604" y="7499477"/>
                  </a:lnTo>
                  <a:lnTo>
                    <a:pt x="1435100" y="3755771"/>
                  </a:lnTo>
                  <a:lnTo>
                    <a:pt x="1446911" y="3760343"/>
                  </a:lnTo>
                  <a:lnTo>
                    <a:pt x="1435100" y="3764915"/>
                  </a:lnTo>
                  <a:lnTo>
                    <a:pt x="6604" y="20955"/>
                  </a:lnTo>
                  <a:lnTo>
                    <a:pt x="0" y="3683"/>
                  </a:lnTo>
                  <a:lnTo>
                    <a:pt x="18415" y="3683"/>
                  </a:lnTo>
                  <a:moveTo>
                    <a:pt x="18415" y="29083"/>
                  </a:moveTo>
                  <a:lnTo>
                    <a:pt x="18415" y="16383"/>
                  </a:lnTo>
                  <a:lnTo>
                    <a:pt x="30226" y="11811"/>
                  </a:lnTo>
                  <a:lnTo>
                    <a:pt x="1458722" y="3755771"/>
                  </a:lnTo>
                  <a:lnTo>
                    <a:pt x="1460500" y="3760343"/>
                  </a:lnTo>
                  <a:lnTo>
                    <a:pt x="1458722" y="3764914"/>
                  </a:lnTo>
                  <a:lnTo>
                    <a:pt x="30353" y="7508621"/>
                  </a:lnTo>
                  <a:lnTo>
                    <a:pt x="18542" y="7504049"/>
                  </a:lnTo>
                  <a:lnTo>
                    <a:pt x="18542" y="7491349"/>
                  </a:lnTo>
                  <a:lnTo>
                    <a:pt x="2875407" y="7491349"/>
                  </a:lnTo>
                  <a:lnTo>
                    <a:pt x="2888107" y="7491349"/>
                  </a:lnTo>
                  <a:lnTo>
                    <a:pt x="2888107" y="7504049"/>
                  </a:lnTo>
                  <a:lnTo>
                    <a:pt x="2888107" y="7504430"/>
                  </a:lnTo>
                  <a:lnTo>
                    <a:pt x="2875407" y="7504430"/>
                  </a:lnTo>
                  <a:lnTo>
                    <a:pt x="2875407" y="7491730"/>
                  </a:lnTo>
                  <a:lnTo>
                    <a:pt x="3232531" y="7491730"/>
                  </a:lnTo>
                  <a:lnTo>
                    <a:pt x="8232140" y="7491730"/>
                  </a:lnTo>
                  <a:lnTo>
                    <a:pt x="8589264" y="7491730"/>
                  </a:lnTo>
                  <a:lnTo>
                    <a:pt x="8589264" y="7504430"/>
                  </a:lnTo>
                  <a:lnTo>
                    <a:pt x="8576564" y="7504430"/>
                  </a:lnTo>
                  <a:lnTo>
                    <a:pt x="8576564" y="7504049"/>
                  </a:lnTo>
                  <a:lnTo>
                    <a:pt x="8576564" y="7491349"/>
                  </a:lnTo>
                  <a:lnTo>
                    <a:pt x="8589264" y="7491349"/>
                  </a:lnTo>
                  <a:lnTo>
                    <a:pt x="11446256" y="7491349"/>
                  </a:lnTo>
                  <a:lnTo>
                    <a:pt x="11446256" y="7504049"/>
                  </a:lnTo>
                  <a:lnTo>
                    <a:pt x="11434445" y="7508621"/>
                  </a:lnTo>
                  <a:lnTo>
                    <a:pt x="10005949" y="3764915"/>
                  </a:lnTo>
                  <a:lnTo>
                    <a:pt x="10004171" y="3760343"/>
                  </a:lnTo>
                  <a:lnTo>
                    <a:pt x="10005949" y="3755772"/>
                  </a:lnTo>
                  <a:lnTo>
                    <a:pt x="11434445" y="11811"/>
                  </a:lnTo>
                  <a:lnTo>
                    <a:pt x="11446256" y="16383"/>
                  </a:lnTo>
                  <a:lnTo>
                    <a:pt x="11446256" y="29083"/>
                  </a:lnTo>
                  <a:lnTo>
                    <a:pt x="7517892" y="29083"/>
                  </a:lnTo>
                  <a:lnTo>
                    <a:pt x="7160768" y="29083"/>
                  </a:lnTo>
                  <a:lnTo>
                    <a:pt x="7160768" y="16383"/>
                  </a:lnTo>
                  <a:lnTo>
                    <a:pt x="7173468" y="16383"/>
                  </a:lnTo>
                  <a:lnTo>
                    <a:pt x="7173468" y="16764"/>
                  </a:lnTo>
                  <a:lnTo>
                    <a:pt x="7173468" y="29464"/>
                  </a:lnTo>
                  <a:lnTo>
                    <a:pt x="7160768" y="29464"/>
                  </a:lnTo>
                  <a:lnTo>
                    <a:pt x="4303903" y="29464"/>
                  </a:lnTo>
                  <a:lnTo>
                    <a:pt x="4291203" y="29464"/>
                  </a:lnTo>
                  <a:lnTo>
                    <a:pt x="4291203" y="16764"/>
                  </a:lnTo>
                  <a:lnTo>
                    <a:pt x="4291203" y="16383"/>
                  </a:lnTo>
                  <a:lnTo>
                    <a:pt x="4303903" y="16383"/>
                  </a:lnTo>
                  <a:lnTo>
                    <a:pt x="4303903" y="29083"/>
                  </a:lnTo>
                  <a:lnTo>
                    <a:pt x="3946779" y="29083"/>
                  </a:lnTo>
                  <a:lnTo>
                    <a:pt x="18415" y="29083"/>
                  </a:lnTo>
                  <a:close/>
                  <a:moveTo>
                    <a:pt x="4303903" y="29083"/>
                  </a:moveTo>
                  <a:lnTo>
                    <a:pt x="3946779" y="29083"/>
                  </a:lnTo>
                  <a:lnTo>
                    <a:pt x="3946779" y="16383"/>
                  </a:lnTo>
                  <a:lnTo>
                    <a:pt x="3946779" y="29083"/>
                  </a:lnTo>
                  <a:lnTo>
                    <a:pt x="3232531" y="29083"/>
                  </a:lnTo>
                  <a:lnTo>
                    <a:pt x="3232531" y="16383"/>
                  </a:lnTo>
                  <a:lnTo>
                    <a:pt x="3232531" y="29083"/>
                  </a:lnTo>
                  <a:lnTo>
                    <a:pt x="2875407" y="29083"/>
                  </a:lnTo>
                  <a:lnTo>
                    <a:pt x="2875407" y="16383"/>
                  </a:lnTo>
                  <a:lnTo>
                    <a:pt x="2888107" y="16383"/>
                  </a:lnTo>
                  <a:cubicBezTo>
                    <a:pt x="2888107" y="0"/>
                    <a:pt x="2860548" y="3175"/>
                    <a:pt x="2876042" y="3683"/>
                  </a:cubicBezTo>
                  <a:cubicBezTo>
                    <a:pt x="2882138" y="3937"/>
                    <a:pt x="3039110" y="4064"/>
                    <a:pt x="3232531" y="4064"/>
                  </a:cubicBezTo>
                  <a:lnTo>
                    <a:pt x="3232531" y="16764"/>
                  </a:lnTo>
                  <a:lnTo>
                    <a:pt x="3232531" y="4064"/>
                  </a:lnTo>
                  <a:lnTo>
                    <a:pt x="4303903" y="4064"/>
                  </a:lnTo>
                  <a:lnTo>
                    <a:pt x="4303903" y="29464"/>
                  </a:lnTo>
                  <a:lnTo>
                    <a:pt x="3232531" y="29464"/>
                  </a:lnTo>
                  <a:cubicBezTo>
                    <a:pt x="3039618" y="29464"/>
                    <a:pt x="2881884" y="29337"/>
                    <a:pt x="2875153" y="29083"/>
                  </a:cubicBezTo>
                  <a:cubicBezTo>
                    <a:pt x="2890393" y="29591"/>
                    <a:pt x="2862707" y="32766"/>
                    <a:pt x="2862707" y="16383"/>
                  </a:cubicBezTo>
                  <a:lnTo>
                    <a:pt x="2862707" y="3683"/>
                  </a:lnTo>
                  <a:lnTo>
                    <a:pt x="2875407" y="3683"/>
                  </a:lnTo>
                  <a:lnTo>
                    <a:pt x="3232531" y="3683"/>
                  </a:lnTo>
                  <a:lnTo>
                    <a:pt x="3946779" y="3683"/>
                  </a:lnTo>
                  <a:lnTo>
                    <a:pt x="4303903" y="3683"/>
                  </a:lnTo>
                  <a:close/>
                  <a:moveTo>
                    <a:pt x="7160768" y="3683"/>
                  </a:moveTo>
                  <a:lnTo>
                    <a:pt x="7517892" y="3683"/>
                  </a:lnTo>
                  <a:lnTo>
                    <a:pt x="7517892" y="16383"/>
                  </a:lnTo>
                  <a:lnTo>
                    <a:pt x="7517892" y="3683"/>
                  </a:lnTo>
                  <a:lnTo>
                    <a:pt x="8232140" y="3683"/>
                  </a:lnTo>
                  <a:lnTo>
                    <a:pt x="8232140" y="16383"/>
                  </a:lnTo>
                  <a:lnTo>
                    <a:pt x="8232140" y="3683"/>
                  </a:lnTo>
                  <a:lnTo>
                    <a:pt x="8589264" y="3683"/>
                  </a:lnTo>
                  <a:lnTo>
                    <a:pt x="8601964" y="3683"/>
                  </a:lnTo>
                  <a:lnTo>
                    <a:pt x="8601964" y="16383"/>
                  </a:lnTo>
                  <a:cubicBezTo>
                    <a:pt x="8601964" y="32766"/>
                    <a:pt x="8574278" y="29591"/>
                    <a:pt x="8589518" y="29083"/>
                  </a:cubicBezTo>
                  <a:cubicBezTo>
                    <a:pt x="8582787" y="29337"/>
                    <a:pt x="8425180" y="29464"/>
                    <a:pt x="8232140" y="29464"/>
                  </a:cubicBezTo>
                  <a:lnTo>
                    <a:pt x="8232140" y="16764"/>
                  </a:lnTo>
                  <a:lnTo>
                    <a:pt x="8232140" y="29464"/>
                  </a:lnTo>
                  <a:lnTo>
                    <a:pt x="7160768" y="29464"/>
                  </a:lnTo>
                  <a:lnTo>
                    <a:pt x="7160768" y="4064"/>
                  </a:lnTo>
                  <a:lnTo>
                    <a:pt x="8232140" y="4064"/>
                  </a:lnTo>
                  <a:cubicBezTo>
                    <a:pt x="8425561" y="4064"/>
                    <a:pt x="8582533" y="3937"/>
                    <a:pt x="8588629" y="3683"/>
                  </a:cubicBezTo>
                  <a:cubicBezTo>
                    <a:pt x="8604123" y="3175"/>
                    <a:pt x="8576564" y="0"/>
                    <a:pt x="8576564" y="16383"/>
                  </a:cubicBezTo>
                  <a:lnTo>
                    <a:pt x="8589264" y="16383"/>
                  </a:lnTo>
                  <a:lnTo>
                    <a:pt x="8589264" y="29083"/>
                  </a:lnTo>
                  <a:lnTo>
                    <a:pt x="8232140" y="29083"/>
                  </a:lnTo>
                  <a:lnTo>
                    <a:pt x="7517892" y="29083"/>
                  </a:lnTo>
                  <a:lnTo>
                    <a:pt x="7160768" y="29083"/>
                  </a:lnTo>
                  <a:close/>
                  <a:moveTo>
                    <a:pt x="2888107" y="16383"/>
                  </a:moveTo>
                  <a:lnTo>
                    <a:pt x="2888107" y="7504049"/>
                  </a:lnTo>
                  <a:lnTo>
                    <a:pt x="2862707" y="7504049"/>
                  </a:lnTo>
                  <a:lnTo>
                    <a:pt x="2862707" y="16383"/>
                  </a:lnTo>
                  <a:close/>
                  <a:moveTo>
                    <a:pt x="8601965" y="16383"/>
                  </a:moveTo>
                  <a:lnTo>
                    <a:pt x="8601965" y="7504049"/>
                  </a:lnTo>
                  <a:lnTo>
                    <a:pt x="8576565" y="7504049"/>
                  </a:lnTo>
                  <a:lnTo>
                    <a:pt x="8576565" y="1638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48647" name="TextBox 15"/>
          <p:cNvSpPr txBox="1"/>
          <p:nvPr/>
        </p:nvSpPr>
        <p:spPr>
          <a:xfrm>
            <a:off x="1511303" y="162887"/>
            <a:ext cx="7237247" cy="81297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719"/>
              </a:lnSpc>
            </a:pPr>
            <a:r>
              <a:rPr sz="4800" lang="en-US" spc="-4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  <a:r>
              <a:rPr sz="4800" lang="en-US" spc="-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4800" lang="en-US" spc="-4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sz="4800" lang="en-US" spc="-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4800" lang="en-US" spc="-4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TECHNIQUES</a:t>
            </a:r>
          </a:p>
        </p:txBody>
      </p:sp>
      <p:sp>
        <p:nvSpPr>
          <p:cNvPr id="1048648" name="TextBox 16"/>
          <p:cNvSpPr txBox="1"/>
          <p:nvPr/>
        </p:nvSpPr>
        <p:spPr>
          <a:xfrm>
            <a:off x="15176497" y="8600027"/>
            <a:ext cx="106871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1048649" name="TextBox 17"/>
          <p:cNvSpPr txBox="1"/>
          <p:nvPr/>
        </p:nvSpPr>
        <p:spPr>
          <a:xfrm>
            <a:off x="6984997" y="1800311"/>
            <a:ext cx="4607881" cy="6275594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499"/>
              </a:lnSpc>
            </a:pPr>
            <a:r>
              <a:rPr sz="3700" lang="en-US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CSS JA VA SC RI PT CODEPEN AS CODE EDITOR GITHUB AS HOSTING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Freeform 2"/>
          <p:cNvSpPr/>
          <p:nvPr/>
        </p:nvSpPr>
        <p:spPr>
          <a:xfrm>
            <a:off x="0" y="5346783"/>
            <a:ext cx="596913" cy="3797217"/>
          </a:xfrm>
          <a:custGeom>
            <a:avLst/>
            <a:ahLst/>
            <a:rect l="l" t="t" r="r" b="b"/>
            <a:pathLst>
              <a:path w="596913" h="3797217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51" name="Freeform 3"/>
          <p:cNvSpPr/>
          <p:nvPr/>
        </p:nvSpPr>
        <p:spPr>
          <a:xfrm>
            <a:off x="9861090" y="-63503"/>
            <a:ext cx="6458407" cy="9270997"/>
          </a:xfrm>
          <a:custGeom>
            <a:avLst/>
            <a:ahLst/>
            <a:rect l="l" t="t" r="r" b="b"/>
            <a:pathLst>
              <a:path w="6458407" h="927099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52" name="Freeform 4"/>
          <p:cNvSpPr/>
          <p:nvPr/>
        </p:nvSpPr>
        <p:spPr>
          <a:xfrm>
            <a:off x="2222497" y="8623297"/>
            <a:ext cx="101603" cy="241297"/>
          </a:xfrm>
          <a:custGeom>
            <a:avLst/>
            <a:ahLst/>
            <a:rect l="l" t="t" r="r" b="b"/>
            <a:pathLst>
              <a:path w="101603" h="241297">
                <a:moveTo>
                  <a:pt x="0" y="0"/>
                </a:moveTo>
                <a:lnTo>
                  <a:pt x="101603" y="0"/>
                </a:lnTo>
                <a:lnTo>
                  <a:pt x="101603" y="241297"/>
                </a:lnTo>
                <a:lnTo>
                  <a:pt x="0" y="2412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53" name="Freeform 5"/>
          <p:cNvSpPr/>
          <p:nvPr/>
        </p:nvSpPr>
        <p:spPr>
          <a:xfrm>
            <a:off x="13411400" y="700202"/>
            <a:ext cx="609610" cy="609610"/>
          </a:xfrm>
          <a:custGeom>
            <a:avLst/>
            <a:ahLst/>
            <a:rect l="l" t="t" r="r" b="b"/>
            <a:pathLst>
              <a:path w="609610" h="609610">
                <a:moveTo>
                  <a:pt x="0" y="0"/>
                </a:moveTo>
                <a:lnTo>
                  <a:pt x="609610" y="0"/>
                </a:lnTo>
                <a:lnTo>
                  <a:pt x="609610" y="609609"/>
                </a:lnTo>
                <a:lnTo>
                  <a:pt x="0" y="60960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654" name="TextBox 6"/>
          <p:cNvSpPr txBox="1"/>
          <p:nvPr/>
        </p:nvSpPr>
        <p:spPr>
          <a:xfrm>
            <a:off x="15074903" y="8600027"/>
            <a:ext cx="116776" cy="2558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100"/>
              </a:lnSpc>
            </a:pPr>
            <a:r>
              <a:rPr sz="1500" lang="en-US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1048655" name="TextBox 7"/>
          <p:cNvSpPr txBox="1"/>
          <p:nvPr/>
        </p:nvSpPr>
        <p:spPr>
          <a:xfrm>
            <a:off x="977903" y="407356"/>
            <a:ext cx="9082421" cy="17638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997"/>
              </a:lnSpc>
            </a:pPr>
            <a:r>
              <a:rPr sz="5899" lang="en-US" spc="47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PORTFOLIO</a:t>
            </a:r>
            <a:r>
              <a:rPr sz="5899" lang="en-US" spc="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5899" lang="en-US" spc="47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r>
              <a:rPr sz="5899" lang="en-US" spc="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5899" lang="en-US" spc="47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AND LAYOUT</a:t>
            </a:r>
          </a:p>
        </p:txBody>
      </p:sp>
      <p:sp>
        <p:nvSpPr>
          <p:cNvPr id="1048656" name="TextBox 8"/>
          <p:cNvSpPr txBox="1"/>
          <p:nvPr/>
        </p:nvSpPr>
        <p:spPr>
          <a:xfrm>
            <a:off x="1041397" y="2328091"/>
            <a:ext cx="9639043" cy="38011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499"/>
              </a:lnSpc>
            </a:pPr>
            <a:r>
              <a:rPr sz="2100" lang="en-US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Clean and Simple Design: Use a minimalist approach to showcase your work without distractions. Consistent Typography: Choose a clear, readable font and use it consistently throughout the portfolio. Color Scheme: Select a palette that reflects your personal brand and use it consistently. White Space: Use ample white space to make your content stand out and improve readability. Imagery: Use high-quality images and graphics to showcase your work. Responsive Design: Ensure that your portfolio looks great on desktop, tablet, and mobile devices.</a:t>
            </a:r>
          </a:p>
        </p:txBody>
      </p:sp>
      <p:sp>
        <p:nvSpPr>
          <p:cNvPr id="1048657" name="TextBox 9"/>
          <p:cNvSpPr txBox="1"/>
          <p:nvPr/>
        </p:nvSpPr>
        <p:spPr>
          <a:xfrm>
            <a:off x="1104900" y="6138091"/>
            <a:ext cx="1365580" cy="30864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499"/>
              </a:lnSpc>
            </a:pPr>
            <a:r>
              <a:rPr sz="2100" lang="en-US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 v i ga ti on:</a:t>
            </a:r>
          </a:p>
        </p:txBody>
      </p:sp>
      <p:sp>
        <p:nvSpPr>
          <p:cNvPr id="1048658" name="TextBox 10"/>
          <p:cNvSpPr txBox="1"/>
          <p:nvPr/>
        </p:nvSpPr>
        <p:spPr>
          <a:xfrm>
            <a:off x="1041397" y="6455597"/>
            <a:ext cx="12877543" cy="253114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499"/>
              </a:lnSpc>
            </a:pPr>
            <a:r>
              <a:rPr sz="2100" lang="en-US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a simple, intuitive navigation menu that makes it easy for visitors to find what they're looking for. LAYOUTS 1. Grid-based layout:A clean and simple layout that showcases projects in a grid format. 2. Masonry layout: A layout that showcases projects in a grid format with varying heights and widths. 3. Single-page layout: A layout that showcases all content on a single page, with sections and scrolling. 4. Multi-page layout:A layout that separates content into multiple pages, with navigation between sections.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Freeform 2"/>
          <p:cNvSpPr/>
          <p:nvPr/>
        </p:nvSpPr>
        <p:spPr>
          <a:xfrm>
            <a:off x="-63503" y="-63503"/>
            <a:ext cx="16383000" cy="9270997"/>
          </a:xfrm>
          <a:custGeom>
            <a:avLst/>
            <a:ahLst/>
            <a:rect l="l" t="t" r="r" b="b"/>
            <a:pathLst>
              <a:path w="16383000" h="9270997">
                <a:moveTo>
                  <a:pt x="0" y="0"/>
                </a:moveTo>
                <a:lnTo>
                  <a:pt x="16383000" y="0"/>
                </a:lnTo>
                <a:lnTo>
                  <a:pt x="1638300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</p:sp>
      <p:sp>
        <p:nvSpPr>
          <p:cNvPr id="1048660" name="TextBox 3"/>
          <p:cNvSpPr txBox="1"/>
          <p:nvPr/>
        </p:nvSpPr>
        <p:spPr>
          <a:xfrm>
            <a:off x="368303" y="254232"/>
            <a:ext cx="12104942" cy="10934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960"/>
              </a:lnSpc>
            </a:pPr>
            <a:r>
              <a:rPr sz="6400" lang="en-US" spc="-64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sz="6400" lang="en-US" spc="-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6400" lang="en-US" spc="-64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sz="6400" lang="en-US" spc="-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sz="6400" lang="en-US" spc="-64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736597" y="1832629"/>
            <a:ext cx="12420333" cy="118695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099"/>
              </a:lnSpc>
            </a:pPr>
            <a:r>
              <a:rPr sz="2700" lang="en-US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Features: 1. Project showcase: A curated selection of projects with images, descriptions,</a:t>
            </a:r>
          </a:p>
        </p:txBody>
      </p:sp>
      <p:sp>
        <p:nvSpPr>
          <p:cNvPr id="1048662" name="TextBox 5"/>
          <p:cNvSpPr txBox="1"/>
          <p:nvPr/>
        </p:nvSpPr>
        <p:spPr>
          <a:xfrm>
            <a:off x="812797" y="3013729"/>
            <a:ext cx="1505712" cy="3995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099"/>
              </a:lnSpc>
            </a:pPr>
            <a:r>
              <a:rPr sz="2700" lang="en-US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links.</a:t>
            </a:r>
          </a:p>
        </p:txBody>
      </p:sp>
      <p:sp>
        <p:nvSpPr>
          <p:cNvPr id="1048663" name="TextBox 6"/>
          <p:cNvSpPr txBox="1"/>
          <p:nvPr/>
        </p:nvSpPr>
        <p:spPr>
          <a:xfrm>
            <a:off x="736597" y="3407426"/>
            <a:ext cx="12283440" cy="51239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099"/>
              </a:lnSpc>
            </a:pPr>
            <a:r>
              <a:rPr sz="2700" lang="en-US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About page: A brief bio and introduction to background, skills, and experience. 3. Contact form: A form for visitors to send messages or inquiries. 4. Social media integration: Links to social media profiles. 5. Responsive design: Adapts to different screen sizes and devices. Functionality: 1. Easy navigation: Simple and intuitive menu for easy content access. 2. Fast loading times: Optimized for quick loading on various devices. 3. Interactive elements: Animations, transitions, or other interactive features. 4. Search engine optimization (SEO): Optimized for search engine visibility. 5. Regular updates: Easy to update with new projects, skills, and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 FWD TNSDC 2025.pdf</dc:title>
  <dc:creator>vivo 1902</dc:creator>
  <cp:lastModifiedBy>Jeyendran D</cp:lastModifiedBy>
  <dcterms:created xsi:type="dcterms:W3CDTF">2006-08-15T13:00:00Z</dcterms:created>
  <dcterms:modified xsi:type="dcterms:W3CDTF">2025-09-20T09:58:24Z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366d668136eb477d8320de9ee6a27ade</vt:lpwstr>
  </property>
</Properties>
</file>