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2B46-E3A5-419D-A263-25761F9DC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4E53E-36F4-417F-B757-7B9BD00D6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9C69C-1274-4FBC-B048-CE857251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4684-55B1-4AFD-87CC-6C8FAFE60CA7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5CD93-9D3B-4DBD-9627-30E18F15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72AA1-D079-46C0-871C-341B8D5F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EF38-28AB-46F9-9348-AB3F2C8F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9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6ACA-2690-436E-9157-4F668BF7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C3B4D-7914-4FFF-BC71-0EDCBEA6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FE421-329C-4ED2-B498-EA61C0C1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4684-55B1-4AFD-87CC-6C8FAFE60CA7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A555-B12C-4B24-BF94-86D5CC50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D2E55-9DB4-416C-BA82-8455376D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EF38-28AB-46F9-9348-AB3F2C8F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9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EE709-44B6-4712-8B97-E1E96AC34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B3489-AC30-41AD-A7FE-880F939EE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F75D-1D14-4CA0-AF4B-07413FEA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4684-55B1-4AFD-87CC-6C8FAFE60CA7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A0C58-FCD8-412C-B723-156F2E8F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7455-22E1-4B38-AA2E-18DAA98D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EF38-28AB-46F9-9348-AB3F2C8F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7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B819-25B9-414C-9BED-C7EF499A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957E-1E57-485E-ACDA-0EEC4CB1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C7299-735F-44CA-AE4D-B74EFA2F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4684-55B1-4AFD-87CC-6C8FAFE60CA7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71185-BD1D-4223-92BF-678404DD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9F5EF-9E94-402C-B2D9-76576D37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EF38-28AB-46F9-9348-AB3F2C8F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40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56E0-1AAF-4C60-9784-16E0B9A3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878D2-5BA3-4173-A396-2334D4DB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7FDED-17BF-4A5B-AA29-B9B7B2FE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4684-55B1-4AFD-87CC-6C8FAFE60CA7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A05B4-7D7C-40FD-8EA4-B11A46BA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DE30-11FF-4A62-BF83-20A1460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EF38-28AB-46F9-9348-AB3F2C8F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8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DA75-BFFB-484C-8E1E-4C11DA25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1913C-0805-42FD-81AF-D7DC2A819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56716-E097-4D55-8EA0-FCE3E520D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D10EB-899B-4CCC-9FA9-9511623A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4684-55B1-4AFD-87CC-6C8FAFE60CA7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8B98A-EB14-448E-AECB-853F8128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AD64E-9663-45A4-8F31-F5AF436A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EF38-28AB-46F9-9348-AB3F2C8F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7C57-1E7E-4FB0-B75D-2E3F6DAC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9CFA-1BE4-4C36-8935-F9F6E959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9B749-9CCB-48F8-A462-1065AD95E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E3C39-0BAF-459E-803B-2802BB67C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E6C28-7E26-48FE-81EB-BF61785D4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C02D7-7317-4A33-8BBE-F1319E48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4684-55B1-4AFD-87CC-6C8FAFE60CA7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97D66-2D39-478A-B231-65155937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D8C1D-5EA5-4ADA-BB28-D3C3C1B2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EF38-28AB-46F9-9348-AB3F2C8F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3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7B88-6983-4FA7-8395-0C1F82F3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6F610-3A76-42DA-BBDE-F75D7B65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4684-55B1-4AFD-87CC-6C8FAFE60CA7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BFE9-AED2-42FD-BA91-FE4BE2FB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02E69-1D68-461A-B4C4-58A7BEDA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EF38-28AB-46F9-9348-AB3F2C8F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79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01C08-C346-4B74-B94F-B27DEBE6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4684-55B1-4AFD-87CC-6C8FAFE60CA7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3E260-0FF3-42A4-A103-D47892FE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630DF-9427-48E4-A92B-96AFB254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EF38-28AB-46F9-9348-AB3F2C8F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33E2-9269-4B38-B2A7-501A3B61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85BF-F91E-4809-8FB0-BE88D8B9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D2A2D-E909-4838-8FD7-1EF43BD0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74C1-A9E8-4461-B53B-DDB73235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4684-55B1-4AFD-87CC-6C8FAFE60CA7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50434-9A67-4C73-8FEF-60CAE5A1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52662-1A0D-424E-A8FC-D31872D6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EF38-28AB-46F9-9348-AB3F2C8F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41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8EBD-9146-4189-AFE6-66C66052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C7E09-EC9E-46D7-B1FD-4F772D17D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4220D-7669-463E-AA6D-FA99CE9ED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58D58-3907-4658-905B-EBC7550F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4684-55B1-4AFD-87CC-6C8FAFE60CA7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125-F293-44B5-8D63-B6911D1C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30C0A-7064-4C8D-B9F0-E5A9C3A1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EF38-28AB-46F9-9348-AB3F2C8F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8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C524C-C137-49CD-949D-84DDA4CB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28F6-995A-40A8-AA19-FC4CB908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B21E1-DD01-407B-B39A-DD22AFA5F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24684-55B1-4AFD-87CC-6C8FAFE60CA7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D1CA8-D77A-4ED5-AB6F-288DE5AFB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91CD-15BF-4644-B70D-81C76B328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EF38-28AB-46F9-9348-AB3F2C8F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2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Bonitasoft-Community/vacation-management-example/master/screenshots/cancelVacationRequest.png?raw=tru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bonitasoft.com/sites/community.bonitasoft.com/files/blog/procurement-example/procurement-request-diagram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8FB0284A-A047-4532-B60A-C8AA2405531D}"/>
              </a:ext>
            </a:extLst>
          </p:cNvPr>
          <p:cNvSpPr txBox="1">
            <a:spLocks/>
          </p:cNvSpPr>
          <p:nvPr/>
        </p:nvSpPr>
        <p:spPr>
          <a:xfrm>
            <a:off x="278204" y="300875"/>
            <a:ext cx="10031916" cy="6448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Loan Process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8FFA2A5-41CB-47CF-B511-24D843ABFC64}"/>
              </a:ext>
            </a:extLst>
          </p:cNvPr>
          <p:cNvSpPr/>
          <p:nvPr/>
        </p:nvSpPr>
        <p:spPr>
          <a:xfrm>
            <a:off x="972816" y="2221682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Completeness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CE25FB-4522-40EC-9239-B0205BB8C60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74650" y="2429330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746F78-4970-4303-8ACB-B28C1D5EFC4E}"/>
              </a:ext>
            </a:extLst>
          </p:cNvPr>
          <p:cNvSpPr/>
          <p:nvPr/>
        </p:nvSpPr>
        <p:spPr>
          <a:xfrm>
            <a:off x="2104052" y="2221682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Correctness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4CFFCF-F7E0-4233-95E0-93DA5883A21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805886" y="2429330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B67A235-8FD1-4CFF-B487-CDBD986E8593}"/>
              </a:ext>
            </a:extLst>
          </p:cNvPr>
          <p:cNvSpPr/>
          <p:nvPr/>
        </p:nvSpPr>
        <p:spPr>
          <a:xfrm>
            <a:off x="3819333" y="1913910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Borrower</a:t>
            </a:r>
            <a:endParaRPr lang="en-US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5B5028-04C0-46CE-8B47-A00C82B8FF1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521167" y="2121558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639C55C-F7E3-4AAF-8704-57484458FC75}"/>
              </a:ext>
            </a:extLst>
          </p:cNvPr>
          <p:cNvSpPr/>
          <p:nvPr/>
        </p:nvSpPr>
        <p:spPr>
          <a:xfrm>
            <a:off x="478124" y="2292365"/>
            <a:ext cx="251302" cy="2465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301728-837A-42DE-9774-1CF9F0C19179}"/>
              </a:ext>
            </a:extLst>
          </p:cNvPr>
          <p:cNvSpPr/>
          <p:nvPr/>
        </p:nvSpPr>
        <p:spPr>
          <a:xfrm>
            <a:off x="3849277" y="2727243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Property</a:t>
            </a:r>
            <a:endParaRPr lang="en-US" sz="12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40F469E-A5AB-46F7-BD86-470BD8A1CC96}"/>
              </a:ext>
            </a:extLst>
          </p:cNvPr>
          <p:cNvCxnSpPr>
            <a:cxnSpLocks/>
            <a:stCxn id="42" idx="3"/>
            <a:endCxn id="48" idx="1"/>
          </p:cNvCxnSpPr>
          <p:nvPr/>
        </p:nvCxnSpPr>
        <p:spPr>
          <a:xfrm flipV="1">
            <a:off x="2932052" y="2129910"/>
            <a:ext cx="887281" cy="3077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5EE623E-33ED-4C92-BA3C-795EFAFD2A5A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>
            <a:off x="2932052" y="2437682"/>
            <a:ext cx="917225" cy="5055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7E33333-9BAE-40D6-97B1-62D6656798DA}"/>
              </a:ext>
            </a:extLst>
          </p:cNvPr>
          <p:cNvSpPr/>
          <p:nvPr/>
        </p:nvSpPr>
        <p:spPr>
          <a:xfrm>
            <a:off x="5312885" y="1603361"/>
            <a:ext cx="85794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Employment Check</a:t>
            </a:r>
            <a:endParaRPr lang="en-US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BCFBC7-B2EA-49DA-BFD6-24670454DF2E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014719" y="1811009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B119068-C6CF-4FCD-BBA1-5C89EE62309E}"/>
              </a:ext>
            </a:extLst>
          </p:cNvPr>
          <p:cNvSpPr/>
          <p:nvPr/>
        </p:nvSpPr>
        <p:spPr>
          <a:xfrm>
            <a:off x="5342829" y="2159844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Credit Check</a:t>
            </a:r>
            <a:endParaRPr lang="en-US" sz="1200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9EFE20E-79E3-45A9-88BA-9FE7E6F33847}"/>
              </a:ext>
            </a:extLst>
          </p:cNvPr>
          <p:cNvCxnSpPr>
            <a:cxnSpLocks/>
            <a:stCxn id="48" idx="3"/>
            <a:endCxn id="60" idx="1"/>
          </p:cNvCxnSpPr>
          <p:nvPr/>
        </p:nvCxnSpPr>
        <p:spPr>
          <a:xfrm flipV="1">
            <a:off x="4647333" y="1819361"/>
            <a:ext cx="665552" cy="3105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A4FAD89-6DE5-46A5-947F-BD7B58113104}"/>
              </a:ext>
            </a:extLst>
          </p:cNvPr>
          <p:cNvCxnSpPr>
            <a:cxnSpLocks/>
            <a:stCxn id="48" idx="3"/>
            <a:endCxn id="63" idx="1"/>
          </p:cNvCxnSpPr>
          <p:nvPr/>
        </p:nvCxnSpPr>
        <p:spPr>
          <a:xfrm>
            <a:off x="4647333" y="2129910"/>
            <a:ext cx="695496" cy="2459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45214E5-675A-4861-AC8A-E7F50C294F43}"/>
              </a:ext>
            </a:extLst>
          </p:cNvPr>
          <p:cNvSpPr/>
          <p:nvPr/>
        </p:nvSpPr>
        <p:spPr>
          <a:xfrm>
            <a:off x="7195538" y="2467787"/>
            <a:ext cx="91041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All Checks Done</a:t>
            </a:r>
            <a:endParaRPr lang="en-US" sz="12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91D2E31-BBFF-49B9-966A-5BBAC123894B}"/>
              </a:ext>
            </a:extLst>
          </p:cNvPr>
          <p:cNvCxnSpPr>
            <a:cxnSpLocks/>
            <a:stCxn id="52" idx="3"/>
            <a:endCxn id="68" idx="1"/>
          </p:cNvCxnSpPr>
          <p:nvPr/>
        </p:nvCxnSpPr>
        <p:spPr>
          <a:xfrm flipV="1">
            <a:off x="4677277" y="2683787"/>
            <a:ext cx="2518261" cy="2594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B204F7B-4961-4B36-AE82-A421D39DB3D5}"/>
              </a:ext>
            </a:extLst>
          </p:cNvPr>
          <p:cNvCxnSpPr>
            <a:cxnSpLocks/>
            <a:stCxn id="63" idx="3"/>
            <a:endCxn id="68" idx="1"/>
          </p:cNvCxnSpPr>
          <p:nvPr/>
        </p:nvCxnSpPr>
        <p:spPr>
          <a:xfrm>
            <a:off x="6170829" y="2375844"/>
            <a:ext cx="1024709" cy="3079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F36B3AA-C648-427C-848A-C64CEF3843C0}"/>
              </a:ext>
            </a:extLst>
          </p:cNvPr>
          <p:cNvCxnSpPr>
            <a:cxnSpLocks/>
            <a:stCxn id="60" idx="3"/>
            <a:endCxn id="68" idx="1"/>
          </p:cNvCxnSpPr>
          <p:nvPr/>
        </p:nvCxnSpPr>
        <p:spPr>
          <a:xfrm>
            <a:off x="6170829" y="1819361"/>
            <a:ext cx="1024709" cy="8644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53DC76A-510B-4B89-8EF7-9A44863AA610}"/>
              </a:ext>
            </a:extLst>
          </p:cNvPr>
          <p:cNvSpPr/>
          <p:nvPr/>
        </p:nvSpPr>
        <p:spPr>
          <a:xfrm>
            <a:off x="9570409" y="2448455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Review Result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E859A5E-C066-453B-838F-DFFEE6152960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272243" y="2656103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5C162C5-8D79-4BE1-9C35-80038181B27C}"/>
              </a:ext>
            </a:extLst>
          </p:cNvPr>
          <p:cNvSpPr/>
          <p:nvPr/>
        </p:nvSpPr>
        <p:spPr>
          <a:xfrm>
            <a:off x="10720693" y="2437730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 Customer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FCB830F-B330-410C-AC76-DEA2B31DFF84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10422527" y="2645378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605AA1E-B995-495F-9F05-3CB1CB0B0DA5}"/>
              </a:ext>
            </a:extLst>
          </p:cNvPr>
          <p:cNvGrpSpPr/>
          <p:nvPr/>
        </p:nvGrpSpPr>
        <p:grpSpPr>
          <a:xfrm>
            <a:off x="11954938" y="2530647"/>
            <a:ext cx="251302" cy="246580"/>
            <a:chOff x="1253423" y="2902353"/>
            <a:chExt cx="251302" cy="24658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F2F492-6C9D-4DB4-A7B3-75BA16FBA5C1}"/>
                </a:ext>
              </a:extLst>
            </p:cNvPr>
            <p:cNvSpPr/>
            <p:nvPr/>
          </p:nvSpPr>
          <p:spPr>
            <a:xfrm>
              <a:off x="1253423" y="2902353"/>
              <a:ext cx="251302" cy="2465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C381F0-A286-4233-A3E5-8B98C0FB47A0}"/>
                </a:ext>
              </a:extLst>
            </p:cNvPr>
            <p:cNvSpPr/>
            <p:nvPr/>
          </p:nvSpPr>
          <p:spPr>
            <a:xfrm>
              <a:off x="1297048" y="2937227"/>
              <a:ext cx="151609" cy="1424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C45089-C980-4280-8F58-0236626EA495}"/>
              </a:ext>
            </a:extLst>
          </p:cNvPr>
          <p:cNvCxnSpPr>
            <a:cxnSpLocks/>
            <a:stCxn id="76" idx="3"/>
            <a:endCxn id="81" idx="2"/>
          </p:cNvCxnSpPr>
          <p:nvPr/>
        </p:nvCxnSpPr>
        <p:spPr>
          <a:xfrm>
            <a:off x="11548693" y="2653730"/>
            <a:ext cx="406245" cy="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6DDAABF-91CE-4A13-A4A2-9EB356E5CE2D}"/>
              </a:ext>
            </a:extLst>
          </p:cNvPr>
          <p:cNvSpPr/>
          <p:nvPr/>
        </p:nvSpPr>
        <p:spPr>
          <a:xfrm>
            <a:off x="8356504" y="2466174"/>
            <a:ext cx="91041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Automatic Decision</a:t>
            </a:r>
            <a:endParaRPr lang="en-US" sz="12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1519D5D-B8DA-43E1-80AB-55925469191A}"/>
              </a:ext>
            </a:extLst>
          </p:cNvPr>
          <p:cNvCxnSpPr>
            <a:cxnSpLocks/>
            <a:stCxn id="68" idx="3"/>
            <a:endCxn id="84" idx="1"/>
          </p:cNvCxnSpPr>
          <p:nvPr/>
        </p:nvCxnSpPr>
        <p:spPr>
          <a:xfrm flipV="1">
            <a:off x="8105952" y="2682174"/>
            <a:ext cx="250552" cy="1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267449EC-84B1-461D-B2AC-08C05E575E68}"/>
              </a:ext>
            </a:extLst>
          </p:cNvPr>
          <p:cNvSpPr/>
          <p:nvPr/>
        </p:nvSpPr>
        <p:spPr>
          <a:xfrm>
            <a:off x="3213235" y="2266034"/>
            <a:ext cx="360000" cy="360000"/>
          </a:xfrm>
          <a:prstGeom prst="diamond">
            <a:avLst/>
          </a:prstGeom>
          <a:solidFill>
            <a:srgbClr val="FFFFCC"/>
          </a:solidFill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75A2D355-D6D4-434C-8163-9D23E56B2C50}"/>
              </a:ext>
            </a:extLst>
          </p:cNvPr>
          <p:cNvSpPr/>
          <p:nvPr/>
        </p:nvSpPr>
        <p:spPr>
          <a:xfrm>
            <a:off x="4809609" y="1923796"/>
            <a:ext cx="360000" cy="360000"/>
          </a:xfrm>
          <a:prstGeom prst="diamond">
            <a:avLst/>
          </a:prstGeom>
          <a:solidFill>
            <a:srgbClr val="FFFFCC"/>
          </a:solidFill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2C4F8E25-A69C-4863-9301-66E45BBA2E56}"/>
              </a:ext>
            </a:extLst>
          </p:cNvPr>
          <p:cNvSpPr/>
          <p:nvPr/>
        </p:nvSpPr>
        <p:spPr>
          <a:xfrm>
            <a:off x="6522984" y="2509730"/>
            <a:ext cx="360000" cy="360000"/>
          </a:xfrm>
          <a:prstGeom prst="diamond">
            <a:avLst/>
          </a:prstGeom>
          <a:solidFill>
            <a:srgbClr val="FFFFCC"/>
          </a:solidFill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204E1A-35E1-22C9-B633-60549D4C310B}"/>
              </a:ext>
            </a:extLst>
          </p:cNvPr>
          <p:cNvSpPr/>
          <p:nvPr/>
        </p:nvSpPr>
        <p:spPr>
          <a:xfrm>
            <a:off x="2608729" y="1923796"/>
            <a:ext cx="324000" cy="32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B9148E-03C6-3169-56AB-55A42E7B60C0}"/>
              </a:ext>
            </a:extLst>
          </p:cNvPr>
          <p:cNvSpPr/>
          <p:nvPr/>
        </p:nvSpPr>
        <p:spPr>
          <a:xfrm>
            <a:off x="7869611" y="2213024"/>
            <a:ext cx="324000" cy="2898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79E302-31BA-8CE9-A891-EED2F3DFF9AF}"/>
              </a:ext>
            </a:extLst>
          </p:cNvPr>
          <p:cNvSpPr/>
          <p:nvPr/>
        </p:nvSpPr>
        <p:spPr>
          <a:xfrm>
            <a:off x="10193571" y="2230909"/>
            <a:ext cx="324000" cy="2898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A0B53B-F071-E7F6-6AE4-F4335BBDF8DF}"/>
              </a:ext>
            </a:extLst>
          </p:cNvPr>
          <p:cNvSpPr/>
          <p:nvPr/>
        </p:nvSpPr>
        <p:spPr>
          <a:xfrm>
            <a:off x="1454030" y="1993927"/>
            <a:ext cx="324000" cy="28986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6E42ED-5BE8-A598-C6BB-F8636960C42D}"/>
              </a:ext>
            </a:extLst>
          </p:cNvPr>
          <p:cNvSpPr/>
          <p:nvPr/>
        </p:nvSpPr>
        <p:spPr>
          <a:xfrm>
            <a:off x="4438719" y="1697910"/>
            <a:ext cx="324000" cy="28986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6000AC-3E56-CD0C-983F-111AF1F52824}"/>
              </a:ext>
            </a:extLst>
          </p:cNvPr>
          <p:cNvSpPr/>
          <p:nvPr/>
        </p:nvSpPr>
        <p:spPr>
          <a:xfrm>
            <a:off x="4411215" y="2508747"/>
            <a:ext cx="324000" cy="28986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7AA61F-226B-2E09-F4CA-2EEE5E4B813F}"/>
              </a:ext>
            </a:extLst>
          </p:cNvPr>
          <p:cNvSpPr/>
          <p:nvPr/>
        </p:nvSpPr>
        <p:spPr>
          <a:xfrm>
            <a:off x="9031025" y="2213024"/>
            <a:ext cx="324000" cy="28986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329B69-E534-0007-A5E8-28002674CF62}"/>
              </a:ext>
            </a:extLst>
          </p:cNvPr>
          <p:cNvSpPr/>
          <p:nvPr/>
        </p:nvSpPr>
        <p:spPr>
          <a:xfrm>
            <a:off x="11355350" y="2230909"/>
            <a:ext cx="324000" cy="28986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2155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8FB0284A-A047-4532-B60A-C8AA2405531D}"/>
              </a:ext>
            </a:extLst>
          </p:cNvPr>
          <p:cNvSpPr txBox="1">
            <a:spLocks/>
          </p:cNvSpPr>
          <p:nvPr/>
        </p:nvSpPr>
        <p:spPr>
          <a:xfrm>
            <a:off x="278204" y="300875"/>
            <a:ext cx="10031916" cy="6448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Loan Process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8FFA2A5-41CB-47CF-B511-24D843ABFC64}"/>
              </a:ext>
            </a:extLst>
          </p:cNvPr>
          <p:cNvSpPr/>
          <p:nvPr/>
        </p:nvSpPr>
        <p:spPr>
          <a:xfrm>
            <a:off x="972816" y="2221682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Completeness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CE25FB-4522-40EC-9239-B0205BB8C60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74650" y="2429330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746F78-4970-4303-8ACB-B28C1D5EFC4E}"/>
              </a:ext>
            </a:extLst>
          </p:cNvPr>
          <p:cNvSpPr/>
          <p:nvPr/>
        </p:nvSpPr>
        <p:spPr>
          <a:xfrm>
            <a:off x="2104052" y="2221682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Correctness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4CFFCF-F7E0-4233-95E0-93DA5883A21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805886" y="2429330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639C55C-F7E3-4AAF-8704-57484458FC75}"/>
              </a:ext>
            </a:extLst>
          </p:cNvPr>
          <p:cNvSpPr/>
          <p:nvPr/>
        </p:nvSpPr>
        <p:spPr>
          <a:xfrm>
            <a:off x="478124" y="2292365"/>
            <a:ext cx="251302" cy="2465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301728-837A-42DE-9774-1CF9F0C19179}"/>
              </a:ext>
            </a:extLst>
          </p:cNvPr>
          <p:cNvSpPr/>
          <p:nvPr/>
        </p:nvSpPr>
        <p:spPr>
          <a:xfrm>
            <a:off x="3849277" y="2727243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Property Check</a:t>
            </a:r>
            <a:endParaRPr lang="en-US" sz="1200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5EE623E-33ED-4C92-BA3C-795EFAFD2A5A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>
            <a:off x="2932052" y="2437682"/>
            <a:ext cx="917225" cy="5055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7E33333-9BAE-40D6-97B1-62D6656798DA}"/>
              </a:ext>
            </a:extLst>
          </p:cNvPr>
          <p:cNvSpPr/>
          <p:nvPr/>
        </p:nvSpPr>
        <p:spPr>
          <a:xfrm>
            <a:off x="4484885" y="1540967"/>
            <a:ext cx="85794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Employment Check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B119068-C6CF-4FCD-BBA1-5C89EE62309E}"/>
              </a:ext>
            </a:extLst>
          </p:cNvPr>
          <p:cNvSpPr/>
          <p:nvPr/>
        </p:nvSpPr>
        <p:spPr>
          <a:xfrm>
            <a:off x="4264097" y="2060487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Credit Check</a:t>
            </a:r>
            <a:endParaRPr lang="en-US" sz="1200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9EFE20E-79E3-45A9-88BA-9FE7E6F33847}"/>
              </a:ext>
            </a:extLst>
          </p:cNvPr>
          <p:cNvCxnSpPr>
            <a:cxnSpLocks/>
            <a:stCxn id="46" idx="0"/>
            <a:endCxn id="60" idx="1"/>
          </p:cNvCxnSpPr>
          <p:nvPr/>
        </p:nvCxnSpPr>
        <p:spPr>
          <a:xfrm rot="5400000" flipH="1" flipV="1">
            <a:off x="3684527" y="1465676"/>
            <a:ext cx="509067" cy="10916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A4FAD89-6DE5-46A5-947F-BD7B58113104}"/>
              </a:ext>
            </a:extLst>
          </p:cNvPr>
          <p:cNvCxnSpPr>
            <a:cxnSpLocks/>
            <a:stCxn id="46" idx="3"/>
            <a:endCxn id="63" idx="1"/>
          </p:cNvCxnSpPr>
          <p:nvPr/>
        </p:nvCxnSpPr>
        <p:spPr>
          <a:xfrm flipV="1">
            <a:off x="3573235" y="2276487"/>
            <a:ext cx="690862" cy="1695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91D2E31-BBFF-49B9-966A-5BBAC123894B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4677277" y="2689730"/>
            <a:ext cx="1845707" cy="2535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B204F7B-4961-4B36-AE82-A421D39DB3D5}"/>
              </a:ext>
            </a:extLst>
          </p:cNvPr>
          <p:cNvCxnSpPr>
            <a:cxnSpLocks/>
            <a:stCxn id="63" idx="3"/>
            <a:endCxn id="55" idx="0"/>
          </p:cNvCxnSpPr>
          <p:nvPr/>
        </p:nvCxnSpPr>
        <p:spPr>
          <a:xfrm>
            <a:off x="5092097" y="2276487"/>
            <a:ext cx="1610887" cy="2332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F36B3AA-C648-427C-848A-C64CEF3843C0}"/>
              </a:ext>
            </a:extLst>
          </p:cNvPr>
          <p:cNvCxnSpPr>
            <a:cxnSpLocks/>
            <a:stCxn id="60" idx="3"/>
            <a:endCxn id="55" idx="0"/>
          </p:cNvCxnSpPr>
          <p:nvPr/>
        </p:nvCxnSpPr>
        <p:spPr>
          <a:xfrm>
            <a:off x="5342829" y="1756967"/>
            <a:ext cx="1360155" cy="7527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53DC76A-510B-4B89-8EF7-9A44863AA610}"/>
              </a:ext>
            </a:extLst>
          </p:cNvPr>
          <p:cNvSpPr/>
          <p:nvPr/>
        </p:nvSpPr>
        <p:spPr>
          <a:xfrm>
            <a:off x="7798677" y="2461969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Review Result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E859A5E-C066-453B-838F-DFFEE6152960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500511" y="2669617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5C162C5-8D79-4BE1-9C35-80038181B27C}"/>
              </a:ext>
            </a:extLst>
          </p:cNvPr>
          <p:cNvSpPr/>
          <p:nvPr/>
        </p:nvSpPr>
        <p:spPr>
          <a:xfrm>
            <a:off x="8948961" y="2451244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 Customer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FCB830F-B330-410C-AC76-DEA2B31DFF84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8650795" y="2658892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605AA1E-B995-495F-9F05-3CB1CB0B0DA5}"/>
              </a:ext>
            </a:extLst>
          </p:cNvPr>
          <p:cNvGrpSpPr/>
          <p:nvPr/>
        </p:nvGrpSpPr>
        <p:grpSpPr>
          <a:xfrm>
            <a:off x="10183206" y="2544161"/>
            <a:ext cx="251302" cy="246580"/>
            <a:chOff x="1253423" y="2902353"/>
            <a:chExt cx="251302" cy="24658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F2F492-6C9D-4DB4-A7B3-75BA16FBA5C1}"/>
                </a:ext>
              </a:extLst>
            </p:cNvPr>
            <p:cNvSpPr/>
            <p:nvPr/>
          </p:nvSpPr>
          <p:spPr>
            <a:xfrm>
              <a:off x="1253423" y="2902353"/>
              <a:ext cx="251302" cy="2465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C381F0-A286-4233-A3E5-8B98C0FB47A0}"/>
                </a:ext>
              </a:extLst>
            </p:cNvPr>
            <p:cNvSpPr/>
            <p:nvPr/>
          </p:nvSpPr>
          <p:spPr>
            <a:xfrm>
              <a:off x="1297048" y="2937227"/>
              <a:ext cx="151609" cy="1424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C45089-C980-4280-8F58-0236626EA495}"/>
              </a:ext>
            </a:extLst>
          </p:cNvPr>
          <p:cNvCxnSpPr>
            <a:cxnSpLocks/>
            <a:stCxn id="76" idx="3"/>
            <a:endCxn id="81" idx="2"/>
          </p:cNvCxnSpPr>
          <p:nvPr/>
        </p:nvCxnSpPr>
        <p:spPr>
          <a:xfrm>
            <a:off x="9776961" y="2667244"/>
            <a:ext cx="406245" cy="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267449EC-84B1-461D-B2AC-08C05E575E68}"/>
              </a:ext>
            </a:extLst>
          </p:cNvPr>
          <p:cNvSpPr/>
          <p:nvPr/>
        </p:nvSpPr>
        <p:spPr>
          <a:xfrm>
            <a:off x="3213235" y="2266034"/>
            <a:ext cx="360000" cy="360000"/>
          </a:xfrm>
          <a:prstGeom prst="diamond">
            <a:avLst/>
          </a:prstGeom>
          <a:solidFill>
            <a:srgbClr val="FFFFCC"/>
          </a:solidFill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2C4F8E25-A69C-4863-9301-66E45BBA2E56}"/>
              </a:ext>
            </a:extLst>
          </p:cNvPr>
          <p:cNvSpPr/>
          <p:nvPr/>
        </p:nvSpPr>
        <p:spPr>
          <a:xfrm>
            <a:off x="6522984" y="2509730"/>
            <a:ext cx="360000" cy="360000"/>
          </a:xfrm>
          <a:prstGeom prst="diamond">
            <a:avLst/>
          </a:prstGeom>
          <a:solidFill>
            <a:srgbClr val="FFFFCC"/>
          </a:solidFill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204E1A-35E1-22C9-B633-60549D4C310B}"/>
              </a:ext>
            </a:extLst>
          </p:cNvPr>
          <p:cNvSpPr/>
          <p:nvPr/>
        </p:nvSpPr>
        <p:spPr>
          <a:xfrm>
            <a:off x="2608729" y="1923796"/>
            <a:ext cx="324000" cy="32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79E302-31BA-8CE9-A891-EED2F3DFF9AF}"/>
              </a:ext>
            </a:extLst>
          </p:cNvPr>
          <p:cNvSpPr/>
          <p:nvPr/>
        </p:nvSpPr>
        <p:spPr>
          <a:xfrm>
            <a:off x="8421839" y="2244423"/>
            <a:ext cx="324000" cy="2898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A0B53B-F071-E7F6-6AE4-F4335BBDF8DF}"/>
              </a:ext>
            </a:extLst>
          </p:cNvPr>
          <p:cNvSpPr/>
          <p:nvPr/>
        </p:nvSpPr>
        <p:spPr>
          <a:xfrm>
            <a:off x="1454030" y="1993927"/>
            <a:ext cx="324000" cy="28986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6000AC-3E56-CD0C-983F-111AF1F52824}"/>
              </a:ext>
            </a:extLst>
          </p:cNvPr>
          <p:cNvSpPr/>
          <p:nvPr/>
        </p:nvSpPr>
        <p:spPr>
          <a:xfrm>
            <a:off x="5000829" y="1996271"/>
            <a:ext cx="324000" cy="28986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329B69-E534-0007-A5E8-28002674CF62}"/>
              </a:ext>
            </a:extLst>
          </p:cNvPr>
          <p:cNvSpPr/>
          <p:nvPr/>
        </p:nvSpPr>
        <p:spPr>
          <a:xfrm>
            <a:off x="9583618" y="2244423"/>
            <a:ext cx="324000" cy="28986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2187FCCB-7450-9B3F-B279-7DCF2EDDE34F}"/>
              </a:ext>
            </a:extLst>
          </p:cNvPr>
          <p:cNvSpPr/>
          <p:nvPr/>
        </p:nvSpPr>
        <p:spPr>
          <a:xfrm>
            <a:off x="7115451" y="2497969"/>
            <a:ext cx="360000" cy="36000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0F96F2-C676-FA66-12FF-CA8E11FDFF79}"/>
              </a:ext>
            </a:extLst>
          </p:cNvPr>
          <p:cNvCxnSpPr>
            <a:cxnSpLocks/>
          </p:cNvCxnSpPr>
          <p:nvPr/>
        </p:nvCxnSpPr>
        <p:spPr>
          <a:xfrm>
            <a:off x="6897868" y="2677969"/>
            <a:ext cx="252000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AB64780-8983-11B3-1EAA-F398378DA96B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7815340" y="2338080"/>
            <a:ext cx="488735" cy="15285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AF8F47B-6000-1E81-C1CF-3B977940E02C}"/>
              </a:ext>
            </a:extLst>
          </p:cNvPr>
          <p:cNvSpPr/>
          <p:nvPr/>
        </p:nvSpPr>
        <p:spPr>
          <a:xfrm>
            <a:off x="4577510" y="2579861"/>
            <a:ext cx="324000" cy="2898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04073B-8C18-849E-DF88-C824AB916D9D}"/>
              </a:ext>
            </a:extLst>
          </p:cNvPr>
          <p:cNvSpPr txBox="1"/>
          <p:nvPr/>
        </p:nvSpPr>
        <p:spPr>
          <a:xfrm>
            <a:off x="7852693" y="3416464"/>
            <a:ext cx="4602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fail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7524E0-2DE2-02C4-EF16-CDCFE991A543}"/>
              </a:ext>
            </a:extLst>
          </p:cNvPr>
          <p:cNvSpPr txBox="1"/>
          <p:nvPr/>
        </p:nvSpPr>
        <p:spPr>
          <a:xfrm>
            <a:off x="7392432" y="2422606"/>
            <a:ext cx="4602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pass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65880D-6FA1-B5A9-EC5E-94DAD7D1043A}"/>
              </a:ext>
            </a:extLst>
          </p:cNvPr>
          <p:cNvSpPr/>
          <p:nvPr/>
        </p:nvSpPr>
        <p:spPr>
          <a:xfrm>
            <a:off x="5180830" y="1353076"/>
            <a:ext cx="324000" cy="28986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A50ACF-D7B8-DD44-149B-731C2CBD85F5}"/>
              </a:ext>
            </a:extLst>
          </p:cNvPr>
          <p:cNvCxnSpPr>
            <a:cxnSpLocks/>
          </p:cNvCxnSpPr>
          <p:nvPr/>
        </p:nvCxnSpPr>
        <p:spPr>
          <a:xfrm flipV="1">
            <a:off x="8745839" y="2667244"/>
            <a:ext cx="0" cy="60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1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690C4A-0F2D-C50F-69DF-30DA7E189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90500"/>
            <a:ext cx="11811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99491-334F-C07C-D735-56D68A197BA5}"/>
              </a:ext>
            </a:extLst>
          </p:cNvPr>
          <p:cNvSpPr txBox="1"/>
          <p:nvPr/>
        </p:nvSpPr>
        <p:spPr>
          <a:xfrm>
            <a:off x="941295" y="0"/>
            <a:ext cx="101032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hlinkClick r:id="rId3"/>
              </a:rPr>
              <a:t>https://raw.githubusercontent.com/Bonitasoft-Community/vacation-management-example/master/screenshots/cancelVacationRequest.png?raw=true</a:t>
            </a:r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07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C819F1E-734E-D176-55F4-5EE35ECF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976438"/>
            <a:ext cx="103155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DB6A2-702B-D25A-75B1-C1A53C8F044E}"/>
              </a:ext>
            </a:extLst>
          </p:cNvPr>
          <p:cNvSpPr txBox="1"/>
          <p:nvPr/>
        </p:nvSpPr>
        <p:spPr>
          <a:xfrm>
            <a:off x="708212" y="645475"/>
            <a:ext cx="10315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hlinkClick r:id="rId3"/>
              </a:rPr>
              <a:t>https://community.bonitasoft.com/sites/community.bonitasoft.com/files/blog/procurement-example/procurement-request-diagram.png</a:t>
            </a:r>
            <a:r>
              <a:rPr lang="en-I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98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F79819-B959-B92D-64C7-055F58D4B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0" y="0"/>
            <a:ext cx="10816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9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75278</TotalTime>
  <Words>106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Sivaji Saha</dc:creator>
  <cp:lastModifiedBy>Sivaji Saha</cp:lastModifiedBy>
  <cp:revision>20</cp:revision>
  <dcterms:created xsi:type="dcterms:W3CDTF">2022-02-27T06:59:45Z</dcterms:created>
  <dcterms:modified xsi:type="dcterms:W3CDTF">2022-12-26T07:47:50Z</dcterms:modified>
</cp:coreProperties>
</file>