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93947" y="1266825"/>
            <a:ext cx="8610600" cy="1938992"/>
          </a:xfrm>
          <a:prstGeom prst="rect">
            <a:avLst/>
          </a:prstGeom>
          <a:noFill/>
        </p:spPr>
        <p:txBody>
          <a:bodyPr wrap="square" lIns="91440" tIns="45720" rIns="91440" bIns="45720" rtlCol="0" anchor="t">
            <a:spAutoFit/>
          </a:bodyPr>
          <a:lstStyle/>
          <a:p>
            <a:r>
              <a:rPr lang="en-US" sz="2400" dirty="0"/>
              <a:t>TUDENT NAME</a:t>
            </a:r>
            <a:r>
              <a:rPr lang="en-IN" sz="2400" dirty="0"/>
              <a:t>:</a:t>
            </a:r>
            <a:r>
              <a:rPr lang="en-US" sz="2400" dirty="0"/>
              <a:t>SIVAJI.L</a:t>
            </a:r>
            <a:endParaRPr lang="en-US" sz="2400" dirty="0">
              <a:cs typeface="Calibri"/>
            </a:endParaRPr>
          </a:p>
          <a:p>
            <a:r>
              <a:rPr lang="en-US" sz="2400" dirty="0"/>
              <a:t>DEPARTMENT: </a:t>
            </a:r>
            <a:r>
              <a:rPr lang="en-IN" sz="2400" dirty="0"/>
              <a:t>BCA</a:t>
            </a:r>
            <a:endParaRPr lang="en-US" sz="2400" dirty="0"/>
          </a:p>
          <a:p>
            <a:r>
              <a:rPr lang="en-US" sz="2400" dirty="0"/>
              <a:t>COLLEGE: ST. CHARLES</a:t>
            </a:r>
            <a:r>
              <a:rPr lang="en-IN" sz="2400" dirty="0"/>
              <a:t> COLLEGE</a:t>
            </a:r>
            <a:r>
              <a:rPr lang="en-US" sz="2400"/>
              <a:t> OF ARTS AND SCIENCE</a:t>
            </a:r>
            <a:endParaRPr lang="en-IN" sz="2400" dirty="0"/>
          </a:p>
          <a:p>
            <a:r>
              <a:rPr lang="en-IN" sz="2400" dirty="0"/>
              <a:t>UNIVER</a:t>
            </a:r>
            <a:r>
              <a:rPr lang="en-US" sz="2400" dirty="0"/>
              <a:t>S</a:t>
            </a:r>
            <a:r>
              <a:rPr lang="en-IN" sz="2400" dirty="0"/>
              <a:t>TY:ANNAMALAI UNIVER</a:t>
            </a:r>
            <a:r>
              <a:rPr lang="en-US" sz="2400" dirty="0"/>
              <a:t>S</a:t>
            </a:r>
            <a:r>
              <a:rPr lang="en-IN" sz="2400" dirty="0"/>
              <a:t>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Sivaji L</cp:lastModifiedBy>
  <cp:revision>28</cp:revision>
  <dcterms:created xsi:type="dcterms:W3CDTF">2024-03-29T15:07:22Z</dcterms:created>
  <dcterms:modified xsi:type="dcterms:W3CDTF">2025-09-19T08:45:10Z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