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9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F319-2B5E-5C2B-0D3C-21AF10154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212BD-6EB8-C463-66ED-D9D307D87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2F5C-E418-4630-1A1B-1C5D6299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39C2-BD74-47F1-BF8E-4862176E9F2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72CE0-3FF2-EB7A-3BF0-14F8478C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23767-1D8D-AD0D-4301-21A24C04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0489-DEB5-482C-8A09-C829F157E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04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D38C-838B-0E48-C4E8-FE06A459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E9730-CAC5-0CB4-7CCA-84855ECFC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F56B7-6F91-0D48-D706-94126D7A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39C2-BD74-47F1-BF8E-4862176E9F2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70E77-FA1C-1306-BAB4-55D16397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A3435-53EB-9D3E-1810-AAD9434B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0489-DEB5-482C-8A09-C829F157E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6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39218-82F5-F0A4-16F2-B3E8F0BC3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D0155-C9EF-10F5-FE45-40A56AE47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9413-7ED5-36D6-C36C-35B87B3D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39C2-BD74-47F1-BF8E-4862176E9F2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AB3CE-D0D3-A51F-D65A-78FE877C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BC01F-927F-EDE6-0176-AB874D4C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0489-DEB5-482C-8A09-C829F157E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05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F70D-4134-B27D-6626-7A9848FC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8925-F144-7F2A-9A9B-D3710DC1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C7103-0887-1A68-AF82-B8701913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39C2-BD74-47F1-BF8E-4862176E9F2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0D5B5-C697-248E-7EFA-C9C35FD0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78622-1BB9-6D3B-B2D2-88E2EBC1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0489-DEB5-482C-8A09-C829F157E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12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89CC-4077-6F07-7678-54DF927C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85D93-F454-BDCF-F397-1CD9D4A55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D935C-CF85-A1C0-DF1E-5EF811F1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39C2-BD74-47F1-BF8E-4862176E9F2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08E2-D418-FED9-B28C-991BCDC4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255A-5706-FA2B-DA74-B0A859E4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0489-DEB5-482C-8A09-C829F157E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35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A8E8-D568-F9A0-5372-E9442F3E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E356-9C37-404F-E421-F8931F59F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4E918-A722-2D1C-920B-B6D6E7E8C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73D71-E4C7-EFA4-1293-80131936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39C2-BD74-47F1-BF8E-4862176E9F2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D30D7-71CD-87C0-41B7-6AA33F73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02E2B-E8DE-BF14-26E1-92F14B3A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0489-DEB5-482C-8A09-C829F157E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04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7F42-0340-5DA1-7945-8CDAB469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33CCC-35D8-DF88-BA2E-C9EABEA75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DAD1C-5479-CE7A-DDFF-872EA0AA7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C104D-0518-2C7C-D38F-5B802A57B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24932-7C6C-8E88-5A65-8871A1B6B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760BE-A065-3F29-2CC1-2035A7C9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39C2-BD74-47F1-BF8E-4862176E9F2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493B3-03E8-F232-C3F4-8B7A8293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78667-7421-6889-9CB0-8A6E1E30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0489-DEB5-482C-8A09-C829F157E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24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6DE1-F1BB-35D3-635C-BCBD2B13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7B738-7576-0EC2-532E-42B31487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39C2-BD74-47F1-BF8E-4862176E9F2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028DE-2CA3-6675-4547-3A09CA7D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9320D-1DF4-5580-34F1-C542357F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0489-DEB5-482C-8A09-C829F157E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3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8C11E-EACF-5787-E390-EBD8F230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39C2-BD74-47F1-BF8E-4862176E9F2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3243A-B03B-500E-A395-9E5946FD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36C2A-5EE2-D175-71C3-D5EFFE09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0489-DEB5-482C-8A09-C829F157E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41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9142-23D8-A667-B312-1C04DBEF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D5803-2680-219D-CE1C-801A3E2D4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BE6C-E810-9D8E-7D0C-42488778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D352-6DEC-7C70-EE42-9544C960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39C2-BD74-47F1-BF8E-4862176E9F2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E95A2-46B5-D91C-F922-7B2BDD2F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F9519-B53F-70FE-90A9-F3E3F333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0489-DEB5-482C-8A09-C829F157E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36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A573-F184-702B-EA15-5784D2683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908C4-6D5E-0B3D-5260-4DFDFFEB4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3A603-527E-421A-C9D4-49AE6B676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3FF94-86A8-B223-4BA0-78F48B2F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39C2-BD74-47F1-BF8E-4862176E9F2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38EEF-1DE7-240D-636A-82919B24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2F87F-7B97-F4DC-E63E-3B393F7C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0489-DEB5-482C-8A09-C829F157E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96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85BB7-DD36-18DD-3724-7C526DD4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AF168-F9D7-B8E0-D70A-699119CA0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83C4A-B8B7-9269-1D47-293C5E015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39C2-BD74-47F1-BF8E-4862176E9F2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DEBA-B5B0-5B72-BE09-110AE67B0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D2FBB-67D5-BBF4-EB3F-156A1AF5C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C0489-DEB5-482C-8A09-C829F157E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0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hacker-silhouette-hack-anonymous-334269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de-de/foto/3d-ai-dunkel-gehirn-1166602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word-letters-scrabble-1804597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ibreshot.com/stack-of-book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black-and-gray-laptop-computer-space-night-star-space-astronomy-wallpaper-phmbj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black-background-wood-i-aero-minimalism-black-wood-texture-wallpaper-bgkgu/download/640x1136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6298-895E-3E8E-D17C-E6BFB3A5C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  <a:noFill/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Distributed OS Manager: Control Your Network from Anywhere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2990F-B1D1-DB9E-F6C0-D1CEA0DB6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5475" y="3040063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19</a:t>
            </a:r>
            <a:r>
              <a:rPr lang="en-IN" dirty="0">
                <a:solidFill>
                  <a:schemeClr val="bg1"/>
                </a:solidFill>
              </a:rPr>
              <a:t>:</a:t>
            </a:r>
            <a:br>
              <a:rPr lang="en-IN" dirty="0">
                <a:solidFill>
                  <a:schemeClr val="bg1"/>
                </a:solidFill>
              </a:rPr>
            </a:br>
            <a:br>
              <a:rPr lang="en-IN" dirty="0">
                <a:solidFill>
                  <a:schemeClr val="bg1"/>
                </a:solidFill>
              </a:rPr>
            </a:br>
            <a:endParaRPr lang="en-IN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l"/>
            <a:r>
              <a:rPr lang="en-IN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Lakshmi Siva </a:t>
            </a:r>
            <a:r>
              <a:rPr lang="en-IN" b="0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Kanth</a:t>
            </a:r>
            <a:r>
              <a:rPr lang="en-IN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Reddy </a:t>
            </a:r>
            <a:r>
              <a:rPr lang="en-IN" b="0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Kondamadugula</a:t>
            </a:r>
            <a:r>
              <a:rPr lang="en-IN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- A04327619 </a:t>
            </a:r>
          </a:p>
          <a:p>
            <a:pPr algn="l"/>
            <a:r>
              <a:rPr lang="en-IN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Jobit Jose - A04328225 </a:t>
            </a:r>
          </a:p>
          <a:p>
            <a:pPr algn="l"/>
            <a:r>
              <a:rPr lang="en-IN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Chandrahaas Reddy </a:t>
            </a:r>
            <a:r>
              <a:rPr lang="en-IN" b="0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Guntaka</a:t>
            </a:r>
            <a:r>
              <a:rPr lang="en-IN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- A04328583 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67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AA10-4F75-D220-4A28-D2A7B269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0BAB-FE85-5BF8-B97E-833E7F6E9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Develop a Web-Based Remote Control System: Design and implement a web application that enables users to control and manage nodes in a distributed system. The project leverages distributed system principles to demonstrate seamless real-time interaction, focusing on user-friendly interfaces, secure communication, and efficient data handling. This system aims to streamline operations and maintenance tasks that require managing the nodes, suitable for various applications.</a:t>
            </a:r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91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7190-263F-8427-421F-BB8CE877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System Architecture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DE4D06E-996B-222B-2F1E-907276D88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2969" y="1460500"/>
            <a:ext cx="9406061" cy="5032375"/>
          </a:xfrm>
        </p:spPr>
      </p:pic>
    </p:spTree>
    <p:extLst>
      <p:ext uri="{BB962C8B-B14F-4D97-AF65-F5344CB8AC3E}">
        <p14:creationId xmlns:p14="http://schemas.microsoft.com/office/powerpoint/2010/main" val="232932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C971-1671-5C9F-855D-242B553E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u="none" strike="noStrike" baseline="0" dirty="0">
                <a:solidFill>
                  <a:schemeClr val="bg1"/>
                </a:solidFill>
                <a:latin typeface="Segoe UI" panose="020B0502040204020203" pitchFamily="34" charset="0"/>
              </a:rPr>
              <a:t>Technology Stack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4273-B2C1-DCEC-3055-83FCBD1DA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Database - NoSQL</a:t>
            </a:r>
          </a:p>
          <a:p>
            <a:r>
              <a:rPr lang="en-IN" b="1" dirty="0">
                <a:solidFill>
                  <a:schemeClr val="bg1"/>
                </a:solidFill>
              </a:rPr>
              <a:t>Hosting – Firebase</a:t>
            </a:r>
          </a:p>
          <a:p>
            <a:r>
              <a:rPr lang="en-IN" b="1" dirty="0">
                <a:solidFill>
                  <a:schemeClr val="bg1"/>
                </a:solidFill>
              </a:rPr>
              <a:t>Front End &amp; Back End - Flutter</a:t>
            </a:r>
          </a:p>
        </p:txBody>
      </p:sp>
    </p:spTree>
    <p:extLst>
      <p:ext uri="{BB962C8B-B14F-4D97-AF65-F5344CB8AC3E}">
        <p14:creationId xmlns:p14="http://schemas.microsoft.com/office/powerpoint/2010/main" val="2434768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9266-8AF3-1F29-9C7B-39A772166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5" y="365125"/>
            <a:ext cx="8267700" cy="739775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Flow Chart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1857AF1-F367-3B83-AC4A-A3B8C12D0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151" y="1200150"/>
            <a:ext cx="9523049" cy="5753100"/>
          </a:xfrm>
        </p:spPr>
      </p:pic>
    </p:spTree>
    <p:extLst>
      <p:ext uri="{BB962C8B-B14F-4D97-AF65-F5344CB8AC3E}">
        <p14:creationId xmlns:p14="http://schemas.microsoft.com/office/powerpoint/2010/main" val="205475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7569-97DF-07E7-E77C-0863CD3B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Challenges and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9CF7C-93C5-564D-E144-A84D1D92A6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sz="3000" b="1" dirty="0">
                <a:solidFill>
                  <a:schemeClr val="bg1"/>
                </a:solidFill>
              </a:rPr>
              <a:t>Scalability</a:t>
            </a:r>
          </a:p>
          <a:p>
            <a:pPr>
              <a:lnSpc>
                <a:spcPct val="200000"/>
              </a:lnSpc>
            </a:pPr>
            <a:r>
              <a:rPr lang="en-IN" sz="3000" b="1" dirty="0">
                <a:solidFill>
                  <a:schemeClr val="bg1"/>
                </a:solidFill>
              </a:rPr>
              <a:t>Real-Time Data Management</a:t>
            </a:r>
          </a:p>
          <a:p>
            <a:pPr>
              <a:lnSpc>
                <a:spcPct val="200000"/>
              </a:lnSpc>
            </a:pPr>
            <a:r>
              <a:rPr lang="en-IN" sz="3000" b="1" dirty="0">
                <a:solidFill>
                  <a:schemeClr val="bg1"/>
                </a:solidFill>
              </a:rPr>
              <a:t>Maintenance and Updates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F9B7B-20D3-B0CA-6380-028FD62E1C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Use a database solution that scales automatically to handle increased loads and data volume.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Implement caching mechanisms to reduce database load and improve response times.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Use automated tools for deploying updates to reduce downtime and human error.</a:t>
            </a:r>
            <a:endParaRPr lang="en-IN" sz="2800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9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41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A59B-96D3-77C8-FF0C-662A8763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1" y="221046"/>
            <a:ext cx="5539863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7101-9CE9-EFC0-D6AA-C4DCCD010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11325"/>
            <a:ext cx="10515600" cy="4351338"/>
          </a:xfrm>
          <a:noFill/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 dirty="0"/>
              <a:t>Distributed System-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Distributed System-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Advantages of DS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Disadvantages of DS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Examples of DS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Project 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System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Technology Stack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Flowchart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Challenges and Solutions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57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0503-5538-C00E-C4F0-C056CE9A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0138-7561-48F0-EA4D-1960F23AC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distributed system is simply any environment where multiple computers or devices are working on a variety of tasks and components, all spread across a network.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Distributed systems are used when a workload is too great for a single computer or device to handle.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The hope is that together, the system can maximize resources and information while preventing failures, as if one system fails, it won't affect the availability of the service.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10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35DB-263C-4595-7DCF-BB8202FF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Distributed System: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5DC010-B1B3-6DC1-07C2-9B844D973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1923" y="1162229"/>
            <a:ext cx="7728154" cy="579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8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623B-7025-759A-44ED-380FB69D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2" y="306131"/>
            <a:ext cx="5159477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</a:rPr>
              <a:t>Continues…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B3EAAE-DB79-DF3F-2458-77AC41E09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38" y="1653149"/>
            <a:ext cx="11434923" cy="48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9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2D21-46EC-BF84-D55B-384C6D31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80535-30C7-C3A8-E75B-44D03B61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bg1"/>
                </a:solidFill>
              </a:rPr>
              <a:t>Better Performance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Cost Effectivity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Efficiency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Scalability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Reliability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Fault Tolerance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Security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68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7748-BC82-D083-49B4-A65AD8FE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8AAA-D02A-7CCF-1E74-4069D70F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Compatibility</a:t>
            </a:r>
          </a:p>
          <a:p>
            <a:r>
              <a:rPr lang="en-IN" sz="3600" b="1" dirty="0">
                <a:solidFill>
                  <a:schemeClr val="bg1"/>
                </a:solidFill>
              </a:rPr>
              <a:t>Startup Cost</a:t>
            </a:r>
          </a:p>
          <a:p>
            <a:r>
              <a:rPr lang="en-IN" sz="3600" b="1" dirty="0">
                <a:solidFill>
                  <a:schemeClr val="bg1"/>
                </a:solidFill>
              </a:rPr>
              <a:t>Overheads</a:t>
            </a:r>
          </a:p>
          <a:p>
            <a:r>
              <a:rPr lang="en-IN" sz="3600" b="1" dirty="0">
                <a:solidFill>
                  <a:schemeClr val="bg1"/>
                </a:solidFill>
              </a:rPr>
              <a:t>Network Dependency</a:t>
            </a:r>
          </a:p>
          <a:p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09960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549F-5A29-D0AD-6355-A9456F09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00062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Examples of Distributed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F089-EE08-E663-BE25-AFB4B7BC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Banking applications</a:t>
            </a:r>
          </a:p>
          <a:p>
            <a:r>
              <a:rPr lang="en-US" dirty="0">
                <a:solidFill>
                  <a:schemeClr val="bg1"/>
                </a:solidFill>
              </a:rPr>
              <a:t>Stock exchange applications</a:t>
            </a:r>
          </a:p>
          <a:p>
            <a:r>
              <a:rPr lang="en-US" dirty="0">
                <a:solidFill>
                  <a:schemeClr val="bg1"/>
                </a:solidFill>
              </a:rPr>
              <a:t>Web browsers</a:t>
            </a:r>
          </a:p>
          <a:p>
            <a:r>
              <a:rPr lang="en-US" dirty="0">
                <a:solidFill>
                  <a:schemeClr val="bg1"/>
                </a:solidFill>
              </a:rPr>
              <a:t>Streaming services</a:t>
            </a:r>
          </a:p>
          <a:p>
            <a:r>
              <a:rPr lang="en-US" dirty="0">
                <a:solidFill>
                  <a:schemeClr val="bg1"/>
                </a:solidFill>
              </a:rPr>
              <a:t>Rideshare applications</a:t>
            </a:r>
          </a:p>
          <a:p>
            <a:r>
              <a:rPr lang="en-US" dirty="0">
                <a:solidFill>
                  <a:schemeClr val="bg1"/>
                </a:solidFill>
              </a:rPr>
              <a:t>Food delivery applications</a:t>
            </a:r>
          </a:p>
          <a:p>
            <a:r>
              <a:rPr lang="en-US" dirty="0">
                <a:solidFill>
                  <a:schemeClr val="bg1"/>
                </a:solidFill>
              </a:rPr>
              <a:t>Massively multiplayer online games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BEA1-7873-5E2C-CA54-1C0DE2EC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/>
              <a:t>ATM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9D6796-03F3-C2F0-E71E-65CA47523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46304"/>
            <a:ext cx="12192000" cy="58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2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328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Times New Roman</vt:lpstr>
      <vt:lpstr>Office Theme</vt:lpstr>
      <vt:lpstr>Distributed OS Manager: Control Your Network from Anywhere</vt:lpstr>
      <vt:lpstr>Table of Contents</vt:lpstr>
      <vt:lpstr>Distributed Systems</vt:lpstr>
      <vt:lpstr>Distributed System: Example</vt:lpstr>
      <vt:lpstr>Continues…</vt:lpstr>
      <vt:lpstr>Advantages</vt:lpstr>
      <vt:lpstr>Disadvantages</vt:lpstr>
      <vt:lpstr>Examples of Distributed Applications</vt:lpstr>
      <vt:lpstr>ATM</vt:lpstr>
      <vt:lpstr>Objective</vt:lpstr>
      <vt:lpstr>System Architecture</vt:lpstr>
      <vt:lpstr>Technology Stack</vt:lpstr>
      <vt:lpstr>Flow Chart</vt:lpstr>
      <vt:lpstr>Challenges and Solutions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OS Manager: Control Your Network from Anywhere</dc:title>
  <dc:creator>Jobit Jose</dc:creator>
  <cp:lastModifiedBy>K.L.Siva Kanth Reddy</cp:lastModifiedBy>
  <cp:revision>3</cp:revision>
  <dcterms:created xsi:type="dcterms:W3CDTF">2024-04-24T03:34:51Z</dcterms:created>
  <dcterms:modified xsi:type="dcterms:W3CDTF">2024-04-30T05:03:54Z</dcterms:modified>
</cp:coreProperties>
</file>