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0098-77D9-AAB1-42E0-FA6F371A6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81782"/>
            <a:ext cx="8689976" cy="1641986"/>
          </a:xfrm>
        </p:spPr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266DC-E144-5B2D-D534-AF8AABB61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6986" y="2244214"/>
            <a:ext cx="8689976" cy="2150805"/>
          </a:xfrm>
        </p:spPr>
        <p:txBody>
          <a:bodyPr/>
          <a:lstStyle/>
          <a:p>
            <a:r>
              <a:rPr lang="en-US" dirty="0"/>
              <a:t>Simple library management system using java applet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Submitted by</a:t>
            </a:r>
          </a:p>
          <a:p>
            <a:r>
              <a:rPr lang="en-US" b="1" dirty="0"/>
              <a:t>                                                                 D. SIVAKARTHIKEYAN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4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D2A14-7FE3-5CBD-6FD9-9CF2C47E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199" y="1318967"/>
            <a:ext cx="4873474" cy="679994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2A4FB-26BE-283F-5F4F-68C02020FC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3626" y="1998962"/>
            <a:ext cx="5646175" cy="44018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Educational Benefits</a:t>
            </a:r>
          </a:p>
          <a:p>
            <a:pPr marL="0" indent="0">
              <a:buNone/>
            </a:pPr>
            <a:r>
              <a:rPr lang="en-US" b="1" dirty="0"/>
              <a:t>Hands-on Learning:</a:t>
            </a:r>
            <a:r>
              <a:rPr lang="en-US" dirty="0"/>
              <a:t> Building a LMS with Java Applets provides a practical learning experience for students and developers.</a:t>
            </a:r>
          </a:p>
          <a:p>
            <a:pPr marL="0" indent="0">
              <a:buNone/>
            </a:pPr>
            <a:r>
              <a:rPr lang="en-US" b="1" dirty="0"/>
              <a:t>Understanding Core Concepts:</a:t>
            </a:r>
            <a:r>
              <a:rPr lang="en-US" dirty="0"/>
              <a:t> It reinforces fundamental programming concepts like object-oriented programming, GUI development, and data structures.</a:t>
            </a:r>
          </a:p>
          <a:p>
            <a:r>
              <a:rPr lang="en-US" b="1" dirty="0"/>
              <a:t>Offline Functionality</a:t>
            </a:r>
          </a:p>
          <a:p>
            <a:pPr marL="0" indent="0">
              <a:buNone/>
            </a:pPr>
            <a:r>
              <a:rPr lang="en-US" b="1" dirty="0"/>
              <a:t>Standalone Operation:</a:t>
            </a:r>
            <a:r>
              <a:rPr lang="en-US" dirty="0"/>
              <a:t> In environments with limited or no internet access, a Java Applet-based LMS can operate independently.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C11EC-C113-F713-25E1-83AFC49B3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9820" y="1318967"/>
            <a:ext cx="4881804" cy="679994"/>
          </a:xfrm>
        </p:spPr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28C2B-42DC-3257-4DE9-EC834BF192C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56223" y="1998961"/>
            <a:ext cx="5105401" cy="431334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Security Concerns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Limited Security:</a:t>
            </a:r>
            <a:r>
              <a:rPr lang="en-US" dirty="0"/>
              <a:t> Applets operate within a sandbox environment, restricting their access to system resources. This can make them vulnerable to security threats.</a:t>
            </a:r>
          </a:p>
          <a:p>
            <a:r>
              <a:rPr lang="en-US" b="1" dirty="0"/>
              <a:t>Platform Dependence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JVM Requirement:</a:t>
            </a:r>
            <a:r>
              <a:rPr lang="en-US" dirty="0"/>
              <a:t> Users need a Java Virtual Machine (JVM) installed to run the applet, which can be a limitation.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Browser Compatibility:</a:t>
            </a:r>
            <a:r>
              <a:rPr lang="en-US" dirty="0"/>
              <a:t> Older versions of Java and browsers might be required, reducing accessibility.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9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3EFA-5C4F-52CF-5307-FAAE5D06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16993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6224-08DA-BFC7-5D4E-49B1A99F84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17523"/>
            <a:ext cx="10363826" cy="467032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Potential (Limited) Future Directions: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Educational Tool:</a:t>
            </a:r>
            <a:r>
              <a:rPr lang="en-US" dirty="0"/>
              <a:t> It can continue to be used as a teaching aid to introduce students to programming concepts.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Small-Scale, Isolated Systems:</a:t>
            </a:r>
            <a:r>
              <a:rPr lang="en-US" dirty="0"/>
              <a:t> For extremely small, isolated libraries with minimal requirements and no internet access, it might be a viable option, but even in these cases, modern alternatives should be considered.</a:t>
            </a:r>
          </a:p>
          <a:p>
            <a:r>
              <a:rPr lang="en-US" b="1" dirty="0"/>
              <a:t>Recommended Future Paths:</a:t>
            </a:r>
          </a:p>
          <a:p>
            <a:r>
              <a:rPr lang="en-US" dirty="0"/>
              <a:t>Considering the drawbacks of Java Applets, it's strongly recommended to explore these alternatives for a library management 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Java-based Web Applications:</a:t>
            </a:r>
            <a:r>
              <a:rPr lang="en-US" dirty="0"/>
              <a:t> Using technologies like Java Servlets, JSP, or frameworks like Spring MVC to create web-based LMS solutions offers better scalability, security, and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Mobile Applications:</a:t>
            </a:r>
            <a:r>
              <a:rPr lang="en-US" dirty="0"/>
              <a:t> Developing mobile apps for librarians and patrons can enhance user experience and accessibility.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17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B35A-7FF4-3971-75C1-FBA147A8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353046"/>
            <a:ext cx="10364451" cy="159617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0574E-0484-E6AF-7BAA-EFCB8BF39F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93575" y="1563329"/>
            <a:ext cx="4581832" cy="4227872"/>
          </a:xfrm>
        </p:spPr>
      </p:pic>
    </p:spTree>
    <p:extLst>
      <p:ext uri="{BB962C8B-B14F-4D97-AF65-F5344CB8AC3E}">
        <p14:creationId xmlns:p14="http://schemas.microsoft.com/office/powerpoint/2010/main" val="228410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22BF-16A2-3F77-6640-0EDE5BF5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8712"/>
            <a:ext cx="10364451" cy="159617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4A39-BA0E-BBB8-83B4-856E91852D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23195"/>
            <a:ext cx="10363826" cy="44564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project aims to develop a basic Library Management System (LMS) using Java Applet technology. An LMS is a software application designed to manage and organize the daily operations of a library. This system will provide a user-friendly.</a:t>
            </a:r>
          </a:p>
          <a:p>
            <a:r>
              <a:rPr lang="en-US" b="1" dirty="0"/>
              <a:t>Why Java Applet?</a:t>
            </a:r>
          </a:p>
          <a:p>
            <a:r>
              <a:rPr lang="en-US" dirty="0"/>
              <a:t>Java Applets, though less prevalent in modern web development, offer certain advantages for this project: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Platform Independence:</a:t>
            </a:r>
            <a:r>
              <a:rPr lang="en-US" dirty="0"/>
              <a:t> Java Applets can run on any platform with a Java Virtual Machine (JVM), ensuring wider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Graphical User Interface (GUI):</a:t>
            </a:r>
            <a:r>
              <a:rPr lang="en-US" dirty="0"/>
              <a:t> Java's rich GUI components provide a suitable foundation for creating an intuitive library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Security:</a:t>
            </a:r>
            <a:r>
              <a:rPr lang="en-US" dirty="0"/>
              <a:t> Applets can operate within a sandbox environment, providing a degree of security for sensitive library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8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5859-FC43-1F2C-41A5-02AFBD88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97408"/>
            <a:ext cx="10364451" cy="1596177"/>
          </a:xfrm>
        </p:spPr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C814-F426-AB5F-2230-04A0058291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8361"/>
            <a:ext cx="10363826" cy="472931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basic Library Management System (LMS) using Java Applet primarily consists of:</a:t>
            </a:r>
          </a:p>
          <a:p>
            <a:pPr marL="0" indent="0">
              <a:buNone/>
            </a:pPr>
            <a:r>
              <a:rPr lang="en-US" b="1" dirty="0"/>
              <a:t>Java Applet:</a:t>
            </a:r>
            <a:r>
              <a:rPr lang="en-US" dirty="0"/>
              <a:t> The graphical user interface (GUI) component that interacts with the user.</a:t>
            </a:r>
          </a:p>
          <a:p>
            <a:pPr marL="0" indent="0">
              <a:buNone/>
            </a:pPr>
            <a:r>
              <a:rPr lang="en-US" b="1" dirty="0"/>
              <a:t>Book Class:</a:t>
            </a:r>
            <a:r>
              <a:rPr lang="en-US" dirty="0"/>
              <a:t> Represents a book with attributes like title, author, </a:t>
            </a:r>
            <a:r>
              <a:rPr lang="en-US" dirty="0" err="1"/>
              <a:t>Issued,price</a:t>
            </a:r>
            <a:r>
              <a:rPr lang="en-US" dirty="0"/>
              <a:t>, etc.</a:t>
            </a:r>
          </a:p>
          <a:p>
            <a:pPr marL="0" indent="0">
              <a:buNone/>
            </a:pPr>
            <a:r>
              <a:rPr lang="en-US" b="1" dirty="0"/>
              <a:t>Member Class:</a:t>
            </a:r>
            <a:r>
              <a:rPr lang="en-US" dirty="0"/>
              <a:t> Represents a library member with attributes like name, ID, details, etc.</a:t>
            </a:r>
          </a:p>
          <a:p>
            <a:r>
              <a:rPr lang="en-US" b="1" dirty="0"/>
              <a:t>Applet Initialization: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Loads the necessary classes and components.</a:t>
            </a:r>
          </a:p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/>
              <a:t>button,textfield,label</a:t>
            </a:r>
            <a:r>
              <a:rPr lang="en-US" dirty="0"/>
              <a:t>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4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92D7-F7E7-9D7A-B49D-D0A8EBE3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97561"/>
            <a:ext cx="10364451" cy="1125848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CA466CA-8DCF-CEBF-58C6-93E61825495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3497" y="599769"/>
            <a:ext cx="4425786" cy="594851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941B03-FDA2-1C53-3DB2-5017277AFF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06268" y="599768"/>
            <a:ext cx="4524736" cy="5948517"/>
          </a:xfrm>
        </p:spPr>
      </p:pic>
    </p:spTree>
    <p:extLst>
      <p:ext uri="{BB962C8B-B14F-4D97-AF65-F5344CB8AC3E}">
        <p14:creationId xmlns:p14="http://schemas.microsoft.com/office/powerpoint/2010/main" val="62876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CB79-70C6-827E-1D1E-AA06D23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74" y="-1596177"/>
            <a:ext cx="10364451" cy="1596177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372D2D-3F9A-DAC2-FE99-D34EC52883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47018" y="540774"/>
            <a:ext cx="5063613" cy="586125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F0B5A5-D6CE-96A8-450B-DF6DC907758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7030065" y="1317524"/>
            <a:ext cx="2792361" cy="3585846"/>
          </a:xfrm>
        </p:spPr>
      </p:pic>
    </p:spTree>
    <p:extLst>
      <p:ext uri="{BB962C8B-B14F-4D97-AF65-F5344CB8AC3E}">
        <p14:creationId xmlns:p14="http://schemas.microsoft.com/office/powerpoint/2010/main" val="100972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2A73-FA93-0803-75F9-1EB61E3E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066800"/>
            <a:ext cx="10108186" cy="9389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Compilation:</a:t>
            </a:r>
            <a:br>
              <a:rPr lang="en-US" b="1" dirty="0"/>
            </a:br>
            <a:r>
              <a:rPr lang="en-US" b="1" dirty="0"/>
              <a:t>Compiling a Java applet is essentially the same as compiling any other Java class.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7EAC8-0536-E340-03DB-B6F6CF5E7F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91189" y="2753032"/>
            <a:ext cx="10139818" cy="1799303"/>
          </a:xfrm>
        </p:spPr>
      </p:pic>
    </p:spTree>
    <p:extLst>
      <p:ext uri="{BB962C8B-B14F-4D97-AF65-F5344CB8AC3E}">
        <p14:creationId xmlns:p14="http://schemas.microsoft.com/office/powerpoint/2010/main" val="284384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D6BF-7F2A-404B-9370-47CEECFE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625" y="970209"/>
            <a:ext cx="9920749" cy="669509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</a:t>
            </a:r>
            <a:br>
              <a:rPr lang="en-US" dirty="0"/>
            </a:br>
            <a:r>
              <a:rPr lang="en-US" dirty="0"/>
              <a:t>if(book == 50) book issued, else the book not issued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6993AFE-D126-CB00-8973-375BF69577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26866" y="2220686"/>
            <a:ext cx="9485644" cy="1971989"/>
          </a:xfrm>
        </p:spPr>
      </p:pic>
    </p:spTree>
    <p:extLst>
      <p:ext uri="{BB962C8B-B14F-4D97-AF65-F5344CB8AC3E}">
        <p14:creationId xmlns:p14="http://schemas.microsoft.com/office/powerpoint/2010/main" val="59356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6115-3413-F779-2E7F-6A48E7B3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number is not equal to 50, so the book is not issued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2191FB-60C1-E4E9-0792-29E880BDEA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622620"/>
            <a:ext cx="10363200" cy="2020687"/>
          </a:xfrm>
        </p:spPr>
      </p:pic>
    </p:spTree>
    <p:extLst>
      <p:ext uri="{BB962C8B-B14F-4D97-AF65-F5344CB8AC3E}">
        <p14:creationId xmlns:p14="http://schemas.microsoft.com/office/powerpoint/2010/main" val="209637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9DB0-C8C2-D8F9-CFBC-8DF0E549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7999"/>
          </a:xfrm>
        </p:spPr>
        <p:txBody>
          <a:bodyPr/>
          <a:lstStyle/>
          <a:p>
            <a:r>
              <a:rPr lang="en-US" dirty="0"/>
              <a:t>Uses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64B1-F3A6-24D3-5040-901D85AD44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76516"/>
            <a:ext cx="10363826" cy="4414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While Java Applets are no longer widely used for web applications due to security concerns and browser compatibility issues, a simple Library Management System (LMS) built with Java Applet can still be beneficial in certain contexts:</a:t>
            </a:r>
          </a:p>
          <a:p>
            <a:pPr marL="0" indent="0">
              <a:buNone/>
            </a:pPr>
            <a:r>
              <a:rPr lang="en-US" b="1" dirty="0"/>
              <a:t>Educational Purposes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Learning Java:</a:t>
            </a:r>
            <a:r>
              <a:rPr lang="en-US" dirty="0"/>
              <a:t> Developing a LMS is an excellent hands-on project for students learning Java programming. It helps them understand core concepts like object-oriented programming, GUI development, and data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Teaching Library Management:</a:t>
            </a:r>
            <a:r>
              <a:rPr lang="en-US" dirty="0"/>
              <a:t> It can be used as a teaching tool to demonstrate library operations and processes to library science students or library staff.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600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69</TotalTime>
  <Words>664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FINAL PROJECt</vt:lpstr>
      <vt:lpstr>INTRODUCTION</vt:lpstr>
      <vt:lpstr>working</vt:lpstr>
      <vt:lpstr>code</vt:lpstr>
      <vt:lpstr>PowerPoint Presentation</vt:lpstr>
      <vt:lpstr>Compilation: Compiling a Java applet is essentially the same as compiling any other Java class. </vt:lpstr>
      <vt:lpstr>Output if(book == 50) book issued, else the book not issued</vt:lpstr>
      <vt:lpstr>Book number is not equal to 50, so the book is not issued</vt:lpstr>
      <vt:lpstr>Uses </vt:lpstr>
      <vt:lpstr>PowerPoint Presentation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Sivakarthikeyan D</dc:creator>
  <cp:lastModifiedBy>Sivakarthikeyan D</cp:lastModifiedBy>
  <cp:revision>1</cp:revision>
  <dcterms:created xsi:type="dcterms:W3CDTF">2024-07-30T06:57:11Z</dcterms:created>
  <dcterms:modified xsi:type="dcterms:W3CDTF">2024-07-30T08:06:15Z</dcterms:modified>
</cp:coreProperties>
</file>