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B330-59A7-4779-9274-3705F8CACC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53EF-F92A-4CF1-AFA2-2093520F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653EF-F92A-4CF1-AFA2-2093520FB6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82898C7-56F4-433A-9FE5-C8A0CC014E4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CC099E-E918-499B-9BF3-A0BDAEF4551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553200" cy="1219200"/>
          </a:xfrm>
        </p:spPr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002060"/>
                </a:solidFill>
              </a:rPr>
              <a:t>Submitted by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SIVAKARTHIKEYAN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467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Introduction and history of java</a:t>
            </a:r>
            <a:br>
              <a:rPr lang="en-US" sz="4400" dirty="0" smtClean="0"/>
            </a:br>
            <a:r>
              <a:rPr lang="en-US" sz="4400" dirty="0" smtClean="0"/>
              <a:t>OOPS in java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1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is a general-purpose, object-oriented programming language created by James Gosling at Sun Microsystems (now acquired by Oracle) in the early 1990s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Simplicity:</a:t>
            </a:r>
            <a:r>
              <a:rPr lang="en-US" dirty="0"/>
              <a:t> Java syntax is similar to C and C++, making it easier to learn for programmers familiar with those languages.</a:t>
            </a:r>
          </a:p>
          <a:p>
            <a:r>
              <a:rPr lang="en-US" b="1" dirty="0"/>
              <a:t>Platform Independence:</a:t>
            </a:r>
            <a:r>
              <a:rPr lang="en-US" dirty="0"/>
              <a:t> "Write Once, Run Anywhere" (WORA) is a core principle. Java code compiles into </a:t>
            </a:r>
            <a:r>
              <a:rPr lang="en-US" dirty="0" err="1"/>
              <a:t>bytecode</a:t>
            </a:r>
            <a:r>
              <a:rPr lang="en-US" dirty="0"/>
              <a:t>, which can be executed on any platform that has a Java Virtual Machine (JVM). This allows developers to write code once and run it on Windows, </a:t>
            </a:r>
            <a:r>
              <a:rPr lang="en-US" dirty="0" err="1"/>
              <a:t>macOS</a:t>
            </a:r>
            <a:r>
              <a:rPr lang="en-US" dirty="0"/>
              <a:t>, Linux, and other operating systems without needing platform-specific modifications.</a:t>
            </a:r>
          </a:p>
          <a:p>
            <a:r>
              <a:rPr lang="en-US" b="1" dirty="0"/>
              <a:t>Object-Oriented:</a:t>
            </a:r>
            <a:r>
              <a:rPr lang="en-US" dirty="0"/>
              <a:t> Java heavily relies on object-oriented programming (OOP) concepts like classes, objects, inheritance, polymorphism, and encapsulation. This promotes code reusability, modularity, and maintainability.</a:t>
            </a:r>
          </a:p>
          <a:p>
            <a:r>
              <a:rPr lang="en-US" b="1" dirty="0"/>
              <a:t>Robustness:</a:t>
            </a:r>
            <a:r>
              <a:rPr lang="en-US" dirty="0"/>
              <a:t> Java includes features like garbage collection, strong type checking, and exception handling to make programs more reliable and less prone to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300" b="1" dirty="0"/>
              <a:t>Early 1990s:</a:t>
            </a:r>
            <a:r>
              <a:rPr lang="en-US" sz="3300" dirty="0"/>
              <a:t> James Gosling and his team at Sun Microsystems develop Java, initially designed for interactive devices like set-top boxes</a:t>
            </a:r>
            <a:r>
              <a:rPr lang="en-US" sz="3300" dirty="0" smtClean="0"/>
              <a:t>.</a:t>
            </a:r>
          </a:p>
          <a:p>
            <a:endParaRPr lang="en-US" sz="3300" dirty="0" smtClean="0"/>
          </a:p>
          <a:p>
            <a:r>
              <a:rPr lang="en-US" sz="3300" b="1" dirty="0" smtClean="0"/>
              <a:t>1995</a:t>
            </a:r>
            <a:r>
              <a:rPr lang="en-US" sz="3300" b="1" dirty="0"/>
              <a:t>:</a:t>
            </a:r>
            <a:r>
              <a:rPr lang="en-US" sz="3300" dirty="0"/>
              <a:t> The first public release of Java (JDK 1.0) takes place. It gains traction due to its platform independence and focus on web app development</a:t>
            </a:r>
            <a:r>
              <a:rPr lang="en-US" sz="3300" dirty="0" smtClean="0"/>
              <a:t>.</a:t>
            </a:r>
          </a:p>
          <a:p>
            <a:endParaRPr lang="en-US" sz="3300" dirty="0" smtClean="0"/>
          </a:p>
          <a:p>
            <a:r>
              <a:rPr lang="en-US" sz="3300" b="1" dirty="0" smtClean="0"/>
              <a:t>Late </a:t>
            </a:r>
            <a:r>
              <a:rPr lang="en-US" sz="3300" b="1" dirty="0"/>
              <a:t>1990s:</a:t>
            </a:r>
            <a:r>
              <a:rPr lang="en-US" sz="3300" dirty="0"/>
              <a:t> Java becomes widely adopted for web applications, applets (small interactive programs embedded in web pages), and enterprise software development</a:t>
            </a:r>
            <a:r>
              <a:rPr lang="en-US" sz="3300" dirty="0" smtClean="0"/>
              <a:t>.</a:t>
            </a:r>
          </a:p>
          <a:p>
            <a:endParaRPr lang="en-US" sz="3300" dirty="0" smtClean="0"/>
          </a:p>
          <a:p>
            <a:r>
              <a:rPr lang="en-US" sz="3300" b="1" dirty="0" smtClean="0"/>
              <a:t>2000s</a:t>
            </a:r>
            <a:r>
              <a:rPr lang="en-US" sz="3300" b="1" dirty="0"/>
              <a:t>:</a:t>
            </a:r>
            <a:r>
              <a:rPr lang="en-US" sz="3300" dirty="0"/>
              <a:t> Java continues to evolve with new features like generics, annotations, and concurrency support. The rise of Android, a mobile operating system based on Java, further expands its reach</a:t>
            </a:r>
            <a:r>
              <a:rPr lang="en-US" sz="3300" dirty="0" smtClean="0"/>
              <a:t>.</a:t>
            </a:r>
          </a:p>
          <a:p>
            <a:endParaRPr lang="en-US" sz="3300" dirty="0" smtClean="0"/>
          </a:p>
          <a:p>
            <a:r>
              <a:rPr lang="en-US" sz="3300" b="1" dirty="0" smtClean="0"/>
              <a:t>2010s</a:t>
            </a:r>
            <a:r>
              <a:rPr lang="en-US" sz="3300" b="1" dirty="0"/>
              <a:t>:</a:t>
            </a:r>
            <a:r>
              <a:rPr lang="en-US" sz="3300" dirty="0"/>
              <a:t> Oracle acquires Sun Microsystems, and Java development continues. Focus shifts towards cloud computing and mobile app development with frameworks like Spring Boot and </a:t>
            </a:r>
            <a:r>
              <a:rPr lang="en-US" sz="3300" dirty="0" err="1"/>
              <a:t>JavaFX</a:t>
            </a:r>
            <a:r>
              <a:rPr lang="en-US" sz="3300" dirty="0" smtClean="0"/>
              <a:t>.</a:t>
            </a:r>
          </a:p>
          <a:p>
            <a:endParaRPr lang="en-US" sz="3300" dirty="0" smtClean="0"/>
          </a:p>
          <a:p>
            <a:r>
              <a:rPr lang="en-US" sz="3300" b="1" dirty="0" smtClean="0"/>
              <a:t>Present </a:t>
            </a:r>
            <a:r>
              <a:rPr lang="en-US" sz="3300" b="1" dirty="0"/>
              <a:t>Day:</a:t>
            </a:r>
            <a:r>
              <a:rPr lang="en-US" sz="3300" dirty="0"/>
              <a:t> Java remains a dominant force in enterprise software development and is still widely used for web applications and Android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Classes and Objects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Class:</a:t>
            </a:r>
            <a:r>
              <a:rPr lang="en-US" dirty="0"/>
              <a:t> A blueprint that defines the properties (attributes) and behavior (methods) of objects. It acts as a template for creating objects.</a:t>
            </a:r>
          </a:p>
          <a:p>
            <a:r>
              <a:rPr lang="en-US" b="1" dirty="0"/>
              <a:t>Object:</a:t>
            </a:r>
            <a:r>
              <a:rPr lang="en-US" dirty="0"/>
              <a:t> An instance of a class. It represents a real-world entity with state (data values) and behavior (methods that operate on that data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/>
              <a:t>2. Encapsulation:</a:t>
            </a:r>
            <a:endParaRPr lang="en-US" dirty="0"/>
          </a:p>
          <a:p>
            <a:r>
              <a:rPr lang="en-US" dirty="0"/>
              <a:t>Bundles data (attributes) and methods that operate on that data within a class.</a:t>
            </a:r>
          </a:p>
          <a:p>
            <a:r>
              <a:rPr lang="en-US" dirty="0"/>
              <a:t>Access to attributes can be controlled using access modifiers (public, private, protected) to promote data integrity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3. Inheritance:</a:t>
            </a:r>
            <a:endParaRPr lang="en-US" dirty="0"/>
          </a:p>
          <a:p>
            <a:r>
              <a:rPr lang="en-US" dirty="0"/>
              <a:t>Allows creating new classes (subclasses) that inherit properties and behavior from existing classes (</a:t>
            </a:r>
            <a:r>
              <a:rPr lang="en-US" dirty="0" err="1"/>
              <a:t>superclasses</a:t>
            </a:r>
            <a:r>
              <a:rPr lang="en-US" dirty="0"/>
              <a:t>).</a:t>
            </a:r>
          </a:p>
          <a:p>
            <a:r>
              <a:rPr lang="en-US" dirty="0"/>
              <a:t>Subclasses can add new functionalities or modify inherited ones, promoting code reusability and maintainability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4. Polymorphism:</a:t>
            </a:r>
            <a:endParaRPr lang="en-US" dirty="0"/>
          </a:p>
          <a:p>
            <a:r>
              <a:rPr lang="en-US" dirty="0"/>
              <a:t>Allows objects of different classes (but related through inheritance) to respond differently to the same method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5</a:t>
            </a:r>
            <a:r>
              <a:rPr lang="en-US" b="1" dirty="0"/>
              <a:t>. Abstraction:</a:t>
            </a:r>
            <a:endParaRPr lang="en-US" dirty="0"/>
          </a:p>
          <a:p>
            <a:r>
              <a:rPr lang="en-US" dirty="0"/>
              <a:t>Focuses on the essential details of an object, hiding implementation specifics.</a:t>
            </a:r>
          </a:p>
          <a:p>
            <a:r>
              <a:rPr lang="en-US" dirty="0"/>
              <a:t>Abstract classes and interfaces define what an object can do without specifying how it's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</TotalTime>
  <Words>559</Words>
  <Application>Microsoft Office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 Introduction and history of java OOPS in java</vt:lpstr>
      <vt:lpstr>Introduction to Java</vt:lpstr>
      <vt:lpstr>History of Java</vt:lpstr>
      <vt:lpstr>OOPS in 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history of java OOPS in Java</dc:title>
  <dc:creator>Admin</dc:creator>
  <cp:lastModifiedBy>Admin</cp:lastModifiedBy>
  <cp:revision>2</cp:revision>
  <dcterms:created xsi:type="dcterms:W3CDTF">2024-07-15T13:44:52Z</dcterms:created>
  <dcterms:modified xsi:type="dcterms:W3CDTF">2024-07-15T14:01:45Z</dcterms:modified>
</cp:coreProperties>
</file>