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AA361-F10D-4997-9102-F64C7DAE8AA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9AC852-6820-4829-AA58-0C084CC8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yqachc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4" y="399246"/>
            <a:ext cx="9672034" cy="991672"/>
          </a:xfrm>
        </p:spPr>
        <p:txBody>
          <a:bodyPr/>
          <a:lstStyle/>
          <a:p>
            <a:r>
              <a:rPr lang="en-US" dirty="0"/>
              <a:t>Website url:  </a:t>
            </a:r>
            <a:r>
              <a:rPr lang="en-US" dirty="0">
                <a:hlinkClick r:id="rId2"/>
              </a:rPr>
              <a:t>http://tinyurl.com/yqachcc2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08" y="1468193"/>
            <a:ext cx="10035121" cy="4666294"/>
          </a:xfrm>
        </p:spPr>
      </p:pic>
    </p:spTree>
    <p:extLst>
      <p:ext uri="{BB962C8B-B14F-4D97-AF65-F5344CB8AC3E}">
        <p14:creationId xmlns:p14="http://schemas.microsoft.com/office/powerpoint/2010/main" val="39398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161365"/>
            <a:ext cx="10230808" cy="8875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After BOOKING the appointment ,the patient details will </a:t>
            </a:r>
            <a:r>
              <a:rPr lang="en-US" b="1"/>
              <a:t>be sent to </a:t>
            </a:r>
            <a:r>
              <a:rPr lang="en-US" b="1" dirty="0"/>
              <a:t>the hospital </a:t>
            </a:r>
            <a:r>
              <a:rPr lang="en-US" b="1" dirty="0" err="1"/>
              <a:t>gmail</a:t>
            </a:r>
            <a:r>
              <a:rPr lang="en-US" b="1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" y="1113832"/>
            <a:ext cx="11967882" cy="5623145"/>
          </a:xfrm>
        </p:spPr>
      </p:pic>
    </p:spTree>
    <p:extLst>
      <p:ext uri="{BB962C8B-B14F-4D97-AF65-F5344CB8AC3E}">
        <p14:creationId xmlns:p14="http://schemas.microsoft.com/office/powerpoint/2010/main" val="66863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Website url:  http://tinyurl.com/yqachcc2</vt:lpstr>
      <vt:lpstr>After BOOKING the appointment ,the patient details will be sent to the hospital gmail.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DOCTOR AVAILABILITY AND APPOINTMENT ALLOCATION THROUGH DIGITAL AND AI TECHNOLOGY</dc:title>
  <dc:creator>GC2 Haripriya</dc:creator>
  <cp:lastModifiedBy>Sivakarthikeyan D</cp:lastModifiedBy>
  <cp:revision>13</cp:revision>
  <dcterms:created xsi:type="dcterms:W3CDTF">2023-09-16T09:05:36Z</dcterms:created>
  <dcterms:modified xsi:type="dcterms:W3CDTF">2024-04-05T08:18:33Z</dcterms:modified>
</cp:coreProperties>
</file>