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30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F8242-1994-4438-9651-0D79FC6748D0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1DBD5-3F83-4FCB-A913-3C7958DC6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E029-980A-4A7D-B08A-D5D43C0A546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22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112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9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79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3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9353-E4F1-488F-B84F-7C0128300DE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F342-BB3B-4FCE-85D2-EF9FA8B921D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3DE7-4213-41E5-8E37-EB527ABB0BA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FC23-3FF7-4ED3-A765-EEE6B52C5F1B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D56F-936F-469D-9F9B-E6CD22EF6CF9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DE15-3785-4E88-B5E5-CAF6E231128D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FB43-FFD6-4435-AE71-1170DBD8A5A5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A767-1AB9-479F-B2F8-52D8520954B2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C6C4-9464-43AD-819E-F9BD25A16AB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A8D-CECC-452C-A75E-BF97E82C7A30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3E972-EA7D-4744-B57B-7F2D5C725E3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85FF-72D0-4589-81AA-441873968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4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382000" cy="74676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             Movie </a:t>
            </a:r>
            <a:r>
              <a:rPr lang="en-US" sz="3100" dirty="0"/>
              <a:t>Review Sentiment </a:t>
            </a:r>
            <a:r>
              <a:rPr lang="en-US" sz="3100" dirty="0" smtClean="0"/>
              <a:t>Analysis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									           </a:t>
            </a:r>
            <a:r>
              <a:rPr lang="en-US" sz="2600" dirty="0" err="1" smtClean="0"/>
              <a:t>Sivakarthik</a:t>
            </a:r>
            <a:r>
              <a:rPr lang="en-US" sz="2600" dirty="0" smtClean="0"/>
              <a:t> Gade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Task: Perform sentiment analysis on a dataset of 50000 movie reviews.</a:t>
            </a:r>
          </a:p>
          <a:p>
            <a:endParaRPr lang="en-US" sz="2200" dirty="0" smtClean="0"/>
          </a:p>
          <a:p>
            <a:r>
              <a:rPr lang="en-US" sz="2200" dirty="0" smtClean="0"/>
              <a:t>Feature Engineering: Bag of words (unigrams/bigrams), Feature selection heuristic, TF-IDF, TF, Token present/not present.</a:t>
            </a:r>
          </a:p>
          <a:p>
            <a:endParaRPr lang="en-US" sz="2200" dirty="0" smtClean="0"/>
          </a:p>
          <a:p>
            <a:r>
              <a:rPr lang="en-US" sz="2200" dirty="0" smtClean="0"/>
              <a:t>Classifier: Naïve Bayes, SVM, Maximum Entropy, Random Forests.</a:t>
            </a:r>
          </a:p>
          <a:p>
            <a:endParaRPr lang="en-US" sz="2200" dirty="0" smtClean="0"/>
          </a:p>
          <a:p>
            <a:r>
              <a:rPr lang="en-US" sz="2200" dirty="0" smtClean="0"/>
              <a:t>Testing: Accuracy, Precision, Recall, F1</a:t>
            </a:r>
          </a:p>
          <a:p>
            <a:endParaRPr lang="en-US" sz="2200" dirty="0" smtClean="0"/>
          </a:p>
          <a:p>
            <a:r>
              <a:rPr lang="en-US" sz="2200" dirty="0" smtClean="0"/>
              <a:t>Objective: Evaluate the performance of different classifier and feature engineering techniques on this sentiment analysis task.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92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79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             Movie Review Sentiment Analysis                      Sivakarthik Gade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nmenon</dc:creator>
  <cp:lastModifiedBy>Siva Karthik Gade</cp:lastModifiedBy>
  <cp:revision>97</cp:revision>
  <dcterms:created xsi:type="dcterms:W3CDTF">2013-11-14T01:06:03Z</dcterms:created>
  <dcterms:modified xsi:type="dcterms:W3CDTF">2014-11-17T03:16:34Z</dcterms:modified>
</cp:coreProperties>
</file>