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  <a:solidFill>
            <a:schemeClr val="accent4"/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80335" y="2067560"/>
            <a:ext cx="695896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latin typeface="Verdana" panose="020B0604030504040204" charset="0"/>
                <a:cs typeface="Verdana" panose="020B0604030504040204" charset="0"/>
              </a:rPr>
              <a:t>Sivakavindiran D</a:t>
            </a:r>
            <a:endParaRPr lang="en-US" spc="15" dirty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305"/>
            <a:ext cx="25952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>
                <a:latin typeface="Trebuchet MS" panose="020B0603020202020204"/>
                <a:cs typeface="Trebuchet MS" panose="020B0603020202020204"/>
              </a:rPr>
              <a:t>au412721205046</a:t>
            </a:r>
            <a:endParaRPr lang="en-US"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 descr="Screenshot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397000"/>
            <a:ext cx="8529320" cy="3924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5" name="Text Box 24"/>
          <p:cNvSpPr txBox="1"/>
          <p:nvPr/>
        </p:nvSpPr>
        <p:spPr>
          <a:xfrm>
            <a:off x="2819400" y="2106930"/>
            <a:ext cx="5020945" cy="988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/>
              <a:t>Self Driving Car</a:t>
            </a:r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  <a:noFill/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grpFill/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2134870" y="1447800"/>
            <a:ext cx="6849110" cy="4892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Review recent advancements and challenges.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Discuss hardware and software developments.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Review safety protocols and reliability testing.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Updates on regulations and compliance efforts.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Identify priorities and assign action items.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Address any additional topics or concerns.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295400" y="2172335"/>
            <a:ext cx="6552565" cy="4780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Developing a self-driving car that can navigate safely and efficiently in diverse real-world environments, while addressing technical challenges such as perception, decision-making, and regulatory compliance.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219200" y="1828800"/>
            <a:ext cx="7203440" cy="4101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The project aims to develop an autonomous vehicle capable of navigating through varied real-world scenarios safely and efficiently. Leveraging advanced sensor technology, machine learning algorithms, and robust software systems, the self-driving car will perceive its environment, make real-time decisions, and execute maneuvers autonomously. 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933575" y="2018665"/>
            <a:ext cx="5923280" cy="419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Individual Consumers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Commercial Businesses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Public Transportation Services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Elderly and Disabled Individuals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Tourism Industry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Government Agencies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762000" y="1905000"/>
            <a:ext cx="8482965" cy="4115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Our self-driving car is equipped with advanced sensor technology, including LiDAR, cameras, and radar, to perceive its environment with exceptional accuracy.The autonomous nature of our self-driving car eliminates the need for manual driving, allowing passengers to relax, work, or engage in leisure activities during their commute.Our self-driving car solution enhances mobility options for individuals with limited mobility, including the elderly and disabled.Over time, our self-driving car solution offers significant cost savings compared to traditional human-driven vehicles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90800" y="2057400"/>
            <a:ext cx="6271260" cy="4844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Unmatched Safety: Cutting-edge sensors and AI ensure unparalleled safety, surpassing human drivers.</a:t>
            </a:r>
            <a:endParaRPr lang="en-US"/>
          </a:p>
          <a:p>
            <a:endParaRPr lang="en-US"/>
          </a:p>
          <a:p>
            <a:r>
              <a:rPr lang="en-US"/>
              <a:t>Ultimate Convenience: Transform your commute into productive, relaxing, or entertaining time, freeing you from the hassle of driving.</a:t>
            </a:r>
            <a:endParaRPr lang="en-US"/>
          </a:p>
          <a:p>
            <a:endParaRPr lang="en-US"/>
          </a:p>
          <a:p>
            <a:r>
              <a:rPr lang="en-US"/>
              <a:t>Efficiency Redefined: Real-time route optimization minimizes travel time, fuel consumption, and emissions.</a:t>
            </a:r>
            <a:endParaRPr lang="en-US"/>
          </a:p>
          <a:p>
            <a:endParaRPr lang="en-US"/>
          </a:p>
          <a:p>
            <a:r>
              <a:rPr lang="en-US"/>
              <a:t>Inclusive Accessibility: Empowering everyone to travel independently, regardless of age or ability.</a:t>
            </a:r>
            <a:endParaRPr lang="en-US"/>
          </a:p>
          <a:p>
            <a:endParaRPr lang="en-US"/>
          </a:p>
          <a:p>
            <a:r>
              <a:rPr lang="en-US"/>
              <a:t>Sustainable Future: Leading the way to a cleaner, greener transportation system with electric and shared autonomous vehicles.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9000" y="1271270"/>
            <a:ext cx="8315960" cy="496697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rebuchet MS" panose="020B0603020202020204"/>
                <a:cs typeface="Trebuchet MS" panose="020B0603020202020204"/>
              </a:rPr>
              <a:t>Modeling for self-driving cars involves creating sophisticated algorithms and systems to handle perception (interpreting sensor data), decision-making (planning routes, predicting behaviors), and control (managing steering, acceleration). Simulation is crucial for testing in virtual environments. Machine learning enhances capabilities, and human-machine interaction design ensures intuitive interfaces. These elements combine to develop safe, efficient, and user-friendly autonomous vehicles.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Presentation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SimSun-ExtB</vt:lpstr>
      <vt:lpstr>Sitka Heading</vt:lpstr>
      <vt:lpstr>Sitka Text</vt:lpstr>
      <vt:lpstr>Times New Roman</vt:lpstr>
      <vt:lpstr>Yu Gothic</vt:lpstr>
      <vt:lpstr>Verdana</vt:lpstr>
      <vt:lpstr>Office Theme</vt:lpstr>
      <vt:lpstr>Student Name</vt:lpstr>
      <vt:lpstr>PROJECT TITLE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Sivakavindiran D</dc:title>
  <dc:creator/>
  <cp:lastModifiedBy>Sivakavindiran D</cp:lastModifiedBy>
  <cp:revision>2</cp:revision>
  <dcterms:created xsi:type="dcterms:W3CDTF">2024-04-04T15:48:06Z</dcterms:created>
  <dcterms:modified xsi:type="dcterms:W3CDTF">2024-04-04T15:51:23Z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2024-04-01T05:30:00Z</vt:filetime>
  </property>
  <property fmtid="{D5CDD505-2E9C-101B-9397-08002B2CF9AE}" pid="4" name="ICV">
    <vt:lpwstr>BEAEB66FF1DF42A5A61E139EA5CD63EA_13</vt:lpwstr>
  </property>
  <property fmtid="{D5CDD505-2E9C-101B-9397-08002B2CF9AE}" pid="5" name="KSOProductBuildVer">
    <vt:lpwstr>1033-12.2.0.13489</vt:lpwstr>
  </property>
</Properties>
</file>