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3BAC7-DC6C-49F0-8FAA-68DED74C0A0C}" v="19" dt="2020-05-04T09:42:0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24000" y="1388125"/>
            <a:ext cx="9537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IN" b="1" u="sng">
                <a:latin typeface="Times New Roman"/>
                <a:ea typeface="Times New Roman"/>
                <a:cs typeface="Times New Roman"/>
                <a:sym typeface="Times New Roman"/>
              </a:rPr>
              <a:t>ABC Loans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b="1"/>
              <a:t>Done By: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b="1"/>
              <a:t>Sivaramakrishnan T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IN" sz="6000" b="1" u="sng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60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12550" y="1801575"/>
            <a:ext cx="5565000" cy="4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Loans is created to  meet the financial needs of the customer to lend money with proper approval.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create account in ABC bank and can access the services provided by ABC loans.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create account , Apply loan,check balance, calculate and pay EMI ,foreclose loan and can view transactions happened.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l="21690" r="21690"/>
          <a:stretch/>
        </p:blipFill>
        <p:spPr>
          <a:xfrm>
            <a:off x="256255" y="1801568"/>
            <a:ext cx="5331170" cy="426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790700" y="419304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5400" b="1" u="sng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54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4765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Verdana"/>
              <a:buAutoNum type="arabicPeriod"/>
            </a:pPr>
            <a:r>
              <a:rPr lang="en-IN" sz="2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Layer:</a:t>
            </a:r>
            <a:endParaRPr sz="25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NodeJS 10.16.3 (Javascript Runtime Environment)</a:t>
            </a:r>
            <a:endParaRPr sz="23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6 (framework to develop web apps)</a:t>
            </a:r>
            <a:endParaRPr sz="23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VSCode 1.39 (to develop front end)</a:t>
            </a:r>
            <a:endParaRPr sz="23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Business Layer:</a:t>
            </a:r>
            <a:endParaRPr sz="25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8 (base programming language)</a:t>
            </a:r>
            <a:endParaRPr sz="23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Postman 7.9.0 (for running RESTful service)</a:t>
            </a:r>
            <a:endParaRPr sz="2300">
              <a:solidFill>
                <a:srgbClr val="000000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framework (for creating web services)</a:t>
            </a:r>
            <a:endParaRPr sz="23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Boot 2.1.9 (auto configuring)</a:t>
            </a:r>
            <a:endParaRPr sz="2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800"/>
              <a:buNone/>
            </a:pP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520725" y="1825625"/>
            <a:ext cx="5358900" cy="4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170">
                <a:latin typeface="Times New Roman"/>
                <a:ea typeface="Times New Roman"/>
                <a:cs typeface="Times New Roman"/>
                <a:sym typeface="Times New Roman"/>
              </a:rPr>
              <a:t>3. Persistence Layer: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Hibernate 2.1 (JPA implementation)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Spring Data 2.2.3 (performing repository ops)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Oracle 11g XE(database storage)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lang="en-IN" sz="2215">
                <a:latin typeface="Times New Roman"/>
                <a:ea typeface="Times New Roman"/>
                <a:cs typeface="Times New Roman"/>
                <a:sym typeface="Times New Roman"/>
              </a:rPr>
              <a:t>4. Hardware and Software Requirements:</a:t>
            </a:r>
            <a:endParaRPr sz="1600"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4"/>
              <a:buFont typeface="Arial"/>
              <a:buNone/>
            </a:pPr>
            <a:r>
              <a:rPr lang="en-IN" sz="2004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Windows </a:t>
            </a:r>
            <a:r>
              <a:rPr lang="en-IN" sz="2004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IN" sz="2004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RAM 2GB, Google Chrome or any web browser, Memory Space: 500MB.</a:t>
            </a:r>
            <a:endParaRPr sz="1700"/>
          </a:p>
          <a:p>
            <a:pPr marL="91440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9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790700" y="361250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5400" b="1" u="sng">
                <a:latin typeface="Times New Roman"/>
                <a:ea typeface="Times New Roman"/>
                <a:cs typeface="Times New Roman"/>
                <a:sym typeface="Times New Roman"/>
              </a:rPr>
              <a:t>ABOUT SERVICE</a:t>
            </a:r>
            <a:endParaRPr sz="54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42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Loan Service: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Create Account on ABC Bank.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Login to access the services of ABC Loans.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Apply loan on proper approval.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Check Balance of the Loan amount and the bank balance.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Calculate EMI on the applied loan or for customized values.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Pay EMI for the existing loan.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Foreclose the pending loan.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Print transactions.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790700" y="59999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Times New Roman"/>
              <a:buNone/>
            </a:pPr>
            <a:r>
              <a:rPr lang="en-IN" sz="4860" b="1" u="sng">
                <a:latin typeface="Times New Roman"/>
                <a:ea typeface="Times New Roman"/>
                <a:cs typeface="Times New Roman"/>
                <a:sym typeface="Times New Roman"/>
              </a:rPr>
              <a:t>SCOPE OF THE PROJECT:</a:t>
            </a:r>
            <a:endParaRPr sz="486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Design and implementation of online loan management system.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customer can apply through many loans for different loan types, which can be listed and sorted on various bases.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Loan service will be integrated together with the help of a Eureka Server.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user can give his ratings and feedback on a separate page.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There will be a page dedicated to contacting the website owner.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84800" y="861925"/>
            <a:ext cx="106224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b="1" u="sng">
                <a:latin typeface="Times New Roman"/>
                <a:ea typeface="Times New Roman"/>
                <a:cs typeface="Times New Roman"/>
                <a:sym typeface="Times New Roman"/>
              </a:rPr>
              <a:t>OUTSIDE THE SCOPE OF THE PROJECT: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Creating an Admin role and providing the facility to change the loan Schemes as per the requirements of bank.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Sending message or OTP regarding transactions happened to the customer’s Mobile number and to their Mail Id.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Actual transaction of money to and from the user’s ABC bank account.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790700" y="449741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IN" sz="4800" b="1" u="sng"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Social Media Integration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Cloud Services with AWS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Using Docker to containerize the OS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t="34073" b="34073"/>
          <a:stretch/>
        </p:blipFill>
        <p:spPr>
          <a:xfrm>
            <a:off x="588675" y="1474487"/>
            <a:ext cx="11014650" cy="39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Geometric</vt:lpstr>
      <vt:lpstr>ABC Loans</vt:lpstr>
      <vt:lpstr>OBJECTIVE</vt:lpstr>
      <vt:lpstr>TECHNOLOGY STACK</vt:lpstr>
      <vt:lpstr>ABOUT SERVICE</vt:lpstr>
      <vt:lpstr>SCOPE OF THE PROJECT:</vt:lpstr>
      <vt:lpstr>OUTSIDE THE SCOPE OF THE PROJECT: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Loans</dc:title>
  <cp:revision>20</cp:revision>
  <dcterms:modified xsi:type="dcterms:W3CDTF">2020-05-04T09:44:03Z</dcterms:modified>
</cp:coreProperties>
</file>