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71377B-2755-420A-A1FB-C33BE80A46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Phase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7ADADF-7387-4E13-B812-9305E552339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2/25/25 11:30:33 AM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10" name="slide10">
            <a:extLst>
              <a:ext uri="{FF2B5EF4-FFF2-40B4-BE49-F238E27FC236}">
                <a16:creationId xmlns:a16="http://schemas.microsoft.com/office/drawing/2014/main" id="{AF73FD0F-7B34-4C42-B6DE-D628B3CFAC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11" name="slide11">
            <a:extLst>
              <a:ext uri="{FF2B5EF4-FFF2-40B4-BE49-F238E27FC236}">
                <a16:creationId xmlns:a16="http://schemas.microsoft.com/office/drawing/2014/main" id="{E64826FE-0002-485B-B334-7DFE150DEF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12" name="slide12">
            <a:extLst>
              <a:ext uri="{FF2B5EF4-FFF2-40B4-BE49-F238E27FC236}">
                <a16:creationId xmlns:a16="http://schemas.microsoft.com/office/drawing/2014/main" id="{5B4E878D-A5E7-4A2B-8669-FD39415E1ED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13" name="slide13">
            <a:extLst>
              <a:ext uri="{FF2B5EF4-FFF2-40B4-BE49-F238E27FC236}">
                <a16:creationId xmlns:a16="http://schemas.microsoft.com/office/drawing/2014/main" id="{57CDA11B-27C0-43A3-BD76-C0BEC4E276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14" name="slide14">
            <a:extLst>
              <a:ext uri="{FF2B5EF4-FFF2-40B4-BE49-F238E27FC236}">
                <a16:creationId xmlns:a16="http://schemas.microsoft.com/office/drawing/2014/main" id="{F29A63F2-6BAC-4213-BAF1-2154923F71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5" name="slide15">
            <a:extLst>
              <a:ext uri="{FF2B5EF4-FFF2-40B4-BE49-F238E27FC236}">
                <a16:creationId xmlns:a16="http://schemas.microsoft.com/office/drawing/2014/main" id="{ECF6DA60-C5E3-4B74-8C58-5B482A92C32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16" name="slide16">
            <a:extLst>
              <a:ext uri="{FF2B5EF4-FFF2-40B4-BE49-F238E27FC236}">
                <a16:creationId xmlns:a16="http://schemas.microsoft.com/office/drawing/2014/main" id="{5C66C028-7DAD-4B39-9003-6C59527D581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17" name="slide17">
            <a:extLst>
              <a:ext uri="{FF2B5EF4-FFF2-40B4-BE49-F238E27FC236}">
                <a16:creationId xmlns:a16="http://schemas.microsoft.com/office/drawing/2014/main" id="{0C0F3472-68F5-4FA5-B665-F3AECBEB67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clusion3" id="18" name="slide18">
            <a:extLst>
              <a:ext uri="{FF2B5EF4-FFF2-40B4-BE49-F238E27FC236}">
                <a16:creationId xmlns:a16="http://schemas.microsoft.com/office/drawing/2014/main" id="{F3F06E50-30BA-4574-B41D-66B04FFDCA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roduction3" id="2" name="slide2">
            <a:extLst>
              <a:ext uri="{FF2B5EF4-FFF2-40B4-BE49-F238E27FC236}">
                <a16:creationId xmlns:a16="http://schemas.microsoft.com/office/drawing/2014/main" id="{8E756510-FBD9-4EE5-98B4-C3BB5F164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7" y="0"/>
            <a:ext cx="1080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Distribution by Item Type" id="3" name="slide3">
            <a:extLst>
              <a:ext uri="{FF2B5EF4-FFF2-40B4-BE49-F238E27FC236}">
                <a16:creationId xmlns:a16="http://schemas.microsoft.com/office/drawing/2014/main" id="{58508720-4C85-46E6-9F6B-CFA219C4B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96" y="0"/>
            <a:ext cx="9606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Quantity Distribution across Warehouses" id="4" name="slide4">
            <a:extLst>
              <a:ext uri="{FF2B5EF4-FFF2-40B4-BE49-F238E27FC236}">
                <a16:creationId xmlns:a16="http://schemas.microsoft.com/office/drawing/2014/main" id="{06646074-C7C8-410C-9D4D-CB76E023D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" y="328612"/>
            <a:ext cx="105822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Quantity Trend by Item Type" id="5" name="slide5">
            <a:extLst>
              <a:ext uri="{FF2B5EF4-FFF2-40B4-BE49-F238E27FC236}">
                <a16:creationId xmlns:a16="http://schemas.microsoft.com/office/drawing/2014/main" id="{70756EFE-ABDA-4DA8-994A-729ED5215C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43" y="0"/>
            <a:ext cx="9826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Trend across Years by Priority" id="6" name="slide6">
            <a:extLst>
              <a:ext uri="{FF2B5EF4-FFF2-40B4-BE49-F238E27FC236}">
                <a16:creationId xmlns:a16="http://schemas.microsoft.com/office/drawing/2014/main" id="{28CABF5B-EFA7-4B92-91C3-EB192FD8FA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1" y="0"/>
            <a:ext cx="7521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Trend across Years" id="7" name="slide7">
            <a:extLst>
              <a:ext uri="{FF2B5EF4-FFF2-40B4-BE49-F238E27FC236}">
                <a16:creationId xmlns:a16="http://schemas.microsoft.com/office/drawing/2014/main" id="{D5F13AF1-E401-45C5-9259-384EABB529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93" y="0"/>
            <a:ext cx="9679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Trend across Years by Item Type" id="8" name="slide8">
            <a:extLst>
              <a:ext uri="{FF2B5EF4-FFF2-40B4-BE49-F238E27FC236}">
                <a16:creationId xmlns:a16="http://schemas.microsoft.com/office/drawing/2014/main" id="{921BC2C5-7DC5-4155-876D-530883C8B7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8" y="0"/>
            <a:ext cx="967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cross Warehouses &amp;amp; Purchase Channels" id="9" name="slide9">
            <a:extLst>
              <a:ext uri="{FF2B5EF4-FFF2-40B4-BE49-F238E27FC236}">
                <a16:creationId xmlns:a16="http://schemas.microsoft.com/office/drawing/2014/main" id="{88AE5B9E-CA7A-44CF-9A4E-FEF8E2AADF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87" y="0"/>
            <a:ext cx="9599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2025-02-25T17:30:36Z</dcterms:created>
  <dcterms:modified xsi:type="dcterms:W3CDTF">2025-02-25T17:30:36Z</dcterms:modified>
</cp:coreProperties>
</file>