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343" r:id="rId7"/>
    <p:sldId id="352" r:id="rId8"/>
    <p:sldId id="344" r:id="rId9"/>
    <p:sldId id="353" r:id="rId10"/>
    <p:sldId id="345" r:id="rId11"/>
    <p:sldId id="346" r:id="rId12"/>
    <p:sldId id="347" r:id="rId13"/>
    <p:sldId id="348" r:id="rId14"/>
    <p:sldId id="349" r:id="rId15"/>
    <p:sldId id="350" r:id="rId16"/>
    <p:sldId id="356" r:id="rId17"/>
    <p:sldId id="357" r:id="rId18"/>
    <p:sldId id="355" r:id="rId19"/>
    <p:sldId id="351" r:id="rId20"/>
    <p:sldId id="35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184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12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12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FC8E7-8BEF-4B96-9EDF-6E2427AF088F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4F76C1-70C5-40F4-BAE9-2ADEBB5546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08A35C2-72F6-40E2-A939-ABC97D82A9E4}" type="parTrans" cxnId="{6B621CE8-DBBF-4C57-877E-B6E3BC376E0C}">
      <dgm:prSet/>
      <dgm:spPr/>
      <dgm:t>
        <a:bodyPr/>
        <a:lstStyle/>
        <a:p>
          <a:endParaRPr lang="en-US"/>
        </a:p>
      </dgm:t>
    </dgm:pt>
    <dgm:pt modelId="{BBC5C555-7DE5-4092-BD2F-77B94A53C0C3}" type="sibTrans" cxnId="{6B621CE8-DBBF-4C57-877E-B6E3BC376E0C}">
      <dgm:prSet/>
      <dgm:spPr/>
      <dgm:t>
        <a:bodyPr/>
        <a:lstStyle/>
        <a:p>
          <a:endParaRPr lang="en-US"/>
        </a:p>
      </dgm:t>
    </dgm:pt>
    <dgm:pt modelId="{7411E11F-633F-4307-AA04-3581084B6AC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Description</a:t>
          </a:r>
        </a:p>
      </dgm:t>
    </dgm:pt>
    <dgm:pt modelId="{7B18CCD8-35CB-4C6F-8948-AA516B060EAD}" type="parTrans" cxnId="{5ED3897A-64B3-40DA-A69C-009C978DF93A}">
      <dgm:prSet/>
      <dgm:spPr/>
      <dgm:t>
        <a:bodyPr/>
        <a:lstStyle/>
        <a:p>
          <a:endParaRPr lang="en-US"/>
        </a:p>
      </dgm:t>
    </dgm:pt>
    <dgm:pt modelId="{6F5C17CB-209C-4826-8089-247A2F7E158B}" type="sibTrans" cxnId="{5ED3897A-64B3-40DA-A69C-009C978DF93A}">
      <dgm:prSet/>
      <dgm:spPr/>
      <dgm:t>
        <a:bodyPr/>
        <a:lstStyle/>
        <a:p>
          <a:endParaRPr lang="en-US"/>
        </a:p>
      </dgm:t>
    </dgm:pt>
    <dgm:pt modelId="{01D94580-5B16-4EF9-AE4A-358905010E3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762AD62E-217B-434E-B691-9B2A280CF9FE}" type="parTrans" cxnId="{FFD5A698-F259-4563-BDC6-AEA55590A805}">
      <dgm:prSet/>
      <dgm:spPr/>
      <dgm:t>
        <a:bodyPr/>
        <a:lstStyle/>
        <a:p>
          <a:endParaRPr lang="en-US"/>
        </a:p>
      </dgm:t>
    </dgm:pt>
    <dgm:pt modelId="{F807E65B-8BA6-465F-9138-CED697E7AADB}" type="sibTrans" cxnId="{FFD5A698-F259-4563-BDC6-AEA55590A805}">
      <dgm:prSet/>
      <dgm:spPr/>
      <dgm:t>
        <a:bodyPr/>
        <a:lstStyle/>
        <a:p>
          <a:endParaRPr lang="en-US"/>
        </a:p>
      </dgm:t>
    </dgm:pt>
    <dgm:pt modelId="{B961C1C3-A870-422F-8312-68B9C9F3E1E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Project flow</a:t>
          </a:r>
        </a:p>
      </dgm:t>
    </dgm:pt>
    <dgm:pt modelId="{1744458D-D985-4639-9B25-DE3983F7E070}" type="parTrans" cxnId="{7A81BBAD-7BBD-40EE-BB90-AC8986DE939B}">
      <dgm:prSet/>
      <dgm:spPr/>
      <dgm:t>
        <a:bodyPr/>
        <a:lstStyle/>
        <a:p>
          <a:endParaRPr lang="en-US"/>
        </a:p>
      </dgm:t>
    </dgm:pt>
    <dgm:pt modelId="{E2D5C7D3-C925-4A9F-9B24-0D2AF9161814}" type="sibTrans" cxnId="{7A81BBAD-7BBD-40EE-BB90-AC8986DE939B}">
      <dgm:prSet/>
      <dgm:spPr/>
      <dgm:t>
        <a:bodyPr/>
        <a:lstStyle/>
        <a:p>
          <a:endParaRPr lang="en-US"/>
        </a:p>
      </dgm:t>
    </dgm:pt>
    <dgm:pt modelId="{F9697FB4-803D-450F-9462-53668E04FCE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Key Features</a:t>
          </a:r>
        </a:p>
      </dgm:t>
    </dgm:pt>
    <dgm:pt modelId="{E96E4D41-65A3-4B03-A944-1A8444E222C8}" type="parTrans" cxnId="{6AF77B38-819F-469B-B62D-E2BD59D8395F}">
      <dgm:prSet/>
      <dgm:spPr/>
      <dgm:t>
        <a:bodyPr/>
        <a:lstStyle/>
        <a:p>
          <a:endParaRPr lang="en-US"/>
        </a:p>
      </dgm:t>
    </dgm:pt>
    <dgm:pt modelId="{EA9883D6-E5DA-44E8-B9D9-ABA6DFF1BAC8}" type="sibTrans" cxnId="{6AF77B38-819F-469B-B62D-E2BD59D8395F}">
      <dgm:prSet/>
      <dgm:spPr/>
      <dgm:t>
        <a:bodyPr/>
        <a:lstStyle/>
        <a:p>
          <a:endParaRPr lang="en-US"/>
        </a:p>
      </dgm:t>
    </dgm:pt>
    <dgm:pt modelId="{7BDA4345-52E3-4ECD-9B2C-8E4D59DA77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Technical Highlights</a:t>
          </a:r>
        </a:p>
      </dgm:t>
    </dgm:pt>
    <dgm:pt modelId="{6511AFB1-D336-4C60-BD28-97BD78B4626D}" type="parTrans" cxnId="{50369D35-F857-473E-BA53-F9D52CA111B3}">
      <dgm:prSet/>
      <dgm:spPr/>
      <dgm:t>
        <a:bodyPr/>
        <a:lstStyle/>
        <a:p>
          <a:endParaRPr lang="en-US"/>
        </a:p>
      </dgm:t>
    </dgm:pt>
    <dgm:pt modelId="{3713E6F2-B196-4883-BA13-A5C935FC471B}" type="sibTrans" cxnId="{50369D35-F857-473E-BA53-F9D52CA111B3}">
      <dgm:prSet/>
      <dgm:spPr/>
      <dgm:t>
        <a:bodyPr/>
        <a:lstStyle/>
        <a:p>
          <a:endParaRPr lang="en-US"/>
        </a:p>
      </dgm:t>
    </dgm:pt>
    <dgm:pt modelId="{F0C9183C-5212-42C3-9270-F973FA41ED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Benefits</a:t>
          </a:r>
        </a:p>
      </dgm:t>
    </dgm:pt>
    <dgm:pt modelId="{2AC8BDC0-9DC2-4F16-8C9A-918286DE4FA8}" type="parTrans" cxnId="{F08AC2CF-762C-4FE4-B39D-A13844AB37A7}">
      <dgm:prSet/>
      <dgm:spPr/>
      <dgm:t>
        <a:bodyPr/>
        <a:lstStyle/>
        <a:p>
          <a:endParaRPr lang="en-US"/>
        </a:p>
      </dgm:t>
    </dgm:pt>
    <dgm:pt modelId="{6A3FC700-CDF9-4428-BCDF-5CE2B82D9CAD}" type="sibTrans" cxnId="{F08AC2CF-762C-4FE4-B39D-A13844AB37A7}">
      <dgm:prSet/>
      <dgm:spPr/>
      <dgm:t>
        <a:bodyPr/>
        <a:lstStyle/>
        <a:p>
          <a:endParaRPr lang="en-US"/>
        </a:p>
      </dgm:t>
    </dgm:pt>
    <dgm:pt modelId="{D821D0B6-02EA-46EB-83AC-68EFAE948A2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 Cases</a:t>
          </a:r>
        </a:p>
      </dgm:t>
    </dgm:pt>
    <dgm:pt modelId="{6C19D427-A104-4948-8827-387A3DBD28D4}" type="parTrans" cxnId="{670D669B-9C4B-4D98-96EC-C5919F4EAC8B}">
      <dgm:prSet/>
      <dgm:spPr/>
      <dgm:t>
        <a:bodyPr/>
        <a:lstStyle/>
        <a:p>
          <a:endParaRPr lang="en-US"/>
        </a:p>
      </dgm:t>
    </dgm:pt>
    <dgm:pt modelId="{3F712807-3219-4C26-B410-F8C98B450EF5}" type="sibTrans" cxnId="{670D669B-9C4B-4D98-96EC-C5919F4EAC8B}">
      <dgm:prSet/>
      <dgm:spPr/>
      <dgm:t>
        <a:bodyPr/>
        <a:lstStyle/>
        <a:p>
          <a:endParaRPr lang="en-US"/>
        </a:p>
      </dgm:t>
    </dgm:pt>
    <dgm:pt modelId="{0C929DFD-3D5C-425E-845D-25429164CBE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Implementations Workflow</a:t>
          </a:r>
        </a:p>
      </dgm:t>
    </dgm:pt>
    <dgm:pt modelId="{52C58826-CD2A-42C0-84BB-F5DDF492A80A}" type="parTrans" cxnId="{B5B89BBD-ADFB-496A-B29E-95963F08D88D}">
      <dgm:prSet/>
      <dgm:spPr/>
      <dgm:t>
        <a:bodyPr/>
        <a:lstStyle/>
        <a:p>
          <a:endParaRPr lang="en-US"/>
        </a:p>
      </dgm:t>
    </dgm:pt>
    <dgm:pt modelId="{8EC4B9B9-14A1-4DB8-9D45-7CAC110651FC}" type="sibTrans" cxnId="{B5B89BBD-ADFB-496A-B29E-95963F08D88D}">
      <dgm:prSet/>
      <dgm:spPr/>
      <dgm:t>
        <a:bodyPr/>
        <a:lstStyle/>
        <a:p>
          <a:endParaRPr lang="en-US"/>
        </a:p>
      </dgm:t>
    </dgm:pt>
    <dgm:pt modelId="{C35CE78B-F465-4B18-9C3B-72261DE3B1E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Milestones Achieved</a:t>
          </a:r>
        </a:p>
      </dgm:t>
    </dgm:pt>
    <dgm:pt modelId="{E580F82C-D2C7-4F94-9675-2E7E7AB5C7F9}" type="parTrans" cxnId="{31FFCDFC-9C5A-4AA9-B63E-CFC88CCA6D9B}">
      <dgm:prSet/>
      <dgm:spPr/>
      <dgm:t>
        <a:bodyPr/>
        <a:lstStyle/>
        <a:p>
          <a:endParaRPr lang="en-US"/>
        </a:p>
      </dgm:t>
    </dgm:pt>
    <dgm:pt modelId="{CEC93A5B-E95B-40DE-9C80-2A99EB9F6059}" type="sibTrans" cxnId="{31FFCDFC-9C5A-4AA9-B63E-CFC88CCA6D9B}">
      <dgm:prSet/>
      <dgm:spPr/>
      <dgm:t>
        <a:bodyPr/>
        <a:lstStyle/>
        <a:p>
          <a:endParaRPr lang="en-US"/>
        </a:p>
      </dgm:t>
    </dgm:pt>
    <dgm:pt modelId="{0E1CCA2E-B4CE-4D38-898F-5D2F41A40CF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</dgm:t>
    </dgm:pt>
    <dgm:pt modelId="{338E96FA-E00C-4DF0-856E-435AB837221F}" type="parTrans" cxnId="{7D059FB3-A211-471C-95B9-5CB1782BAD33}">
      <dgm:prSet/>
      <dgm:spPr/>
      <dgm:t>
        <a:bodyPr/>
        <a:lstStyle/>
        <a:p>
          <a:endParaRPr lang="en-US"/>
        </a:p>
      </dgm:t>
    </dgm:pt>
    <dgm:pt modelId="{EA78AF7C-FE64-4C98-83D6-579CE166D1AC}" type="sibTrans" cxnId="{7D059FB3-A211-471C-95B9-5CB1782BAD33}">
      <dgm:prSet/>
      <dgm:spPr/>
      <dgm:t>
        <a:bodyPr/>
        <a:lstStyle/>
        <a:p>
          <a:endParaRPr lang="en-US"/>
        </a:p>
      </dgm:t>
    </dgm:pt>
    <dgm:pt modelId="{2AD5EFDB-77F2-4636-8D36-5229C9338C1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4EE1020A-2051-4B4F-8922-6042FC714CC2}" type="parTrans" cxnId="{F337B8DC-A65B-46BA-8410-130F47324161}">
      <dgm:prSet/>
      <dgm:spPr/>
      <dgm:t>
        <a:bodyPr/>
        <a:lstStyle/>
        <a:p>
          <a:endParaRPr lang="en-US"/>
        </a:p>
      </dgm:t>
    </dgm:pt>
    <dgm:pt modelId="{16B3B906-8C03-4A41-A077-7C099CB81258}" type="sibTrans" cxnId="{F337B8DC-A65B-46BA-8410-130F47324161}">
      <dgm:prSet/>
      <dgm:spPr/>
      <dgm:t>
        <a:bodyPr/>
        <a:lstStyle/>
        <a:p>
          <a:endParaRPr lang="en-US"/>
        </a:p>
      </dgm:t>
    </dgm:pt>
    <dgm:pt modelId="{EAFE47D0-585A-4B7E-8A04-8C152A2113A4}" type="pres">
      <dgm:prSet presAssocID="{B00FC8E7-8BEF-4B96-9EDF-6E2427AF088F}" presName="Name0" presStyleCnt="0">
        <dgm:presLayoutVars>
          <dgm:dir/>
          <dgm:animLvl val="lvl"/>
          <dgm:resizeHandles/>
        </dgm:presLayoutVars>
      </dgm:prSet>
      <dgm:spPr/>
    </dgm:pt>
    <dgm:pt modelId="{2D4C56D4-F526-4405-9208-18656BB49D3C}" type="pres">
      <dgm:prSet presAssocID="{2E4F76C1-70C5-40F4-BAE9-2ADEBB5546E6}" presName="linNode" presStyleCnt="0"/>
      <dgm:spPr/>
    </dgm:pt>
    <dgm:pt modelId="{FB34E506-E507-40F0-A5C7-BAC4970C1EAA}" type="pres">
      <dgm:prSet presAssocID="{2E4F76C1-70C5-40F4-BAE9-2ADEBB5546E6}" presName="parentShp" presStyleLbl="node1" presStyleIdx="0" presStyleCnt="12">
        <dgm:presLayoutVars>
          <dgm:bulletEnabled val="1"/>
        </dgm:presLayoutVars>
      </dgm:prSet>
      <dgm:spPr/>
    </dgm:pt>
    <dgm:pt modelId="{B95146CC-715A-4886-B067-69174F43579C}" type="pres">
      <dgm:prSet presAssocID="{2E4F76C1-70C5-40F4-BAE9-2ADEBB5546E6}" presName="childShp" presStyleLbl="bgAccFollowNode1" presStyleIdx="0" presStyleCnt="12">
        <dgm:presLayoutVars>
          <dgm:bulletEnabled val="1"/>
        </dgm:presLayoutVars>
      </dgm:prSet>
      <dgm:spPr/>
    </dgm:pt>
    <dgm:pt modelId="{402D7355-B926-4775-91B8-4C6A7459B27D}" type="pres">
      <dgm:prSet presAssocID="{BBC5C555-7DE5-4092-BD2F-77B94A53C0C3}" presName="spacing" presStyleCnt="0"/>
      <dgm:spPr/>
    </dgm:pt>
    <dgm:pt modelId="{129719E3-E5B9-4057-B5BD-028F427F7518}" type="pres">
      <dgm:prSet presAssocID="{7411E11F-633F-4307-AA04-3581084B6ACB}" presName="linNode" presStyleCnt="0"/>
      <dgm:spPr/>
    </dgm:pt>
    <dgm:pt modelId="{02C6DF91-0735-45C4-8EBA-B7492C712EAA}" type="pres">
      <dgm:prSet presAssocID="{7411E11F-633F-4307-AA04-3581084B6ACB}" presName="parentShp" presStyleLbl="node1" presStyleIdx="1" presStyleCnt="12">
        <dgm:presLayoutVars>
          <dgm:bulletEnabled val="1"/>
        </dgm:presLayoutVars>
      </dgm:prSet>
      <dgm:spPr/>
    </dgm:pt>
    <dgm:pt modelId="{A84AFA6F-16D8-44DB-9A09-D48BABD0100A}" type="pres">
      <dgm:prSet presAssocID="{7411E11F-633F-4307-AA04-3581084B6ACB}" presName="childShp" presStyleLbl="bgAccFollowNode1" presStyleIdx="1" presStyleCnt="12">
        <dgm:presLayoutVars>
          <dgm:bulletEnabled val="1"/>
        </dgm:presLayoutVars>
      </dgm:prSet>
      <dgm:spPr/>
    </dgm:pt>
    <dgm:pt modelId="{CA1456E1-0187-4910-AE29-B134D2852415}" type="pres">
      <dgm:prSet presAssocID="{6F5C17CB-209C-4826-8089-247A2F7E158B}" presName="spacing" presStyleCnt="0"/>
      <dgm:spPr/>
    </dgm:pt>
    <dgm:pt modelId="{D346FD1D-D0C5-4D5F-B48F-37030774350F}" type="pres">
      <dgm:prSet presAssocID="{01D94580-5B16-4EF9-AE4A-358905010E37}" presName="linNode" presStyleCnt="0"/>
      <dgm:spPr/>
    </dgm:pt>
    <dgm:pt modelId="{E1F73EB0-28F9-483F-82E4-595B717804E0}" type="pres">
      <dgm:prSet presAssocID="{01D94580-5B16-4EF9-AE4A-358905010E37}" presName="parentShp" presStyleLbl="node1" presStyleIdx="2" presStyleCnt="12">
        <dgm:presLayoutVars>
          <dgm:bulletEnabled val="1"/>
        </dgm:presLayoutVars>
      </dgm:prSet>
      <dgm:spPr/>
    </dgm:pt>
    <dgm:pt modelId="{2E21EADE-B7CB-4FDC-AA0F-F7D140210D18}" type="pres">
      <dgm:prSet presAssocID="{01D94580-5B16-4EF9-AE4A-358905010E37}" presName="childShp" presStyleLbl="bgAccFollowNode1" presStyleIdx="2" presStyleCnt="12">
        <dgm:presLayoutVars>
          <dgm:bulletEnabled val="1"/>
        </dgm:presLayoutVars>
      </dgm:prSet>
      <dgm:spPr/>
    </dgm:pt>
    <dgm:pt modelId="{88A65262-6474-4BFB-A796-9E2FBD1750E0}" type="pres">
      <dgm:prSet presAssocID="{F807E65B-8BA6-465F-9138-CED697E7AADB}" presName="spacing" presStyleCnt="0"/>
      <dgm:spPr/>
    </dgm:pt>
    <dgm:pt modelId="{C327C631-DE86-4DDD-9CA8-C1B38D54A894}" type="pres">
      <dgm:prSet presAssocID="{B961C1C3-A870-422F-8312-68B9C9F3E1E0}" presName="linNode" presStyleCnt="0"/>
      <dgm:spPr/>
    </dgm:pt>
    <dgm:pt modelId="{CB21A080-DB43-4A2F-962D-3CA047043040}" type="pres">
      <dgm:prSet presAssocID="{B961C1C3-A870-422F-8312-68B9C9F3E1E0}" presName="parentShp" presStyleLbl="node1" presStyleIdx="3" presStyleCnt="12">
        <dgm:presLayoutVars>
          <dgm:bulletEnabled val="1"/>
        </dgm:presLayoutVars>
      </dgm:prSet>
      <dgm:spPr/>
    </dgm:pt>
    <dgm:pt modelId="{55C2EEAC-D914-45F0-965B-22A11188D017}" type="pres">
      <dgm:prSet presAssocID="{B961C1C3-A870-422F-8312-68B9C9F3E1E0}" presName="childShp" presStyleLbl="bgAccFollowNode1" presStyleIdx="3" presStyleCnt="12">
        <dgm:presLayoutVars>
          <dgm:bulletEnabled val="1"/>
        </dgm:presLayoutVars>
      </dgm:prSet>
      <dgm:spPr/>
    </dgm:pt>
    <dgm:pt modelId="{966849D8-020D-44BF-95BD-B332EC12BE83}" type="pres">
      <dgm:prSet presAssocID="{E2D5C7D3-C925-4A9F-9B24-0D2AF9161814}" presName="spacing" presStyleCnt="0"/>
      <dgm:spPr/>
    </dgm:pt>
    <dgm:pt modelId="{6DC166EB-0DE6-4357-92F3-6D442FAB29DD}" type="pres">
      <dgm:prSet presAssocID="{F9697FB4-803D-450F-9462-53668E04FCEB}" presName="linNode" presStyleCnt="0"/>
      <dgm:spPr/>
    </dgm:pt>
    <dgm:pt modelId="{64D123F7-9C23-4D5F-B640-09D77B187415}" type="pres">
      <dgm:prSet presAssocID="{F9697FB4-803D-450F-9462-53668E04FCEB}" presName="parentShp" presStyleLbl="node1" presStyleIdx="4" presStyleCnt="12">
        <dgm:presLayoutVars>
          <dgm:bulletEnabled val="1"/>
        </dgm:presLayoutVars>
      </dgm:prSet>
      <dgm:spPr/>
    </dgm:pt>
    <dgm:pt modelId="{824C9CB2-8701-4E1B-A064-EEC1A38E019F}" type="pres">
      <dgm:prSet presAssocID="{F9697FB4-803D-450F-9462-53668E04FCEB}" presName="childShp" presStyleLbl="bgAccFollowNode1" presStyleIdx="4" presStyleCnt="12">
        <dgm:presLayoutVars>
          <dgm:bulletEnabled val="1"/>
        </dgm:presLayoutVars>
      </dgm:prSet>
      <dgm:spPr/>
    </dgm:pt>
    <dgm:pt modelId="{5010A40F-B85F-478D-849F-C3C429E74D61}" type="pres">
      <dgm:prSet presAssocID="{EA9883D6-E5DA-44E8-B9D9-ABA6DFF1BAC8}" presName="spacing" presStyleCnt="0"/>
      <dgm:spPr/>
    </dgm:pt>
    <dgm:pt modelId="{BFAD2AAF-2116-4DA1-A1C1-96132AF21840}" type="pres">
      <dgm:prSet presAssocID="{7BDA4345-52E3-4ECD-9B2C-8E4D59DA77A7}" presName="linNode" presStyleCnt="0"/>
      <dgm:spPr/>
    </dgm:pt>
    <dgm:pt modelId="{D5018853-F135-406F-BC45-B4156369BCF9}" type="pres">
      <dgm:prSet presAssocID="{7BDA4345-52E3-4ECD-9B2C-8E4D59DA77A7}" presName="parentShp" presStyleLbl="node1" presStyleIdx="5" presStyleCnt="12">
        <dgm:presLayoutVars>
          <dgm:bulletEnabled val="1"/>
        </dgm:presLayoutVars>
      </dgm:prSet>
      <dgm:spPr/>
    </dgm:pt>
    <dgm:pt modelId="{BBD60265-9BB3-4A06-8B1B-AB511B9AFE28}" type="pres">
      <dgm:prSet presAssocID="{7BDA4345-52E3-4ECD-9B2C-8E4D59DA77A7}" presName="childShp" presStyleLbl="bgAccFollowNode1" presStyleIdx="5" presStyleCnt="12">
        <dgm:presLayoutVars>
          <dgm:bulletEnabled val="1"/>
        </dgm:presLayoutVars>
      </dgm:prSet>
      <dgm:spPr/>
    </dgm:pt>
    <dgm:pt modelId="{83F2800A-F690-4936-AE5E-8C97C868D6E1}" type="pres">
      <dgm:prSet presAssocID="{3713E6F2-B196-4883-BA13-A5C935FC471B}" presName="spacing" presStyleCnt="0"/>
      <dgm:spPr/>
    </dgm:pt>
    <dgm:pt modelId="{D01F1CDA-02E1-477A-BA97-C0DDFCCFFD7A}" type="pres">
      <dgm:prSet presAssocID="{F0C9183C-5212-42C3-9270-F973FA41EDAA}" presName="linNode" presStyleCnt="0"/>
      <dgm:spPr/>
    </dgm:pt>
    <dgm:pt modelId="{35AD9BD4-BABB-4F6C-A1A9-2843CF0930DF}" type="pres">
      <dgm:prSet presAssocID="{F0C9183C-5212-42C3-9270-F973FA41EDAA}" presName="parentShp" presStyleLbl="node1" presStyleIdx="6" presStyleCnt="12">
        <dgm:presLayoutVars>
          <dgm:bulletEnabled val="1"/>
        </dgm:presLayoutVars>
      </dgm:prSet>
      <dgm:spPr/>
    </dgm:pt>
    <dgm:pt modelId="{DECCB9A3-B7B1-45E1-96EE-E4C3A9A9903D}" type="pres">
      <dgm:prSet presAssocID="{F0C9183C-5212-42C3-9270-F973FA41EDAA}" presName="childShp" presStyleLbl="bgAccFollowNode1" presStyleIdx="6" presStyleCnt="12">
        <dgm:presLayoutVars>
          <dgm:bulletEnabled val="1"/>
        </dgm:presLayoutVars>
      </dgm:prSet>
      <dgm:spPr/>
    </dgm:pt>
    <dgm:pt modelId="{47B99278-111B-4975-8561-B6D72D2D8D6C}" type="pres">
      <dgm:prSet presAssocID="{6A3FC700-CDF9-4428-BCDF-5CE2B82D9CAD}" presName="spacing" presStyleCnt="0"/>
      <dgm:spPr/>
    </dgm:pt>
    <dgm:pt modelId="{226270D5-89D0-4530-9BE4-0CCAF9392555}" type="pres">
      <dgm:prSet presAssocID="{D821D0B6-02EA-46EB-83AC-68EFAE948A26}" presName="linNode" presStyleCnt="0"/>
      <dgm:spPr/>
    </dgm:pt>
    <dgm:pt modelId="{BFA343CF-BD5B-4BC9-B9DF-1551BEA1B9E5}" type="pres">
      <dgm:prSet presAssocID="{D821D0B6-02EA-46EB-83AC-68EFAE948A26}" presName="parentShp" presStyleLbl="node1" presStyleIdx="7" presStyleCnt="12">
        <dgm:presLayoutVars>
          <dgm:bulletEnabled val="1"/>
        </dgm:presLayoutVars>
      </dgm:prSet>
      <dgm:spPr/>
    </dgm:pt>
    <dgm:pt modelId="{56832772-77E5-4D42-9B1C-3F4C7646894D}" type="pres">
      <dgm:prSet presAssocID="{D821D0B6-02EA-46EB-83AC-68EFAE948A26}" presName="childShp" presStyleLbl="bgAccFollowNode1" presStyleIdx="7" presStyleCnt="12">
        <dgm:presLayoutVars>
          <dgm:bulletEnabled val="1"/>
        </dgm:presLayoutVars>
      </dgm:prSet>
      <dgm:spPr/>
    </dgm:pt>
    <dgm:pt modelId="{63C27558-B697-482A-AE7E-AD456FB08212}" type="pres">
      <dgm:prSet presAssocID="{3F712807-3219-4C26-B410-F8C98B450EF5}" presName="spacing" presStyleCnt="0"/>
      <dgm:spPr/>
    </dgm:pt>
    <dgm:pt modelId="{D410096F-CD3E-410E-830E-6B4DF6539A42}" type="pres">
      <dgm:prSet presAssocID="{0C929DFD-3D5C-425E-845D-25429164CBE9}" presName="linNode" presStyleCnt="0"/>
      <dgm:spPr/>
    </dgm:pt>
    <dgm:pt modelId="{2C91E07F-06FB-48B5-AA72-9CE69328BD10}" type="pres">
      <dgm:prSet presAssocID="{0C929DFD-3D5C-425E-845D-25429164CBE9}" presName="parentShp" presStyleLbl="node1" presStyleIdx="8" presStyleCnt="12">
        <dgm:presLayoutVars>
          <dgm:bulletEnabled val="1"/>
        </dgm:presLayoutVars>
      </dgm:prSet>
      <dgm:spPr/>
    </dgm:pt>
    <dgm:pt modelId="{03FEA5F3-0D5E-4A3D-B627-8AB26A7B2A0F}" type="pres">
      <dgm:prSet presAssocID="{0C929DFD-3D5C-425E-845D-25429164CBE9}" presName="childShp" presStyleLbl="bgAccFollowNode1" presStyleIdx="8" presStyleCnt="12">
        <dgm:presLayoutVars>
          <dgm:bulletEnabled val="1"/>
        </dgm:presLayoutVars>
      </dgm:prSet>
      <dgm:spPr/>
    </dgm:pt>
    <dgm:pt modelId="{6DEDA64D-8EF8-4741-AEE1-2688A783AEF8}" type="pres">
      <dgm:prSet presAssocID="{8EC4B9B9-14A1-4DB8-9D45-7CAC110651FC}" presName="spacing" presStyleCnt="0"/>
      <dgm:spPr/>
    </dgm:pt>
    <dgm:pt modelId="{A276ECD2-6EB2-4D7E-A996-FE5F794D4572}" type="pres">
      <dgm:prSet presAssocID="{C35CE78B-F465-4B18-9C3B-72261DE3B1E8}" presName="linNode" presStyleCnt="0"/>
      <dgm:spPr/>
    </dgm:pt>
    <dgm:pt modelId="{C9C3DFD3-8AAF-48A5-8802-B1AD77F7D415}" type="pres">
      <dgm:prSet presAssocID="{C35CE78B-F465-4B18-9C3B-72261DE3B1E8}" presName="parentShp" presStyleLbl="node1" presStyleIdx="9" presStyleCnt="12">
        <dgm:presLayoutVars>
          <dgm:bulletEnabled val="1"/>
        </dgm:presLayoutVars>
      </dgm:prSet>
      <dgm:spPr/>
    </dgm:pt>
    <dgm:pt modelId="{2195D171-B2FA-487D-A68A-2DE7736A0C9F}" type="pres">
      <dgm:prSet presAssocID="{C35CE78B-F465-4B18-9C3B-72261DE3B1E8}" presName="childShp" presStyleLbl="bgAccFollowNode1" presStyleIdx="9" presStyleCnt="12">
        <dgm:presLayoutVars>
          <dgm:bulletEnabled val="1"/>
        </dgm:presLayoutVars>
      </dgm:prSet>
      <dgm:spPr/>
    </dgm:pt>
    <dgm:pt modelId="{3FB94B12-F996-437A-ACC4-0155A0DFC553}" type="pres">
      <dgm:prSet presAssocID="{CEC93A5B-E95B-40DE-9C80-2A99EB9F6059}" presName="spacing" presStyleCnt="0"/>
      <dgm:spPr/>
    </dgm:pt>
    <dgm:pt modelId="{A58AF46D-DF93-4902-BBFA-F5A6158F20AE}" type="pres">
      <dgm:prSet presAssocID="{0E1CCA2E-B4CE-4D38-898F-5D2F41A40CFC}" presName="linNode" presStyleCnt="0"/>
      <dgm:spPr/>
    </dgm:pt>
    <dgm:pt modelId="{E52D8DBA-2C0D-4F9B-95A6-68F3A63FF6BC}" type="pres">
      <dgm:prSet presAssocID="{0E1CCA2E-B4CE-4D38-898F-5D2F41A40CFC}" presName="parentShp" presStyleLbl="node1" presStyleIdx="10" presStyleCnt="12">
        <dgm:presLayoutVars>
          <dgm:bulletEnabled val="1"/>
        </dgm:presLayoutVars>
      </dgm:prSet>
      <dgm:spPr/>
    </dgm:pt>
    <dgm:pt modelId="{AF26835D-F622-42FB-8BBE-6CC7F136C998}" type="pres">
      <dgm:prSet presAssocID="{0E1CCA2E-B4CE-4D38-898F-5D2F41A40CFC}" presName="childShp" presStyleLbl="bgAccFollowNode1" presStyleIdx="10" presStyleCnt="12">
        <dgm:presLayoutVars>
          <dgm:bulletEnabled val="1"/>
        </dgm:presLayoutVars>
      </dgm:prSet>
      <dgm:spPr/>
    </dgm:pt>
    <dgm:pt modelId="{22D57FA6-FA2E-4E94-9790-C683790215F4}" type="pres">
      <dgm:prSet presAssocID="{EA78AF7C-FE64-4C98-83D6-579CE166D1AC}" presName="spacing" presStyleCnt="0"/>
      <dgm:spPr/>
    </dgm:pt>
    <dgm:pt modelId="{A7FAB736-D8C2-4200-BCD4-E1C0C5684BD8}" type="pres">
      <dgm:prSet presAssocID="{2AD5EFDB-77F2-4636-8D36-5229C9338C15}" presName="linNode" presStyleCnt="0"/>
      <dgm:spPr/>
    </dgm:pt>
    <dgm:pt modelId="{16FFDC53-5216-4180-B8FD-C3A25B56FB37}" type="pres">
      <dgm:prSet presAssocID="{2AD5EFDB-77F2-4636-8D36-5229C9338C15}" presName="parentShp" presStyleLbl="node1" presStyleIdx="11" presStyleCnt="12">
        <dgm:presLayoutVars>
          <dgm:bulletEnabled val="1"/>
        </dgm:presLayoutVars>
      </dgm:prSet>
      <dgm:spPr/>
    </dgm:pt>
    <dgm:pt modelId="{5A05CF8B-BEDA-4A28-84D7-40BF41474428}" type="pres">
      <dgm:prSet presAssocID="{2AD5EFDB-77F2-4636-8D36-5229C9338C15}" presName="childShp" presStyleLbl="bgAccFollowNode1" presStyleIdx="11" presStyleCnt="12">
        <dgm:presLayoutVars>
          <dgm:bulletEnabled val="1"/>
        </dgm:presLayoutVars>
      </dgm:prSet>
      <dgm:spPr/>
    </dgm:pt>
  </dgm:ptLst>
  <dgm:cxnLst>
    <dgm:cxn modelId="{81275B0A-4894-406D-8DE9-4C335B3C75C2}" type="presOf" srcId="{B961C1C3-A870-422F-8312-68B9C9F3E1E0}" destId="{CB21A080-DB43-4A2F-962D-3CA047043040}" srcOrd="0" destOrd="0" presId="urn:microsoft.com/office/officeart/2005/8/layout/vList6"/>
    <dgm:cxn modelId="{1E31590D-E554-4BF7-AC80-394F28C94446}" type="presOf" srcId="{2E4F76C1-70C5-40F4-BAE9-2ADEBB5546E6}" destId="{FB34E506-E507-40F0-A5C7-BAC4970C1EAA}" srcOrd="0" destOrd="0" presId="urn:microsoft.com/office/officeart/2005/8/layout/vList6"/>
    <dgm:cxn modelId="{50369D35-F857-473E-BA53-F9D52CA111B3}" srcId="{B00FC8E7-8BEF-4B96-9EDF-6E2427AF088F}" destId="{7BDA4345-52E3-4ECD-9B2C-8E4D59DA77A7}" srcOrd="5" destOrd="0" parTransId="{6511AFB1-D336-4C60-BD28-97BD78B4626D}" sibTransId="{3713E6F2-B196-4883-BA13-A5C935FC471B}"/>
    <dgm:cxn modelId="{6AF77B38-819F-469B-B62D-E2BD59D8395F}" srcId="{B00FC8E7-8BEF-4B96-9EDF-6E2427AF088F}" destId="{F9697FB4-803D-450F-9462-53668E04FCEB}" srcOrd="4" destOrd="0" parTransId="{E96E4D41-65A3-4B03-A944-1A8444E222C8}" sibTransId="{EA9883D6-E5DA-44E8-B9D9-ABA6DFF1BAC8}"/>
    <dgm:cxn modelId="{AA16D15B-9D0D-4DA2-B901-9F9EB25A4519}" type="presOf" srcId="{C35CE78B-F465-4B18-9C3B-72261DE3B1E8}" destId="{C9C3DFD3-8AAF-48A5-8802-B1AD77F7D415}" srcOrd="0" destOrd="0" presId="urn:microsoft.com/office/officeart/2005/8/layout/vList6"/>
    <dgm:cxn modelId="{2E609A5C-1E35-4629-ABA4-FBA555BE9E80}" type="presOf" srcId="{7BDA4345-52E3-4ECD-9B2C-8E4D59DA77A7}" destId="{D5018853-F135-406F-BC45-B4156369BCF9}" srcOrd="0" destOrd="0" presId="urn:microsoft.com/office/officeart/2005/8/layout/vList6"/>
    <dgm:cxn modelId="{66B9AD5E-2EFE-43F8-ABF3-7303712AFB1A}" type="presOf" srcId="{0E1CCA2E-B4CE-4D38-898F-5D2F41A40CFC}" destId="{E52D8DBA-2C0D-4F9B-95A6-68F3A63FF6BC}" srcOrd="0" destOrd="0" presId="urn:microsoft.com/office/officeart/2005/8/layout/vList6"/>
    <dgm:cxn modelId="{A5585548-B863-4A89-A844-DBFA8D58F47F}" type="presOf" srcId="{D821D0B6-02EA-46EB-83AC-68EFAE948A26}" destId="{BFA343CF-BD5B-4BC9-B9DF-1551BEA1B9E5}" srcOrd="0" destOrd="0" presId="urn:microsoft.com/office/officeart/2005/8/layout/vList6"/>
    <dgm:cxn modelId="{5ED3897A-64B3-40DA-A69C-009C978DF93A}" srcId="{B00FC8E7-8BEF-4B96-9EDF-6E2427AF088F}" destId="{7411E11F-633F-4307-AA04-3581084B6ACB}" srcOrd="1" destOrd="0" parTransId="{7B18CCD8-35CB-4C6F-8948-AA516B060EAD}" sibTransId="{6F5C17CB-209C-4826-8089-247A2F7E158B}"/>
    <dgm:cxn modelId="{F1F06C89-E7F4-4E0E-9C3D-3F0BB949EE33}" type="presOf" srcId="{F0C9183C-5212-42C3-9270-F973FA41EDAA}" destId="{35AD9BD4-BABB-4F6C-A1A9-2843CF0930DF}" srcOrd="0" destOrd="0" presId="urn:microsoft.com/office/officeart/2005/8/layout/vList6"/>
    <dgm:cxn modelId="{FFD5A698-F259-4563-BDC6-AEA55590A805}" srcId="{B00FC8E7-8BEF-4B96-9EDF-6E2427AF088F}" destId="{01D94580-5B16-4EF9-AE4A-358905010E37}" srcOrd="2" destOrd="0" parTransId="{762AD62E-217B-434E-B691-9B2A280CF9FE}" sibTransId="{F807E65B-8BA6-465F-9138-CED697E7AADB}"/>
    <dgm:cxn modelId="{670D669B-9C4B-4D98-96EC-C5919F4EAC8B}" srcId="{B00FC8E7-8BEF-4B96-9EDF-6E2427AF088F}" destId="{D821D0B6-02EA-46EB-83AC-68EFAE948A26}" srcOrd="7" destOrd="0" parTransId="{6C19D427-A104-4948-8827-387A3DBD28D4}" sibTransId="{3F712807-3219-4C26-B410-F8C98B450EF5}"/>
    <dgm:cxn modelId="{7B9EAB9F-0E98-4576-9B05-483DB0C5CF39}" type="presOf" srcId="{F9697FB4-803D-450F-9462-53668E04FCEB}" destId="{64D123F7-9C23-4D5F-B640-09D77B187415}" srcOrd="0" destOrd="0" presId="urn:microsoft.com/office/officeart/2005/8/layout/vList6"/>
    <dgm:cxn modelId="{7A81BBAD-7BBD-40EE-BB90-AC8986DE939B}" srcId="{B00FC8E7-8BEF-4B96-9EDF-6E2427AF088F}" destId="{B961C1C3-A870-422F-8312-68B9C9F3E1E0}" srcOrd="3" destOrd="0" parTransId="{1744458D-D985-4639-9B25-DE3983F7E070}" sibTransId="{E2D5C7D3-C925-4A9F-9B24-0D2AF9161814}"/>
    <dgm:cxn modelId="{7D059FB3-A211-471C-95B9-5CB1782BAD33}" srcId="{B00FC8E7-8BEF-4B96-9EDF-6E2427AF088F}" destId="{0E1CCA2E-B4CE-4D38-898F-5D2F41A40CFC}" srcOrd="10" destOrd="0" parTransId="{338E96FA-E00C-4DF0-856E-435AB837221F}" sibTransId="{EA78AF7C-FE64-4C98-83D6-579CE166D1AC}"/>
    <dgm:cxn modelId="{B5B89BBD-ADFB-496A-B29E-95963F08D88D}" srcId="{B00FC8E7-8BEF-4B96-9EDF-6E2427AF088F}" destId="{0C929DFD-3D5C-425E-845D-25429164CBE9}" srcOrd="8" destOrd="0" parTransId="{52C58826-CD2A-42C0-84BB-F5DDF492A80A}" sibTransId="{8EC4B9B9-14A1-4DB8-9D45-7CAC110651FC}"/>
    <dgm:cxn modelId="{3249DEBF-B8FF-44DC-BB94-A572708BD33A}" type="presOf" srcId="{B00FC8E7-8BEF-4B96-9EDF-6E2427AF088F}" destId="{EAFE47D0-585A-4B7E-8A04-8C152A2113A4}" srcOrd="0" destOrd="0" presId="urn:microsoft.com/office/officeart/2005/8/layout/vList6"/>
    <dgm:cxn modelId="{F08AC2CF-762C-4FE4-B39D-A13844AB37A7}" srcId="{B00FC8E7-8BEF-4B96-9EDF-6E2427AF088F}" destId="{F0C9183C-5212-42C3-9270-F973FA41EDAA}" srcOrd="6" destOrd="0" parTransId="{2AC8BDC0-9DC2-4F16-8C9A-918286DE4FA8}" sibTransId="{6A3FC700-CDF9-4428-BCDF-5CE2B82D9CAD}"/>
    <dgm:cxn modelId="{8C70CCD8-2EAC-4E6E-AAAD-7495B3F88513}" type="presOf" srcId="{01D94580-5B16-4EF9-AE4A-358905010E37}" destId="{E1F73EB0-28F9-483F-82E4-595B717804E0}" srcOrd="0" destOrd="0" presId="urn:microsoft.com/office/officeart/2005/8/layout/vList6"/>
    <dgm:cxn modelId="{F337B8DC-A65B-46BA-8410-130F47324161}" srcId="{B00FC8E7-8BEF-4B96-9EDF-6E2427AF088F}" destId="{2AD5EFDB-77F2-4636-8D36-5229C9338C15}" srcOrd="11" destOrd="0" parTransId="{4EE1020A-2051-4B4F-8922-6042FC714CC2}" sibTransId="{16B3B906-8C03-4A41-A077-7C099CB81258}"/>
    <dgm:cxn modelId="{6B621CE8-DBBF-4C57-877E-B6E3BC376E0C}" srcId="{B00FC8E7-8BEF-4B96-9EDF-6E2427AF088F}" destId="{2E4F76C1-70C5-40F4-BAE9-2ADEBB5546E6}" srcOrd="0" destOrd="0" parTransId="{708A35C2-72F6-40E2-A939-ABC97D82A9E4}" sibTransId="{BBC5C555-7DE5-4092-BD2F-77B94A53C0C3}"/>
    <dgm:cxn modelId="{DE65FCEA-EF65-46FE-B5EF-16D823A001FA}" type="presOf" srcId="{2AD5EFDB-77F2-4636-8D36-5229C9338C15}" destId="{16FFDC53-5216-4180-B8FD-C3A25B56FB37}" srcOrd="0" destOrd="0" presId="urn:microsoft.com/office/officeart/2005/8/layout/vList6"/>
    <dgm:cxn modelId="{F51B39F0-5B0C-4287-A5CC-9FE77920919F}" type="presOf" srcId="{0C929DFD-3D5C-425E-845D-25429164CBE9}" destId="{2C91E07F-06FB-48B5-AA72-9CE69328BD10}" srcOrd="0" destOrd="0" presId="urn:microsoft.com/office/officeart/2005/8/layout/vList6"/>
    <dgm:cxn modelId="{048D92F0-5CF8-42B6-BAD7-177E9FED78BC}" type="presOf" srcId="{7411E11F-633F-4307-AA04-3581084B6ACB}" destId="{02C6DF91-0735-45C4-8EBA-B7492C712EAA}" srcOrd="0" destOrd="0" presId="urn:microsoft.com/office/officeart/2005/8/layout/vList6"/>
    <dgm:cxn modelId="{31FFCDFC-9C5A-4AA9-B63E-CFC88CCA6D9B}" srcId="{B00FC8E7-8BEF-4B96-9EDF-6E2427AF088F}" destId="{C35CE78B-F465-4B18-9C3B-72261DE3B1E8}" srcOrd="9" destOrd="0" parTransId="{E580F82C-D2C7-4F94-9675-2E7E7AB5C7F9}" sibTransId="{CEC93A5B-E95B-40DE-9C80-2A99EB9F6059}"/>
    <dgm:cxn modelId="{406F2429-222F-477B-9C3E-F7D09AD4DB87}" type="presParOf" srcId="{EAFE47D0-585A-4B7E-8A04-8C152A2113A4}" destId="{2D4C56D4-F526-4405-9208-18656BB49D3C}" srcOrd="0" destOrd="0" presId="urn:microsoft.com/office/officeart/2005/8/layout/vList6"/>
    <dgm:cxn modelId="{83716918-DC7B-47D5-8837-4AA066C9FAA5}" type="presParOf" srcId="{2D4C56D4-F526-4405-9208-18656BB49D3C}" destId="{FB34E506-E507-40F0-A5C7-BAC4970C1EAA}" srcOrd="0" destOrd="0" presId="urn:microsoft.com/office/officeart/2005/8/layout/vList6"/>
    <dgm:cxn modelId="{4C10ADB8-2F16-4D59-B112-F98C1F9DF4E2}" type="presParOf" srcId="{2D4C56D4-F526-4405-9208-18656BB49D3C}" destId="{B95146CC-715A-4886-B067-69174F43579C}" srcOrd="1" destOrd="0" presId="urn:microsoft.com/office/officeart/2005/8/layout/vList6"/>
    <dgm:cxn modelId="{F033505A-582E-47C0-A1DD-5F936214C4CC}" type="presParOf" srcId="{EAFE47D0-585A-4B7E-8A04-8C152A2113A4}" destId="{402D7355-B926-4775-91B8-4C6A7459B27D}" srcOrd="1" destOrd="0" presId="urn:microsoft.com/office/officeart/2005/8/layout/vList6"/>
    <dgm:cxn modelId="{76B7CC0B-1BFF-4A22-B8E2-E73E629BAE47}" type="presParOf" srcId="{EAFE47D0-585A-4B7E-8A04-8C152A2113A4}" destId="{129719E3-E5B9-4057-B5BD-028F427F7518}" srcOrd="2" destOrd="0" presId="urn:microsoft.com/office/officeart/2005/8/layout/vList6"/>
    <dgm:cxn modelId="{91F6F398-7805-47F5-BAE5-9D338CA1693E}" type="presParOf" srcId="{129719E3-E5B9-4057-B5BD-028F427F7518}" destId="{02C6DF91-0735-45C4-8EBA-B7492C712EAA}" srcOrd="0" destOrd="0" presId="urn:microsoft.com/office/officeart/2005/8/layout/vList6"/>
    <dgm:cxn modelId="{4F0D4D39-F2E5-44BC-8E9D-70B08C596E9D}" type="presParOf" srcId="{129719E3-E5B9-4057-B5BD-028F427F7518}" destId="{A84AFA6F-16D8-44DB-9A09-D48BABD0100A}" srcOrd="1" destOrd="0" presId="urn:microsoft.com/office/officeart/2005/8/layout/vList6"/>
    <dgm:cxn modelId="{1D23B15D-D2D5-452D-9E74-2DEC9A114382}" type="presParOf" srcId="{EAFE47D0-585A-4B7E-8A04-8C152A2113A4}" destId="{CA1456E1-0187-4910-AE29-B134D2852415}" srcOrd="3" destOrd="0" presId="urn:microsoft.com/office/officeart/2005/8/layout/vList6"/>
    <dgm:cxn modelId="{D48E4951-5438-4743-AEB3-4098F1356729}" type="presParOf" srcId="{EAFE47D0-585A-4B7E-8A04-8C152A2113A4}" destId="{D346FD1D-D0C5-4D5F-B48F-37030774350F}" srcOrd="4" destOrd="0" presId="urn:microsoft.com/office/officeart/2005/8/layout/vList6"/>
    <dgm:cxn modelId="{CD9196FC-3C27-47FE-944A-B6A0B96B3D8B}" type="presParOf" srcId="{D346FD1D-D0C5-4D5F-B48F-37030774350F}" destId="{E1F73EB0-28F9-483F-82E4-595B717804E0}" srcOrd="0" destOrd="0" presId="urn:microsoft.com/office/officeart/2005/8/layout/vList6"/>
    <dgm:cxn modelId="{D4A7E234-BD8F-45C3-99F5-C22E282DA86C}" type="presParOf" srcId="{D346FD1D-D0C5-4D5F-B48F-37030774350F}" destId="{2E21EADE-B7CB-4FDC-AA0F-F7D140210D18}" srcOrd="1" destOrd="0" presId="urn:microsoft.com/office/officeart/2005/8/layout/vList6"/>
    <dgm:cxn modelId="{911D0989-512B-4F93-890D-5AD3052E6B82}" type="presParOf" srcId="{EAFE47D0-585A-4B7E-8A04-8C152A2113A4}" destId="{88A65262-6474-4BFB-A796-9E2FBD1750E0}" srcOrd="5" destOrd="0" presId="urn:microsoft.com/office/officeart/2005/8/layout/vList6"/>
    <dgm:cxn modelId="{AA75C8B1-A322-4EC6-AB36-C545E4261F04}" type="presParOf" srcId="{EAFE47D0-585A-4B7E-8A04-8C152A2113A4}" destId="{C327C631-DE86-4DDD-9CA8-C1B38D54A894}" srcOrd="6" destOrd="0" presId="urn:microsoft.com/office/officeart/2005/8/layout/vList6"/>
    <dgm:cxn modelId="{980AE9B3-C2EC-462E-83FD-40FD9C9C3FF2}" type="presParOf" srcId="{C327C631-DE86-4DDD-9CA8-C1B38D54A894}" destId="{CB21A080-DB43-4A2F-962D-3CA047043040}" srcOrd="0" destOrd="0" presId="urn:microsoft.com/office/officeart/2005/8/layout/vList6"/>
    <dgm:cxn modelId="{B61C0529-EC3F-45E6-85E2-329F17FBC22F}" type="presParOf" srcId="{C327C631-DE86-4DDD-9CA8-C1B38D54A894}" destId="{55C2EEAC-D914-45F0-965B-22A11188D017}" srcOrd="1" destOrd="0" presId="urn:microsoft.com/office/officeart/2005/8/layout/vList6"/>
    <dgm:cxn modelId="{CB472484-2133-42CF-96D6-15E88BAEBAAA}" type="presParOf" srcId="{EAFE47D0-585A-4B7E-8A04-8C152A2113A4}" destId="{966849D8-020D-44BF-95BD-B332EC12BE83}" srcOrd="7" destOrd="0" presId="urn:microsoft.com/office/officeart/2005/8/layout/vList6"/>
    <dgm:cxn modelId="{E4DB658F-BB1A-4FD4-A3FA-40B6C4108E75}" type="presParOf" srcId="{EAFE47D0-585A-4B7E-8A04-8C152A2113A4}" destId="{6DC166EB-0DE6-4357-92F3-6D442FAB29DD}" srcOrd="8" destOrd="0" presId="urn:microsoft.com/office/officeart/2005/8/layout/vList6"/>
    <dgm:cxn modelId="{EE667F35-25F4-4B8E-9EE8-40DEB00D9B41}" type="presParOf" srcId="{6DC166EB-0DE6-4357-92F3-6D442FAB29DD}" destId="{64D123F7-9C23-4D5F-B640-09D77B187415}" srcOrd="0" destOrd="0" presId="urn:microsoft.com/office/officeart/2005/8/layout/vList6"/>
    <dgm:cxn modelId="{1D373BE2-B547-4A9D-BBC4-4499CA75A5BA}" type="presParOf" srcId="{6DC166EB-0DE6-4357-92F3-6D442FAB29DD}" destId="{824C9CB2-8701-4E1B-A064-EEC1A38E019F}" srcOrd="1" destOrd="0" presId="urn:microsoft.com/office/officeart/2005/8/layout/vList6"/>
    <dgm:cxn modelId="{B69BF20D-7C0D-4DD7-8482-F55FD908A163}" type="presParOf" srcId="{EAFE47D0-585A-4B7E-8A04-8C152A2113A4}" destId="{5010A40F-B85F-478D-849F-C3C429E74D61}" srcOrd="9" destOrd="0" presId="urn:microsoft.com/office/officeart/2005/8/layout/vList6"/>
    <dgm:cxn modelId="{A01F95D1-81AC-4781-B019-60EF6051E076}" type="presParOf" srcId="{EAFE47D0-585A-4B7E-8A04-8C152A2113A4}" destId="{BFAD2AAF-2116-4DA1-A1C1-96132AF21840}" srcOrd="10" destOrd="0" presId="urn:microsoft.com/office/officeart/2005/8/layout/vList6"/>
    <dgm:cxn modelId="{66E7AF18-CC43-4BD7-8DDE-321CA4D43BD8}" type="presParOf" srcId="{BFAD2AAF-2116-4DA1-A1C1-96132AF21840}" destId="{D5018853-F135-406F-BC45-B4156369BCF9}" srcOrd="0" destOrd="0" presId="urn:microsoft.com/office/officeart/2005/8/layout/vList6"/>
    <dgm:cxn modelId="{1004F4C2-75F3-449F-9C8F-9A3FB4CE7025}" type="presParOf" srcId="{BFAD2AAF-2116-4DA1-A1C1-96132AF21840}" destId="{BBD60265-9BB3-4A06-8B1B-AB511B9AFE28}" srcOrd="1" destOrd="0" presId="urn:microsoft.com/office/officeart/2005/8/layout/vList6"/>
    <dgm:cxn modelId="{DED8F8A7-768F-442C-903E-ED8C416D29FE}" type="presParOf" srcId="{EAFE47D0-585A-4B7E-8A04-8C152A2113A4}" destId="{83F2800A-F690-4936-AE5E-8C97C868D6E1}" srcOrd="11" destOrd="0" presId="urn:microsoft.com/office/officeart/2005/8/layout/vList6"/>
    <dgm:cxn modelId="{E2467370-0DA4-440E-9FD6-589820638DED}" type="presParOf" srcId="{EAFE47D0-585A-4B7E-8A04-8C152A2113A4}" destId="{D01F1CDA-02E1-477A-BA97-C0DDFCCFFD7A}" srcOrd="12" destOrd="0" presId="urn:microsoft.com/office/officeart/2005/8/layout/vList6"/>
    <dgm:cxn modelId="{2DBF7C45-781D-49F7-870D-16188C731A42}" type="presParOf" srcId="{D01F1CDA-02E1-477A-BA97-C0DDFCCFFD7A}" destId="{35AD9BD4-BABB-4F6C-A1A9-2843CF0930DF}" srcOrd="0" destOrd="0" presId="urn:microsoft.com/office/officeart/2005/8/layout/vList6"/>
    <dgm:cxn modelId="{C57D1E4D-28F1-432A-BD62-F7111B0B5876}" type="presParOf" srcId="{D01F1CDA-02E1-477A-BA97-C0DDFCCFFD7A}" destId="{DECCB9A3-B7B1-45E1-96EE-E4C3A9A9903D}" srcOrd="1" destOrd="0" presId="urn:microsoft.com/office/officeart/2005/8/layout/vList6"/>
    <dgm:cxn modelId="{DBB7375B-050C-4EF9-8227-A5FD86E03C51}" type="presParOf" srcId="{EAFE47D0-585A-4B7E-8A04-8C152A2113A4}" destId="{47B99278-111B-4975-8561-B6D72D2D8D6C}" srcOrd="13" destOrd="0" presId="urn:microsoft.com/office/officeart/2005/8/layout/vList6"/>
    <dgm:cxn modelId="{B874B488-58EC-45E0-AA68-C8DD2FE3929F}" type="presParOf" srcId="{EAFE47D0-585A-4B7E-8A04-8C152A2113A4}" destId="{226270D5-89D0-4530-9BE4-0CCAF9392555}" srcOrd="14" destOrd="0" presId="urn:microsoft.com/office/officeart/2005/8/layout/vList6"/>
    <dgm:cxn modelId="{AE5D603C-93E0-4A41-9B05-9CBA7021C3AD}" type="presParOf" srcId="{226270D5-89D0-4530-9BE4-0CCAF9392555}" destId="{BFA343CF-BD5B-4BC9-B9DF-1551BEA1B9E5}" srcOrd="0" destOrd="0" presId="urn:microsoft.com/office/officeart/2005/8/layout/vList6"/>
    <dgm:cxn modelId="{06CC9C33-41D2-4F64-B0AE-BCB2E51C374B}" type="presParOf" srcId="{226270D5-89D0-4530-9BE4-0CCAF9392555}" destId="{56832772-77E5-4D42-9B1C-3F4C7646894D}" srcOrd="1" destOrd="0" presId="urn:microsoft.com/office/officeart/2005/8/layout/vList6"/>
    <dgm:cxn modelId="{719BE7F6-03E7-40EB-91B6-68092C14722C}" type="presParOf" srcId="{EAFE47D0-585A-4B7E-8A04-8C152A2113A4}" destId="{63C27558-B697-482A-AE7E-AD456FB08212}" srcOrd="15" destOrd="0" presId="urn:microsoft.com/office/officeart/2005/8/layout/vList6"/>
    <dgm:cxn modelId="{9CD1A325-8E33-443C-8A4E-B5EC2161AC40}" type="presParOf" srcId="{EAFE47D0-585A-4B7E-8A04-8C152A2113A4}" destId="{D410096F-CD3E-410E-830E-6B4DF6539A42}" srcOrd="16" destOrd="0" presId="urn:microsoft.com/office/officeart/2005/8/layout/vList6"/>
    <dgm:cxn modelId="{10745694-C76F-4A9B-B552-121707900211}" type="presParOf" srcId="{D410096F-CD3E-410E-830E-6B4DF6539A42}" destId="{2C91E07F-06FB-48B5-AA72-9CE69328BD10}" srcOrd="0" destOrd="0" presId="urn:microsoft.com/office/officeart/2005/8/layout/vList6"/>
    <dgm:cxn modelId="{45748C5E-BA4D-4C0E-BDEE-74FAB6E056DB}" type="presParOf" srcId="{D410096F-CD3E-410E-830E-6B4DF6539A42}" destId="{03FEA5F3-0D5E-4A3D-B627-8AB26A7B2A0F}" srcOrd="1" destOrd="0" presId="urn:microsoft.com/office/officeart/2005/8/layout/vList6"/>
    <dgm:cxn modelId="{9502E07F-111E-430B-94A6-81F81EB55282}" type="presParOf" srcId="{EAFE47D0-585A-4B7E-8A04-8C152A2113A4}" destId="{6DEDA64D-8EF8-4741-AEE1-2688A783AEF8}" srcOrd="17" destOrd="0" presId="urn:microsoft.com/office/officeart/2005/8/layout/vList6"/>
    <dgm:cxn modelId="{15259104-C401-4CD7-97F9-6045EFC47A4F}" type="presParOf" srcId="{EAFE47D0-585A-4B7E-8A04-8C152A2113A4}" destId="{A276ECD2-6EB2-4D7E-A996-FE5F794D4572}" srcOrd="18" destOrd="0" presId="urn:microsoft.com/office/officeart/2005/8/layout/vList6"/>
    <dgm:cxn modelId="{1B2CE85A-D8EA-49E6-87FE-4BA29A86C39C}" type="presParOf" srcId="{A276ECD2-6EB2-4D7E-A996-FE5F794D4572}" destId="{C9C3DFD3-8AAF-48A5-8802-B1AD77F7D415}" srcOrd="0" destOrd="0" presId="urn:microsoft.com/office/officeart/2005/8/layout/vList6"/>
    <dgm:cxn modelId="{50329C2D-E825-4BFD-A117-31C7649A433F}" type="presParOf" srcId="{A276ECD2-6EB2-4D7E-A996-FE5F794D4572}" destId="{2195D171-B2FA-487D-A68A-2DE7736A0C9F}" srcOrd="1" destOrd="0" presId="urn:microsoft.com/office/officeart/2005/8/layout/vList6"/>
    <dgm:cxn modelId="{147989AE-3C4E-4DD3-B513-30F921561E75}" type="presParOf" srcId="{EAFE47D0-585A-4B7E-8A04-8C152A2113A4}" destId="{3FB94B12-F996-437A-ACC4-0155A0DFC553}" srcOrd="19" destOrd="0" presId="urn:microsoft.com/office/officeart/2005/8/layout/vList6"/>
    <dgm:cxn modelId="{AA81D24E-80E1-4F13-A0F4-2C2279F8E51F}" type="presParOf" srcId="{EAFE47D0-585A-4B7E-8A04-8C152A2113A4}" destId="{A58AF46D-DF93-4902-BBFA-F5A6158F20AE}" srcOrd="20" destOrd="0" presId="urn:microsoft.com/office/officeart/2005/8/layout/vList6"/>
    <dgm:cxn modelId="{03254563-D424-4F81-A11C-298350A8C84C}" type="presParOf" srcId="{A58AF46D-DF93-4902-BBFA-F5A6158F20AE}" destId="{E52D8DBA-2C0D-4F9B-95A6-68F3A63FF6BC}" srcOrd="0" destOrd="0" presId="urn:microsoft.com/office/officeart/2005/8/layout/vList6"/>
    <dgm:cxn modelId="{C51E7E38-F600-4DC9-9BBC-52B26E71CBBF}" type="presParOf" srcId="{A58AF46D-DF93-4902-BBFA-F5A6158F20AE}" destId="{AF26835D-F622-42FB-8BBE-6CC7F136C998}" srcOrd="1" destOrd="0" presId="urn:microsoft.com/office/officeart/2005/8/layout/vList6"/>
    <dgm:cxn modelId="{4797127F-95A2-4560-A322-F1DF7B7E8F9F}" type="presParOf" srcId="{EAFE47D0-585A-4B7E-8A04-8C152A2113A4}" destId="{22D57FA6-FA2E-4E94-9790-C683790215F4}" srcOrd="21" destOrd="0" presId="urn:microsoft.com/office/officeart/2005/8/layout/vList6"/>
    <dgm:cxn modelId="{01E7D50B-EADD-475D-993C-D600A1B0025D}" type="presParOf" srcId="{EAFE47D0-585A-4B7E-8A04-8C152A2113A4}" destId="{A7FAB736-D8C2-4200-BCD4-E1C0C5684BD8}" srcOrd="22" destOrd="0" presId="urn:microsoft.com/office/officeart/2005/8/layout/vList6"/>
    <dgm:cxn modelId="{7A3DBF89-7FE1-4842-B45C-068D3B74A09F}" type="presParOf" srcId="{A7FAB736-D8C2-4200-BCD4-E1C0C5684BD8}" destId="{16FFDC53-5216-4180-B8FD-C3A25B56FB37}" srcOrd="0" destOrd="0" presId="urn:microsoft.com/office/officeart/2005/8/layout/vList6"/>
    <dgm:cxn modelId="{20A44421-4616-4B3A-89F5-75F5FA530482}" type="presParOf" srcId="{A7FAB736-D8C2-4200-BCD4-E1C0C5684BD8}" destId="{5A05CF8B-BEDA-4A28-84D7-40BF414744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764B49-F0F0-4FEF-8563-03ED36CDAAA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3308B3-73A2-4991-A9E2-AEF6ED2A4B8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Workforce Administration Solution transforms organizational workflows, improves data security, and boosts productivity.</a:t>
          </a:r>
        </a:p>
      </dgm:t>
    </dgm:pt>
    <dgm:pt modelId="{0CADC516-F9C5-4FA6-9FA9-3258A78DE1D3}" type="parTrans" cxnId="{2150EF80-8636-4E6E-944D-6BCF1C5BF88F}">
      <dgm:prSet/>
      <dgm:spPr/>
      <dgm:t>
        <a:bodyPr/>
        <a:lstStyle/>
        <a:p>
          <a:endParaRPr lang="en-US"/>
        </a:p>
      </dgm:t>
    </dgm:pt>
    <dgm:pt modelId="{CF6DF123-E923-457C-BB57-BCAFD4F98181}" type="sibTrans" cxnId="{2150EF80-8636-4E6E-944D-6BCF1C5BF88F}">
      <dgm:prSet/>
      <dgm:spPr/>
      <dgm:t>
        <a:bodyPr/>
        <a:lstStyle/>
        <a:p>
          <a:endParaRPr lang="en-US"/>
        </a:p>
      </dgm:t>
    </dgm:pt>
    <dgm:pt modelId="{29257B82-05A4-4C47-B65E-0CFAEA9C1320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 scalable and robust platform that aligns with modern organizational needs.</a:t>
          </a:r>
        </a:p>
      </dgm:t>
    </dgm:pt>
    <dgm:pt modelId="{3CA40B85-1F8A-4E56-9185-A42B236B1731}" type="parTrans" cxnId="{83D61EF7-753F-4AEE-8A1F-AFE5BDBCDC4D}">
      <dgm:prSet/>
      <dgm:spPr/>
      <dgm:t>
        <a:bodyPr/>
        <a:lstStyle/>
        <a:p>
          <a:endParaRPr lang="en-US"/>
        </a:p>
      </dgm:t>
    </dgm:pt>
    <dgm:pt modelId="{BE7F190D-7AFC-4243-AE1E-75B71912129A}" type="sibTrans" cxnId="{83D61EF7-753F-4AEE-8A1F-AFE5BDBCDC4D}">
      <dgm:prSet/>
      <dgm:spPr/>
      <dgm:t>
        <a:bodyPr/>
        <a:lstStyle/>
        <a:p>
          <a:endParaRPr lang="en-US"/>
        </a:p>
      </dgm:t>
    </dgm:pt>
    <dgm:pt modelId="{63386E05-9666-4510-927A-68B208D12970}" type="pres">
      <dgm:prSet presAssocID="{BB764B49-F0F0-4FEF-8563-03ED36CDAA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B55F30-1F38-4F24-811B-09B4151B4B35}" type="pres">
      <dgm:prSet presAssocID="{573308B3-73A2-4991-A9E2-AEF6ED2A4B8B}" presName="hierRoot1" presStyleCnt="0"/>
      <dgm:spPr/>
    </dgm:pt>
    <dgm:pt modelId="{6B6BA56B-9B28-4537-9D29-843F022A862F}" type="pres">
      <dgm:prSet presAssocID="{573308B3-73A2-4991-A9E2-AEF6ED2A4B8B}" presName="composite" presStyleCnt="0"/>
      <dgm:spPr/>
    </dgm:pt>
    <dgm:pt modelId="{5633E664-FE46-43DD-B446-1493E08E6E99}" type="pres">
      <dgm:prSet presAssocID="{573308B3-73A2-4991-A9E2-AEF6ED2A4B8B}" presName="background" presStyleLbl="node0" presStyleIdx="0" presStyleCnt="2"/>
      <dgm:spPr/>
    </dgm:pt>
    <dgm:pt modelId="{52B9AFE6-7277-4B62-A64E-F875D3825B0A}" type="pres">
      <dgm:prSet presAssocID="{573308B3-73A2-4991-A9E2-AEF6ED2A4B8B}" presName="text" presStyleLbl="fgAcc0" presStyleIdx="0" presStyleCnt="2">
        <dgm:presLayoutVars>
          <dgm:chPref val="3"/>
        </dgm:presLayoutVars>
      </dgm:prSet>
      <dgm:spPr/>
    </dgm:pt>
    <dgm:pt modelId="{776BBEBC-5176-41D9-91EF-12B51B54B83C}" type="pres">
      <dgm:prSet presAssocID="{573308B3-73A2-4991-A9E2-AEF6ED2A4B8B}" presName="hierChild2" presStyleCnt="0"/>
      <dgm:spPr/>
    </dgm:pt>
    <dgm:pt modelId="{347D54BE-5786-427C-A682-950AE23BB860}" type="pres">
      <dgm:prSet presAssocID="{29257B82-05A4-4C47-B65E-0CFAEA9C1320}" presName="hierRoot1" presStyleCnt="0"/>
      <dgm:spPr/>
    </dgm:pt>
    <dgm:pt modelId="{6BCC717C-1C7E-4748-A2C2-829F1901778C}" type="pres">
      <dgm:prSet presAssocID="{29257B82-05A4-4C47-B65E-0CFAEA9C1320}" presName="composite" presStyleCnt="0"/>
      <dgm:spPr/>
    </dgm:pt>
    <dgm:pt modelId="{6D8B969E-E89F-4980-A5B2-E7811C243FE0}" type="pres">
      <dgm:prSet presAssocID="{29257B82-05A4-4C47-B65E-0CFAEA9C1320}" presName="background" presStyleLbl="node0" presStyleIdx="1" presStyleCnt="2"/>
      <dgm:spPr/>
    </dgm:pt>
    <dgm:pt modelId="{311075D3-8B97-4F1F-A696-6A961AEA7E7C}" type="pres">
      <dgm:prSet presAssocID="{29257B82-05A4-4C47-B65E-0CFAEA9C1320}" presName="text" presStyleLbl="fgAcc0" presStyleIdx="1" presStyleCnt="2">
        <dgm:presLayoutVars>
          <dgm:chPref val="3"/>
        </dgm:presLayoutVars>
      </dgm:prSet>
      <dgm:spPr/>
    </dgm:pt>
    <dgm:pt modelId="{C223852A-5A22-4CFC-BA05-A0BF9D5ADC75}" type="pres">
      <dgm:prSet presAssocID="{29257B82-05A4-4C47-B65E-0CFAEA9C1320}" presName="hierChild2" presStyleCnt="0"/>
      <dgm:spPr/>
    </dgm:pt>
  </dgm:ptLst>
  <dgm:cxnLst>
    <dgm:cxn modelId="{9DF01234-8F42-4CF2-9E6C-E2216255FC1B}" type="presOf" srcId="{BB764B49-F0F0-4FEF-8563-03ED36CDAAA9}" destId="{63386E05-9666-4510-927A-68B208D12970}" srcOrd="0" destOrd="0" presId="urn:microsoft.com/office/officeart/2005/8/layout/hierarchy1"/>
    <dgm:cxn modelId="{2150EF80-8636-4E6E-944D-6BCF1C5BF88F}" srcId="{BB764B49-F0F0-4FEF-8563-03ED36CDAAA9}" destId="{573308B3-73A2-4991-A9E2-AEF6ED2A4B8B}" srcOrd="0" destOrd="0" parTransId="{0CADC516-F9C5-4FA6-9FA9-3258A78DE1D3}" sibTransId="{CF6DF123-E923-457C-BB57-BCAFD4F98181}"/>
    <dgm:cxn modelId="{B4B058F0-D4B0-4527-A414-8D092C478FDA}" type="presOf" srcId="{29257B82-05A4-4C47-B65E-0CFAEA9C1320}" destId="{311075D3-8B97-4F1F-A696-6A961AEA7E7C}" srcOrd="0" destOrd="0" presId="urn:microsoft.com/office/officeart/2005/8/layout/hierarchy1"/>
    <dgm:cxn modelId="{ED60B3F2-C04F-4529-A834-E90DC47FCDC5}" type="presOf" srcId="{573308B3-73A2-4991-A9E2-AEF6ED2A4B8B}" destId="{52B9AFE6-7277-4B62-A64E-F875D3825B0A}" srcOrd="0" destOrd="0" presId="urn:microsoft.com/office/officeart/2005/8/layout/hierarchy1"/>
    <dgm:cxn modelId="{83D61EF7-753F-4AEE-8A1F-AFE5BDBCDC4D}" srcId="{BB764B49-F0F0-4FEF-8563-03ED36CDAAA9}" destId="{29257B82-05A4-4C47-B65E-0CFAEA9C1320}" srcOrd="1" destOrd="0" parTransId="{3CA40B85-1F8A-4E56-9185-A42B236B1731}" sibTransId="{BE7F190D-7AFC-4243-AE1E-75B71912129A}"/>
    <dgm:cxn modelId="{24373268-9EDB-454F-81B0-80D82B3D1C95}" type="presParOf" srcId="{63386E05-9666-4510-927A-68B208D12970}" destId="{8AB55F30-1F38-4F24-811B-09B4151B4B35}" srcOrd="0" destOrd="0" presId="urn:microsoft.com/office/officeart/2005/8/layout/hierarchy1"/>
    <dgm:cxn modelId="{25A836E6-C523-4A05-8C85-6CA18735D669}" type="presParOf" srcId="{8AB55F30-1F38-4F24-811B-09B4151B4B35}" destId="{6B6BA56B-9B28-4537-9D29-843F022A862F}" srcOrd="0" destOrd="0" presId="urn:microsoft.com/office/officeart/2005/8/layout/hierarchy1"/>
    <dgm:cxn modelId="{61DE7828-ED20-41E7-A12E-5C10F22D2BB1}" type="presParOf" srcId="{6B6BA56B-9B28-4537-9D29-843F022A862F}" destId="{5633E664-FE46-43DD-B446-1493E08E6E99}" srcOrd="0" destOrd="0" presId="urn:microsoft.com/office/officeart/2005/8/layout/hierarchy1"/>
    <dgm:cxn modelId="{AEBB3614-7A4B-4B8D-BEC6-D201E19183FB}" type="presParOf" srcId="{6B6BA56B-9B28-4537-9D29-843F022A862F}" destId="{52B9AFE6-7277-4B62-A64E-F875D3825B0A}" srcOrd="1" destOrd="0" presId="urn:microsoft.com/office/officeart/2005/8/layout/hierarchy1"/>
    <dgm:cxn modelId="{9E24B4A7-D65D-4AB0-A98A-75130ABDF851}" type="presParOf" srcId="{8AB55F30-1F38-4F24-811B-09B4151B4B35}" destId="{776BBEBC-5176-41D9-91EF-12B51B54B83C}" srcOrd="1" destOrd="0" presId="urn:microsoft.com/office/officeart/2005/8/layout/hierarchy1"/>
    <dgm:cxn modelId="{E337F8D3-D498-4064-A3F8-1159736630A3}" type="presParOf" srcId="{63386E05-9666-4510-927A-68B208D12970}" destId="{347D54BE-5786-427C-A682-950AE23BB860}" srcOrd="1" destOrd="0" presId="urn:microsoft.com/office/officeart/2005/8/layout/hierarchy1"/>
    <dgm:cxn modelId="{C2A5A4B6-8FFB-4E10-BDE4-86A35BB15012}" type="presParOf" srcId="{347D54BE-5786-427C-A682-950AE23BB860}" destId="{6BCC717C-1C7E-4748-A2C2-829F1901778C}" srcOrd="0" destOrd="0" presId="urn:microsoft.com/office/officeart/2005/8/layout/hierarchy1"/>
    <dgm:cxn modelId="{7352B3BF-6911-45D3-A6C7-DD4AB437896E}" type="presParOf" srcId="{6BCC717C-1C7E-4748-A2C2-829F1901778C}" destId="{6D8B969E-E89F-4980-A5B2-E7811C243FE0}" srcOrd="0" destOrd="0" presId="urn:microsoft.com/office/officeart/2005/8/layout/hierarchy1"/>
    <dgm:cxn modelId="{B79A1F53-3E85-47EA-A815-6DD7EA33A2DB}" type="presParOf" srcId="{6BCC717C-1C7E-4748-A2C2-829F1901778C}" destId="{311075D3-8B97-4F1F-A696-6A961AEA7E7C}" srcOrd="1" destOrd="0" presId="urn:microsoft.com/office/officeart/2005/8/layout/hierarchy1"/>
    <dgm:cxn modelId="{5A674001-2990-45BA-8A1D-6386ED89AE8A}" type="presParOf" srcId="{347D54BE-5786-427C-A682-950AE23BB860}" destId="{C223852A-5A22-4CFC-BA05-A0BF9D5ADC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C4685-699D-4B0C-A6D9-1E0B0E2799AF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E9AE07-A708-4FBA-A35C-4F2E6136760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What is Workforce Administration Solution?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278B60-60BA-4F8C-AA79-94BE15780B4A}" type="parTrans" cxnId="{E9BC9AED-A4D0-4A94-9F88-877E6DCD859D}">
      <dgm:prSet/>
      <dgm:spPr/>
      <dgm:t>
        <a:bodyPr/>
        <a:lstStyle/>
        <a:p>
          <a:endParaRPr lang="en-US"/>
        </a:p>
      </dgm:t>
    </dgm:pt>
    <dgm:pt modelId="{2EF3BEF3-7991-4013-88D9-3F0B2B05F5F2}" type="sibTrans" cxnId="{E9BC9AED-A4D0-4A94-9F88-877E6DCD859D}">
      <dgm:prSet/>
      <dgm:spPr/>
      <dgm:t>
        <a:bodyPr/>
        <a:lstStyle/>
        <a:p>
          <a:endParaRPr lang="en-US"/>
        </a:p>
      </dgm:t>
    </dgm:pt>
    <dgm:pt modelId="{6CDDF2B1-15B0-4F23-A2D3-63270CBD495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comprehensive platform designed to manage employees, projects, and organizational assets effectively.</a:t>
          </a:r>
        </a:p>
      </dgm:t>
    </dgm:pt>
    <dgm:pt modelId="{3EDCF1ED-B385-40EE-9868-23B250EE1E8E}" type="parTrans" cxnId="{2F3015AF-5B51-4F9F-9B93-4DC6A240D113}">
      <dgm:prSet/>
      <dgm:spPr/>
      <dgm:t>
        <a:bodyPr/>
        <a:lstStyle/>
        <a:p>
          <a:endParaRPr lang="en-US"/>
        </a:p>
      </dgm:t>
    </dgm:pt>
    <dgm:pt modelId="{904717FD-1696-474B-9CFD-AB38F4E8FA4C}" type="sibTrans" cxnId="{2F3015AF-5B51-4F9F-9B93-4DC6A240D113}">
      <dgm:prSet/>
      <dgm:spPr/>
      <dgm:t>
        <a:bodyPr/>
        <a:lstStyle/>
        <a:p>
          <a:endParaRPr lang="en-US"/>
        </a:p>
      </dgm:t>
    </dgm:pt>
    <dgm:pt modelId="{430B99F8-3F06-4EFB-93DE-32E1D0DEBC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 to leverage cloud capabilities and ensure secure, scalable, and efficient operations.</a:t>
          </a:r>
        </a:p>
      </dgm:t>
    </dgm:pt>
    <dgm:pt modelId="{69B3A1B6-4119-46A1-AA8C-56F9D73EADC9}" type="parTrans" cxnId="{4AEAFB88-9A5F-4782-B46F-BE1D77C8C5ED}">
      <dgm:prSet/>
      <dgm:spPr/>
      <dgm:t>
        <a:bodyPr/>
        <a:lstStyle/>
        <a:p>
          <a:endParaRPr lang="en-US"/>
        </a:p>
      </dgm:t>
    </dgm:pt>
    <dgm:pt modelId="{9D1858B6-DDC8-4597-8114-369928C4A6AA}" type="sibTrans" cxnId="{4AEAFB88-9A5F-4782-B46F-BE1D77C8C5ED}">
      <dgm:prSet/>
      <dgm:spPr/>
      <dgm:t>
        <a:bodyPr/>
        <a:lstStyle/>
        <a:p>
          <a:endParaRPr lang="en-US"/>
        </a:p>
      </dgm:t>
    </dgm:pt>
    <dgm:pt modelId="{5BF48BD5-CEB6-43F4-B872-8980F3113934}" type="pres">
      <dgm:prSet presAssocID="{C81C4685-699D-4B0C-A6D9-1E0B0E2799AF}" presName="linear" presStyleCnt="0">
        <dgm:presLayoutVars>
          <dgm:animLvl val="lvl"/>
          <dgm:resizeHandles val="exact"/>
        </dgm:presLayoutVars>
      </dgm:prSet>
      <dgm:spPr/>
    </dgm:pt>
    <dgm:pt modelId="{1F1628E5-D31C-4EEE-AB4C-2EFFE149BE60}" type="pres">
      <dgm:prSet presAssocID="{31E9AE07-A708-4FBA-A35C-4F2E61367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857CCD-C4B1-4A5D-BC68-B5EFEF960832}" type="pres">
      <dgm:prSet presAssocID="{2EF3BEF3-7991-4013-88D9-3F0B2B05F5F2}" presName="spacer" presStyleCnt="0"/>
      <dgm:spPr/>
    </dgm:pt>
    <dgm:pt modelId="{5F1E141C-5157-4CE9-8AFE-DBC33DA78D77}" type="pres">
      <dgm:prSet presAssocID="{6CDDF2B1-15B0-4F23-A2D3-63270CBD49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9A596-175A-459C-A4E2-AF07285FF7C4}" type="pres">
      <dgm:prSet presAssocID="{904717FD-1696-474B-9CFD-AB38F4E8FA4C}" presName="spacer" presStyleCnt="0"/>
      <dgm:spPr/>
    </dgm:pt>
    <dgm:pt modelId="{69DEC3C9-DF72-45F9-ACD0-3DC3DC6B87E2}" type="pres">
      <dgm:prSet presAssocID="{430B99F8-3F06-4EFB-93DE-32E1D0DEBC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CB0E41-8B86-4967-8BD9-D96C83FE2E00}" type="presOf" srcId="{31E9AE07-A708-4FBA-A35C-4F2E61367604}" destId="{1F1628E5-D31C-4EEE-AB4C-2EFFE149BE60}" srcOrd="0" destOrd="0" presId="urn:microsoft.com/office/officeart/2005/8/layout/vList2"/>
    <dgm:cxn modelId="{E733E666-6B6C-461A-9BE5-6ECF3492938E}" type="presOf" srcId="{6CDDF2B1-15B0-4F23-A2D3-63270CBD495C}" destId="{5F1E141C-5157-4CE9-8AFE-DBC33DA78D77}" srcOrd="0" destOrd="0" presId="urn:microsoft.com/office/officeart/2005/8/layout/vList2"/>
    <dgm:cxn modelId="{4AEAFB88-9A5F-4782-B46F-BE1D77C8C5ED}" srcId="{C81C4685-699D-4B0C-A6D9-1E0B0E2799AF}" destId="{430B99F8-3F06-4EFB-93DE-32E1D0DEBC87}" srcOrd="2" destOrd="0" parTransId="{69B3A1B6-4119-46A1-AA8C-56F9D73EADC9}" sibTransId="{9D1858B6-DDC8-4597-8114-369928C4A6AA}"/>
    <dgm:cxn modelId="{B4B2B891-22BA-46FB-9CE6-5922E1D070D6}" type="presOf" srcId="{430B99F8-3F06-4EFB-93DE-32E1D0DEBC87}" destId="{69DEC3C9-DF72-45F9-ACD0-3DC3DC6B87E2}" srcOrd="0" destOrd="0" presId="urn:microsoft.com/office/officeart/2005/8/layout/vList2"/>
    <dgm:cxn modelId="{2F3015AF-5B51-4F9F-9B93-4DC6A240D113}" srcId="{C81C4685-699D-4B0C-A6D9-1E0B0E2799AF}" destId="{6CDDF2B1-15B0-4F23-A2D3-63270CBD495C}" srcOrd="1" destOrd="0" parTransId="{3EDCF1ED-B385-40EE-9868-23B250EE1E8E}" sibTransId="{904717FD-1696-474B-9CFD-AB38F4E8FA4C}"/>
    <dgm:cxn modelId="{927D99E3-3C0D-4738-83F0-96614903E864}" type="presOf" srcId="{C81C4685-699D-4B0C-A6D9-1E0B0E2799AF}" destId="{5BF48BD5-CEB6-43F4-B872-8980F3113934}" srcOrd="0" destOrd="0" presId="urn:microsoft.com/office/officeart/2005/8/layout/vList2"/>
    <dgm:cxn modelId="{E9BC9AED-A4D0-4A94-9F88-877E6DCD859D}" srcId="{C81C4685-699D-4B0C-A6D9-1E0B0E2799AF}" destId="{31E9AE07-A708-4FBA-A35C-4F2E61367604}" srcOrd="0" destOrd="0" parTransId="{B8278B60-60BA-4F8C-AA79-94BE15780B4A}" sibTransId="{2EF3BEF3-7991-4013-88D9-3F0B2B05F5F2}"/>
    <dgm:cxn modelId="{A0D6A799-16BF-4657-9CBF-64745887B5D5}" type="presParOf" srcId="{5BF48BD5-CEB6-43F4-B872-8980F3113934}" destId="{1F1628E5-D31C-4EEE-AB4C-2EFFE149BE60}" srcOrd="0" destOrd="0" presId="urn:microsoft.com/office/officeart/2005/8/layout/vList2"/>
    <dgm:cxn modelId="{FDFF71B5-017D-4BAB-957D-9E3EFD7C9FE0}" type="presParOf" srcId="{5BF48BD5-CEB6-43F4-B872-8980F3113934}" destId="{60857CCD-C4B1-4A5D-BC68-B5EFEF960832}" srcOrd="1" destOrd="0" presId="urn:microsoft.com/office/officeart/2005/8/layout/vList2"/>
    <dgm:cxn modelId="{9C0057DF-AD08-465D-95ED-CE6E08BC2F09}" type="presParOf" srcId="{5BF48BD5-CEB6-43F4-B872-8980F3113934}" destId="{5F1E141C-5157-4CE9-8AFE-DBC33DA78D77}" srcOrd="2" destOrd="0" presId="urn:microsoft.com/office/officeart/2005/8/layout/vList2"/>
    <dgm:cxn modelId="{8707B2FB-EF7B-43CC-81DB-A961BC22B03D}" type="presParOf" srcId="{5BF48BD5-CEB6-43F4-B872-8980F3113934}" destId="{ACA9A596-175A-459C-A4E2-AF07285FF7C4}" srcOrd="3" destOrd="0" presId="urn:microsoft.com/office/officeart/2005/8/layout/vList2"/>
    <dgm:cxn modelId="{ADBC8A9E-253C-4345-9526-87994102997E}" type="presParOf" srcId="{5BF48BD5-CEB6-43F4-B872-8980F3113934}" destId="{69DEC3C9-DF72-45F9-ACD0-3DC3DC6B87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DA0F84-D181-4293-870C-9C4B23D3474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DDB6CD-6042-4DF1-A092-02788B0A6F3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Centralize data management for employees, projects, and assets.</a:t>
          </a:r>
        </a:p>
      </dgm:t>
    </dgm:pt>
    <dgm:pt modelId="{80058C62-C2B3-490A-B6CA-7EA16978029C}" type="parTrans" cxnId="{2D18B18A-F58D-428E-B715-F3B05F135871}">
      <dgm:prSet/>
      <dgm:spPr/>
      <dgm:t>
        <a:bodyPr/>
        <a:lstStyle/>
        <a:p>
          <a:endParaRPr lang="en-US"/>
        </a:p>
      </dgm:t>
    </dgm:pt>
    <dgm:pt modelId="{F326EE7C-E4BD-4A49-BA03-6800529CAA4E}" type="sibTrans" cxnId="{2D18B18A-F58D-428E-B715-F3B05F135871}">
      <dgm:prSet phldrT="1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461685E0-C1D4-407D-8DAA-A4AC6E01A7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 repetitive administrative tasks.</a:t>
          </a:r>
        </a:p>
      </dgm:t>
    </dgm:pt>
    <dgm:pt modelId="{80DB1CAB-43DC-4BEC-9285-38A4ED5FE8E2}" type="parTrans" cxnId="{8E13E7F9-2A57-4D8B-BF48-5CF71735513C}">
      <dgm:prSet/>
      <dgm:spPr/>
      <dgm:t>
        <a:bodyPr/>
        <a:lstStyle/>
        <a:p>
          <a:endParaRPr lang="en-US"/>
        </a:p>
      </dgm:t>
    </dgm:pt>
    <dgm:pt modelId="{B2E79B67-A23A-43FF-B3F6-F71EE4076BAE}" type="sibTrans" cxnId="{8E13E7F9-2A57-4D8B-BF48-5CF71735513C}">
      <dgm:prSet phldrT="2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B0F7B421-46FE-45A0-A759-31FA839325B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Enhance data security and ensure compliance.</a:t>
          </a:r>
        </a:p>
      </dgm:t>
    </dgm:pt>
    <dgm:pt modelId="{6E6779BD-85A0-4FD2-AB31-A0E0FEE9481C}" type="parTrans" cxnId="{97D6D464-E6A1-41DE-AAC7-FDFC1D6CA6A9}">
      <dgm:prSet/>
      <dgm:spPr/>
      <dgm:t>
        <a:bodyPr/>
        <a:lstStyle/>
        <a:p>
          <a:endParaRPr lang="en-US"/>
        </a:p>
      </dgm:t>
    </dgm:pt>
    <dgm:pt modelId="{1CB04251-B97F-48EC-8B7C-DF8908BAB5B5}" type="sibTrans" cxnId="{97D6D464-E6A1-41DE-AAC7-FDFC1D6CA6A9}">
      <dgm:prSet phldrT="3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0E7F2B6E-7883-4611-B523-E4A39332208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Improve productivity and resource allocation.</a:t>
          </a:r>
        </a:p>
      </dgm:t>
    </dgm:pt>
    <dgm:pt modelId="{08C633E0-EAE5-4B80-892F-42D590B36E74}" type="parTrans" cxnId="{48D3C191-51A9-4E3F-990F-13FD2A62778D}">
      <dgm:prSet/>
      <dgm:spPr/>
      <dgm:t>
        <a:bodyPr/>
        <a:lstStyle/>
        <a:p>
          <a:endParaRPr lang="en-US"/>
        </a:p>
      </dgm:t>
    </dgm:pt>
    <dgm:pt modelId="{54E5AF85-6A50-420F-9492-C52E7D8C6AB6}" type="sibTrans" cxnId="{48D3C191-51A9-4E3F-990F-13FD2A62778D}">
      <dgm:prSet phldrT="4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51493B54-DD0A-4E28-8607-9E093FFC313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Facilitate collaboration and streamline workflows.</a:t>
          </a:r>
        </a:p>
      </dgm:t>
    </dgm:pt>
    <dgm:pt modelId="{7E647FEC-65BD-4647-9C90-A1FE1B745900}" type="parTrans" cxnId="{FA199909-0598-40A6-BD90-2452C080B4C3}">
      <dgm:prSet/>
      <dgm:spPr/>
      <dgm:t>
        <a:bodyPr/>
        <a:lstStyle/>
        <a:p>
          <a:endParaRPr lang="en-US"/>
        </a:p>
      </dgm:t>
    </dgm:pt>
    <dgm:pt modelId="{87D9ABCF-05F5-4E2F-BD5C-50F9A67B0B64}" type="sibTrans" cxnId="{FA199909-0598-40A6-BD90-2452C080B4C3}">
      <dgm:prSet phldrT="5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F0269C63-BE30-439F-B8E9-B023E7F8DC3C}" type="pres">
      <dgm:prSet presAssocID="{52DA0F84-D181-4293-870C-9C4B23D34749}" presName="Name0" presStyleCnt="0">
        <dgm:presLayoutVars>
          <dgm:animLvl val="lvl"/>
          <dgm:resizeHandles val="exact"/>
        </dgm:presLayoutVars>
      </dgm:prSet>
      <dgm:spPr/>
    </dgm:pt>
    <dgm:pt modelId="{26BD92F6-DE4D-4367-AF17-759091273F9D}" type="pres">
      <dgm:prSet presAssocID="{4BDDB6CD-6042-4DF1-A092-02788B0A6F37}" presName="compositeNode" presStyleCnt="0">
        <dgm:presLayoutVars>
          <dgm:bulletEnabled val="1"/>
        </dgm:presLayoutVars>
      </dgm:prSet>
      <dgm:spPr/>
    </dgm:pt>
    <dgm:pt modelId="{48FCC8EA-03E9-43DF-AA1B-4B9266989936}" type="pres">
      <dgm:prSet presAssocID="{4BDDB6CD-6042-4DF1-A092-02788B0A6F37}" presName="bgRect" presStyleLbl="bgAccFollowNode1" presStyleIdx="0" presStyleCnt="5"/>
      <dgm:spPr/>
    </dgm:pt>
    <dgm:pt modelId="{989121BA-E9A2-40AA-A2F2-222F27B4F901}" type="pres">
      <dgm:prSet presAssocID="{F326EE7C-E4BD-4A49-BA03-6800529CAA4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BE0C465-2F7B-4381-ABD6-A35B0EDF191E}" type="pres">
      <dgm:prSet presAssocID="{4BDDB6CD-6042-4DF1-A092-02788B0A6F37}" presName="bottomLine" presStyleLbl="alignNode1" presStyleIdx="1" presStyleCnt="10">
        <dgm:presLayoutVars/>
      </dgm:prSet>
      <dgm:spPr/>
    </dgm:pt>
    <dgm:pt modelId="{63632FE7-5304-4215-B8E0-25375BDBCFB0}" type="pres">
      <dgm:prSet presAssocID="{4BDDB6CD-6042-4DF1-A092-02788B0A6F37}" presName="nodeText" presStyleLbl="bgAccFollowNode1" presStyleIdx="0" presStyleCnt="5">
        <dgm:presLayoutVars>
          <dgm:bulletEnabled val="1"/>
        </dgm:presLayoutVars>
      </dgm:prSet>
      <dgm:spPr/>
    </dgm:pt>
    <dgm:pt modelId="{8A17BF55-3312-438C-8945-66FDACC0035F}" type="pres">
      <dgm:prSet presAssocID="{F326EE7C-E4BD-4A49-BA03-6800529CAA4E}" presName="sibTrans" presStyleCnt="0"/>
      <dgm:spPr/>
    </dgm:pt>
    <dgm:pt modelId="{E77112FF-B67D-40CA-8C41-D28228A9FA61}" type="pres">
      <dgm:prSet presAssocID="{461685E0-C1D4-407D-8DAA-A4AC6E01A769}" presName="compositeNode" presStyleCnt="0">
        <dgm:presLayoutVars>
          <dgm:bulletEnabled val="1"/>
        </dgm:presLayoutVars>
      </dgm:prSet>
      <dgm:spPr/>
    </dgm:pt>
    <dgm:pt modelId="{786D2F4B-DF51-4EFD-B0A7-254CB0AE7805}" type="pres">
      <dgm:prSet presAssocID="{461685E0-C1D4-407D-8DAA-A4AC6E01A769}" presName="bgRect" presStyleLbl="bgAccFollowNode1" presStyleIdx="1" presStyleCnt="5"/>
      <dgm:spPr/>
    </dgm:pt>
    <dgm:pt modelId="{F04D6512-C849-4C2B-BF26-410D965736C2}" type="pres">
      <dgm:prSet presAssocID="{B2E79B67-A23A-43FF-B3F6-F71EE4076BA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B5862F2-7EFA-4650-8B60-8B45609D7B7A}" type="pres">
      <dgm:prSet presAssocID="{461685E0-C1D4-407D-8DAA-A4AC6E01A769}" presName="bottomLine" presStyleLbl="alignNode1" presStyleIdx="3" presStyleCnt="10">
        <dgm:presLayoutVars/>
      </dgm:prSet>
      <dgm:spPr/>
    </dgm:pt>
    <dgm:pt modelId="{8285D2AB-9C7E-4290-B52B-1D057B5C62EF}" type="pres">
      <dgm:prSet presAssocID="{461685E0-C1D4-407D-8DAA-A4AC6E01A769}" presName="nodeText" presStyleLbl="bgAccFollowNode1" presStyleIdx="1" presStyleCnt="5">
        <dgm:presLayoutVars>
          <dgm:bulletEnabled val="1"/>
        </dgm:presLayoutVars>
      </dgm:prSet>
      <dgm:spPr/>
    </dgm:pt>
    <dgm:pt modelId="{51E69717-DC36-4C73-A752-1F2A0B7307B7}" type="pres">
      <dgm:prSet presAssocID="{B2E79B67-A23A-43FF-B3F6-F71EE4076BAE}" presName="sibTrans" presStyleCnt="0"/>
      <dgm:spPr/>
    </dgm:pt>
    <dgm:pt modelId="{2F069454-81B3-4847-9732-0041573364BB}" type="pres">
      <dgm:prSet presAssocID="{B0F7B421-46FE-45A0-A759-31FA839325B6}" presName="compositeNode" presStyleCnt="0">
        <dgm:presLayoutVars>
          <dgm:bulletEnabled val="1"/>
        </dgm:presLayoutVars>
      </dgm:prSet>
      <dgm:spPr/>
    </dgm:pt>
    <dgm:pt modelId="{F6408987-783F-4840-A369-C43E79FDEC12}" type="pres">
      <dgm:prSet presAssocID="{B0F7B421-46FE-45A0-A759-31FA839325B6}" presName="bgRect" presStyleLbl="bgAccFollowNode1" presStyleIdx="2" presStyleCnt="5"/>
      <dgm:spPr/>
    </dgm:pt>
    <dgm:pt modelId="{6C53105D-6A2E-4171-925E-2F58276218FB}" type="pres">
      <dgm:prSet presAssocID="{1CB04251-B97F-48EC-8B7C-DF8908BAB5B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5328B12-F854-4236-9661-583BB67EAC69}" type="pres">
      <dgm:prSet presAssocID="{B0F7B421-46FE-45A0-A759-31FA839325B6}" presName="bottomLine" presStyleLbl="alignNode1" presStyleIdx="5" presStyleCnt="10">
        <dgm:presLayoutVars/>
      </dgm:prSet>
      <dgm:spPr/>
    </dgm:pt>
    <dgm:pt modelId="{28CBF5EB-24B2-4DFD-84A9-79A4C0268067}" type="pres">
      <dgm:prSet presAssocID="{B0F7B421-46FE-45A0-A759-31FA839325B6}" presName="nodeText" presStyleLbl="bgAccFollowNode1" presStyleIdx="2" presStyleCnt="5">
        <dgm:presLayoutVars>
          <dgm:bulletEnabled val="1"/>
        </dgm:presLayoutVars>
      </dgm:prSet>
      <dgm:spPr/>
    </dgm:pt>
    <dgm:pt modelId="{9F37E6E0-AD8B-4CA5-9E3E-39E4ECE4DC26}" type="pres">
      <dgm:prSet presAssocID="{1CB04251-B97F-48EC-8B7C-DF8908BAB5B5}" presName="sibTrans" presStyleCnt="0"/>
      <dgm:spPr/>
    </dgm:pt>
    <dgm:pt modelId="{6675D22B-C7C3-423D-99A5-B7B4B6AD8A42}" type="pres">
      <dgm:prSet presAssocID="{0E7F2B6E-7883-4611-B523-E4A39332208F}" presName="compositeNode" presStyleCnt="0">
        <dgm:presLayoutVars>
          <dgm:bulletEnabled val="1"/>
        </dgm:presLayoutVars>
      </dgm:prSet>
      <dgm:spPr/>
    </dgm:pt>
    <dgm:pt modelId="{B7BE8E58-FA48-4AEA-9F08-730D1E5C012D}" type="pres">
      <dgm:prSet presAssocID="{0E7F2B6E-7883-4611-B523-E4A39332208F}" presName="bgRect" presStyleLbl="bgAccFollowNode1" presStyleIdx="3" presStyleCnt="5"/>
      <dgm:spPr/>
    </dgm:pt>
    <dgm:pt modelId="{4BA4250D-1977-404C-AB64-36573B11BB22}" type="pres">
      <dgm:prSet presAssocID="{54E5AF85-6A50-420F-9492-C52E7D8C6AB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B97F10A-460A-4F1C-971C-41E87D12B687}" type="pres">
      <dgm:prSet presAssocID="{0E7F2B6E-7883-4611-B523-E4A39332208F}" presName="bottomLine" presStyleLbl="alignNode1" presStyleIdx="7" presStyleCnt="10">
        <dgm:presLayoutVars/>
      </dgm:prSet>
      <dgm:spPr/>
    </dgm:pt>
    <dgm:pt modelId="{A3ADC41E-464C-43AC-8E33-39D145793225}" type="pres">
      <dgm:prSet presAssocID="{0E7F2B6E-7883-4611-B523-E4A39332208F}" presName="nodeText" presStyleLbl="bgAccFollowNode1" presStyleIdx="3" presStyleCnt="5">
        <dgm:presLayoutVars>
          <dgm:bulletEnabled val="1"/>
        </dgm:presLayoutVars>
      </dgm:prSet>
      <dgm:spPr/>
    </dgm:pt>
    <dgm:pt modelId="{6CD29335-BE8E-44DF-8400-AAA44FBBB19A}" type="pres">
      <dgm:prSet presAssocID="{54E5AF85-6A50-420F-9492-C52E7D8C6AB6}" presName="sibTrans" presStyleCnt="0"/>
      <dgm:spPr/>
    </dgm:pt>
    <dgm:pt modelId="{12E5DDC5-B808-4294-B2BC-D3F11F960D2A}" type="pres">
      <dgm:prSet presAssocID="{51493B54-DD0A-4E28-8607-9E093FFC3132}" presName="compositeNode" presStyleCnt="0">
        <dgm:presLayoutVars>
          <dgm:bulletEnabled val="1"/>
        </dgm:presLayoutVars>
      </dgm:prSet>
      <dgm:spPr/>
    </dgm:pt>
    <dgm:pt modelId="{BA6C53F7-874A-4E72-9581-AC8D1A7A97DF}" type="pres">
      <dgm:prSet presAssocID="{51493B54-DD0A-4E28-8607-9E093FFC3132}" presName="bgRect" presStyleLbl="bgAccFollowNode1" presStyleIdx="4" presStyleCnt="5"/>
      <dgm:spPr/>
    </dgm:pt>
    <dgm:pt modelId="{9D082DD2-6173-43A3-8F14-931DFCD754E1}" type="pres">
      <dgm:prSet presAssocID="{87D9ABCF-05F5-4E2F-BD5C-50F9A67B0B6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127FE30-958C-4F5F-88AE-2BA5C78E3451}" type="pres">
      <dgm:prSet presAssocID="{51493B54-DD0A-4E28-8607-9E093FFC3132}" presName="bottomLine" presStyleLbl="alignNode1" presStyleIdx="9" presStyleCnt="10">
        <dgm:presLayoutVars/>
      </dgm:prSet>
      <dgm:spPr/>
    </dgm:pt>
    <dgm:pt modelId="{CDBD80F0-73C7-4B27-BD1D-119BC6BB1930}" type="pres">
      <dgm:prSet presAssocID="{51493B54-DD0A-4E28-8607-9E093FFC313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A199909-0598-40A6-BD90-2452C080B4C3}" srcId="{52DA0F84-D181-4293-870C-9C4B23D34749}" destId="{51493B54-DD0A-4E28-8607-9E093FFC3132}" srcOrd="4" destOrd="0" parTransId="{7E647FEC-65BD-4647-9C90-A1FE1B745900}" sibTransId="{87D9ABCF-05F5-4E2F-BD5C-50F9A67B0B64}"/>
    <dgm:cxn modelId="{14F0AF11-6E56-45EF-A7A6-1FEA82776B25}" type="presOf" srcId="{0E7F2B6E-7883-4611-B523-E4A39332208F}" destId="{A3ADC41E-464C-43AC-8E33-39D145793225}" srcOrd="1" destOrd="0" presId="urn:microsoft.com/office/officeart/2016/7/layout/BasicLinearProcessNumbered"/>
    <dgm:cxn modelId="{B887D51B-EBB2-4CCC-9145-5E4AC4A87175}" type="presOf" srcId="{51493B54-DD0A-4E28-8607-9E093FFC3132}" destId="{CDBD80F0-73C7-4B27-BD1D-119BC6BB1930}" srcOrd="1" destOrd="0" presId="urn:microsoft.com/office/officeart/2016/7/layout/BasicLinearProcessNumbered"/>
    <dgm:cxn modelId="{F1D3901D-CFA0-4A9A-A03C-8D92AB487499}" type="presOf" srcId="{0E7F2B6E-7883-4611-B523-E4A39332208F}" destId="{B7BE8E58-FA48-4AEA-9F08-730D1E5C012D}" srcOrd="0" destOrd="0" presId="urn:microsoft.com/office/officeart/2016/7/layout/BasicLinearProcessNumbered"/>
    <dgm:cxn modelId="{F2223F35-6BCF-42F8-89B8-B7F6E6508136}" type="presOf" srcId="{87D9ABCF-05F5-4E2F-BD5C-50F9A67B0B64}" destId="{9D082DD2-6173-43A3-8F14-931DFCD754E1}" srcOrd="0" destOrd="0" presId="urn:microsoft.com/office/officeart/2016/7/layout/BasicLinearProcessNumbered"/>
    <dgm:cxn modelId="{97D6D464-E6A1-41DE-AAC7-FDFC1D6CA6A9}" srcId="{52DA0F84-D181-4293-870C-9C4B23D34749}" destId="{B0F7B421-46FE-45A0-A759-31FA839325B6}" srcOrd="2" destOrd="0" parTransId="{6E6779BD-85A0-4FD2-AB31-A0E0FEE9481C}" sibTransId="{1CB04251-B97F-48EC-8B7C-DF8908BAB5B5}"/>
    <dgm:cxn modelId="{CA972069-EB30-4E4C-AC22-DD5EB5CECA60}" type="presOf" srcId="{B2E79B67-A23A-43FF-B3F6-F71EE4076BAE}" destId="{F04D6512-C849-4C2B-BF26-410D965736C2}" srcOrd="0" destOrd="0" presId="urn:microsoft.com/office/officeart/2016/7/layout/BasicLinearProcessNumbered"/>
    <dgm:cxn modelId="{F34A0D4C-64AB-487B-97D5-0B0B97DB161C}" type="presOf" srcId="{461685E0-C1D4-407D-8DAA-A4AC6E01A769}" destId="{786D2F4B-DF51-4EFD-B0A7-254CB0AE7805}" srcOrd="0" destOrd="0" presId="urn:microsoft.com/office/officeart/2016/7/layout/BasicLinearProcessNumbered"/>
    <dgm:cxn modelId="{55E7274D-C45D-4A8E-AC7C-6E73345AD8CF}" type="presOf" srcId="{52DA0F84-D181-4293-870C-9C4B23D34749}" destId="{F0269C63-BE30-439F-B8E9-B023E7F8DC3C}" srcOrd="0" destOrd="0" presId="urn:microsoft.com/office/officeart/2016/7/layout/BasicLinearProcessNumbered"/>
    <dgm:cxn modelId="{96BD406F-D940-48CE-BFF8-C9F96705A294}" type="presOf" srcId="{54E5AF85-6A50-420F-9492-C52E7D8C6AB6}" destId="{4BA4250D-1977-404C-AB64-36573B11BB22}" srcOrd="0" destOrd="0" presId="urn:microsoft.com/office/officeart/2016/7/layout/BasicLinearProcessNumbered"/>
    <dgm:cxn modelId="{8053537D-339B-4407-BD1E-E1F4727B1D53}" type="presOf" srcId="{1CB04251-B97F-48EC-8B7C-DF8908BAB5B5}" destId="{6C53105D-6A2E-4171-925E-2F58276218FB}" srcOrd="0" destOrd="0" presId="urn:microsoft.com/office/officeart/2016/7/layout/BasicLinearProcessNumbered"/>
    <dgm:cxn modelId="{2D18B18A-F58D-428E-B715-F3B05F135871}" srcId="{52DA0F84-D181-4293-870C-9C4B23D34749}" destId="{4BDDB6CD-6042-4DF1-A092-02788B0A6F37}" srcOrd="0" destOrd="0" parTransId="{80058C62-C2B3-490A-B6CA-7EA16978029C}" sibTransId="{F326EE7C-E4BD-4A49-BA03-6800529CAA4E}"/>
    <dgm:cxn modelId="{48D3C191-51A9-4E3F-990F-13FD2A62778D}" srcId="{52DA0F84-D181-4293-870C-9C4B23D34749}" destId="{0E7F2B6E-7883-4611-B523-E4A39332208F}" srcOrd="3" destOrd="0" parTransId="{08C633E0-EAE5-4B80-892F-42D590B36E74}" sibTransId="{54E5AF85-6A50-420F-9492-C52E7D8C6AB6}"/>
    <dgm:cxn modelId="{F06EA0AD-2C1A-4CCE-AA01-13DD9B1F54DA}" type="presOf" srcId="{461685E0-C1D4-407D-8DAA-A4AC6E01A769}" destId="{8285D2AB-9C7E-4290-B52B-1D057B5C62EF}" srcOrd="1" destOrd="0" presId="urn:microsoft.com/office/officeart/2016/7/layout/BasicLinearProcessNumbered"/>
    <dgm:cxn modelId="{4A0A61BF-0C67-4DF1-8CE4-4965F4B898B8}" type="presOf" srcId="{B0F7B421-46FE-45A0-A759-31FA839325B6}" destId="{28CBF5EB-24B2-4DFD-84A9-79A4C0268067}" srcOrd="1" destOrd="0" presId="urn:microsoft.com/office/officeart/2016/7/layout/BasicLinearProcessNumbered"/>
    <dgm:cxn modelId="{47D88CC1-F1D8-4FC8-B717-6C59B256C22E}" type="presOf" srcId="{4BDDB6CD-6042-4DF1-A092-02788B0A6F37}" destId="{63632FE7-5304-4215-B8E0-25375BDBCFB0}" srcOrd="1" destOrd="0" presId="urn:microsoft.com/office/officeart/2016/7/layout/BasicLinearProcessNumbered"/>
    <dgm:cxn modelId="{8B30EFE4-DFE5-4386-8E0F-21226381C92B}" type="presOf" srcId="{51493B54-DD0A-4E28-8607-9E093FFC3132}" destId="{BA6C53F7-874A-4E72-9581-AC8D1A7A97DF}" srcOrd="0" destOrd="0" presId="urn:microsoft.com/office/officeart/2016/7/layout/BasicLinearProcessNumbered"/>
    <dgm:cxn modelId="{8E4260F0-375E-4639-A900-41A3520D45C3}" type="presOf" srcId="{B0F7B421-46FE-45A0-A759-31FA839325B6}" destId="{F6408987-783F-4840-A369-C43E79FDEC12}" srcOrd="0" destOrd="0" presId="urn:microsoft.com/office/officeart/2016/7/layout/BasicLinearProcessNumbered"/>
    <dgm:cxn modelId="{D691CEF2-047F-415F-BDD9-BE57DF36695A}" type="presOf" srcId="{4BDDB6CD-6042-4DF1-A092-02788B0A6F37}" destId="{48FCC8EA-03E9-43DF-AA1B-4B9266989936}" srcOrd="0" destOrd="0" presId="urn:microsoft.com/office/officeart/2016/7/layout/BasicLinearProcessNumbered"/>
    <dgm:cxn modelId="{8E13E7F9-2A57-4D8B-BF48-5CF71735513C}" srcId="{52DA0F84-D181-4293-870C-9C4B23D34749}" destId="{461685E0-C1D4-407D-8DAA-A4AC6E01A769}" srcOrd="1" destOrd="0" parTransId="{80DB1CAB-43DC-4BEC-9285-38A4ED5FE8E2}" sibTransId="{B2E79B67-A23A-43FF-B3F6-F71EE4076BAE}"/>
    <dgm:cxn modelId="{57F173FD-E258-4439-9371-8D00C7CF71D1}" type="presOf" srcId="{F326EE7C-E4BD-4A49-BA03-6800529CAA4E}" destId="{989121BA-E9A2-40AA-A2F2-222F27B4F901}" srcOrd="0" destOrd="0" presId="urn:microsoft.com/office/officeart/2016/7/layout/BasicLinearProcessNumbered"/>
    <dgm:cxn modelId="{7CB847D8-2055-424E-BDF0-80FBB95686D5}" type="presParOf" srcId="{F0269C63-BE30-439F-B8E9-B023E7F8DC3C}" destId="{26BD92F6-DE4D-4367-AF17-759091273F9D}" srcOrd="0" destOrd="0" presId="urn:microsoft.com/office/officeart/2016/7/layout/BasicLinearProcessNumbered"/>
    <dgm:cxn modelId="{6CFE34BC-835F-4570-A3F7-2D5CCC0F480C}" type="presParOf" srcId="{26BD92F6-DE4D-4367-AF17-759091273F9D}" destId="{48FCC8EA-03E9-43DF-AA1B-4B9266989936}" srcOrd="0" destOrd="0" presId="urn:microsoft.com/office/officeart/2016/7/layout/BasicLinearProcessNumbered"/>
    <dgm:cxn modelId="{2B0364AE-DD71-45F2-8C01-92D1CD95895E}" type="presParOf" srcId="{26BD92F6-DE4D-4367-AF17-759091273F9D}" destId="{989121BA-E9A2-40AA-A2F2-222F27B4F901}" srcOrd="1" destOrd="0" presId="urn:microsoft.com/office/officeart/2016/7/layout/BasicLinearProcessNumbered"/>
    <dgm:cxn modelId="{4EB5DE8B-39F2-4182-A2AF-89F4059CD10C}" type="presParOf" srcId="{26BD92F6-DE4D-4367-AF17-759091273F9D}" destId="{8BE0C465-2F7B-4381-ABD6-A35B0EDF191E}" srcOrd="2" destOrd="0" presId="urn:microsoft.com/office/officeart/2016/7/layout/BasicLinearProcessNumbered"/>
    <dgm:cxn modelId="{893EB063-1B23-4F35-9690-058C0EB367EE}" type="presParOf" srcId="{26BD92F6-DE4D-4367-AF17-759091273F9D}" destId="{63632FE7-5304-4215-B8E0-25375BDBCFB0}" srcOrd="3" destOrd="0" presId="urn:microsoft.com/office/officeart/2016/7/layout/BasicLinearProcessNumbered"/>
    <dgm:cxn modelId="{B5A55492-9189-494F-8906-D6A3A8F51825}" type="presParOf" srcId="{F0269C63-BE30-439F-B8E9-B023E7F8DC3C}" destId="{8A17BF55-3312-438C-8945-66FDACC0035F}" srcOrd="1" destOrd="0" presId="urn:microsoft.com/office/officeart/2016/7/layout/BasicLinearProcessNumbered"/>
    <dgm:cxn modelId="{EC2349CE-8ED0-4391-882B-646D0DF75791}" type="presParOf" srcId="{F0269C63-BE30-439F-B8E9-B023E7F8DC3C}" destId="{E77112FF-B67D-40CA-8C41-D28228A9FA61}" srcOrd="2" destOrd="0" presId="urn:microsoft.com/office/officeart/2016/7/layout/BasicLinearProcessNumbered"/>
    <dgm:cxn modelId="{40AB02A2-2496-4D3C-B1CB-959C650A22C9}" type="presParOf" srcId="{E77112FF-B67D-40CA-8C41-D28228A9FA61}" destId="{786D2F4B-DF51-4EFD-B0A7-254CB0AE7805}" srcOrd="0" destOrd="0" presId="urn:microsoft.com/office/officeart/2016/7/layout/BasicLinearProcessNumbered"/>
    <dgm:cxn modelId="{AE37C7B9-B516-4A99-804A-7F3AFD956B43}" type="presParOf" srcId="{E77112FF-B67D-40CA-8C41-D28228A9FA61}" destId="{F04D6512-C849-4C2B-BF26-410D965736C2}" srcOrd="1" destOrd="0" presId="urn:microsoft.com/office/officeart/2016/7/layout/BasicLinearProcessNumbered"/>
    <dgm:cxn modelId="{D08B8A5B-AE0D-4F34-BBF2-8315ABBAA441}" type="presParOf" srcId="{E77112FF-B67D-40CA-8C41-D28228A9FA61}" destId="{9B5862F2-7EFA-4650-8B60-8B45609D7B7A}" srcOrd="2" destOrd="0" presId="urn:microsoft.com/office/officeart/2016/7/layout/BasicLinearProcessNumbered"/>
    <dgm:cxn modelId="{D31AF2C5-8646-407E-8EDF-8851B13BF937}" type="presParOf" srcId="{E77112FF-B67D-40CA-8C41-D28228A9FA61}" destId="{8285D2AB-9C7E-4290-B52B-1D057B5C62EF}" srcOrd="3" destOrd="0" presId="urn:microsoft.com/office/officeart/2016/7/layout/BasicLinearProcessNumbered"/>
    <dgm:cxn modelId="{2C13F1B5-686F-4A11-8F2E-093F222537CE}" type="presParOf" srcId="{F0269C63-BE30-439F-B8E9-B023E7F8DC3C}" destId="{51E69717-DC36-4C73-A752-1F2A0B7307B7}" srcOrd="3" destOrd="0" presId="urn:microsoft.com/office/officeart/2016/7/layout/BasicLinearProcessNumbered"/>
    <dgm:cxn modelId="{8FD7E28E-5710-49F9-BF7E-7C1AE270072C}" type="presParOf" srcId="{F0269C63-BE30-439F-B8E9-B023E7F8DC3C}" destId="{2F069454-81B3-4847-9732-0041573364BB}" srcOrd="4" destOrd="0" presId="urn:microsoft.com/office/officeart/2016/7/layout/BasicLinearProcessNumbered"/>
    <dgm:cxn modelId="{38A12190-534F-4B6A-8AEC-FE44EE186A12}" type="presParOf" srcId="{2F069454-81B3-4847-9732-0041573364BB}" destId="{F6408987-783F-4840-A369-C43E79FDEC12}" srcOrd="0" destOrd="0" presId="urn:microsoft.com/office/officeart/2016/7/layout/BasicLinearProcessNumbered"/>
    <dgm:cxn modelId="{930FA91B-7B56-4A2B-9857-7CA45E293408}" type="presParOf" srcId="{2F069454-81B3-4847-9732-0041573364BB}" destId="{6C53105D-6A2E-4171-925E-2F58276218FB}" srcOrd="1" destOrd="0" presId="urn:microsoft.com/office/officeart/2016/7/layout/BasicLinearProcessNumbered"/>
    <dgm:cxn modelId="{718BF6CC-1617-498D-8402-7E24C71D3C43}" type="presParOf" srcId="{2F069454-81B3-4847-9732-0041573364BB}" destId="{E5328B12-F854-4236-9661-583BB67EAC69}" srcOrd="2" destOrd="0" presId="urn:microsoft.com/office/officeart/2016/7/layout/BasicLinearProcessNumbered"/>
    <dgm:cxn modelId="{CE0E8F1E-04F4-4BF3-B52F-E6787E0777EC}" type="presParOf" srcId="{2F069454-81B3-4847-9732-0041573364BB}" destId="{28CBF5EB-24B2-4DFD-84A9-79A4C0268067}" srcOrd="3" destOrd="0" presId="urn:microsoft.com/office/officeart/2016/7/layout/BasicLinearProcessNumbered"/>
    <dgm:cxn modelId="{2A16592C-988F-44BD-957A-0DC451BFAD36}" type="presParOf" srcId="{F0269C63-BE30-439F-B8E9-B023E7F8DC3C}" destId="{9F37E6E0-AD8B-4CA5-9E3E-39E4ECE4DC26}" srcOrd="5" destOrd="0" presId="urn:microsoft.com/office/officeart/2016/7/layout/BasicLinearProcessNumbered"/>
    <dgm:cxn modelId="{8487833D-C42B-458A-A2C0-DA6D84966F63}" type="presParOf" srcId="{F0269C63-BE30-439F-B8E9-B023E7F8DC3C}" destId="{6675D22B-C7C3-423D-99A5-B7B4B6AD8A42}" srcOrd="6" destOrd="0" presId="urn:microsoft.com/office/officeart/2016/7/layout/BasicLinearProcessNumbered"/>
    <dgm:cxn modelId="{E96F6146-F90D-423B-A904-EE332387B88C}" type="presParOf" srcId="{6675D22B-C7C3-423D-99A5-B7B4B6AD8A42}" destId="{B7BE8E58-FA48-4AEA-9F08-730D1E5C012D}" srcOrd="0" destOrd="0" presId="urn:microsoft.com/office/officeart/2016/7/layout/BasicLinearProcessNumbered"/>
    <dgm:cxn modelId="{EDAB051E-7976-4B7B-8E10-03760B042981}" type="presParOf" srcId="{6675D22B-C7C3-423D-99A5-B7B4B6AD8A42}" destId="{4BA4250D-1977-404C-AB64-36573B11BB22}" srcOrd="1" destOrd="0" presId="urn:microsoft.com/office/officeart/2016/7/layout/BasicLinearProcessNumbered"/>
    <dgm:cxn modelId="{FC4AA71C-16E0-429E-A867-B175D3FA3950}" type="presParOf" srcId="{6675D22B-C7C3-423D-99A5-B7B4B6AD8A42}" destId="{EB97F10A-460A-4F1C-971C-41E87D12B687}" srcOrd="2" destOrd="0" presId="urn:microsoft.com/office/officeart/2016/7/layout/BasicLinearProcessNumbered"/>
    <dgm:cxn modelId="{8D5D7C1F-4AAB-4D65-B739-46F0A3CF483B}" type="presParOf" srcId="{6675D22B-C7C3-423D-99A5-B7B4B6AD8A42}" destId="{A3ADC41E-464C-43AC-8E33-39D145793225}" srcOrd="3" destOrd="0" presId="urn:microsoft.com/office/officeart/2016/7/layout/BasicLinearProcessNumbered"/>
    <dgm:cxn modelId="{BECE9F38-0C1E-4AE8-B270-EA602CBD0CF2}" type="presParOf" srcId="{F0269C63-BE30-439F-B8E9-B023E7F8DC3C}" destId="{6CD29335-BE8E-44DF-8400-AAA44FBBB19A}" srcOrd="7" destOrd="0" presId="urn:microsoft.com/office/officeart/2016/7/layout/BasicLinearProcessNumbered"/>
    <dgm:cxn modelId="{F0DB584B-5F36-467E-A890-DBDDDE79A354}" type="presParOf" srcId="{F0269C63-BE30-439F-B8E9-B023E7F8DC3C}" destId="{12E5DDC5-B808-4294-B2BC-D3F11F960D2A}" srcOrd="8" destOrd="0" presId="urn:microsoft.com/office/officeart/2016/7/layout/BasicLinearProcessNumbered"/>
    <dgm:cxn modelId="{AB7A93EB-78F9-4445-B6AF-E634A370B94B}" type="presParOf" srcId="{12E5DDC5-B808-4294-B2BC-D3F11F960D2A}" destId="{BA6C53F7-874A-4E72-9581-AC8D1A7A97DF}" srcOrd="0" destOrd="0" presId="urn:microsoft.com/office/officeart/2016/7/layout/BasicLinearProcessNumbered"/>
    <dgm:cxn modelId="{A11CB604-A275-4468-8E82-90761FD84348}" type="presParOf" srcId="{12E5DDC5-B808-4294-B2BC-D3F11F960D2A}" destId="{9D082DD2-6173-43A3-8F14-931DFCD754E1}" srcOrd="1" destOrd="0" presId="urn:microsoft.com/office/officeart/2016/7/layout/BasicLinearProcessNumbered"/>
    <dgm:cxn modelId="{4D2ACF4A-5682-402A-B12D-9C01DA8B8C58}" type="presParOf" srcId="{12E5DDC5-B808-4294-B2BC-D3F11F960D2A}" destId="{9127FE30-958C-4F5F-88AE-2BA5C78E3451}" srcOrd="2" destOrd="0" presId="urn:microsoft.com/office/officeart/2016/7/layout/BasicLinearProcessNumbered"/>
    <dgm:cxn modelId="{11471F3F-4BDA-40E2-8F64-F145292562F7}" type="presParOf" srcId="{12E5DDC5-B808-4294-B2BC-D3F11F960D2A}" destId="{CDBD80F0-73C7-4B27-BD1D-119BC6BB193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C6404-5104-43C0-940F-4812D57A1CB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7833E-6FC0-49BE-A110-36F21BAC928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Salesforce Account Creation and Verification</a:t>
          </a:r>
        </a:p>
      </dgm:t>
    </dgm:pt>
    <dgm:pt modelId="{FEE525C4-19B5-471C-A5AF-065DA2B7D6EB}" type="parTrans" cxnId="{CE056A0E-4C20-42CA-91F8-AA518CD9F94B}">
      <dgm:prSet/>
      <dgm:spPr/>
      <dgm:t>
        <a:bodyPr/>
        <a:lstStyle/>
        <a:p>
          <a:endParaRPr lang="en-US"/>
        </a:p>
      </dgm:t>
    </dgm:pt>
    <dgm:pt modelId="{1762F518-4F50-484A-8EAA-6E309D722F9B}" type="sibTrans" cxnId="{CE056A0E-4C20-42CA-91F8-AA518CD9F94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7A61C3-9A96-48D9-B6E6-A2A3945A735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 Creation</a:t>
          </a:r>
        </a:p>
      </dgm:t>
    </dgm:pt>
    <dgm:pt modelId="{803EA968-CFB9-474D-98CF-413C329DD732}" type="parTrans" cxnId="{F1CEAF17-8D69-4802-83AE-50B8B9C54AD4}">
      <dgm:prSet/>
      <dgm:spPr/>
      <dgm:t>
        <a:bodyPr/>
        <a:lstStyle/>
        <a:p>
          <a:endParaRPr lang="en-US"/>
        </a:p>
      </dgm:t>
    </dgm:pt>
    <dgm:pt modelId="{A728EE84-E578-44DB-AADE-AA0D46DABF90}" type="sibTrans" cxnId="{F1CEAF17-8D69-4802-83AE-50B8B9C54A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10B40-9B70-48F4-8CE0-85607568002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Tabs</a:t>
          </a:r>
        </a:p>
      </dgm:t>
    </dgm:pt>
    <dgm:pt modelId="{5F3075D8-1BFA-4805-A7AA-4EEB8371ECC9}" type="parTrans" cxnId="{7C867729-D240-434A-8763-516E6BF80896}">
      <dgm:prSet/>
      <dgm:spPr/>
      <dgm:t>
        <a:bodyPr/>
        <a:lstStyle/>
        <a:p>
          <a:endParaRPr lang="en-US"/>
        </a:p>
      </dgm:t>
    </dgm:pt>
    <dgm:pt modelId="{9CE47096-BB6B-4CBB-B085-B72A3D94D7F7}" type="sibTrans" cxnId="{7C867729-D240-434A-8763-516E6BF808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9FED4-76AF-4FEF-AAB4-8F5A6636B6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Lightning App</a:t>
          </a:r>
        </a:p>
      </dgm:t>
    </dgm:pt>
    <dgm:pt modelId="{BE1B9C31-22D0-47AA-B2D6-316C039DFD5F}" type="parTrans" cxnId="{23AC1D60-E648-4D1D-8459-261D7FE960F6}">
      <dgm:prSet/>
      <dgm:spPr/>
      <dgm:t>
        <a:bodyPr/>
        <a:lstStyle/>
        <a:p>
          <a:endParaRPr lang="en-US"/>
        </a:p>
      </dgm:t>
    </dgm:pt>
    <dgm:pt modelId="{956048AA-6208-4B7E-9C06-6692B963E4F9}" type="sibTrans" cxnId="{23AC1D60-E648-4D1D-8459-261D7FE960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3C37B5-8653-43F0-90AC-4F78727538B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Setting OWD</a:t>
          </a:r>
        </a:p>
      </dgm:t>
    </dgm:pt>
    <dgm:pt modelId="{C84C4C09-AFF9-44CF-A215-7C805D61A456}" type="parTrans" cxnId="{9B975664-277C-4FF2-8472-68D2A2419692}">
      <dgm:prSet/>
      <dgm:spPr/>
      <dgm:t>
        <a:bodyPr/>
        <a:lstStyle/>
        <a:p>
          <a:endParaRPr lang="en-US"/>
        </a:p>
      </dgm:t>
    </dgm:pt>
    <dgm:pt modelId="{B3DA95F2-0B4E-4804-AA7D-59081B33ECC1}" type="sibTrans" cxnId="{9B975664-277C-4FF2-8472-68D2A24196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36DFFC-26A9-412B-81EC-CCB82A9295B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User Adoption</a:t>
          </a:r>
        </a:p>
      </dgm:t>
    </dgm:pt>
    <dgm:pt modelId="{B514BF82-28E7-40C1-B322-602465ABED72}" type="parTrans" cxnId="{DAF3374E-BB38-4D62-8509-C64E4ECE898E}">
      <dgm:prSet/>
      <dgm:spPr/>
      <dgm:t>
        <a:bodyPr/>
        <a:lstStyle/>
        <a:p>
          <a:endParaRPr lang="en-US"/>
        </a:p>
      </dgm:t>
    </dgm:pt>
    <dgm:pt modelId="{D2BD5B6D-438E-4D3E-9943-7B64D43A2095}" type="sibTrans" cxnId="{DAF3374E-BB38-4D62-8509-C64E4ECE898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681559-EF57-49D3-B6EE-1CF1BF132F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Import Data</a:t>
          </a:r>
        </a:p>
      </dgm:t>
    </dgm:pt>
    <dgm:pt modelId="{6A3D3BBF-C0E5-4524-A6B9-DCB2B9D4EB36}" type="parTrans" cxnId="{F1D219C5-5B5F-4E75-9A64-25FF88D962C4}">
      <dgm:prSet/>
      <dgm:spPr/>
      <dgm:t>
        <a:bodyPr/>
        <a:lstStyle/>
        <a:p>
          <a:endParaRPr lang="en-US"/>
        </a:p>
      </dgm:t>
    </dgm:pt>
    <dgm:pt modelId="{45ADEC55-A3D2-4FCE-A231-B7467FCFA39A}" type="sibTrans" cxnId="{F1D219C5-5B5F-4E75-9A64-25FF88D962C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FD00E4-072C-479B-8546-BD30347ED5A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Profiles</a:t>
          </a:r>
        </a:p>
      </dgm:t>
    </dgm:pt>
    <dgm:pt modelId="{D6802F08-DB39-4F60-ACFD-151610811A16}" type="parTrans" cxnId="{8443C66A-0467-400E-9B3A-85B8708F4FDA}">
      <dgm:prSet/>
      <dgm:spPr/>
      <dgm:t>
        <a:bodyPr/>
        <a:lstStyle/>
        <a:p>
          <a:endParaRPr lang="en-US"/>
        </a:p>
      </dgm:t>
    </dgm:pt>
    <dgm:pt modelId="{A4C1E554-A973-44A3-9AB9-C57A777FD9F4}" type="sibTrans" cxnId="{8443C66A-0467-400E-9B3A-85B8708F4F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CD5E3-E135-4159-98D5-E6C5D08A995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Roles</a:t>
          </a:r>
        </a:p>
      </dgm:t>
    </dgm:pt>
    <dgm:pt modelId="{E0D6FFF6-EAB0-438C-AEF8-2F3ABDA8B5DF}" type="parTrans" cxnId="{CC96DB67-6CAA-446D-A816-5E27E0F5705D}">
      <dgm:prSet/>
      <dgm:spPr/>
      <dgm:t>
        <a:bodyPr/>
        <a:lstStyle/>
        <a:p>
          <a:endParaRPr lang="en-US"/>
        </a:p>
      </dgm:t>
    </dgm:pt>
    <dgm:pt modelId="{7DFE2447-756F-4978-A290-5060485656FA}" type="sibTrans" cxnId="{CC96DB67-6CAA-446D-A816-5E27E0F570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BE9F0-AEB7-4BE9-8CC1-C3412788F91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</a:p>
      </dgm:t>
    </dgm:pt>
    <dgm:pt modelId="{CBFC2F09-4419-475A-838B-F5FFBC562EDF}" type="parTrans" cxnId="{523011BF-890B-442C-8B03-7D644277F215}">
      <dgm:prSet/>
      <dgm:spPr/>
      <dgm:t>
        <a:bodyPr/>
        <a:lstStyle/>
        <a:p>
          <a:endParaRPr lang="en-US"/>
        </a:p>
      </dgm:t>
    </dgm:pt>
    <dgm:pt modelId="{516ACD2C-4018-4161-9A9E-80E1833ED06B}" type="sibTrans" cxnId="{523011BF-890B-442C-8B03-7D644277F21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F48C9-C5C9-4067-BCDB-98B0484D998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Page Layout</a:t>
          </a:r>
        </a:p>
      </dgm:t>
    </dgm:pt>
    <dgm:pt modelId="{1D4D1C60-C455-4472-AEE1-1815D29A14FA}" type="parTrans" cxnId="{D518EE9F-8A6A-4CAA-B75C-B5E0660627F0}">
      <dgm:prSet/>
      <dgm:spPr/>
      <dgm:t>
        <a:bodyPr/>
        <a:lstStyle/>
        <a:p>
          <a:endParaRPr lang="en-US"/>
        </a:p>
      </dgm:t>
    </dgm:pt>
    <dgm:pt modelId="{ECC38420-CFE2-4628-AB4A-AA247C8D2A91}" type="sibTrans" cxnId="{D518EE9F-8A6A-4CAA-B75C-B5E0660627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797BC3-8C4D-49B0-B3B3-358E4E21004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Chatter Group</a:t>
          </a:r>
        </a:p>
      </dgm:t>
    </dgm:pt>
    <dgm:pt modelId="{B5EB51D6-81B7-41FC-AE5E-F82C04853D85}" type="parTrans" cxnId="{EDBCF08C-FFDF-4266-A369-5B007D150302}">
      <dgm:prSet/>
      <dgm:spPr/>
      <dgm:t>
        <a:bodyPr/>
        <a:lstStyle/>
        <a:p>
          <a:endParaRPr lang="en-US"/>
        </a:p>
      </dgm:t>
    </dgm:pt>
    <dgm:pt modelId="{B88EF0A8-0A91-4D17-B536-FA6AD0E8FD93}" type="sibTrans" cxnId="{EDBCF08C-FFDF-4266-A369-5B007D1503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2DAF8-37D3-4D3D-8D6F-100D60C65C1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Record Types</a:t>
          </a:r>
        </a:p>
      </dgm:t>
    </dgm:pt>
    <dgm:pt modelId="{D064550D-D9C6-4986-A94B-4272AABC9476}" type="parTrans" cxnId="{4218ABFE-E82F-4FF4-B258-8728163EAC8B}">
      <dgm:prSet/>
      <dgm:spPr/>
      <dgm:t>
        <a:bodyPr/>
        <a:lstStyle/>
        <a:p>
          <a:endParaRPr lang="en-US"/>
        </a:p>
      </dgm:t>
    </dgm:pt>
    <dgm:pt modelId="{F3D0FC95-034A-4CA8-9804-B6012F9E144B}" type="sibTrans" cxnId="{4218ABFE-E82F-4FF4-B258-8728163EAC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9A0E74-A25A-48E9-89D5-37780DE6D4B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Permission Sets</a:t>
          </a:r>
        </a:p>
      </dgm:t>
    </dgm:pt>
    <dgm:pt modelId="{3046DD62-A6EA-4D03-9420-96CCE23DC3D7}" type="parTrans" cxnId="{DA115C8F-331D-4B06-8086-1442C967B55E}">
      <dgm:prSet/>
      <dgm:spPr/>
      <dgm:t>
        <a:bodyPr/>
        <a:lstStyle/>
        <a:p>
          <a:endParaRPr lang="en-US"/>
        </a:p>
      </dgm:t>
    </dgm:pt>
    <dgm:pt modelId="{C5EFAFB6-BCCC-4ED2-BC23-9668E1326C89}" type="sibTrans" cxnId="{DA115C8F-331D-4B06-8086-1442C967B5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3EE952-9A77-49ED-A068-2F94F6D8126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Reports and Dashboards</a:t>
          </a:r>
        </a:p>
      </dgm:t>
    </dgm:pt>
    <dgm:pt modelId="{B21B9D9B-C84D-4B33-99F4-6A0B6519C2F5}" type="parTrans" cxnId="{4F33067B-3174-4020-84DD-D8F40ED27E07}">
      <dgm:prSet/>
      <dgm:spPr/>
      <dgm:t>
        <a:bodyPr/>
        <a:lstStyle/>
        <a:p>
          <a:endParaRPr lang="en-US"/>
        </a:p>
      </dgm:t>
    </dgm:pt>
    <dgm:pt modelId="{D39C53E5-FACA-4365-A98D-8B0A50D49B5C}" type="sibTrans" cxnId="{4F33067B-3174-4020-84DD-D8F40ED27E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4ED2C-E0AE-456A-8C31-576758945DE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Approval Process</a:t>
          </a:r>
        </a:p>
      </dgm:t>
    </dgm:pt>
    <dgm:pt modelId="{F9BC6BC1-B867-400F-9E6F-818183A67A9F}" type="parTrans" cxnId="{F60F4A4A-4030-406C-814E-7ADB5D388109}">
      <dgm:prSet/>
      <dgm:spPr/>
      <dgm:t>
        <a:bodyPr/>
        <a:lstStyle/>
        <a:p>
          <a:endParaRPr lang="en-US"/>
        </a:p>
      </dgm:t>
    </dgm:pt>
    <dgm:pt modelId="{025F692B-CEF9-46CB-8A9C-C7AEA7CC2088}" type="sibTrans" cxnId="{F60F4A4A-4030-406C-814E-7ADB5D3881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83507-7A40-4D85-8EC8-B389234AD65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Apex trigger and Validation</a:t>
          </a:r>
        </a:p>
      </dgm:t>
    </dgm:pt>
    <dgm:pt modelId="{8D931259-0DFB-4F79-8375-31D747E99E11}" type="parTrans" cxnId="{233104DC-DD6D-460F-95AC-66C49F469D27}">
      <dgm:prSet/>
      <dgm:spPr/>
      <dgm:t>
        <a:bodyPr/>
        <a:lstStyle/>
        <a:p>
          <a:endParaRPr lang="en-US"/>
        </a:p>
      </dgm:t>
    </dgm:pt>
    <dgm:pt modelId="{2DC4F101-8C3B-4304-A7F3-904E923130A8}" type="sibTrans" cxnId="{233104DC-DD6D-460F-95AC-66C49F469D27}">
      <dgm:prSet/>
      <dgm:spPr/>
      <dgm:t>
        <a:bodyPr/>
        <a:lstStyle/>
        <a:p>
          <a:endParaRPr lang="en-US"/>
        </a:p>
      </dgm:t>
    </dgm:pt>
    <dgm:pt modelId="{EF34B759-3D59-4C96-AA5A-B981E9077DDC}" type="pres">
      <dgm:prSet presAssocID="{056C6404-5104-43C0-940F-4812D57A1CB6}" presName="Name0" presStyleCnt="0">
        <dgm:presLayoutVars>
          <dgm:dir/>
          <dgm:resizeHandles val="exact"/>
        </dgm:presLayoutVars>
      </dgm:prSet>
      <dgm:spPr/>
    </dgm:pt>
    <dgm:pt modelId="{F2DD7ED0-B765-4CE5-9DCB-39ED5DFF321B}" type="pres">
      <dgm:prSet presAssocID="{0E77833E-6FC0-49BE-A110-36F21BAC9280}" presName="node" presStyleLbl="node1" presStyleIdx="0" presStyleCnt="17">
        <dgm:presLayoutVars>
          <dgm:bulletEnabled val="1"/>
        </dgm:presLayoutVars>
      </dgm:prSet>
      <dgm:spPr/>
    </dgm:pt>
    <dgm:pt modelId="{2DD20C93-603E-4BC1-9C72-B479341914F9}" type="pres">
      <dgm:prSet presAssocID="{1762F518-4F50-484A-8EAA-6E309D722F9B}" presName="sibTrans" presStyleLbl="sibTrans1D1" presStyleIdx="0" presStyleCnt="16"/>
      <dgm:spPr/>
    </dgm:pt>
    <dgm:pt modelId="{D98CFB74-6254-41A7-81CC-39B67A4742E0}" type="pres">
      <dgm:prSet presAssocID="{1762F518-4F50-484A-8EAA-6E309D722F9B}" presName="connectorText" presStyleLbl="sibTrans1D1" presStyleIdx="0" presStyleCnt="16"/>
      <dgm:spPr/>
    </dgm:pt>
    <dgm:pt modelId="{C6164318-8E09-4A2E-A9B5-9291E777D964}" type="pres">
      <dgm:prSet presAssocID="{357A61C3-9A96-48D9-B6E6-A2A3945A7359}" presName="node" presStyleLbl="node1" presStyleIdx="1" presStyleCnt="17">
        <dgm:presLayoutVars>
          <dgm:bulletEnabled val="1"/>
        </dgm:presLayoutVars>
      </dgm:prSet>
      <dgm:spPr/>
    </dgm:pt>
    <dgm:pt modelId="{A759176C-E1DB-4CD2-97B7-00596C8FD8E2}" type="pres">
      <dgm:prSet presAssocID="{A728EE84-E578-44DB-AADE-AA0D46DABF90}" presName="sibTrans" presStyleLbl="sibTrans1D1" presStyleIdx="1" presStyleCnt="16"/>
      <dgm:spPr/>
    </dgm:pt>
    <dgm:pt modelId="{6F4FAAA4-8518-488D-85F6-4B37206604F9}" type="pres">
      <dgm:prSet presAssocID="{A728EE84-E578-44DB-AADE-AA0D46DABF90}" presName="connectorText" presStyleLbl="sibTrans1D1" presStyleIdx="1" presStyleCnt="16"/>
      <dgm:spPr/>
    </dgm:pt>
    <dgm:pt modelId="{37A144BC-B073-4384-B5A2-682EF89246CE}" type="pres">
      <dgm:prSet presAssocID="{3CB10B40-9B70-48F4-8CE0-856075680022}" presName="node" presStyleLbl="node1" presStyleIdx="2" presStyleCnt="17">
        <dgm:presLayoutVars>
          <dgm:bulletEnabled val="1"/>
        </dgm:presLayoutVars>
      </dgm:prSet>
      <dgm:spPr/>
    </dgm:pt>
    <dgm:pt modelId="{D1BA457D-B98B-4D0C-87BC-538DAE9502EE}" type="pres">
      <dgm:prSet presAssocID="{9CE47096-BB6B-4CBB-B085-B72A3D94D7F7}" presName="sibTrans" presStyleLbl="sibTrans1D1" presStyleIdx="2" presStyleCnt="16"/>
      <dgm:spPr/>
    </dgm:pt>
    <dgm:pt modelId="{1E5D3044-0252-4985-B1C7-A65DF1E5589B}" type="pres">
      <dgm:prSet presAssocID="{9CE47096-BB6B-4CBB-B085-B72A3D94D7F7}" presName="connectorText" presStyleLbl="sibTrans1D1" presStyleIdx="2" presStyleCnt="16"/>
      <dgm:spPr/>
    </dgm:pt>
    <dgm:pt modelId="{81926ADC-EA94-4254-8F3F-5237CE0A59FB}" type="pres">
      <dgm:prSet presAssocID="{7F49FED4-76AF-4FEF-AAB4-8F5A6636B6A7}" presName="node" presStyleLbl="node1" presStyleIdx="3" presStyleCnt="17">
        <dgm:presLayoutVars>
          <dgm:bulletEnabled val="1"/>
        </dgm:presLayoutVars>
      </dgm:prSet>
      <dgm:spPr/>
    </dgm:pt>
    <dgm:pt modelId="{2CDFC3A9-F005-4940-A0FB-6B0F57EF466A}" type="pres">
      <dgm:prSet presAssocID="{956048AA-6208-4B7E-9C06-6692B963E4F9}" presName="sibTrans" presStyleLbl="sibTrans1D1" presStyleIdx="3" presStyleCnt="16"/>
      <dgm:spPr/>
    </dgm:pt>
    <dgm:pt modelId="{D3D6CC20-AD8E-4524-AF7A-54393255F0AB}" type="pres">
      <dgm:prSet presAssocID="{956048AA-6208-4B7E-9C06-6692B963E4F9}" presName="connectorText" presStyleLbl="sibTrans1D1" presStyleIdx="3" presStyleCnt="16"/>
      <dgm:spPr/>
    </dgm:pt>
    <dgm:pt modelId="{82F295B1-DD3D-4FF4-AAB2-47B92C5EE1AB}" type="pres">
      <dgm:prSet presAssocID="{E33C37B5-8653-43F0-90AC-4F78727538B7}" presName="node" presStyleLbl="node1" presStyleIdx="4" presStyleCnt="17">
        <dgm:presLayoutVars>
          <dgm:bulletEnabled val="1"/>
        </dgm:presLayoutVars>
      </dgm:prSet>
      <dgm:spPr/>
    </dgm:pt>
    <dgm:pt modelId="{BBE2BF9D-17BD-4F61-83B3-682C41BDDEEC}" type="pres">
      <dgm:prSet presAssocID="{B3DA95F2-0B4E-4804-AA7D-59081B33ECC1}" presName="sibTrans" presStyleLbl="sibTrans1D1" presStyleIdx="4" presStyleCnt="16"/>
      <dgm:spPr/>
    </dgm:pt>
    <dgm:pt modelId="{A47C60C8-C287-4440-B584-B06E624FCC88}" type="pres">
      <dgm:prSet presAssocID="{B3DA95F2-0B4E-4804-AA7D-59081B33ECC1}" presName="connectorText" presStyleLbl="sibTrans1D1" presStyleIdx="4" presStyleCnt="16"/>
      <dgm:spPr/>
    </dgm:pt>
    <dgm:pt modelId="{C4B6D186-7C2F-4D3F-B550-4C58D4E487F9}" type="pres">
      <dgm:prSet presAssocID="{C236DFFC-26A9-412B-81EC-CCB82A9295BB}" presName="node" presStyleLbl="node1" presStyleIdx="5" presStyleCnt="17">
        <dgm:presLayoutVars>
          <dgm:bulletEnabled val="1"/>
        </dgm:presLayoutVars>
      </dgm:prSet>
      <dgm:spPr/>
    </dgm:pt>
    <dgm:pt modelId="{9B2D3006-0200-43CC-BB2A-D9079EAC8CD2}" type="pres">
      <dgm:prSet presAssocID="{D2BD5B6D-438E-4D3E-9943-7B64D43A2095}" presName="sibTrans" presStyleLbl="sibTrans1D1" presStyleIdx="5" presStyleCnt="16"/>
      <dgm:spPr/>
    </dgm:pt>
    <dgm:pt modelId="{0EA7599A-89F9-40BB-AAFF-260AED458194}" type="pres">
      <dgm:prSet presAssocID="{D2BD5B6D-438E-4D3E-9943-7B64D43A2095}" presName="connectorText" presStyleLbl="sibTrans1D1" presStyleIdx="5" presStyleCnt="16"/>
      <dgm:spPr/>
    </dgm:pt>
    <dgm:pt modelId="{43045C7B-A13E-4504-82F5-F3C2D5246CAE}" type="pres">
      <dgm:prSet presAssocID="{E7681559-EF57-49D3-B6EE-1CF1BF132FD2}" presName="node" presStyleLbl="node1" presStyleIdx="6" presStyleCnt="17">
        <dgm:presLayoutVars>
          <dgm:bulletEnabled val="1"/>
        </dgm:presLayoutVars>
      </dgm:prSet>
      <dgm:spPr/>
    </dgm:pt>
    <dgm:pt modelId="{0F0CDF48-7643-4671-9CC3-F1E4198F28BD}" type="pres">
      <dgm:prSet presAssocID="{45ADEC55-A3D2-4FCE-A231-B7467FCFA39A}" presName="sibTrans" presStyleLbl="sibTrans1D1" presStyleIdx="6" presStyleCnt="16"/>
      <dgm:spPr/>
    </dgm:pt>
    <dgm:pt modelId="{CE011805-BF65-4CDF-BF17-C1F4E7D65B03}" type="pres">
      <dgm:prSet presAssocID="{45ADEC55-A3D2-4FCE-A231-B7467FCFA39A}" presName="connectorText" presStyleLbl="sibTrans1D1" presStyleIdx="6" presStyleCnt="16"/>
      <dgm:spPr/>
    </dgm:pt>
    <dgm:pt modelId="{F719566F-CF98-4A80-B27D-D37FE36D141B}" type="pres">
      <dgm:prSet presAssocID="{AAFD00E4-072C-479B-8546-BD30347ED5A0}" presName="node" presStyleLbl="node1" presStyleIdx="7" presStyleCnt="17">
        <dgm:presLayoutVars>
          <dgm:bulletEnabled val="1"/>
        </dgm:presLayoutVars>
      </dgm:prSet>
      <dgm:spPr/>
    </dgm:pt>
    <dgm:pt modelId="{EE07D45D-1D50-4B8C-A1BB-74B15E1D18FD}" type="pres">
      <dgm:prSet presAssocID="{A4C1E554-A973-44A3-9AB9-C57A777FD9F4}" presName="sibTrans" presStyleLbl="sibTrans1D1" presStyleIdx="7" presStyleCnt="16"/>
      <dgm:spPr/>
    </dgm:pt>
    <dgm:pt modelId="{F49AB28E-33BA-4E87-BC71-02F0467557B0}" type="pres">
      <dgm:prSet presAssocID="{A4C1E554-A973-44A3-9AB9-C57A777FD9F4}" presName="connectorText" presStyleLbl="sibTrans1D1" presStyleIdx="7" presStyleCnt="16"/>
      <dgm:spPr/>
    </dgm:pt>
    <dgm:pt modelId="{95F74910-C317-4ED0-BBC3-4FA19FACCF9E}" type="pres">
      <dgm:prSet presAssocID="{868CD5E3-E135-4159-98D5-E6C5D08A9958}" presName="node" presStyleLbl="node1" presStyleIdx="8" presStyleCnt="17">
        <dgm:presLayoutVars>
          <dgm:bulletEnabled val="1"/>
        </dgm:presLayoutVars>
      </dgm:prSet>
      <dgm:spPr/>
    </dgm:pt>
    <dgm:pt modelId="{2AF5E99E-E691-44E9-BB56-8C622AB31D9C}" type="pres">
      <dgm:prSet presAssocID="{7DFE2447-756F-4978-A290-5060485656FA}" presName="sibTrans" presStyleLbl="sibTrans1D1" presStyleIdx="8" presStyleCnt="16"/>
      <dgm:spPr/>
    </dgm:pt>
    <dgm:pt modelId="{CEF13149-5578-4106-A6E4-6042E7617E0C}" type="pres">
      <dgm:prSet presAssocID="{7DFE2447-756F-4978-A290-5060485656FA}" presName="connectorText" presStyleLbl="sibTrans1D1" presStyleIdx="8" presStyleCnt="16"/>
      <dgm:spPr/>
    </dgm:pt>
    <dgm:pt modelId="{6C9E7779-12B8-42D3-AC43-42E5F2E532CB}" type="pres">
      <dgm:prSet presAssocID="{299BE9F0-AEB7-4BE9-8CC1-C3412788F911}" presName="node" presStyleLbl="node1" presStyleIdx="9" presStyleCnt="17">
        <dgm:presLayoutVars>
          <dgm:bulletEnabled val="1"/>
        </dgm:presLayoutVars>
      </dgm:prSet>
      <dgm:spPr/>
    </dgm:pt>
    <dgm:pt modelId="{B8E5CC84-30BC-4985-BC71-DB10BA0C87F5}" type="pres">
      <dgm:prSet presAssocID="{516ACD2C-4018-4161-9A9E-80E1833ED06B}" presName="sibTrans" presStyleLbl="sibTrans1D1" presStyleIdx="9" presStyleCnt="16"/>
      <dgm:spPr/>
    </dgm:pt>
    <dgm:pt modelId="{FFDEEF9A-16B8-4DCC-B626-4B93E2FE6F79}" type="pres">
      <dgm:prSet presAssocID="{516ACD2C-4018-4161-9A9E-80E1833ED06B}" presName="connectorText" presStyleLbl="sibTrans1D1" presStyleIdx="9" presStyleCnt="16"/>
      <dgm:spPr/>
    </dgm:pt>
    <dgm:pt modelId="{4F37DD3E-A67E-4649-AB16-A7593F609B5B}" type="pres">
      <dgm:prSet presAssocID="{14EF48C9-C5C9-4067-BCDB-98B0484D9983}" presName="node" presStyleLbl="node1" presStyleIdx="10" presStyleCnt="17">
        <dgm:presLayoutVars>
          <dgm:bulletEnabled val="1"/>
        </dgm:presLayoutVars>
      </dgm:prSet>
      <dgm:spPr/>
    </dgm:pt>
    <dgm:pt modelId="{B31BF81B-8735-4300-B4D6-8607D1A6C3CD}" type="pres">
      <dgm:prSet presAssocID="{ECC38420-CFE2-4628-AB4A-AA247C8D2A91}" presName="sibTrans" presStyleLbl="sibTrans1D1" presStyleIdx="10" presStyleCnt="16"/>
      <dgm:spPr/>
    </dgm:pt>
    <dgm:pt modelId="{3D41E3CE-328F-48A3-8F37-A0659EC4C88A}" type="pres">
      <dgm:prSet presAssocID="{ECC38420-CFE2-4628-AB4A-AA247C8D2A91}" presName="connectorText" presStyleLbl="sibTrans1D1" presStyleIdx="10" presStyleCnt="16"/>
      <dgm:spPr/>
    </dgm:pt>
    <dgm:pt modelId="{23F2F3EC-BE8C-4F49-B63C-0653D7E7ED63}" type="pres">
      <dgm:prSet presAssocID="{61797BC3-8C4D-49B0-B3B3-358E4E210048}" presName="node" presStyleLbl="node1" presStyleIdx="11" presStyleCnt="17">
        <dgm:presLayoutVars>
          <dgm:bulletEnabled val="1"/>
        </dgm:presLayoutVars>
      </dgm:prSet>
      <dgm:spPr/>
    </dgm:pt>
    <dgm:pt modelId="{453DC97C-43B8-4E18-B83A-6BA3BD438399}" type="pres">
      <dgm:prSet presAssocID="{B88EF0A8-0A91-4D17-B536-FA6AD0E8FD93}" presName="sibTrans" presStyleLbl="sibTrans1D1" presStyleIdx="11" presStyleCnt="16"/>
      <dgm:spPr/>
    </dgm:pt>
    <dgm:pt modelId="{B745138B-7548-4EB0-93A7-EA4D15203129}" type="pres">
      <dgm:prSet presAssocID="{B88EF0A8-0A91-4D17-B536-FA6AD0E8FD93}" presName="connectorText" presStyleLbl="sibTrans1D1" presStyleIdx="11" presStyleCnt="16"/>
      <dgm:spPr/>
    </dgm:pt>
    <dgm:pt modelId="{EF61DFA1-D3C6-43B7-B51F-01C6AB9A6A03}" type="pres">
      <dgm:prSet presAssocID="{8482DAF8-37D3-4D3D-8D6F-100D60C65C18}" presName="node" presStyleLbl="node1" presStyleIdx="12" presStyleCnt="17">
        <dgm:presLayoutVars>
          <dgm:bulletEnabled val="1"/>
        </dgm:presLayoutVars>
      </dgm:prSet>
      <dgm:spPr/>
    </dgm:pt>
    <dgm:pt modelId="{495537A3-0C8B-45AA-939C-26F52B160547}" type="pres">
      <dgm:prSet presAssocID="{F3D0FC95-034A-4CA8-9804-B6012F9E144B}" presName="sibTrans" presStyleLbl="sibTrans1D1" presStyleIdx="12" presStyleCnt="16"/>
      <dgm:spPr/>
    </dgm:pt>
    <dgm:pt modelId="{3931AB21-3128-44E3-A13F-DC55BCF933C6}" type="pres">
      <dgm:prSet presAssocID="{F3D0FC95-034A-4CA8-9804-B6012F9E144B}" presName="connectorText" presStyleLbl="sibTrans1D1" presStyleIdx="12" presStyleCnt="16"/>
      <dgm:spPr/>
    </dgm:pt>
    <dgm:pt modelId="{C083A317-7E9F-4AD9-944C-69444EB7D047}" type="pres">
      <dgm:prSet presAssocID="{B69A0E74-A25A-48E9-89D5-37780DE6D4B7}" presName="node" presStyleLbl="node1" presStyleIdx="13" presStyleCnt="17">
        <dgm:presLayoutVars>
          <dgm:bulletEnabled val="1"/>
        </dgm:presLayoutVars>
      </dgm:prSet>
      <dgm:spPr/>
    </dgm:pt>
    <dgm:pt modelId="{62FD03F0-1FEE-4CF7-918A-9BD5EC838B0C}" type="pres">
      <dgm:prSet presAssocID="{C5EFAFB6-BCCC-4ED2-BC23-9668E1326C89}" presName="sibTrans" presStyleLbl="sibTrans1D1" presStyleIdx="13" presStyleCnt="16"/>
      <dgm:spPr/>
    </dgm:pt>
    <dgm:pt modelId="{AA30162B-255E-4FE8-B588-07D5867BE13C}" type="pres">
      <dgm:prSet presAssocID="{C5EFAFB6-BCCC-4ED2-BC23-9668E1326C89}" presName="connectorText" presStyleLbl="sibTrans1D1" presStyleIdx="13" presStyleCnt="16"/>
      <dgm:spPr/>
    </dgm:pt>
    <dgm:pt modelId="{96E3984E-F367-44F3-989A-3B97E2F4E7CC}" type="pres">
      <dgm:prSet presAssocID="{443EE952-9A77-49ED-A068-2F94F6D81266}" presName="node" presStyleLbl="node1" presStyleIdx="14" presStyleCnt="17">
        <dgm:presLayoutVars>
          <dgm:bulletEnabled val="1"/>
        </dgm:presLayoutVars>
      </dgm:prSet>
      <dgm:spPr/>
    </dgm:pt>
    <dgm:pt modelId="{724D42FC-81CA-4754-8548-933FB270CBE7}" type="pres">
      <dgm:prSet presAssocID="{D39C53E5-FACA-4365-A98D-8B0A50D49B5C}" presName="sibTrans" presStyleLbl="sibTrans1D1" presStyleIdx="14" presStyleCnt="16"/>
      <dgm:spPr/>
    </dgm:pt>
    <dgm:pt modelId="{831DE3AF-4296-431A-9E11-763DDF70D496}" type="pres">
      <dgm:prSet presAssocID="{D39C53E5-FACA-4365-A98D-8B0A50D49B5C}" presName="connectorText" presStyleLbl="sibTrans1D1" presStyleIdx="14" presStyleCnt="16"/>
      <dgm:spPr/>
    </dgm:pt>
    <dgm:pt modelId="{F4D23B33-EEAE-4BEB-9F21-AE28CE7D930A}" type="pres">
      <dgm:prSet presAssocID="{D7C4ED2C-E0AE-456A-8C31-576758945DEB}" presName="node" presStyleLbl="node1" presStyleIdx="15" presStyleCnt="17">
        <dgm:presLayoutVars>
          <dgm:bulletEnabled val="1"/>
        </dgm:presLayoutVars>
      </dgm:prSet>
      <dgm:spPr/>
    </dgm:pt>
    <dgm:pt modelId="{EEB54F6F-5818-41FE-AF2C-24B0CB988468}" type="pres">
      <dgm:prSet presAssocID="{025F692B-CEF9-46CB-8A9C-C7AEA7CC2088}" presName="sibTrans" presStyleLbl="sibTrans1D1" presStyleIdx="15" presStyleCnt="16"/>
      <dgm:spPr/>
    </dgm:pt>
    <dgm:pt modelId="{08E1B867-5135-4A8C-B60F-F7EF542D56D8}" type="pres">
      <dgm:prSet presAssocID="{025F692B-CEF9-46CB-8A9C-C7AEA7CC2088}" presName="connectorText" presStyleLbl="sibTrans1D1" presStyleIdx="15" presStyleCnt="16"/>
      <dgm:spPr/>
    </dgm:pt>
    <dgm:pt modelId="{11848A7D-7FCE-4EB3-B4F2-89F4B631E90F}" type="pres">
      <dgm:prSet presAssocID="{7F883507-7A40-4D85-8EC8-B389234AD65A}" presName="node" presStyleLbl="node1" presStyleIdx="16" presStyleCnt="17">
        <dgm:presLayoutVars>
          <dgm:bulletEnabled val="1"/>
        </dgm:presLayoutVars>
      </dgm:prSet>
      <dgm:spPr/>
    </dgm:pt>
  </dgm:ptLst>
  <dgm:cxnLst>
    <dgm:cxn modelId="{D4926204-1D94-42DE-A303-62D7BC8E8179}" type="presOf" srcId="{A728EE84-E578-44DB-AADE-AA0D46DABF90}" destId="{6F4FAAA4-8518-488D-85F6-4B37206604F9}" srcOrd="1" destOrd="0" presId="urn:microsoft.com/office/officeart/2016/7/layout/RepeatingBendingProcessNew"/>
    <dgm:cxn modelId="{CE056A0E-4C20-42CA-91F8-AA518CD9F94B}" srcId="{056C6404-5104-43C0-940F-4812D57A1CB6}" destId="{0E77833E-6FC0-49BE-A110-36F21BAC9280}" srcOrd="0" destOrd="0" parTransId="{FEE525C4-19B5-471C-A5AF-065DA2B7D6EB}" sibTransId="{1762F518-4F50-484A-8EAA-6E309D722F9B}"/>
    <dgm:cxn modelId="{ED97A015-2A17-43DD-9545-9F459DDF53CE}" type="presOf" srcId="{AAFD00E4-072C-479B-8546-BD30347ED5A0}" destId="{F719566F-CF98-4A80-B27D-D37FE36D141B}" srcOrd="0" destOrd="0" presId="urn:microsoft.com/office/officeart/2016/7/layout/RepeatingBendingProcessNew"/>
    <dgm:cxn modelId="{F1CEAF17-8D69-4802-83AE-50B8B9C54AD4}" srcId="{056C6404-5104-43C0-940F-4812D57A1CB6}" destId="{357A61C3-9A96-48D9-B6E6-A2A3945A7359}" srcOrd="1" destOrd="0" parTransId="{803EA968-CFB9-474D-98CF-413C329DD732}" sibTransId="{A728EE84-E578-44DB-AADE-AA0D46DABF90}"/>
    <dgm:cxn modelId="{3453721B-8D07-4168-A73F-CA48D0CFE260}" type="presOf" srcId="{D39C53E5-FACA-4365-A98D-8B0A50D49B5C}" destId="{724D42FC-81CA-4754-8548-933FB270CBE7}" srcOrd="0" destOrd="0" presId="urn:microsoft.com/office/officeart/2016/7/layout/RepeatingBendingProcessNew"/>
    <dgm:cxn modelId="{3E2F961C-3017-494C-B524-E90E2F5D4542}" type="presOf" srcId="{C5EFAFB6-BCCC-4ED2-BC23-9668E1326C89}" destId="{AA30162B-255E-4FE8-B588-07D5867BE13C}" srcOrd="1" destOrd="0" presId="urn:microsoft.com/office/officeart/2016/7/layout/RepeatingBendingProcessNew"/>
    <dgm:cxn modelId="{AAD77020-41CA-4FB5-8D0F-F181C499C20F}" type="presOf" srcId="{D2BD5B6D-438E-4D3E-9943-7B64D43A2095}" destId="{9B2D3006-0200-43CC-BB2A-D9079EAC8CD2}" srcOrd="0" destOrd="0" presId="urn:microsoft.com/office/officeart/2016/7/layout/RepeatingBendingProcessNew"/>
    <dgm:cxn modelId="{027B6F25-42A8-442F-9FE3-73A7CC01B67B}" type="presOf" srcId="{F3D0FC95-034A-4CA8-9804-B6012F9E144B}" destId="{495537A3-0C8B-45AA-939C-26F52B160547}" srcOrd="0" destOrd="0" presId="urn:microsoft.com/office/officeart/2016/7/layout/RepeatingBendingProcessNew"/>
    <dgm:cxn modelId="{165F5926-3D61-4C32-A06C-095EF0D61330}" type="presOf" srcId="{D7C4ED2C-E0AE-456A-8C31-576758945DEB}" destId="{F4D23B33-EEAE-4BEB-9F21-AE28CE7D930A}" srcOrd="0" destOrd="0" presId="urn:microsoft.com/office/officeart/2016/7/layout/RepeatingBendingProcessNew"/>
    <dgm:cxn modelId="{4E6B2F27-4B10-4C07-B109-F0C59C2AD77C}" type="presOf" srcId="{D39C53E5-FACA-4365-A98D-8B0A50D49B5C}" destId="{831DE3AF-4296-431A-9E11-763DDF70D496}" srcOrd="1" destOrd="0" presId="urn:microsoft.com/office/officeart/2016/7/layout/RepeatingBendingProcessNew"/>
    <dgm:cxn modelId="{7C867729-D240-434A-8763-516E6BF80896}" srcId="{056C6404-5104-43C0-940F-4812D57A1CB6}" destId="{3CB10B40-9B70-48F4-8CE0-856075680022}" srcOrd="2" destOrd="0" parTransId="{5F3075D8-1BFA-4805-A7AA-4EEB8371ECC9}" sibTransId="{9CE47096-BB6B-4CBB-B085-B72A3D94D7F7}"/>
    <dgm:cxn modelId="{A25E6A2E-2864-4801-BCE0-9960ACA66645}" type="presOf" srcId="{1762F518-4F50-484A-8EAA-6E309D722F9B}" destId="{D98CFB74-6254-41A7-81CC-39B67A4742E0}" srcOrd="1" destOrd="0" presId="urn:microsoft.com/office/officeart/2016/7/layout/RepeatingBendingProcessNew"/>
    <dgm:cxn modelId="{8BC66E31-4DEE-4A6F-822C-E90B373CEFF7}" type="presOf" srcId="{ECC38420-CFE2-4628-AB4A-AA247C8D2A91}" destId="{B31BF81B-8735-4300-B4D6-8607D1A6C3CD}" srcOrd="0" destOrd="0" presId="urn:microsoft.com/office/officeart/2016/7/layout/RepeatingBendingProcessNew"/>
    <dgm:cxn modelId="{6D010037-BC85-4CC0-B3B4-C6B0D1E2D069}" type="presOf" srcId="{7DFE2447-756F-4978-A290-5060485656FA}" destId="{2AF5E99E-E691-44E9-BB56-8C622AB31D9C}" srcOrd="0" destOrd="0" presId="urn:microsoft.com/office/officeart/2016/7/layout/RepeatingBendingProcessNew"/>
    <dgm:cxn modelId="{8DA77937-093D-4237-AD4D-C81EE70AD0A3}" type="presOf" srcId="{7F883507-7A40-4D85-8EC8-B389234AD65A}" destId="{11848A7D-7FCE-4EB3-B4F2-89F4B631E90F}" srcOrd="0" destOrd="0" presId="urn:microsoft.com/office/officeart/2016/7/layout/RepeatingBendingProcessNew"/>
    <dgm:cxn modelId="{B0A63438-AFDE-4EA9-A316-12670BAC2433}" type="presOf" srcId="{956048AA-6208-4B7E-9C06-6692B963E4F9}" destId="{2CDFC3A9-F005-4940-A0FB-6B0F57EF466A}" srcOrd="0" destOrd="0" presId="urn:microsoft.com/office/officeart/2016/7/layout/RepeatingBendingProcessNew"/>
    <dgm:cxn modelId="{6D72E83C-D0B5-4DAB-A0DC-C438ABE7821A}" type="presOf" srcId="{7DFE2447-756F-4978-A290-5060485656FA}" destId="{CEF13149-5578-4106-A6E4-6042E7617E0C}" srcOrd="1" destOrd="0" presId="urn:microsoft.com/office/officeart/2016/7/layout/RepeatingBendingProcessNew"/>
    <dgm:cxn modelId="{4731C43F-8281-4357-8842-8906340D8F8E}" type="presOf" srcId="{B3DA95F2-0B4E-4804-AA7D-59081B33ECC1}" destId="{A47C60C8-C287-4440-B584-B06E624FCC88}" srcOrd="1" destOrd="0" presId="urn:microsoft.com/office/officeart/2016/7/layout/RepeatingBendingProcessNew"/>
    <dgm:cxn modelId="{23AC1D60-E648-4D1D-8459-261D7FE960F6}" srcId="{056C6404-5104-43C0-940F-4812D57A1CB6}" destId="{7F49FED4-76AF-4FEF-AAB4-8F5A6636B6A7}" srcOrd="3" destOrd="0" parTransId="{BE1B9C31-22D0-47AA-B2D6-316C039DFD5F}" sibTransId="{956048AA-6208-4B7E-9C06-6692B963E4F9}"/>
    <dgm:cxn modelId="{C1763861-FDFB-477F-A995-68DD7350DBE2}" type="presOf" srcId="{A728EE84-E578-44DB-AADE-AA0D46DABF90}" destId="{A759176C-E1DB-4CD2-97B7-00596C8FD8E2}" srcOrd="0" destOrd="0" presId="urn:microsoft.com/office/officeart/2016/7/layout/RepeatingBendingProcessNew"/>
    <dgm:cxn modelId="{799B1542-A5C7-4E62-AFB8-5E33D67820EF}" type="presOf" srcId="{025F692B-CEF9-46CB-8A9C-C7AEA7CC2088}" destId="{EEB54F6F-5818-41FE-AF2C-24B0CB988468}" srcOrd="0" destOrd="0" presId="urn:microsoft.com/office/officeart/2016/7/layout/RepeatingBendingProcessNew"/>
    <dgm:cxn modelId="{2C37BA62-0735-4794-A5CE-23783DF82A51}" type="presOf" srcId="{B88EF0A8-0A91-4D17-B536-FA6AD0E8FD93}" destId="{453DC97C-43B8-4E18-B83A-6BA3BD438399}" srcOrd="0" destOrd="0" presId="urn:microsoft.com/office/officeart/2016/7/layout/RepeatingBendingProcessNew"/>
    <dgm:cxn modelId="{5168BD62-0EE9-43C3-AC0B-1BBA82A76D39}" type="presOf" srcId="{14EF48C9-C5C9-4067-BCDB-98B0484D9983}" destId="{4F37DD3E-A67E-4649-AB16-A7593F609B5B}" srcOrd="0" destOrd="0" presId="urn:microsoft.com/office/officeart/2016/7/layout/RepeatingBendingProcessNew"/>
    <dgm:cxn modelId="{9B975664-277C-4FF2-8472-68D2A2419692}" srcId="{056C6404-5104-43C0-940F-4812D57A1CB6}" destId="{E33C37B5-8653-43F0-90AC-4F78727538B7}" srcOrd="4" destOrd="0" parTransId="{C84C4C09-AFF9-44CF-A215-7C805D61A456}" sibTransId="{B3DA95F2-0B4E-4804-AA7D-59081B33ECC1}"/>
    <dgm:cxn modelId="{F2EFCE64-B961-4ADB-AF32-87280C7A22A2}" type="presOf" srcId="{45ADEC55-A3D2-4FCE-A231-B7467FCFA39A}" destId="{0F0CDF48-7643-4671-9CC3-F1E4198F28BD}" srcOrd="0" destOrd="0" presId="urn:microsoft.com/office/officeart/2016/7/layout/RepeatingBendingProcessNew"/>
    <dgm:cxn modelId="{CC96DB67-6CAA-446D-A816-5E27E0F5705D}" srcId="{056C6404-5104-43C0-940F-4812D57A1CB6}" destId="{868CD5E3-E135-4159-98D5-E6C5D08A9958}" srcOrd="8" destOrd="0" parTransId="{E0D6FFF6-EAB0-438C-AEF8-2F3ABDA8B5DF}" sibTransId="{7DFE2447-756F-4978-A290-5060485656FA}"/>
    <dgm:cxn modelId="{F60F4A4A-4030-406C-814E-7ADB5D388109}" srcId="{056C6404-5104-43C0-940F-4812D57A1CB6}" destId="{D7C4ED2C-E0AE-456A-8C31-576758945DEB}" srcOrd="15" destOrd="0" parTransId="{F9BC6BC1-B867-400F-9E6F-818183A67A9F}" sibTransId="{025F692B-CEF9-46CB-8A9C-C7AEA7CC2088}"/>
    <dgm:cxn modelId="{8443C66A-0467-400E-9B3A-85B8708F4FDA}" srcId="{056C6404-5104-43C0-940F-4812D57A1CB6}" destId="{AAFD00E4-072C-479B-8546-BD30347ED5A0}" srcOrd="7" destOrd="0" parTransId="{D6802F08-DB39-4F60-ACFD-151610811A16}" sibTransId="{A4C1E554-A973-44A3-9AB9-C57A777FD9F4}"/>
    <dgm:cxn modelId="{DAF3374E-BB38-4D62-8509-C64E4ECE898E}" srcId="{056C6404-5104-43C0-940F-4812D57A1CB6}" destId="{C236DFFC-26A9-412B-81EC-CCB82A9295BB}" srcOrd="5" destOrd="0" parTransId="{B514BF82-28E7-40C1-B322-602465ABED72}" sibTransId="{D2BD5B6D-438E-4D3E-9943-7B64D43A2095}"/>
    <dgm:cxn modelId="{A9AD3A6E-4860-401B-96B2-704680039F58}" type="presOf" srcId="{056C6404-5104-43C0-940F-4812D57A1CB6}" destId="{EF34B759-3D59-4C96-AA5A-B981E9077DDC}" srcOrd="0" destOrd="0" presId="urn:microsoft.com/office/officeart/2016/7/layout/RepeatingBendingProcessNew"/>
    <dgm:cxn modelId="{066E9A51-D13D-4DB1-8EF1-038DE780E32E}" type="presOf" srcId="{B3DA95F2-0B4E-4804-AA7D-59081B33ECC1}" destId="{BBE2BF9D-17BD-4F61-83B3-682C41BDDEEC}" srcOrd="0" destOrd="0" presId="urn:microsoft.com/office/officeart/2016/7/layout/RepeatingBendingProcessNew"/>
    <dgm:cxn modelId="{15A6D054-D772-4315-A221-87758FE66485}" type="presOf" srcId="{E7681559-EF57-49D3-B6EE-1CF1BF132FD2}" destId="{43045C7B-A13E-4504-82F5-F3C2D5246CAE}" srcOrd="0" destOrd="0" presId="urn:microsoft.com/office/officeart/2016/7/layout/RepeatingBendingProcessNew"/>
    <dgm:cxn modelId="{18E52658-49DA-4605-AF2B-1A274201C9CB}" type="presOf" srcId="{45ADEC55-A3D2-4FCE-A231-B7467FCFA39A}" destId="{CE011805-BF65-4CDF-BF17-C1F4E7D65B03}" srcOrd="1" destOrd="0" presId="urn:microsoft.com/office/officeart/2016/7/layout/RepeatingBendingProcessNew"/>
    <dgm:cxn modelId="{4F33067B-3174-4020-84DD-D8F40ED27E07}" srcId="{056C6404-5104-43C0-940F-4812D57A1CB6}" destId="{443EE952-9A77-49ED-A068-2F94F6D81266}" srcOrd="14" destOrd="0" parTransId="{B21B9D9B-C84D-4B33-99F4-6A0B6519C2F5}" sibTransId="{D39C53E5-FACA-4365-A98D-8B0A50D49B5C}"/>
    <dgm:cxn modelId="{429A977F-798E-4AFC-9565-85E37C9A7B87}" type="presOf" srcId="{443EE952-9A77-49ED-A068-2F94F6D81266}" destId="{96E3984E-F367-44F3-989A-3B97E2F4E7CC}" srcOrd="0" destOrd="0" presId="urn:microsoft.com/office/officeart/2016/7/layout/RepeatingBendingProcessNew"/>
    <dgm:cxn modelId="{3B576885-E1EF-4DA9-BA8A-B998218B7EB6}" type="presOf" srcId="{3CB10B40-9B70-48F4-8CE0-856075680022}" destId="{37A144BC-B073-4384-B5A2-682EF89246CE}" srcOrd="0" destOrd="0" presId="urn:microsoft.com/office/officeart/2016/7/layout/RepeatingBendingProcessNew"/>
    <dgm:cxn modelId="{73DC2586-F46B-407A-93BA-E5B6BBC338B6}" type="presOf" srcId="{025F692B-CEF9-46CB-8A9C-C7AEA7CC2088}" destId="{08E1B867-5135-4A8C-B60F-F7EF542D56D8}" srcOrd="1" destOrd="0" presId="urn:microsoft.com/office/officeart/2016/7/layout/RepeatingBendingProcessNew"/>
    <dgm:cxn modelId="{C075148C-9C5A-4536-9D53-C490D086F871}" type="presOf" srcId="{9CE47096-BB6B-4CBB-B085-B72A3D94D7F7}" destId="{D1BA457D-B98B-4D0C-87BC-538DAE9502EE}" srcOrd="0" destOrd="0" presId="urn:microsoft.com/office/officeart/2016/7/layout/RepeatingBendingProcessNew"/>
    <dgm:cxn modelId="{EDBCF08C-FFDF-4266-A369-5B007D150302}" srcId="{056C6404-5104-43C0-940F-4812D57A1CB6}" destId="{61797BC3-8C4D-49B0-B3B3-358E4E210048}" srcOrd="11" destOrd="0" parTransId="{B5EB51D6-81B7-41FC-AE5E-F82C04853D85}" sibTransId="{B88EF0A8-0A91-4D17-B536-FA6AD0E8FD93}"/>
    <dgm:cxn modelId="{DA115C8F-331D-4B06-8086-1442C967B55E}" srcId="{056C6404-5104-43C0-940F-4812D57A1CB6}" destId="{B69A0E74-A25A-48E9-89D5-37780DE6D4B7}" srcOrd="13" destOrd="0" parTransId="{3046DD62-A6EA-4D03-9420-96CCE23DC3D7}" sibTransId="{C5EFAFB6-BCCC-4ED2-BC23-9668E1326C89}"/>
    <dgm:cxn modelId="{5806A88F-51CC-4956-9BE3-243DF848408C}" type="presOf" srcId="{516ACD2C-4018-4161-9A9E-80E1833ED06B}" destId="{B8E5CC84-30BC-4985-BC71-DB10BA0C87F5}" srcOrd="0" destOrd="0" presId="urn:microsoft.com/office/officeart/2016/7/layout/RepeatingBendingProcessNew"/>
    <dgm:cxn modelId="{AB74EC91-416B-43C5-A938-14AA783E2532}" type="presOf" srcId="{F3D0FC95-034A-4CA8-9804-B6012F9E144B}" destId="{3931AB21-3128-44E3-A13F-DC55BCF933C6}" srcOrd="1" destOrd="0" presId="urn:microsoft.com/office/officeart/2016/7/layout/RepeatingBendingProcessNew"/>
    <dgm:cxn modelId="{D592039A-461A-47A6-97E8-7DB542937465}" type="presOf" srcId="{7F49FED4-76AF-4FEF-AAB4-8F5A6636B6A7}" destId="{81926ADC-EA94-4254-8F3F-5237CE0A59FB}" srcOrd="0" destOrd="0" presId="urn:microsoft.com/office/officeart/2016/7/layout/RepeatingBendingProcessNew"/>
    <dgm:cxn modelId="{EE60489D-E1A6-4B12-A7B6-94E46F619DBC}" type="presOf" srcId="{C236DFFC-26A9-412B-81EC-CCB82A9295BB}" destId="{C4B6D186-7C2F-4D3F-B550-4C58D4E487F9}" srcOrd="0" destOrd="0" presId="urn:microsoft.com/office/officeart/2016/7/layout/RepeatingBendingProcessNew"/>
    <dgm:cxn modelId="{3CAC9F9D-3026-4033-BFA2-228E280D567A}" type="presOf" srcId="{868CD5E3-E135-4159-98D5-E6C5D08A9958}" destId="{95F74910-C317-4ED0-BBC3-4FA19FACCF9E}" srcOrd="0" destOrd="0" presId="urn:microsoft.com/office/officeart/2016/7/layout/RepeatingBendingProcessNew"/>
    <dgm:cxn modelId="{D518EE9F-8A6A-4CAA-B75C-B5E0660627F0}" srcId="{056C6404-5104-43C0-940F-4812D57A1CB6}" destId="{14EF48C9-C5C9-4067-BCDB-98B0484D9983}" srcOrd="10" destOrd="0" parTransId="{1D4D1C60-C455-4472-AEE1-1815D29A14FA}" sibTransId="{ECC38420-CFE2-4628-AB4A-AA247C8D2A91}"/>
    <dgm:cxn modelId="{E2C41DA4-FA99-4399-9EF8-C68255913F05}" type="presOf" srcId="{0E77833E-6FC0-49BE-A110-36F21BAC9280}" destId="{F2DD7ED0-B765-4CE5-9DCB-39ED5DFF321B}" srcOrd="0" destOrd="0" presId="urn:microsoft.com/office/officeart/2016/7/layout/RepeatingBendingProcessNew"/>
    <dgm:cxn modelId="{42D031A4-8B32-46B7-804A-0D83E150A212}" type="presOf" srcId="{ECC38420-CFE2-4628-AB4A-AA247C8D2A91}" destId="{3D41E3CE-328F-48A3-8F37-A0659EC4C88A}" srcOrd="1" destOrd="0" presId="urn:microsoft.com/office/officeart/2016/7/layout/RepeatingBendingProcessNew"/>
    <dgm:cxn modelId="{CCDB88A4-4A22-4667-AF95-BC9A002AF747}" type="presOf" srcId="{299BE9F0-AEB7-4BE9-8CC1-C3412788F911}" destId="{6C9E7779-12B8-42D3-AC43-42E5F2E532CB}" srcOrd="0" destOrd="0" presId="urn:microsoft.com/office/officeart/2016/7/layout/RepeatingBendingProcessNew"/>
    <dgm:cxn modelId="{8EDCEBAC-9989-471C-B0EE-E5711D591C03}" type="presOf" srcId="{A4C1E554-A973-44A3-9AB9-C57A777FD9F4}" destId="{F49AB28E-33BA-4E87-BC71-02F0467557B0}" srcOrd="1" destOrd="0" presId="urn:microsoft.com/office/officeart/2016/7/layout/RepeatingBendingProcessNew"/>
    <dgm:cxn modelId="{47F9DBB3-D543-4174-9ECA-DEA3C6B32F6B}" type="presOf" srcId="{B88EF0A8-0A91-4D17-B536-FA6AD0E8FD93}" destId="{B745138B-7548-4EB0-93A7-EA4D15203129}" srcOrd="1" destOrd="0" presId="urn:microsoft.com/office/officeart/2016/7/layout/RepeatingBendingProcessNew"/>
    <dgm:cxn modelId="{9264DFB4-5BCA-43A1-B306-A27921D31831}" type="presOf" srcId="{B69A0E74-A25A-48E9-89D5-37780DE6D4B7}" destId="{C083A317-7E9F-4AD9-944C-69444EB7D047}" srcOrd="0" destOrd="0" presId="urn:microsoft.com/office/officeart/2016/7/layout/RepeatingBendingProcessNew"/>
    <dgm:cxn modelId="{01C69FB6-B5E3-4BFF-BE36-223A72409E42}" type="presOf" srcId="{61797BC3-8C4D-49B0-B3B3-358E4E210048}" destId="{23F2F3EC-BE8C-4F49-B63C-0653D7E7ED63}" srcOrd="0" destOrd="0" presId="urn:microsoft.com/office/officeart/2016/7/layout/RepeatingBendingProcessNew"/>
    <dgm:cxn modelId="{57DE8DBA-FBE2-4F7F-9B0A-19F439107EF9}" type="presOf" srcId="{D2BD5B6D-438E-4D3E-9943-7B64D43A2095}" destId="{0EA7599A-89F9-40BB-AAFF-260AED458194}" srcOrd="1" destOrd="0" presId="urn:microsoft.com/office/officeart/2016/7/layout/RepeatingBendingProcessNew"/>
    <dgm:cxn modelId="{523011BF-890B-442C-8B03-7D644277F215}" srcId="{056C6404-5104-43C0-940F-4812D57A1CB6}" destId="{299BE9F0-AEB7-4BE9-8CC1-C3412788F911}" srcOrd="9" destOrd="0" parTransId="{CBFC2F09-4419-475A-838B-F5FFBC562EDF}" sibTransId="{516ACD2C-4018-4161-9A9E-80E1833ED06B}"/>
    <dgm:cxn modelId="{F1D219C5-5B5F-4E75-9A64-25FF88D962C4}" srcId="{056C6404-5104-43C0-940F-4812D57A1CB6}" destId="{E7681559-EF57-49D3-B6EE-1CF1BF132FD2}" srcOrd="6" destOrd="0" parTransId="{6A3D3BBF-C0E5-4524-A6B9-DCB2B9D4EB36}" sibTransId="{45ADEC55-A3D2-4FCE-A231-B7467FCFA39A}"/>
    <dgm:cxn modelId="{889AFDCC-9D3F-4607-993E-21552C2CB8E0}" type="presOf" srcId="{1762F518-4F50-484A-8EAA-6E309D722F9B}" destId="{2DD20C93-603E-4BC1-9C72-B479341914F9}" srcOrd="0" destOrd="0" presId="urn:microsoft.com/office/officeart/2016/7/layout/RepeatingBendingProcessNew"/>
    <dgm:cxn modelId="{31FB5CD0-70F2-4850-85B9-3434EDA5044A}" type="presOf" srcId="{516ACD2C-4018-4161-9A9E-80E1833ED06B}" destId="{FFDEEF9A-16B8-4DCC-B626-4B93E2FE6F79}" srcOrd="1" destOrd="0" presId="urn:microsoft.com/office/officeart/2016/7/layout/RepeatingBendingProcessNew"/>
    <dgm:cxn modelId="{FCEB2FD6-0CE6-4797-BD7F-BFBEB438158E}" type="presOf" srcId="{9CE47096-BB6B-4CBB-B085-B72A3D94D7F7}" destId="{1E5D3044-0252-4985-B1C7-A65DF1E5589B}" srcOrd="1" destOrd="0" presId="urn:microsoft.com/office/officeart/2016/7/layout/RepeatingBendingProcessNew"/>
    <dgm:cxn modelId="{89E165D6-3100-4E5B-9C5F-F68E665613AD}" type="presOf" srcId="{8482DAF8-37D3-4D3D-8D6F-100D60C65C18}" destId="{EF61DFA1-D3C6-43B7-B51F-01C6AB9A6A03}" srcOrd="0" destOrd="0" presId="urn:microsoft.com/office/officeart/2016/7/layout/RepeatingBendingProcessNew"/>
    <dgm:cxn modelId="{B1D149D9-A700-4177-AA61-61401ED86A2B}" type="presOf" srcId="{956048AA-6208-4B7E-9C06-6692B963E4F9}" destId="{D3D6CC20-AD8E-4524-AF7A-54393255F0AB}" srcOrd="1" destOrd="0" presId="urn:microsoft.com/office/officeart/2016/7/layout/RepeatingBendingProcessNew"/>
    <dgm:cxn modelId="{233104DC-DD6D-460F-95AC-66C49F469D27}" srcId="{056C6404-5104-43C0-940F-4812D57A1CB6}" destId="{7F883507-7A40-4D85-8EC8-B389234AD65A}" srcOrd="16" destOrd="0" parTransId="{8D931259-0DFB-4F79-8375-31D747E99E11}" sibTransId="{2DC4F101-8C3B-4304-A7F3-904E923130A8}"/>
    <dgm:cxn modelId="{327A93E6-F63D-4D19-8C9A-21C0388C675C}" type="presOf" srcId="{A4C1E554-A973-44A3-9AB9-C57A777FD9F4}" destId="{EE07D45D-1D50-4B8C-A1BB-74B15E1D18FD}" srcOrd="0" destOrd="0" presId="urn:microsoft.com/office/officeart/2016/7/layout/RepeatingBendingProcessNew"/>
    <dgm:cxn modelId="{52DD99E6-F557-43DA-8783-35FB759E1DD1}" type="presOf" srcId="{C5EFAFB6-BCCC-4ED2-BC23-9668E1326C89}" destId="{62FD03F0-1FEE-4CF7-918A-9BD5EC838B0C}" srcOrd="0" destOrd="0" presId="urn:microsoft.com/office/officeart/2016/7/layout/RepeatingBendingProcessNew"/>
    <dgm:cxn modelId="{DA86A9E7-86EE-4ABF-BB84-2855A805C5B8}" type="presOf" srcId="{357A61C3-9A96-48D9-B6E6-A2A3945A7359}" destId="{C6164318-8E09-4A2E-A9B5-9291E777D964}" srcOrd="0" destOrd="0" presId="urn:microsoft.com/office/officeart/2016/7/layout/RepeatingBendingProcessNew"/>
    <dgm:cxn modelId="{0B3EF3F3-F8DC-4D0D-9FDD-842D5991CEA2}" type="presOf" srcId="{E33C37B5-8653-43F0-90AC-4F78727538B7}" destId="{82F295B1-DD3D-4FF4-AAB2-47B92C5EE1AB}" srcOrd="0" destOrd="0" presId="urn:microsoft.com/office/officeart/2016/7/layout/RepeatingBendingProcessNew"/>
    <dgm:cxn modelId="{4218ABFE-E82F-4FF4-B258-8728163EAC8B}" srcId="{056C6404-5104-43C0-940F-4812D57A1CB6}" destId="{8482DAF8-37D3-4D3D-8D6F-100D60C65C18}" srcOrd="12" destOrd="0" parTransId="{D064550D-D9C6-4986-A94B-4272AABC9476}" sibTransId="{F3D0FC95-034A-4CA8-9804-B6012F9E144B}"/>
    <dgm:cxn modelId="{965AFEE9-5D7B-4874-A498-02B78AD7D929}" type="presParOf" srcId="{EF34B759-3D59-4C96-AA5A-B981E9077DDC}" destId="{F2DD7ED0-B765-4CE5-9DCB-39ED5DFF321B}" srcOrd="0" destOrd="0" presId="urn:microsoft.com/office/officeart/2016/7/layout/RepeatingBendingProcessNew"/>
    <dgm:cxn modelId="{7688EAD8-08EA-4B01-939D-DD525D90D082}" type="presParOf" srcId="{EF34B759-3D59-4C96-AA5A-B981E9077DDC}" destId="{2DD20C93-603E-4BC1-9C72-B479341914F9}" srcOrd="1" destOrd="0" presId="urn:microsoft.com/office/officeart/2016/7/layout/RepeatingBendingProcessNew"/>
    <dgm:cxn modelId="{90EB1D8D-E6CA-48C2-BD24-C7DCDD4E39FD}" type="presParOf" srcId="{2DD20C93-603E-4BC1-9C72-B479341914F9}" destId="{D98CFB74-6254-41A7-81CC-39B67A4742E0}" srcOrd="0" destOrd="0" presId="urn:microsoft.com/office/officeart/2016/7/layout/RepeatingBendingProcessNew"/>
    <dgm:cxn modelId="{BC1E5343-A15A-4B8B-92BC-8F867A32E703}" type="presParOf" srcId="{EF34B759-3D59-4C96-AA5A-B981E9077DDC}" destId="{C6164318-8E09-4A2E-A9B5-9291E777D964}" srcOrd="2" destOrd="0" presId="urn:microsoft.com/office/officeart/2016/7/layout/RepeatingBendingProcessNew"/>
    <dgm:cxn modelId="{59FFDC51-49CB-43A0-A70B-B827F3B5764D}" type="presParOf" srcId="{EF34B759-3D59-4C96-AA5A-B981E9077DDC}" destId="{A759176C-E1DB-4CD2-97B7-00596C8FD8E2}" srcOrd="3" destOrd="0" presId="urn:microsoft.com/office/officeart/2016/7/layout/RepeatingBendingProcessNew"/>
    <dgm:cxn modelId="{6D3D23DC-97C3-4511-B696-66A168AA86CA}" type="presParOf" srcId="{A759176C-E1DB-4CD2-97B7-00596C8FD8E2}" destId="{6F4FAAA4-8518-488D-85F6-4B37206604F9}" srcOrd="0" destOrd="0" presId="urn:microsoft.com/office/officeart/2016/7/layout/RepeatingBendingProcessNew"/>
    <dgm:cxn modelId="{3F7B9392-A0F6-46DD-9999-E8EB2C855F9A}" type="presParOf" srcId="{EF34B759-3D59-4C96-AA5A-B981E9077DDC}" destId="{37A144BC-B073-4384-B5A2-682EF89246CE}" srcOrd="4" destOrd="0" presId="urn:microsoft.com/office/officeart/2016/7/layout/RepeatingBendingProcessNew"/>
    <dgm:cxn modelId="{E8989BB2-48CE-41DD-9208-6463A3601BF4}" type="presParOf" srcId="{EF34B759-3D59-4C96-AA5A-B981E9077DDC}" destId="{D1BA457D-B98B-4D0C-87BC-538DAE9502EE}" srcOrd="5" destOrd="0" presId="urn:microsoft.com/office/officeart/2016/7/layout/RepeatingBendingProcessNew"/>
    <dgm:cxn modelId="{ACAA3828-8508-4B37-BF40-8276335B9242}" type="presParOf" srcId="{D1BA457D-B98B-4D0C-87BC-538DAE9502EE}" destId="{1E5D3044-0252-4985-B1C7-A65DF1E5589B}" srcOrd="0" destOrd="0" presId="urn:microsoft.com/office/officeart/2016/7/layout/RepeatingBendingProcessNew"/>
    <dgm:cxn modelId="{A7E47A8F-D21A-405C-BCC9-D236679A76D3}" type="presParOf" srcId="{EF34B759-3D59-4C96-AA5A-B981E9077DDC}" destId="{81926ADC-EA94-4254-8F3F-5237CE0A59FB}" srcOrd="6" destOrd="0" presId="urn:microsoft.com/office/officeart/2016/7/layout/RepeatingBendingProcessNew"/>
    <dgm:cxn modelId="{2BD8D58D-E07F-48DF-B1F4-9728B618EF70}" type="presParOf" srcId="{EF34B759-3D59-4C96-AA5A-B981E9077DDC}" destId="{2CDFC3A9-F005-4940-A0FB-6B0F57EF466A}" srcOrd="7" destOrd="0" presId="urn:microsoft.com/office/officeart/2016/7/layout/RepeatingBendingProcessNew"/>
    <dgm:cxn modelId="{6DF0AF37-886C-45B9-A46B-E82ADC05CA89}" type="presParOf" srcId="{2CDFC3A9-F005-4940-A0FB-6B0F57EF466A}" destId="{D3D6CC20-AD8E-4524-AF7A-54393255F0AB}" srcOrd="0" destOrd="0" presId="urn:microsoft.com/office/officeart/2016/7/layout/RepeatingBendingProcessNew"/>
    <dgm:cxn modelId="{B7CEF85D-9592-40DE-9E7E-ACBDA75BFFBD}" type="presParOf" srcId="{EF34B759-3D59-4C96-AA5A-B981E9077DDC}" destId="{82F295B1-DD3D-4FF4-AAB2-47B92C5EE1AB}" srcOrd="8" destOrd="0" presId="urn:microsoft.com/office/officeart/2016/7/layout/RepeatingBendingProcessNew"/>
    <dgm:cxn modelId="{FDB8280E-6B9C-48F2-BB5D-C9E2C6BD2E98}" type="presParOf" srcId="{EF34B759-3D59-4C96-AA5A-B981E9077DDC}" destId="{BBE2BF9D-17BD-4F61-83B3-682C41BDDEEC}" srcOrd="9" destOrd="0" presId="urn:microsoft.com/office/officeart/2016/7/layout/RepeatingBendingProcessNew"/>
    <dgm:cxn modelId="{32CFD410-868A-4F38-A23F-A37856CB6691}" type="presParOf" srcId="{BBE2BF9D-17BD-4F61-83B3-682C41BDDEEC}" destId="{A47C60C8-C287-4440-B584-B06E624FCC88}" srcOrd="0" destOrd="0" presId="urn:microsoft.com/office/officeart/2016/7/layout/RepeatingBendingProcessNew"/>
    <dgm:cxn modelId="{5CEAEEF3-408D-4034-A736-0E17BC363FB9}" type="presParOf" srcId="{EF34B759-3D59-4C96-AA5A-B981E9077DDC}" destId="{C4B6D186-7C2F-4D3F-B550-4C58D4E487F9}" srcOrd="10" destOrd="0" presId="urn:microsoft.com/office/officeart/2016/7/layout/RepeatingBendingProcessNew"/>
    <dgm:cxn modelId="{4C033DEF-A6FD-41F1-8CED-02E9F8866C2E}" type="presParOf" srcId="{EF34B759-3D59-4C96-AA5A-B981E9077DDC}" destId="{9B2D3006-0200-43CC-BB2A-D9079EAC8CD2}" srcOrd="11" destOrd="0" presId="urn:microsoft.com/office/officeart/2016/7/layout/RepeatingBendingProcessNew"/>
    <dgm:cxn modelId="{0353B5D2-367C-4E5D-AD3C-40510CA2AEC9}" type="presParOf" srcId="{9B2D3006-0200-43CC-BB2A-D9079EAC8CD2}" destId="{0EA7599A-89F9-40BB-AAFF-260AED458194}" srcOrd="0" destOrd="0" presId="urn:microsoft.com/office/officeart/2016/7/layout/RepeatingBendingProcessNew"/>
    <dgm:cxn modelId="{785E061F-95BD-44B1-996B-EEEC7A595224}" type="presParOf" srcId="{EF34B759-3D59-4C96-AA5A-B981E9077DDC}" destId="{43045C7B-A13E-4504-82F5-F3C2D5246CAE}" srcOrd="12" destOrd="0" presId="urn:microsoft.com/office/officeart/2016/7/layout/RepeatingBendingProcessNew"/>
    <dgm:cxn modelId="{257A598B-60FE-4B30-9587-3998F823297A}" type="presParOf" srcId="{EF34B759-3D59-4C96-AA5A-B981E9077DDC}" destId="{0F0CDF48-7643-4671-9CC3-F1E4198F28BD}" srcOrd="13" destOrd="0" presId="urn:microsoft.com/office/officeart/2016/7/layout/RepeatingBendingProcessNew"/>
    <dgm:cxn modelId="{A8C925D6-C809-4136-A1EC-692AE9E28E12}" type="presParOf" srcId="{0F0CDF48-7643-4671-9CC3-F1E4198F28BD}" destId="{CE011805-BF65-4CDF-BF17-C1F4E7D65B03}" srcOrd="0" destOrd="0" presId="urn:microsoft.com/office/officeart/2016/7/layout/RepeatingBendingProcessNew"/>
    <dgm:cxn modelId="{782F2FA2-AE34-4F68-81EE-33307A951E69}" type="presParOf" srcId="{EF34B759-3D59-4C96-AA5A-B981E9077DDC}" destId="{F719566F-CF98-4A80-B27D-D37FE36D141B}" srcOrd="14" destOrd="0" presId="urn:microsoft.com/office/officeart/2016/7/layout/RepeatingBendingProcessNew"/>
    <dgm:cxn modelId="{5BAA06DF-5CD6-4CC1-9C64-69BD80A11F6A}" type="presParOf" srcId="{EF34B759-3D59-4C96-AA5A-B981E9077DDC}" destId="{EE07D45D-1D50-4B8C-A1BB-74B15E1D18FD}" srcOrd="15" destOrd="0" presId="urn:microsoft.com/office/officeart/2016/7/layout/RepeatingBendingProcessNew"/>
    <dgm:cxn modelId="{49C6E228-D3F3-4751-8C9F-9E5E97B1D25A}" type="presParOf" srcId="{EE07D45D-1D50-4B8C-A1BB-74B15E1D18FD}" destId="{F49AB28E-33BA-4E87-BC71-02F0467557B0}" srcOrd="0" destOrd="0" presId="urn:microsoft.com/office/officeart/2016/7/layout/RepeatingBendingProcessNew"/>
    <dgm:cxn modelId="{C348F55B-2612-46CB-9FFB-1FABDC286244}" type="presParOf" srcId="{EF34B759-3D59-4C96-AA5A-B981E9077DDC}" destId="{95F74910-C317-4ED0-BBC3-4FA19FACCF9E}" srcOrd="16" destOrd="0" presId="urn:microsoft.com/office/officeart/2016/7/layout/RepeatingBendingProcessNew"/>
    <dgm:cxn modelId="{9DAF084C-B1F1-470A-B061-E838EB70E06F}" type="presParOf" srcId="{EF34B759-3D59-4C96-AA5A-B981E9077DDC}" destId="{2AF5E99E-E691-44E9-BB56-8C622AB31D9C}" srcOrd="17" destOrd="0" presId="urn:microsoft.com/office/officeart/2016/7/layout/RepeatingBendingProcessNew"/>
    <dgm:cxn modelId="{0DD72663-C37C-4928-815E-CA5DC0204E49}" type="presParOf" srcId="{2AF5E99E-E691-44E9-BB56-8C622AB31D9C}" destId="{CEF13149-5578-4106-A6E4-6042E7617E0C}" srcOrd="0" destOrd="0" presId="urn:microsoft.com/office/officeart/2016/7/layout/RepeatingBendingProcessNew"/>
    <dgm:cxn modelId="{E948A4A8-D5C5-43C7-9749-ED658E49D422}" type="presParOf" srcId="{EF34B759-3D59-4C96-AA5A-B981E9077DDC}" destId="{6C9E7779-12B8-42D3-AC43-42E5F2E532CB}" srcOrd="18" destOrd="0" presId="urn:microsoft.com/office/officeart/2016/7/layout/RepeatingBendingProcessNew"/>
    <dgm:cxn modelId="{8D0F72CF-C2DA-4FAD-8CE9-CCBDBA3160B0}" type="presParOf" srcId="{EF34B759-3D59-4C96-AA5A-B981E9077DDC}" destId="{B8E5CC84-30BC-4985-BC71-DB10BA0C87F5}" srcOrd="19" destOrd="0" presId="urn:microsoft.com/office/officeart/2016/7/layout/RepeatingBendingProcessNew"/>
    <dgm:cxn modelId="{6F4E96E3-3176-4A19-B73A-0CED5938F4D1}" type="presParOf" srcId="{B8E5CC84-30BC-4985-BC71-DB10BA0C87F5}" destId="{FFDEEF9A-16B8-4DCC-B626-4B93E2FE6F79}" srcOrd="0" destOrd="0" presId="urn:microsoft.com/office/officeart/2016/7/layout/RepeatingBendingProcessNew"/>
    <dgm:cxn modelId="{232A3BAE-5C36-48B2-BE21-89CEBA15EB3A}" type="presParOf" srcId="{EF34B759-3D59-4C96-AA5A-B981E9077DDC}" destId="{4F37DD3E-A67E-4649-AB16-A7593F609B5B}" srcOrd="20" destOrd="0" presId="urn:microsoft.com/office/officeart/2016/7/layout/RepeatingBendingProcessNew"/>
    <dgm:cxn modelId="{3F07D31A-CD2C-4189-AE25-19AC05194591}" type="presParOf" srcId="{EF34B759-3D59-4C96-AA5A-B981E9077DDC}" destId="{B31BF81B-8735-4300-B4D6-8607D1A6C3CD}" srcOrd="21" destOrd="0" presId="urn:microsoft.com/office/officeart/2016/7/layout/RepeatingBendingProcessNew"/>
    <dgm:cxn modelId="{E48682E6-65BE-4BE4-A386-5BAADCD31697}" type="presParOf" srcId="{B31BF81B-8735-4300-B4D6-8607D1A6C3CD}" destId="{3D41E3CE-328F-48A3-8F37-A0659EC4C88A}" srcOrd="0" destOrd="0" presId="urn:microsoft.com/office/officeart/2016/7/layout/RepeatingBendingProcessNew"/>
    <dgm:cxn modelId="{6A155921-65AD-4D21-8127-653075D3F157}" type="presParOf" srcId="{EF34B759-3D59-4C96-AA5A-B981E9077DDC}" destId="{23F2F3EC-BE8C-4F49-B63C-0653D7E7ED63}" srcOrd="22" destOrd="0" presId="urn:microsoft.com/office/officeart/2016/7/layout/RepeatingBendingProcessNew"/>
    <dgm:cxn modelId="{AAB5EC56-BD28-4E12-AE7C-5543172092A4}" type="presParOf" srcId="{EF34B759-3D59-4C96-AA5A-B981E9077DDC}" destId="{453DC97C-43B8-4E18-B83A-6BA3BD438399}" srcOrd="23" destOrd="0" presId="urn:microsoft.com/office/officeart/2016/7/layout/RepeatingBendingProcessNew"/>
    <dgm:cxn modelId="{C0EAE650-8E63-4B86-9820-5C262CC74608}" type="presParOf" srcId="{453DC97C-43B8-4E18-B83A-6BA3BD438399}" destId="{B745138B-7548-4EB0-93A7-EA4D15203129}" srcOrd="0" destOrd="0" presId="urn:microsoft.com/office/officeart/2016/7/layout/RepeatingBendingProcessNew"/>
    <dgm:cxn modelId="{2900ABE5-603D-4896-A872-1E158361A6C4}" type="presParOf" srcId="{EF34B759-3D59-4C96-AA5A-B981E9077DDC}" destId="{EF61DFA1-D3C6-43B7-B51F-01C6AB9A6A03}" srcOrd="24" destOrd="0" presId="urn:microsoft.com/office/officeart/2016/7/layout/RepeatingBendingProcessNew"/>
    <dgm:cxn modelId="{224160AF-317C-4619-BBC2-292FE6C3A215}" type="presParOf" srcId="{EF34B759-3D59-4C96-AA5A-B981E9077DDC}" destId="{495537A3-0C8B-45AA-939C-26F52B160547}" srcOrd="25" destOrd="0" presId="urn:microsoft.com/office/officeart/2016/7/layout/RepeatingBendingProcessNew"/>
    <dgm:cxn modelId="{FB63D65C-D7D4-4C21-B27E-CC6EAD51873B}" type="presParOf" srcId="{495537A3-0C8B-45AA-939C-26F52B160547}" destId="{3931AB21-3128-44E3-A13F-DC55BCF933C6}" srcOrd="0" destOrd="0" presId="urn:microsoft.com/office/officeart/2016/7/layout/RepeatingBendingProcessNew"/>
    <dgm:cxn modelId="{B1FC2EBA-0F8C-40D6-AD1C-3DDA60181725}" type="presParOf" srcId="{EF34B759-3D59-4C96-AA5A-B981E9077DDC}" destId="{C083A317-7E9F-4AD9-944C-69444EB7D047}" srcOrd="26" destOrd="0" presId="urn:microsoft.com/office/officeart/2016/7/layout/RepeatingBendingProcessNew"/>
    <dgm:cxn modelId="{08E209E9-E533-48D8-81D9-2E31F0F207B3}" type="presParOf" srcId="{EF34B759-3D59-4C96-AA5A-B981E9077DDC}" destId="{62FD03F0-1FEE-4CF7-918A-9BD5EC838B0C}" srcOrd="27" destOrd="0" presId="urn:microsoft.com/office/officeart/2016/7/layout/RepeatingBendingProcessNew"/>
    <dgm:cxn modelId="{FA3929A3-BFC9-480A-A24C-918C481BED5F}" type="presParOf" srcId="{62FD03F0-1FEE-4CF7-918A-9BD5EC838B0C}" destId="{AA30162B-255E-4FE8-B588-07D5867BE13C}" srcOrd="0" destOrd="0" presId="urn:microsoft.com/office/officeart/2016/7/layout/RepeatingBendingProcessNew"/>
    <dgm:cxn modelId="{16EFAB7D-8025-420E-A5C3-60651FB5B67E}" type="presParOf" srcId="{EF34B759-3D59-4C96-AA5A-B981E9077DDC}" destId="{96E3984E-F367-44F3-989A-3B97E2F4E7CC}" srcOrd="28" destOrd="0" presId="urn:microsoft.com/office/officeart/2016/7/layout/RepeatingBendingProcessNew"/>
    <dgm:cxn modelId="{CB30FDEF-8490-4523-8A5F-7C76E65A5C29}" type="presParOf" srcId="{EF34B759-3D59-4C96-AA5A-B981E9077DDC}" destId="{724D42FC-81CA-4754-8548-933FB270CBE7}" srcOrd="29" destOrd="0" presId="urn:microsoft.com/office/officeart/2016/7/layout/RepeatingBendingProcessNew"/>
    <dgm:cxn modelId="{5DF7EF5D-A55F-4FAA-A387-259BAABB6801}" type="presParOf" srcId="{724D42FC-81CA-4754-8548-933FB270CBE7}" destId="{831DE3AF-4296-431A-9E11-763DDF70D496}" srcOrd="0" destOrd="0" presId="urn:microsoft.com/office/officeart/2016/7/layout/RepeatingBendingProcessNew"/>
    <dgm:cxn modelId="{0270D86F-BB08-4C1B-9324-B8BBDCD31DD8}" type="presParOf" srcId="{EF34B759-3D59-4C96-AA5A-B981E9077DDC}" destId="{F4D23B33-EEAE-4BEB-9F21-AE28CE7D930A}" srcOrd="30" destOrd="0" presId="urn:microsoft.com/office/officeart/2016/7/layout/RepeatingBendingProcessNew"/>
    <dgm:cxn modelId="{22E8EDB8-8912-44F2-A9D3-89F13445284E}" type="presParOf" srcId="{EF34B759-3D59-4C96-AA5A-B981E9077DDC}" destId="{EEB54F6F-5818-41FE-AF2C-24B0CB988468}" srcOrd="31" destOrd="0" presId="urn:microsoft.com/office/officeart/2016/7/layout/RepeatingBendingProcessNew"/>
    <dgm:cxn modelId="{6C7AA119-BCE5-4267-9613-CC137F679380}" type="presParOf" srcId="{EEB54F6F-5818-41FE-AF2C-24B0CB988468}" destId="{08E1B867-5135-4A8C-B60F-F7EF542D56D8}" srcOrd="0" destOrd="0" presId="urn:microsoft.com/office/officeart/2016/7/layout/RepeatingBendingProcessNew"/>
    <dgm:cxn modelId="{D6203770-FF36-44F5-9AAC-F9D65A68C53D}" type="presParOf" srcId="{EF34B759-3D59-4C96-AA5A-B981E9077DDC}" destId="{11848A7D-7FCE-4EB3-B4F2-89F4B631E90F}" srcOrd="3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F4B539-532D-408A-A3D2-BAD3B7CF8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D2B89D-DE15-405D-BFB5-B582676AE82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Track employee data, performance, and project assignments.</a:t>
          </a:r>
        </a:p>
      </dgm:t>
    </dgm:pt>
    <dgm:pt modelId="{A4080FF3-8DBF-4168-8246-26B6CAD3834E}" type="parTrans" cxnId="{DAB7911F-9B3A-47CB-8D09-449201E22D17}">
      <dgm:prSet/>
      <dgm:spPr/>
      <dgm:t>
        <a:bodyPr/>
        <a:lstStyle/>
        <a:p>
          <a:endParaRPr lang="en-US"/>
        </a:p>
      </dgm:t>
    </dgm:pt>
    <dgm:pt modelId="{2E8B9577-B9B5-44B0-ABC3-03862E0D663C}" type="sibTrans" cxnId="{DAB7911F-9B3A-47CB-8D09-449201E22D17}">
      <dgm:prSet/>
      <dgm:spPr/>
      <dgm:t>
        <a:bodyPr/>
        <a:lstStyle/>
        <a:p>
          <a:endParaRPr lang="en-US"/>
        </a:p>
      </dgm:t>
    </dgm:pt>
    <dgm:pt modelId="{D9CF4A89-CF41-4163-AA8A-B519D2DA787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Project Tracking: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Monitor ongoing and completed projects, assign tasks, and review progress.</a:t>
          </a:r>
        </a:p>
      </dgm:t>
    </dgm:pt>
    <dgm:pt modelId="{29FACC51-12AD-475E-9EF4-14337A552CAF}" type="parTrans" cxnId="{1E97D222-675E-4725-AA06-92025167FA77}">
      <dgm:prSet/>
      <dgm:spPr/>
      <dgm:t>
        <a:bodyPr/>
        <a:lstStyle/>
        <a:p>
          <a:endParaRPr lang="en-US"/>
        </a:p>
      </dgm:t>
    </dgm:pt>
    <dgm:pt modelId="{BE4ED9D5-067A-4F93-A345-94E60CE9138B}" type="sibTrans" cxnId="{1E97D222-675E-4725-AA06-92025167FA77}">
      <dgm:prSet/>
      <dgm:spPr/>
      <dgm:t>
        <a:bodyPr/>
        <a:lstStyle/>
        <a:p>
          <a:endParaRPr lang="en-US"/>
        </a:p>
      </dgm:t>
    </dgm:pt>
    <dgm:pt modelId="{7ECD4E55-2CF1-4B60-989D-7818BE44137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Asset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Maintain detailed records of assigned organizational assets.</a:t>
          </a:r>
        </a:p>
      </dgm:t>
    </dgm:pt>
    <dgm:pt modelId="{76E6ABDD-F104-466E-BDEC-E7370AF92AC4}" type="parTrans" cxnId="{384B967F-1EB3-4979-8C00-EA394C941F5A}">
      <dgm:prSet/>
      <dgm:spPr/>
      <dgm:t>
        <a:bodyPr/>
        <a:lstStyle/>
        <a:p>
          <a:endParaRPr lang="en-US"/>
        </a:p>
      </dgm:t>
    </dgm:pt>
    <dgm:pt modelId="{F33DA8D1-4324-407E-9D72-4274B56C48A4}" type="sibTrans" cxnId="{384B967F-1EB3-4979-8C00-EA394C941F5A}">
      <dgm:prSet/>
      <dgm:spPr/>
      <dgm:t>
        <a:bodyPr/>
        <a:lstStyle/>
        <a:p>
          <a:endParaRPr lang="en-US"/>
        </a:p>
      </dgm:t>
    </dgm:pt>
    <dgm:pt modelId="{6687C7B0-BCDF-4F14-8FC5-DEBBB86B7C1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Advanced Security: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data encryption, backups, and access control.</a:t>
          </a:r>
        </a:p>
      </dgm:t>
    </dgm:pt>
    <dgm:pt modelId="{DD96B7C8-6671-4013-8312-3326314A52CC}" type="parTrans" cxnId="{50A9FFE5-CABA-41EC-B99C-0883F1F9A4E8}">
      <dgm:prSet/>
      <dgm:spPr/>
      <dgm:t>
        <a:bodyPr/>
        <a:lstStyle/>
        <a:p>
          <a:endParaRPr lang="en-US"/>
        </a:p>
      </dgm:t>
    </dgm:pt>
    <dgm:pt modelId="{07F47940-F1F5-4065-BCAC-F4C098CD2EBB}" type="sibTrans" cxnId="{50A9FFE5-CABA-41EC-B99C-0883F1F9A4E8}">
      <dgm:prSet/>
      <dgm:spPr/>
      <dgm:t>
        <a:bodyPr/>
        <a:lstStyle/>
        <a:p>
          <a:endParaRPr lang="en-US"/>
        </a:p>
      </dgm:t>
    </dgm:pt>
    <dgm:pt modelId="{9D817C45-0BE3-45C1-8036-BEA87DC8024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Collaboration Tools: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Leverage Salesforce Chatter groups for team communication.</a:t>
          </a:r>
        </a:p>
      </dgm:t>
    </dgm:pt>
    <dgm:pt modelId="{808917C4-4CA2-426A-A36B-3EFD406AF210}" type="parTrans" cxnId="{85F0E5A3-326C-4FCF-8C06-5E55C5F7A7D9}">
      <dgm:prSet/>
      <dgm:spPr/>
      <dgm:t>
        <a:bodyPr/>
        <a:lstStyle/>
        <a:p>
          <a:endParaRPr lang="en-US"/>
        </a:p>
      </dgm:t>
    </dgm:pt>
    <dgm:pt modelId="{199B59AD-CB56-4387-BE2A-5E08864E0C10}" type="sibTrans" cxnId="{85F0E5A3-326C-4FCF-8C06-5E55C5F7A7D9}">
      <dgm:prSet/>
      <dgm:spPr/>
      <dgm:t>
        <a:bodyPr/>
        <a:lstStyle/>
        <a:p>
          <a:endParaRPr lang="en-US"/>
        </a:p>
      </dgm:t>
    </dgm:pt>
    <dgm:pt modelId="{12164688-EE19-46A5-A29F-F337CE5D616B}" type="pres">
      <dgm:prSet presAssocID="{04F4B539-532D-408A-A3D2-BAD3B7CF84B4}" presName="root" presStyleCnt="0">
        <dgm:presLayoutVars>
          <dgm:dir/>
          <dgm:resizeHandles val="exact"/>
        </dgm:presLayoutVars>
      </dgm:prSet>
      <dgm:spPr/>
    </dgm:pt>
    <dgm:pt modelId="{ACF8D549-7D34-4711-93B2-3B59E1AE971F}" type="pres">
      <dgm:prSet presAssocID="{27D2B89D-DE15-405D-BFB5-B582676AE821}" presName="compNode" presStyleCnt="0"/>
      <dgm:spPr/>
    </dgm:pt>
    <dgm:pt modelId="{B8897ECA-E412-4879-886D-A6F57364E1E2}" type="pres">
      <dgm:prSet presAssocID="{27D2B89D-DE15-405D-BFB5-B582676AE821}" presName="bgRect" presStyleLbl="bgShp" presStyleIdx="0" presStyleCnt="5"/>
      <dgm:spPr/>
    </dgm:pt>
    <dgm:pt modelId="{E0FEE187-8B28-42E0-9734-190006037969}" type="pres">
      <dgm:prSet presAssocID="{27D2B89D-DE15-405D-BFB5-B582676AE8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4C980F8-ADF5-4BA9-9C36-658FA973F796}" type="pres">
      <dgm:prSet presAssocID="{27D2B89D-DE15-405D-BFB5-B582676AE821}" presName="spaceRect" presStyleCnt="0"/>
      <dgm:spPr/>
    </dgm:pt>
    <dgm:pt modelId="{CE630DEF-E011-4630-AC9E-657659656AFA}" type="pres">
      <dgm:prSet presAssocID="{27D2B89D-DE15-405D-BFB5-B582676AE821}" presName="parTx" presStyleLbl="revTx" presStyleIdx="0" presStyleCnt="5">
        <dgm:presLayoutVars>
          <dgm:chMax val="0"/>
          <dgm:chPref val="0"/>
        </dgm:presLayoutVars>
      </dgm:prSet>
      <dgm:spPr/>
    </dgm:pt>
    <dgm:pt modelId="{2D0A3D84-7915-42A0-B0D7-0DA560323068}" type="pres">
      <dgm:prSet presAssocID="{2E8B9577-B9B5-44B0-ABC3-03862E0D663C}" presName="sibTrans" presStyleCnt="0"/>
      <dgm:spPr/>
    </dgm:pt>
    <dgm:pt modelId="{E6B2EA2A-3499-4E11-BD42-AB84A1CCF288}" type="pres">
      <dgm:prSet presAssocID="{D9CF4A89-CF41-4163-AA8A-B519D2DA7876}" presName="compNode" presStyleCnt="0"/>
      <dgm:spPr/>
    </dgm:pt>
    <dgm:pt modelId="{FF88B5D7-1178-47AA-B145-30F5F563B720}" type="pres">
      <dgm:prSet presAssocID="{D9CF4A89-CF41-4163-AA8A-B519D2DA7876}" presName="bgRect" presStyleLbl="bgShp" presStyleIdx="1" presStyleCnt="5"/>
      <dgm:spPr/>
    </dgm:pt>
    <dgm:pt modelId="{EE3579A6-AA5A-460E-9DCB-A4B5FAA50201}" type="pres">
      <dgm:prSet presAssocID="{D9CF4A89-CF41-4163-AA8A-B519D2DA78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F3906887-239D-481B-B2E3-5196A4ABDE2D}" type="pres">
      <dgm:prSet presAssocID="{D9CF4A89-CF41-4163-AA8A-B519D2DA7876}" presName="spaceRect" presStyleCnt="0"/>
      <dgm:spPr/>
    </dgm:pt>
    <dgm:pt modelId="{A5AE30B5-4BC0-4871-9AFD-5FDE579B001D}" type="pres">
      <dgm:prSet presAssocID="{D9CF4A89-CF41-4163-AA8A-B519D2DA7876}" presName="parTx" presStyleLbl="revTx" presStyleIdx="1" presStyleCnt="5">
        <dgm:presLayoutVars>
          <dgm:chMax val="0"/>
          <dgm:chPref val="0"/>
        </dgm:presLayoutVars>
      </dgm:prSet>
      <dgm:spPr/>
    </dgm:pt>
    <dgm:pt modelId="{BB08ADF8-BD38-4025-B0AE-7F5F0224782D}" type="pres">
      <dgm:prSet presAssocID="{BE4ED9D5-067A-4F93-A345-94E60CE9138B}" presName="sibTrans" presStyleCnt="0"/>
      <dgm:spPr/>
    </dgm:pt>
    <dgm:pt modelId="{CDF5922F-B21C-4222-813B-5796BC1C5A1E}" type="pres">
      <dgm:prSet presAssocID="{7ECD4E55-2CF1-4B60-989D-7818BE441379}" presName="compNode" presStyleCnt="0"/>
      <dgm:spPr/>
    </dgm:pt>
    <dgm:pt modelId="{92844EE5-769E-49B8-B7F6-9CF441CE7EB6}" type="pres">
      <dgm:prSet presAssocID="{7ECD4E55-2CF1-4B60-989D-7818BE441379}" presName="bgRect" presStyleLbl="bgShp" presStyleIdx="2" presStyleCnt="5"/>
      <dgm:spPr/>
    </dgm:pt>
    <dgm:pt modelId="{A1EF3A27-D1E7-458A-8E49-905804962A3F}" type="pres">
      <dgm:prSet presAssocID="{7ECD4E55-2CF1-4B60-989D-7818BE4413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BACB68-F44E-4878-954F-20CF059BFCB2}" type="pres">
      <dgm:prSet presAssocID="{7ECD4E55-2CF1-4B60-989D-7818BE441379}" presName="spaceRect" presStyleCnt="0"/>
      <dgm:spPr/>
    </dgm:pt>
    <dgm:pt modelId="{29660B2C-ACEE-46EF-A875-1D9034214A3A}" type="pres">
      <dgm:prSet presAssocID="{7ECD4E55-2CF1-4B60-989D-7818BE441379}" presName="parTx" presStyleLbl="revTx" presStyleIdx="2" presStyleCnt="5">
        <dgm:presLayoutVars>
          <dgm:chMax val="0"/>
          <dgm:chPref val="0"/>
        </dgm:presLayoutVars>
      </dgm:prSet>
      <dgm:spPr/>
    </dgm:pt>
    <dgm:pt modelId="{966FD34F-3FA4-4772-AF74-FFAE940FADFC}" type="pres">
      <dgm:prSet presAssocID="{F33DA8D1-4324-407E-9D72-4274B56C48A4}" presName="sibTrans" presStyleCnt="0"/>
      <dgm:spPr/>
    </dgm:pt>
    <dgm:pt modelId="{41E23042-9FB4-4D89-906F-2FB8809E146E}" type="pres">
      <dgm:prSet presAssocID="{6687C7B0-BCDF-4F14-8FC5-DEBBB86B7C1E}" presName="compNode" presStyleCnt="0"/>
      <dgm:spPr/>
    </dgm:pt>
    <dgm:pt modelId="{9B7E6964-16A0-47C8-BEF9-DA4EE13D397F}" type="pres">
      <dgm:prSet presAssocID="{6687C7B0-BCDF-4F14-8FC5-DEBBB86B7C1E}" presName="bgRect" presStyleLbl="bgShp" presStyleIdx="3" presStyleCnt="5"/>
      <dgm:spPr/>
    </dgm:pt>
    <dgm:pt modelId="{1E84D49C-878C-4D75-A0D2-940877146E85}" type="pres">
      <dgm:prSet presAssocID="{6687C7B0-BCDF-4F14-8FC5-DEBBB86B7C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D50067-51FD-4A59-B517-EDA3D0856CB5}" type="pres">
      <dgm:prSet presAssocID="{6687C7B0-BCDF-4F14-8FC5-DEBBB86B7C1E}" presName="spaceRect" presStyleCnt="0"/>
      <dgm:spPr/>
    </dgm:pt>
    <dgm:pt modelId="{C61B8BF7-0A5F-46FD-AFC7-3CAA004711CB}" type="pres">
      <dgm:prSet presAssocID="{6687C7B0-BCDF-4F14-8FC5-DEBBB86B7C1E}" presName="parTx" presStyleLbl="revTx" presStyleIdx="3" presStyleCnt="5">
        <dgm:presLayoutVars>
          <dgm:chMax val="0"/>
          <dgm:chPref val="0"/>
        </dgm:presLayoutVars>
      </dgm:prSet>
      <dgm:spPr/>
    </dgm:pt>
    <dgm:pt modelId="{2A70FCD2-1090-4111-8345-D4BBA700FD1A}" type="pres">
      <dgm:prSet presAssocID="{07F47940-F1F5-4065-BCAC-F4C098CD2EBB}" presName="sibTrans" presStyleCnt="0"/>
      <dgm:spPr/>
    </dgm:pt>
    <dgm:pt modelId="{19CF15B3-FD04-4AD0-8E6B-A2BEBE0DA238}" type="pres">
      <dgm:prSet presAssocID="{9D817C45-0BE3-45C1-8036-BEA87DC80248}" presName="compNode" presStyleCnt="0"/>
      <dgm:spPr/>
    </dgm:pt>
    <dgm:pt modelId="{90A69012-7339-43B3-850D-11DBD1D9EB8D}" type="pres">
      <dgm:prSet presAssocID="{9D817C45-0BE3-45C1-8036-BEA87DC80248}" presName="bgRect" presStyleLbl="bgShp" presStyleIdx="4" presStyleCnt="5"/>
      <dgm:spPr/>
    </dgm:pt>
    <dgm:pt modelId="{9298C548-8872-42E7-AE6F-6CEC33D65D96}" type="pres">
      <dgm:prSet presAssocID="{9D817C45-0BE3-45C1-8036-BEA87DC802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DF50F97-17E4-4FD3-9537-E646A012D04F}" type="pres">
      <dgm:prSet presAssocID="{9D817C45-0BE3-45C1-8036-BEA87DC80248}" presName="spaceRect" presStyleCnt="0"/>
      <dgm:spPr/>
    </dgm:pt>
    <dgm:pt modelId="{BB89DD1E-7E39-422C-BE06-F9EE3E6A0F39}" type="pres">
      <dgm:prSet presAssocID="{9D817C45-0BE3-45C1-8036-BEA87DC802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EDB30A-0886-426D-82E0-A81EA607FC67}" type="presOf" srcId="{9D817C45-0BE3-45C1-8036-BEA87DC80248}" destId="{BB89DD1E-7E39-422C-BE06-F9EE3E6A0F39}" srcOrd="0" destOrd="0" presId="urn:microsoft.com/office/officeart/2018/2/layout/IconVerticalSolidList"/>
    <dgm:cxn modelId="{DAB7911F-9B3A-47CB-8D09-449201E22D17}" srcId="{04F4B539-532D-408A-A3D2-BAD3B7CF84B4}" destId="{27D2B89D-DE15-405D-BFB5-B582676AE821}" srcOrd="0" destOrd="0" parTransId="{A4080FF3-8DBF-4168-8246-26B6CAD3834E}" sibTransId="{2E8B9577-B9B5-44B0-ABC3-03862E0D663C}"/>
    <dgm:cxn modelId="{1E97D222-675E-4725-AA06-92025167FA77}" srcId="{04F4B539-532D-408A-A3D2-BAD3B7CF84B4}" destId="{D9CF4A89-CF41-4163-AA8A-B519D2DA7876}" srcOrd="1" destOrd="0" parTransId="{29FACC51-12AD-475E-9EF4-14337A552CAF}" sibTransId="{BE4ED9D5-067A-4F93-A345-94E60CE9138B}"/>
    <dgm:cxn modelId="{21697A7A-7AD0-4D33-ADAA-93EDD6F6B2A2}" type="presOf" srcId="{7ECD4E55-2CF1-4B60-989D-7818BE441379}" destId="{29660B2C-ACEE-46EF-A875-1D9034214A3A}" srcOrd="0" destOrd="0" presId="urn:microsoft.com/office/officeart/2018/2/layout/IconVerticalSolidList"/>
    <dgm:cxn modelId="{384B967F-1EB3-4979-8C00-EA394C941F5A}" srcId="{04F4B539-532D-408A-A3D2-BAD3B7CF84B4}" destId="{7ECD4E55-2CF1-4B60-989D-7818BE441379}" srcOrd="2" destOrd="0" parTransId="{76E6ABDD-F104-466E-BDEC-E7370AF92AC4}" sibTransId="{F33DA8D1-4324-407E-9D72-4274B56C48A4}"/>
    <dgm:cxn modelId="{440A5B8D-F962-4734-B63A-D843CFBF81E1}" type="presOf" srcId="{04F4B539-532D-408A-A3D2-BAD3B7CF84B4}" destId="{12164688-EE19-46A5-A29F-F337CE5D616B}" srcOrd="0" destOrd="0" presId="urn:microsoft.com/office/officeart/2018/2/layout/IconVerticalSolidList"/>
    <dgm:cxn modelId="{4F1D4EA1-B5AC-4573-8284-1B1E3A42BCAE}" type="presOf" srcId="{6687C7B0-BCDF-4F14-8FC5-DEBBB86B7C1E}" destId="{C61B8BF7-0A5F-46FD-AFC7-3CAA004711CB}" srcOrd="0" destOrd="0" presId="urn:microsoft.com/office/officeart/2018/2/layout/IconVerticalSolidList"/>
    <dgm:cxn modelId="{85F0E5A3-326C-4FCF-8C06-5E55C5F7A7D9}" srcId="{04F4B539-532D-408A-A3D2-BAD3B7CF84B4}" destId="{9D817C45-0BE3-45C1-8036-BEA87DC80248}" srcOrd="4" destOrd="0" parTransId="{808917C4-4CA2-426A-A36B-3EFD406AF210}" sibTransId="{199B59AD-CB56-4387-BE2A-5E08864E0C10}"/>
    <dgm:cxn modelId="{82B8A5B2-6396-4A44-B2B6-74AF7480E9EA}" type="presOf" srcId="{D9CF4A89-CF41-4163-AA8A-B519D2DA7876}" destId="{A5AE30B5-4BC0-4871-9AFD-5FDE579B001D}" srcOrd="0" destOrd="0" presId="urn:microsoft.com/office/officeart/2018/2/layout/IconVerticalSolidList"/>
    <dgm:cxn modelId="{51C7DFE1-3BB6-4BC3-A267-B4ECA93030C9}" type="presOf" srcId="{27D2B89D-DE15-405D-BFB5-B582676AE821}" destId="{CE630DEF-E011-4630-AC9E-657659656AFA}" srcOrd="0" destOrd="0" presId="urn:microsoft.com/office/officeart/2018/2/layout/IconVerticalSolidList"/>
    <dgm:cxn modelId="{50A9FFE5-CABA-41EC-B99C-0883F1F9A4E8}" srcId="{04F4B539-532D-408A-A3D2-BAD3B7CF84B4}" destId="{6687C7B0-BCDF-4F14-8FC5-DEBBB86B7C1E}" srcOrd="3" destOrd="0" parTransId="{DD96B7C8-6671-4013-8312-3326314A52CC}" sibTransId="{07F47940-F1F5-4065-BCAC-F4C098CD2EBB}"/>
    <dgm:cxn modelId="{15C421D5-49CF-4AC9-89A4-D7F3CFE2622B}" type="presParOf" srcId="{12164688-EE19-46A5-A29F-F337CE5D616B}" destId="{ACF8D549-7D34-4711-93B2-3B59E1AE971F}" srcOrd="0" destOrd="0" presId="urn:microsoft.com/office/officeart/2018/2/layout/IconVerticalSolidList"/>
    <dgm:cxn modelId="{644AC944-3BE2-4F9C-94FD-6D1D1905BFDC}" type="presParOf" srcId="{ACF8D549-7D34-4711-93B2-3B59E1AE971F}" destId="{B8897ECA-E412-4879-886D-A6F57364E1E2}" srcOrd="0" destOrd="0" presId="urn:microsoft.com/office/officeart/2018/2/layout/IconVerticalSolidList"/>
    <dgm:cxn modelId="{4357AC3C-4762-4B24-97DF-C32CCA97C458}" type="presParOf" srcId="{ACF8D549-7D34-4711-93B2-3B59E1AE971F}" destId="{E0FEE187-8B28-42E0-9734-190006037969}" srcOrd="1" destOrd="0" presId="urn:microsoft.com/office/officeart/2018/2/layout/IconVerticalSolidList"/>
    <dgm:cxn modelId="{11CEF0E6-D081-4437-A728-0AF394384FA0}" type="presParOf" srcId="{ACF8D549-7D34-4711-93B2-3B59E1AE971F}" destId="{54C980F8-ADF5-4BA9-9C36-658FA973F796}" srcOrd="2" destOrd="0" presId="urn:microsoft.com/office/officeart/2018/2/layout/IconVerticalSolidList"/>
    <dgm:cxn modelId="{0872B793-DAA3-4E2B-8707-00A5A21EA0A5}" type="presParOf" srcId="{ACF8D549-7D34-4711-93B2-3B59E1AE971F}" destId="{CE630DEF-E011-4630-AC9E-657659656AFA}" srcOrd="3" destOrd="0" presId="urn:microsoft.com/office/officeart/2018/2/layout/IconVerticalSolidList"/>
    <dgm:cxn modelId="{47C0354A-AA64-45A4-93A3-04B87D23DA99}" type="presParOf" srcId="{12164688-EE19-46A5-A29F-F337CE5D616B}" destId="{2D0A3D84-7915-42A0-B0D7-0DA560323068}" srcOrd="1" destOrd="0" presId="urn:microsoft.com/office/officeart/2018/2/layout/IconVerticalSolidList"/>
    <dgm:cxn modelId="{0250C258-D101-4290-88A0-EEF584CC42C5}" type="presParOf" srcId="{12164688-EE19-46A5-A29F-F337CE5D616B}" destId="{E6B2EA2A-3499-4E11-BD42-AB84A1CCF288}" srcOrd="2" destOrd="0" presId="urn:microsoft.com/office/officeart/2018/2/layout/IconVerticalSolidList"/>
    <dgm:cxn modelId="{3A175A42-5FBD-48C0-AAEC-5F1DD1D4F252}" type="presParOf" srcId="{E6B2EA2A-3499-4E11-BD42-AB84A1CCF288}" destId="{FF88B5D7-1178-47AA-B145-30F5F563B720}" srcOrd="0" destOrd="0" presId="urn:microsoft.com/office/officeart/2018/2/layout/IconVerticalSolidList"/>
    <dgm:cxn modelId="{CA933EC7-080E-4F09-8384-9A4B101380C2}" type="presParOf" srcId="{E6B2EA2A-3499-4E11-BD42-AB84A1CCF288}" destId="{EE3579A6-AA5A-460E-9DCB-A4B5FAA50201}" srcOrd="1" destOrd="0" presId="urn:microsoft.com/office/officeart/2018/2/layout/IconVerticalSolidList"/>
    <dgm:cxn modelId="{5DCF49ED-6EE3-48BA-BC28-60DECB268929}" type="presParOf" srcId="{E6B2EA2A-3499-4E11-BD42-AB84A1CCF288}" destId="{F3906887-239D-481B-B2E3-5196A4ABDE2D}" srcOrd="2" destOrd="0" presId="urn:microsoft.com/office/officeart/2018/2/layout/IconVerticalSolidList"/>
    <dgm:cxn modelId="{F42BA682-5A72-46F1-B965-CD165FF5540A}" type="presParOf" srcId="{E6B2EA2A-3499-4E11-BD42-AB84A1CCF288}" destId="{A5AE30B5-4BC0-4871-9AFD-5FDE579B001D}" srcOrd="3" destOrd="0" presId="urn:microsoft.com/office/officeart/2018/2/layout/IconVerticalSolidList"/>
    <dgm:cxn modelId="{4AE0E7E1-8FB9-4E33-B8AF-3558E1233247}" type="presParOf" srcId="{12164688-EE19-46A5-A29F-F337CE5D616B}" destId="{BB08ADF8-BD38-4025-B0AE-7F5F0224782D}" srcOrd="3" destOrd="0" presId="urn:microsoft.com/office/officeart/2018/2/layout/IconVerticalSolidList"/>
    <dgm:cxn modelId="{FA0976F1-D06E-4DEA-8C06-1436B8993474}" type="presParOf" srcId="{12164688-EE19-46A5-A29F-F337CE5D616B}" destId="{CDF5922F-B21C-4222-813B-5796BC1C5A1E}" srcOrd="4" destOrd="0" presId="urn:microsoft.com/office/officeart/2018/2/layout/IconVerticalSolidList"/>
    <dgm:cxn modelId="{543B0906-3051-43FC-873E-D67820C62772}" type="presParOf" srcId="{CDF5922F-B21C-4222-813B-5796BC1C5A1E}" destId="{92844EE5-769E-49B8-B7F6-9CF441CE7EB6}" srcOrd="0" destOrd="0" presId="urn:microsoft.com/office/officeart/2018/2/layout/IconVerticalSolidList"/>
    <dgm:cxn modelId="{3CDE8290-A90C-4102-879A-9AB306525DAE}" type="presParOf" srcId="{CDF5922F-B21C-4222-813B-5796BC1C5A1E}" destId="{A1EF3A27-D1E7-458A-8E49-905804962A3F}" srcOrd="1" destOrd="0" presId="urn:microsoft.com/office/officeart/2018/2/layout/IconVerticalSolidList"/>
    <dgm:cxn modelId="{0CE3B014-A633-42B3-8EA0-7F73951FA474}" type="presParOf" srcId="{CDF5922F-B21C-4222-813B-5796BC1C5A1E}" destId="{45BACB68-F44E-4878-954F-20CF059BFCB2}" srcOrd="2" destOrd="0" presId="urn:microsoft.com/office/officeart/2018/2/layout/IconVerticalSolidList"/>
    <dgm:cxn modelId="{63A70BED-0C5F-40E7-A1A0-CD3E402DDD9C}" type="presParOf" srcId="{CDF5922F-B21C-4222-813B-5796BC1C5A1E}" destId="{29660B2C-ACEE-46EF-A875-1D9034214A3A}" srcOrd="3" destOrd="0" presId="urn:microsoft.com/office/officeart/2018/2/layout/IconVerticalSolidList"/>
    <dgm:cxn modelId="{280FB728-2CB3-40F4-B09B-D73882DBB308}" type="presParOf" srcId="{12164688-EE19-46A5-A29F-F337CE5D616B}" destId="{966FD34F-3FA4-4772-AF74-FFAE940FADFC}" srcOrd="5" destOrd="0" presId="urn:microsoft.com/office/officeart/2018/2/layout/IconVerticalSolidList"/>
    <dgm:cxn modelId="{B66809C5-EAF6-41EA-9E5C-CEF25ACEB0DC}" type="presParOf" srcId="{12164688-EE19-46A5-A29F-F337CE5D616B}" destId="{41E23042-9FB4-4D89-906F-2FB8809E146E}" srcOrd="6" destOrd="0" presId="urn:microsoft.com/office/officeart/2018/2/layout/IconVerticalSolidList"/>
    <dgm:cxn modelId="{068AA527-07AA-4FB7-82A6-BDCAB7D80209}" type="presParOf" srcId="{41E23042-9FB4-4D89-906F-2FB8809E146E}" destId="{9B7E6964-16A0-47C8-BEF9-DA4EE13D397F}" srcOrd="0" destOrd="0" presId="urn:microsoft.com/office/officeart/2018/2/layout/IconVerticalSolidList"/>
    <dgm:cxn modelId="{A4253931-8CF1-47A5-8761-1F8135638B26}" type="presParOf" srcId="{41E23042-9FB4-4D89-906F-2FB8809E146E}" destId="{1E84D49C-878C-4D75-A0D2-940877146E85}" srcOrd="1" destOrd="0" presId="urn:microsoft.com/office/officeart/2018/2/layout/IconVerticalSolidList"/>
    <dgm:cxn modelId="{E9158624-1C6A-4353-8BF0-361D398021D7}" type="presParOf" srcId="{41E23042-9FB4-4D89-906F-2FB8809E146E}" destId="{FCD50067-51FD-4A59-B517-EDA3D0856CB5}" srcOrd="2" destOrd="0" presId="urn:microsoft.com/office/officeart/2018/2/layout/IconVerticalSolidList"/>
    <dgm:cxn modelId="{F3A02D3E-1C98-41C8-82A2-0E3B8EC0B740}" type="presParOf" srcId="{41E23042-9FB4-4D89-906F-2FB8809E146E}" destId="{C61B8BF7-0A5F-46FD-AFC7-3CAA004711CB}" srcOrd="3" destOrd="0" presId="urn:microsoft.com/office/officeart/2018/2/layout/IconVerticalSolidList"/>
    <dgm:cxn modelId="{54D66E38-B5FB-4F97-85B4-3DD0255D1E66}" type="presParOf" srcId="{12164688-EE19-46A5-A29F-F337CE5D616B}" destId="{2A70FCD2-1090-4111-8345-D4BBA700FD1A}" srcOrd="7" destOrd="0" presId="urn:microsoft.com/office/officeart/2018/2/layout/IconVerticalSolidList"/>
    <dgm:cxn modelId="{DEDD1D81-3F02-4E27-9C3C-97F4C75BD1FE}" type="presParOf" srcId="{12164688-EE19-46A5-A29F-F337CE5D616B}" destId="{19CF15B3-FD04-4AD0-8E6B-A2BEBE0DA238}" srcOrd="8" destOrd="0" presId="urn:microsoft.com/office/officeart/2018/2/layout/IconVerticalSolidList"/>
    <dgm:cxn modelId="{7670C8BE-D910-490F-8D68-C9010FB5DB23}" type="presParOf" srcId="{19CF15B3-FD04-4AD0-8E6B-A2BEBE0DA238}" destId="{90A69012-7339-43B3-850D-11DBD1D9EB8D}" srcOrd="0" destOrd="0" presId="urn:microsoft.com/office/officeart/2018/2/layout/IconVerticalSolidList"/>
    <dgm:cxn modelId="{8B57C5BA-1162-4AE3-99E4-8D5385B9EB9F}" type="presParOf" srcId="{19CF15B3-FD04-4AD0-8E6B-A2BEBE0DA238}" destId="{9298C548-8872-42E7-AE6F-6CEC33D65D96}" srcOrd="1" destOrd="0" presId="urn:microsoft.com/office/officeart/2018/2/layout/IconVerticalSolidList"/>
    <dgm:cxn modelId="{7457D666-3208-4C1D-954B-3D8AFB4E0719}" type="presParOf" srcId="{19CF15B3-FD04-4AD0-8E6B-A2BEBE0DA238}" destId="{0DF50F97-17E4-4FD3-9537-E646A012D04F}" srcOrd="2" destOrd="0" presId="urn:microsoft.com/office/officeart/2018/2/layout/IconVerticalSolidList"/>
    <dgm:cxn modelId="{C2A1C9D2-D453-4110-B3EC-3ADB4A7C1005}" type="presParOf" srcId="{19CF15B3-FD04-4AD0-8E6B-A2BEBE0DA238}" destId="{BB89DD1E-7E39-422C-BE06-F9EE3E6A0F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DFF8D2-17C2-4FB4-B6C4-F70D570D6181}" type="doc">
      <dgm:prSet loTypeId="urn:microsoft.com/office/officeart/2005/8/layout/list1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24DF82-1492-44D3-9C22-03C6E42ADE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Salesforce:</a:t>
          </a:r>
        </a:p>
      </dgm:t>
    </dgm:pt>
    <dgm:pt modelId="{1DF236FD-7C56-4350-8FC6-56C27FDDF856}" type="parTrans" cxnId="{FAEEED50-BAC9-4A40-B41F-D2C54539BB40}">
      <dgm:prSet/>
      <dgm:spPr/>
      <dgm:t>
        <a:bodyPr/>
        <a:lstStyle/>
        <a:p>
          <a:endParaRPr lang="en-US"/>
        </a:p>
      </dgm:t>
    </dgm:pt>
    <dgm:pt modelId="{71B6AA7E-1F66-4FE6-AD58-F8B5CA8EDFE6}" type="sibTrans" cxnId="{FAEEED50-BAC9-4A40-B41F-D2C54539BB40}">
      <dgm:prSet/>
      <dgm:spPr/>
      <dgm:t>
        <a:bodyPr/>
        <a:lstStyle/>
        <a:p>
          <a:endParaRPr lang="en-US"/>
        </a:p>
      </dgm:t>
    </dgm:pt>
    <dgm:pt modelId="{D6266203-B326-49A0-A3B6-62CDB6A55637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Cloud-based solution offering scalability and security.</a:t>
          </a:r>
        </a:p>
      </dgm:t>
    </dgm:pt>
    <dgm:pt modelId="{4EDC741E-59CC-48CB-AD60-C098C06EB0E2}" type="parTrans" cxnId="{4F269863-01F9-476F-B5A6-9110C4BA6429}">
      <dgm:prSet/>
      <dgm:spPr/>
      <dgm:t>
        <a:bodyPr/>
        <a:lstStyle/>
        <a:p>
          <a:endParaRPr lang="en-US"/>
        </a:p>
      </dgm:t>
    </dgm:pt>
    <dgm:pt modelId="{479F618A-F8A4-4A1B-A2AE-BBD4CFCA72F3}" type="sibTrans" cxnId="{4F269863-01F9-476F-B5A6-9110C4BA6429}">
      <dgm:prSet/>
      <dgm:spPr/>
      <dgm:t>
        <a:bodyPr/>
        <a:lstStyle/>
        <a:p>
          <a:endParaRPr lang="en-US"/>
        </a:p>
      </dgm:t>
    </dgm:pt>
    <dgm:pt modelId="{A01F4B0C-30C2-4B45-9366-EDB254E436F6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modeling and custom objects for tailored organizational needs.</a:t>
          </a:r>
        </a:p>
      </dgm:t>
    </dgm:pt>
    <dgm:pt modelId="{65AD4964-6BC9-44D3-AC26-EFB43E121F9E}" type="parTrans" cxnId="{3D0C2C6F-2593-4669-BAC7-6025CDB5DD75}">
      <dgm:prSet/>
      <dgm:spPr/>
      <dgm:t>
        <a:bodyPr/>
        <a:lstStyle/>
        <a:p>
          <a:endParaRPr lang="en-US"/>
        </a:p>
      </dgm:t>
    </dgm:pt>
    <dgm:pt modelId="{E1CE3DD6-350B-440F-B6D2-58B447046E35}" type="sibTrans" cxnId="{3D0C2C6F-2593-4669-BAC7-6025CDB5DD75}">
      <dgm:prSet/>
      <dgm:spPr/>
      <dgm:t>
        <a:bodyPr/>
        <a:lstStyle/>
        <a:p>
          <a:endParaRPr lang="en-US"/>
        </a:p>
      </dgm:t>
    </dgm:pt>
    <dgm:pt modelId="{050D790C-7CE1-483A-A264-6AEF299B9A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Features Implemented:</a:t>
          </a:r>
        </a:p>
      </dgm:t>
    </dgm:pt>
    <dgm:pt modelId="{AB6DDE2E-211D-41B9-9EA0-5601FE6251D9}" type="parTrans" cxnId="{CAAFF031-93A4-4DC1-84B1-987035DB29C8}">
      <dgm:prSet/>
      <dgm:spPr/>
      <dgm:t>
        <a:bodyPr/>
        <a:lstStyle/>
        <a:p>
          <a:endParaRPr lang="en-US"/>
        </a:p>
      </dgm:t>
    </dgm:pt>
    <dgm:pt modelId="{56E8A4D9-BAC4-4DD7-B55B-E238AB084D60}" type="sibTrans" cxnId="{CAAFF031-93A4-4DC1-84B1-987035DB29C8}">
      <dgm:prSet/>
      <dgm:spPr/>
      <dgm:t>
        <a:bodyPr/>
        <a:lstStyle/>
        <a:p>
          <a:endParaRPr lang="en-US"/>
        </a:p>
      </dgm:t>
    </dgm:pt>
    <dgm:pt modelId="{04E71850-37BC-41BF-814C-6117ECD46818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 tabs, page layouts, and reports for intuitive navigation.</a:t>
          </a:r>
        </a:p>
      </dgm:t>
    </dgm:pt>
    <dgm:pt modelId="{A369CC1B-8E67-4CB4-99F5-D9F953416BD5}" type="parTrans" cxnId="{1620C09A-9777-41B8-A2AF-2403D282A3DC}">
      <dgm:prSet/>
      <dgm:spPr/>
      <dgm:t>
        <a:bodyPr/>
        <a:lstStyle/>
        <a:p>
          <a:endParaRPr lang="en-US"/>
        </a:p>
      </dgm:t>
    </dgm:pt>
    <dgm:pt modelId="{67E12F68-4A71-4695-85F5-34DEC90AB997}" type="sibTrans" cxnId="{1620C09A-9777-41B8-A2AF-2403D282A3DC}">
      <dgm:prSet/>
      <dgm:spPr/>
      <dgm:t>
        <a:bodyPr/>
        <a:lstStyle/>
        <a:p>
          <a:endParaRPr lang="en-US"/>
        </a:p>
      </dgm:t>
    </dgm:pt>
    <dgm:pt modelId="{1344F629-1AAD-421E-86C0-3C51FE78D4CF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Role and profile management for secure data access.</a:t>
          </a:r>
        </a:p>
      </dgm:t>
    </dgm:pt>
    <dgm:pt modelId="{C1266C4D-0247-4591-B92C-767BA40E50BF}" type="parTrans" cxnId="{6E516A28-B461-46B8-BF08-5C95917B3152}">
      <dgm:prSet/>
      <dgm:spPr/>
      <dgm:t>
        <a:bodyPr/>
        <a:lstStyle/>
        <a:p>
          <a:endParaRPr lang="en-US"/>
        </a:p>
      </dgm:t>
    </dgm:pt>
    <dgm:pt modelId="{E0B1C29C-6341-43C6-B9C2-3D83DBBB2D3C}" type="sibTrans" cxnId="{6E516A28-B461-46B8-BF08-5C95917B3152}">
      <dgm:prSet/>
      <dgm:spPr/>
      <dgm:t>
        <a:bodyPr/>
        <a:lstStyle/>
        <a:p>
          <a:endParaRPr lang="en-US"/>
        </a:p>
      </dgm:t>
    </dgm:pt>
    <dgm:pt modelId="{BFC8ABD6-8440-42AF-858C-47E1659667B8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Dashboards for real-time data visualization.</a:t>
          </a:r>
        </a:p>
      </dgm:t>
    </dgm:pt>
    <dgm:pt modelId="{200A6938-21F7-4A04-B6D7-6F6175FA1AB2}" type="parTrans" cxnId="{50024C88-8056-40B3-9F38-1F7319CEC65C}">
      <dgm:prSet/>
      <dgm:spPr/>
      <dgm:t>
        <a:bodyPr/>
        <a:lstStyle/>
        <a:p>
          <a:endParaRPr lang="en-US"/>
        </a:p>
      </dgm:t>
    </dgm:pt>
    <dgm:pt modelId="{D30EB354-3E20-4B4F-8525-09AA4F189007}" type="sibTrans" cxnId="{50024C88-8056-40B3-9F38-1F7319CEC65C}">
      <dgm:prSet/>
      <dgm:spPr/>
      <dgm:t>
        <a:bodyPr/>
        <a:lstStyle/>
        <a:p>
          <a:endParaRPr lang="en-US"/>
        </a:p>
      </dgm:t>
    </dgm:pt>
    <dgm:pt modelId="{EC6B8F34-7548-43B6-A3E8-5F17F9501779}" type="pres">
      <dgm:prSet presAssocID="{70DFF8D2-17C2-4FB4-B6C4-F70D570D6181}" presName="linear" presStyleCnt="0">
        <dgm:presLayoutVars>
          <dgm:dir/>
          <dgm:animLvl val="lvl"/>
          <dgm:resizeHandles val="exact"/>
        </dgm:presLayoutVars>
      </dgm:prSet>
      <dgm:spPr/>
    </dgm:pt>
    <dgm:pt modelId="{EA4919E5-0E95-474D-BDD8-85C3B10612F1}" type="pres">
      <dgm:prSet presAssocID="{7824DF82-1492-44D3-9C22-03C6E42ADE59}" presName="parentLin" presStyleCnt="0"/>
      <dgm:spPr/>
    </dgm:pt>
    <dgm:pt modelId="{643072D0-F2EC-40E3-A5DC-997138C5102A}" type="pres">
      <dgm:prSet presAssocID="{7824DF82-1492-44D3-9C22-03C6E42ADE59}" presName="parentLeftMargin" presStyleLbl="node1" presStyleIdx="0" presStyleCnt="2"/>
      <dgm:spPr/>
    </dgm:pt>
    <dgm:pt modelId="{4B980D77-D90A-4DFE-9A3D-6C8598792CA6}" type="pres">
      <dgm:prSet presAssocID="{7824DF82-1492-44D3-9C22-03C6E42ADE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6F1264-DF94-47CD-99E5-61E0E76AE5CA}" type="pres">
      <dgm:prSet presAssocID="{7824DF82-1492-44D3-9C22-03C6E42ADE59}" presName="negativeSpace" presStyleCnt="0"/>
      <dgm:spPr/>
    </dgm:pt>
    <dgm:pt modelId="{18E96CEA-5AF4-4ACF-8E66-3B148A274265}" type="pres">
      <dgm:prSet presAssocID="{7824DF82-1492-44D3-9C22-03C6E42ADE59}" presName="childText" presStyleLbl="conFgAcc1" presStyleIdx="0" presStyleCnt="2" custLinFactNeighborX="-403">
        <dgm:presLayoutVars>
          <dgm:bulletEnabled val="1"/>
        </dgm:presLayoutVars>
      </dgm:prSet>
      <dgm:spPr/>
    </dgm:pt>
    <dgm:pt modelId="{3144C862-7566-4624-BE2D-95A5079E365D}" type="pres">
      <dgm:prSet presAssocID="{71B6AA7E-1F66-4FE6-AD58-F8B5CA8EDFE6}" presName="spaceBetweenRectangles" presStyleCnt="0"/>
      <dgm:spPr/>
    </dgm:pt>
    <dgm:pt modelId="{580DBC38-7FE1-4D31-BFE7-4871B3ACF79C}" type="pres">
      <dgm:prSet presAssocID="{050D790C-7CE1-483A-A264-6AEF299B9AF3}" presName="parentLin" presStyleCnt="0"/>
      <dgm:spPr/>
    </dgm:pt>
    <dgm:pt modelId="{1B82143D-DEC5-4880-A297-73FF06802B15}" type="pres">
      <dgm:prSet presAssocID="{050D790C-7CE1-483A-A264-6AEF299B9AF3}" presName="parentLeftMargin" presStyleLbl="node1" presStyleIdx="0" presStyleCnt="2"/>
      <dgm:spPr/>
    </dgm:pt>
    <dgm:pt modelId="{BF842653-FDB8-4E44-B7EC-D758867B7BFB}" type="pres">
      <dgm:prSet presAssocID="{050D790C-7CE1-483A-A264-6AEF299B9A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6E391F-ED41-444A-A9A2-F6D27619D0DD}" type="pres">
      <dgm:prSet presAssocID="{050D790C-7CE1-483A-A264-6AEF299B9AF3}" presName="negativeSpace" presStyleCnt="0"/>
      <dgm:spPr/>
    </dgm:pt>
    <dgm:pt modelId="{13FB6184-6100-4F54-9624-E6FE30ABFE35}" type="pres">
      <dgm:prSet presAssocID="{050D790C-7CE1-483A-A264-6AEF299B9A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4A2911-F283-447C-BCA2-84F2E42FACB2}" type="presOf" srcId="{BFC8ABD6-8440-42AF-858C-47E1659667B8}" destId="{13FB6184-6100-4F54-9624-E6FE30ABFE35}" srcOrd="0" destOrd="2" presId="urn:microsoft.com/office/officeart/2005/8/layout/list1"/>
    <dgm:cxn modelId="{6E516A28-B461-46B8-BF08-5C95917B3152}" srcId="{050D790C-7CE1-483A-A264-6AEF299B9AF3}" destId="{1344F629-1AAD-421E-86C0-3C51FE78D4CF}" srcOrd="1" destOrd="0" parTransId="{C1266C4D-0247-4591-B92C-767BA40E50BF}" sibTransId="{E0B1C29C-6341-43C6-B9C2-3D83DBBB2D3C}"/>
    <dgm:cxn modelId="{DD33DA29-7FBF-4D0D-91E1-6181F91075CF}" type="presOf" srcId="{04E71850-37BC-41BF-814C-6117ECD46818}" destId="{13FB6184-6100-4F54-9624-E6FE30ABFE35}" srcOrd="0" destOrd="0" presId="urn:microsoft.com/office/officeart/2005/8/layout/list1"/>
    <dgm:cxn modelId="{CAAFF031-93A4-4DC1-84B1-987035DB29C8}" srcId="{70DFF8D2-17C2-4FB4-B6C4-F70D570D6181}" destId="{050D790C-7CE1-483A-A264-6AEF299B9AF3}" srcOrd="1" destOrd="0" parTransId="{AB6DDE2E-211D-41B9-9EA0-5601FE6251D9}" sibTransId="{56E8A4D9-BAC4-4DD7-B55B-E238AB084D60}"/>
    <dgm:cxn modelId="{F3ED553E-5225-4A26-87B1-570BCF790FC3}" type="presOf" srcId="{7824DF82-1492-44D3-9C22-03C6E42ADE59}" destId="{4B980D77-D90A-4DFE-9A3D-6C8598792CA6}" srcOrd="1" destOrd="0" presId="urn:microsoft.com/office/officeart/2005/8/layout/list1"/>
    <dgm:cxn modelId="{4F269863-01F9-476F-B5A6-9110C4BA6429}" srcId="{7824DF82-1492-44D3-9C22-03C6E42ADE59}" destId="{D6266203-B326-49A0-A3B6-62CDB6A55637}" srcOrd="0" destOrd="0" parTransId="{4EDC741E-59CC-48CB-AD60-C098C06EB0E2}" sibTransId="{479F618A-F8A4-4A1B-A2AE-BBD4CFCA72F3}"/>
    <dgm:cxn modelId="{CD3E0C4E-420C-4CCB-B7CA-032F69BBB3A8}" type="presOf" srcId="{A01F4B0C-30C2-4B45-9366-EDB254E436F6}" destId="{18E96CEA-5AF4-4ACF-8E66-3B148A274265}" srcOrd="0" destOrd="1" presId="urn:microsoft.com/office/officeart/2005/8/layout/list1"/>
    <dgm:cxn modelId="{3D0C2C6F-2593-4669-BAC7-6025CDB5DD75}" srcId="{7824DF82-1492-44D3-9C22-03C6E42ADE59}" destId="{A01F4B0C-30C2-4B45-9366-EDB254E436F6}" srcOrd="1" destOrd="0" parTransId="{65AD4964-6BC9-44D3-AC26-EFB43E121F9E}" sibTransId="{E1CE3DD6-350B-440F-B6D2-58B447046E35}"/>
    <dgm:cxn modelId="{FAEEED50-BAC9-4A40-B41F-D2C54539BB40}" srcId="{70DFF8D2-17C2-4FB4-B6C4-F70D570D6181}" destId="{7824DF82-1492-44D3-9C22-03C6E42ADE59}" srcOrd="0" destOrd="0" parTransId="{1DF236FD-7C56-4350-8FC6-56C27FDDF856}" sibTransId="{71B6AA7E-1F66-4FE6-AD58-F8B5CA8EDFE6}"/>
    <dgm:cxn modelId="{C2E48C85-85F9-4F77-996A-113CEFDD1E2A}" type="presOf" srcId="{1344F629-1AAD-421E-86C0-3C51FE78D4CF}" destId="{13FB6184-6100-4F54-9624-E6FE30ABFE35}" srcOrd="0" destOrd="1" presId="urn:microsoft.com/office/officeart/2005/8/layout/list1"/>
    <dgm:cxn modelId="{50024C88-8056-40B3-9F38-1F7319CEC65C}" srcId="{050D790C-7CE1-483A-A264-6AEF299B9AF3}" destId="{BFC8ABD6-8440-42AF-858C-47E1659667B8}" srcOrd="2" destOrd="0" parTransId="{200A6938-21F7-4A04-B6D7-6F6175FA1AB2}" sibTransId="{D30EB354-3E20-4B4F-8525-09AA4F189007}"/>
    <dgm:cxn modelId="{D5106D94-8867-464E-8A8D-0E67242091A2}" type="presOf" srcId="{050D790C-7CE1-483A-A264-6AEF299B9AF3}" destId="{1B82143D-DEC5-4880-A297-73FF06802B15}" srcOrd="0" destOrd="0" presId="urn:microsoft.com/office/officeart/2005/8/layout/list1"/>
    <dgm:cxn modelId="{1620C09A-9777-41B8-A2AF-2403D282A3DC}" srcId="{050D790C-7CE1-483A-A264-6AEF299B9AF3}" destId="{04E71850-37BC-41BF-814C-6117ECD46818}" srcOrd="0" destOrd="0" parTransId="{A369CC1B-8E67-4CB4-99F5-D9F953416BD5}" sibTransId="{67E12F68-4A71-4695-85F5-34DEC90AB997}"/>
    <dgm:cxn modelId="{836B24D7-5FC0-427B-9948-52036BCE7F49}" type="presOf" srcId="{70DFF8D2-17C2-4FB4-B6C4-F70D570D6181}" destId="{EC6B8F34-7548-43B6-A3E8-5F17F9501779}" srcOrd="0" destOrd="0" presId="urn:microsoft.com/office/officeart/2005/8/layout/list1"/>
    <dgm:cxn modelId="{507CFAED-77C7-4772-B8D4-6512B1859BC6}" type="presOf" srcId="{050D790C-7CE1-483A-A264-6AEF299B9AF3}" destId="{BF842653-FDB8-4E44-B7EC-D758867B7BFB}" srcOrd="1" destOrd="0" presId="urn:microsoft.com/office/officeart/2005/8/layout/list1"/>
    <dgm:cxn modelId="{8268C6F1-4450-4ACA-9DF0-D12AC9B5B614}" type="presOf" srcId="{7824DF82-1492-44D3-9C22-03C6E42ADE59}" destId="{643072D0-F2EC-40E3-A5DC-997138C5102A}" srcOrd="0" destOrd="0" presId="urn:microsoft.com/office/officeart/2005/8/layout/list1"/>
    <dgm:cxn modelId="{128253FC-0D95-41C5-9F70-1B1834432CBA}" type="presOf" srcId="{D6266203-B326-49A0-A3B6-62CDB6A55637}" destId="{18E96CEA-5AF4-4ACF-8E66-3B148A274265}" srcOrd="0" destOrd="0" presId="urn:microsoft.com/office/officeart/2005/8/layout/list1"/>
    <dgm:cxn modelId="{3C952580-9EAD-4172-8F0A-38254B7BEE44}" type="presParOf" srcId="{EC6B8F34-7548-43B6-A3E8-5F17F9501779}" destId="{EA4919E5-0E95-474D-BDD8-85C3B10612F1}" srcOrd="0" destOrd="0" presId="urn:microsoft.com/office/officeart/2005/8/layout/list1"/>
    <dgm:cxn modelId="{FD0871D4-B79E-4D0F-BA6A-77BC6384204F}" type="presParOf" srcId="{EA4919E5-0E95-474D-BDD8-85C3B10612F1}" destId="{643072D0-F2EC-40E3-A5DC-997138C5102A}" srcOrd="0" destOrd="0" presId="urn:microsoft.com/office/officeart/2005/8/layout/list1"/>
    <dgm:cxn modelId="{3CBF4B49-1F47-4808-9C89-A8DB32190F0E}" type="presParOf" srcId="{EA4919E5-0E95-474D-BDD8-85C3B10612F1}" destId="{4B980D77-D90A-4DFE-9A3D-6C8598792CA6}" srcOrd="1" destOrd="0" presId="urn:microsoft.com/office/officeart/2005/8/layout/list1"/>
    <dgm:cxn modelId="{BE65621B-E9CA-4202-8C64-5DCBDFF484EE}" type="presParOf" srcId="{EC6B8F34-7548-43B6-A3E8-5F17F9501779}" destId="{736F1264-DF94-47CD-99E5-61E0E76AE5CA}" srcOrd="1" destOrd="0" presId="urn:microsoft.com/office/officeart/2005/8/layout/list1"/>
    <dgm:cxn modelId="{04082F56-5B6E-4487-B70C-032B1D7E214F}" type="presParOf" srcId="{EC6B8F34-7548-43B6-A3E8-5F17F9501779}" destId="{18E96CEA-5AF4-4ACF-8E66-3B148A274265}" srcOrd="2" destOrd="0" presId="urn:microsoft.com/office/officeart/2005/8/layout/list1"/>
    <dgm:cxn modelId="{CA26A2A3-9979-408B-B9B7-D410BBC43A63}" type="presParOf" srcId="{EC6B8F34-7548-43B6-A3E8-5F17F9501779}" destId="{3144C862-7566-4624-BE2D-95A5079E365D}" srcOrd="3" destOrd="0" presId="urn:microsoft.com/office/officeart/2005/8/layout/list1"/>
    <dgm:cxn modelId="{50C84CBF-CE9A-4020-8F02-CAD0E48A5305}" type="presParOf" srcId="{EC6B8F34-7548-43B6-A3E8-5F17F9501779}" destId="{580DBC38-7FE1-4D31-BFE7-4871B3ACF79C}" srcOrd="4" destOrd="0" presId="urn:microsoft.com/office/officeart/2005/8/layout/list1"/>
    <dgm:cxn modelId="{EE947269-E1B4-4ADA-BD08-329C8D8ABBA2}" type="presParOf" srcId="{580DBC38-7FE1-4D31-BFE7-4871B3ACF79C}" destId="{1B82143D-DEC5-4880-A297-73FF06802B15}" srcOrd="0" destOrd="0" presId="urn:microsoft.com/office/officeart/2005/8/layout/list1"/>
    <dgm:cxn modelId="{4005BA44-AA39-4981-B960-4A0C369669DD}" type="presParOf" srcId="{580DBC38-7FE1-4D31-BFE7-4871B3ACF79C}" destId="{BF842653-FDB8-4E44-B7EC-D758867B7BFB}" srcOrd="1" destOrd="0" presId="urn:microsoft.com/office/officeart/2005/8/layout/list1"/>
    <dgm:cxn modelId="{BF068C32-A9C8-4171-958D-25E27FE3FD43}" type="presParOf" srcId="{EC6B8F34-7548-43B6-A3E8-5F17F9501779}" destId="{026E391F-ED41-444A-A9A2-F6D27619D0DD}" srcOrd="5" destOrd="0" presId="urn:microsoft.com/office/officeart/2005/8/layout/list1"/>
    <dgm:cxn modelId="{A9600AC1-FD49-483B-B7C4-A66CF0ADB8ED}" type="presParOf" srcId="{EC6B8F34-7548-43B6-A3E8-5F17F9501779}" destId="{13FB6184-6100-4F54-9624-E6FE30ABFE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5F90BB-30D7-4FF8-9900-C123D2AAAA7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0238B-5FD1-4FA7-BC3A-0EC4F2977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Simplify tracking and assignments.</a:t>
          </a:r>
        </a:p>
      </dgm:t>
    </dgm:pt>
    <dgm:pt modelId="{3FB43D42-8978-4D57-A3F4-B42833F32D67}" type="parTrans" cxnId="{AA58F333-0369-4086-BF4A-241EA67D3189}">
      <dgm:prSet/>
      <dgm:spPr/>
      <dgm:t>
        <a:bodyPr/>
        <a:lstStyle/>
        <a:p>
          <a:endParaRPr lang="en-US"/>
        </a:p>
      </dgm:t>
    </dgm:pt>
    <dgm:pt modelId="{AFC7E7B7-768A-4C0C-B458-8B221B6EEF10}" type="sibTrans" cxnId="{AA58F333-0369-4086-BF4A-241EA67D31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A02B7C-1ED4-43D7-BF1D-F1A1FE9B8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Approval Workflows: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Streamline leave requests and task approvals.</a:t>
          </a:r>
        </a:p>
      </dgm:t>
    </dgm:pt>
    <dgm:pt modelId="{025175D8-857A-4E9F-BA50-9E7866F318C7}" type="parTrans" cxnId="{ED8676CC-2D10-4EDD-BFD7-FE463CCCC454}">
      <dgm:prSet/>
      <dgm:spPr/>
      <dgm:t>
        <a:bodyPr/>
        <a:lstStyle/>
        <a:p>
          <a:endParaRPr lang="en-US"/>
        </a:p>
      </dgm:t>
    </dgm:pt>
    <dgm:pt modelId="{72BC0E64-9C6C-49C4-9A04-84B8D93BEE0D}" type="sibTrans" cxnId="{ED8676CC-2D10-4EDD-BFD7-FE463CCCC4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249B28-E8A5-47C3-91B5-CAE46FF8C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Project Oversight: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Real-time progress tracking.</a:t>
          </a:r>
        </a:p>
      </dgm:t>
    </dgm:pt>
    <dgm:pt modelId="{DCF68E9A-AE1E-481D-8B6B-362D27CA75CB}" type="parTrans" cxnId="{3A17A66A-102F-48F4-AFBF-C91DC75A332E}">
      <dgm:prSet/>
      <dgm:spPr/>
      <dgm:t>
        <a:bodyPr/>
        <a:lstStyle/>
        <a:p>
          <a:endParaRPr lang="en-US"/>
        </a:p>
      </dgm:t>
    </dgm:pt>
    <dgm:pt modelId="{2FABBEEE-A38D-4271-869C-C4C0A0B7A3F5}" type="sibTrans" cxnId="{3A17A66A-102F-48F4-AFBF-C91DC75A33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B7080-B5DE-46C9-A2F5-72232B58B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Data Import: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Easy integration of legacy data using CSV files.</a:t>
          </a:r>
        </a:p>
      </dgm:t>
    </dgm:pt>
    <dgm:pt modelId="{62CDE8B4-4973-4243-8299-76D7384593FC}" type="parTrans" cxnId="{A7865CFF-9B81-49C2-99E5-477CAA4FEE82}">
      <dgm:prSet/>
      <dgm:spPr/>
      <dgm:t>
        <a:bodyPr/>
        <a:lstStyle/>
        <a:p>
          <a:endParaRPr lang="en-US"/>
        </a:p>
      </dgm:t>
    </dgm:pt>
    <dgm:pt modelId="{F8F36A5D-6FEC-4542-A978-3289B048CC65}" type="sibTrans" cxnId="{A7865CFF-9B81-49C2-99E5-477CAA4FEE82}">
      <dgm:prSet/>
      <dgm:spPr/>
      <dgm:t>
        <a:bodyPr/>
        <a:lstStyle/>
        <a:p>
          <a:endParaRPr lang="en-US"/>
        </a:p>
      </dgm:t>
    </dgm:pt>
    <dgm:pt modelId="{A0186CAB-9F1F-4093-BED5-9D73B2D1CFBB}" type="pres">
      <dgm:prSet presAssocID="{615F90BB-30D7-4FF8-9900-C123D2AAAA73}" presName="root" presStyleCnt="0">
        <dgm:presLayoutVars>
          <dgm:dir/>
          <dgm:resizeHandles val="exact"/>
        </dgm:presLayoutVars>
      </dgm:prSet>
      <dgm:spPr/>
    </dgm:pt>
    <dgm:pt modelId="{ABBF83EE-B825-4F36-8122-D622B7AFE3C5}" type="pres">
      <dgm:prSet presAssocID="{615F90BB-30D7-4FF8-9900-C123D2AAAA73}" presName="container" presStyleCnt="0">
        <dgm:presLayoutVars>
          <dgm:dir/>
          <dgm:resizeHandles val="exact"/>
        </dgm:presLayoutVars>
      </dgm:prSet>
      <dgm:spPr/>
    </dgm:pt>
    <dgm:pt modelId="{6F81AA62-649A-44B9-BCFE-CC40BB281D30}" type="pres">
      <dgm:prSet presAssocID="{63A0238B-5FD1-4FA7-BC3A-0EC4F2977D22}" presName="compNode" presStyleCnt="0"/>
      <dgm:spPr/>
    </dgm:pt>
    <dgm:pt modelId="{25882405-3A75-4463-9949-A94910EC92C0}" type="pres">
      <dgm:prSet presAssocID="{63A0238B-5FD1-4FA7-BC3A-0EC4F2977D22}" presName="iconBgRect" presStyleLbl="bgShp" presStyleIdx="0" presStyleCnt="4"/>
      <dgm:spPr/>
    </dgm:pt>
    <dgm:pt modelId="{B9D00938-E9EE-49A4-B221-4E939A1E828C}" type="pres">
      <dgm:prSet presAssocID="{63A0238B-5FD1-4FA7-BC3A-0EC4F2977D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B140D8E-1E35-4B94-8A31-110145DBD3B0}" type="pres">
      <dgm:prSet presAssocID="{63A0238B-5FD1-4FA7-BC3A-0EC4F2977D22}" presName="spaceRect" presStyleCnt="0"/>
      <dgm:spPr/>
    </dgm:pt>
    <dgm:pt modelId="{8FCD1CF2-52E7-407A-A698-49EF4D9D3258}" type="pres">
      <dgm:prSet presAssocID="{63A0238B-5FD1-4FA7-BC3A-0EC4F2977D22}" presName="textRect" presStyleLbl="revTx" presStyleIdx="0" presStyleCnt="4">
        <dgm:presLayoutVars>
          <dgm:chMax val="1"/>
          <dgm:chPref val="1"/>
        </dgm:presLayoutVars>
      </dgm:prSet>
      <dgm:spPr/>
    </dgm:pt>
    <dgm:pt modelId="{726228B4-C468-4E66-BCCA-F88FD4A0DB49}" type="pres">
      <dgm:prSet presAssocID="{AFC7E7B7-768A-4C0C-B458-8B221B6EEF10}" presName="sibTrans" presStyleLbl="sibTrans2D1" presStyleIdx="0" presStyleCnt="0"/>
      <dgm:spPr/>
    </dgm:pt>
    <dgm:pt modelId="{42B7EEE8-68F1-43C8-A84C-C26525635998}" type="pres">
      <dgm:prSet presAssocID="{5CA02B7C-1ED4-43D7-BF1D-F1A1FE9B8D79}" presName="compNode" presStyleCnt="0"/>
      <dgm:spPr/>
    </dgm:pt>
    <dgm:pt modelId="{1DBF58F9-1FAE-4463-BFBF-7D4D86A003C2}" type="pres">
      <dgm:prSet presAssocID="{5CA02B7C-1ED4-43D7-BF1D-F1A1FE9B8D79}" presName="iconBgRect" presStyleLbl="bgShp" presStyleIdx="1" presStyleCnt="4"/>
      <dgm:spPr/>
    </dgm:pt>
    <dgm:pt modelId="{E0CF8551-E280-4756-A28A-563E03CBC86D}" type="pres">
      <dgm:prSet presAssocID="{5CA02B7C-1ED4-43D7-BF1D-F1A1FE9B8D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D54FBA-1616-446B-9E43-CE936F251AC8}" type="pres">
      <dgm:prSet presAssocID="{5CA02B7C-1ED4-43D7-BF1D-F1A1FE9B8D79}" presName="spaceRect" presStyleCnt="0"/>
      <dgm:spPr/>
    </dgm:pt>
    <dgm:pt modelId="{13FADCB4-D94A-4FE5-883A-E42EF51C88E7}" type="pres">
      <dgm:prSet presAssocID="{5CA02B7C-1ED4-43D7-BF1D-F1A1FE9B8D79}" presName="textRect" presStyleLbl="revTx" presStyleIdx="1" presStyleCnt="4">
        <dgm:presLayoutVars>
          <dgm:chMax val="1"/>
          <dgm:chPref val="1"/>
        </dgm:presLayoutVars>
      </dgm:prSet>
      <dgm:spPr/>
    </dgm:pt>
    <dgm:pt modelId="{9A9A0A4C-0CA0-43FA-9BD0-F42B7620A6C3}" type="pres">
      <dgm:prSet presAssocID="{72BC0E64-9C6C-49C4-9A04-84B8D93BEE0D}" presName="sibTrans" presStyleLbl="sibTrans2D1" presStyleIdx="0" presStyleCnt="0"/>
      <dgm:spPr/>
    </dgm:pt>
    <dgm:pt modelId="{897BEEAF-8244-426D-99A8-D8E642BFBCB0}" type="pres">
      <dgm:prSet presAssocID="{B2249B28-E8A5-47C3-91B5-CAE46FF8C1A6}" presName="compNode" presStyleCnt="0"/>
      <dgm:spPr/>
    </dgm:pt>
    <dgm:pt modelId="{7D796C8D-4B3A-474F-953B-C36C0F8B9973}" type="pres">
      <dgm:prSet presAssocID="{B2249B28-E8A5-47C3-91B5-CAE46FF8C1A6}" presName="iconBgRect" presStyleLbl="bgShp" presStyleIdx="2" presStyleCnt="4"/>
      <dgm:spPr/>
    </dgm:pt>
    <dgm:pt modelId="{BC6789CA-1D11-4FAF-882B-07E8C504C88F}" type="pres">
      <dgm:prSet presAssocID="{B2249B28-E8A5-47C3-91B5-CAE46FF8C1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EEB12E77-B314-4F51-93C7-4A0840C02091}" type="pres">
      <dgm:prSet presAssocID="{B2249B28-E8A5-47C3-91B5-CAE46FF8C1A6}" presName="spaceRect" presStyleCnt="0"/>
      <dgm:spPr/>
    </dgm:pt>
    <dgm:pt modelId="{0A6A0C43-7587-45C7-8EDF-9DA0DF86867B}" type="pres">
      <dgm:prSet presAssocID="{B2249B28-E8A5-47C3-91B5-CAE46FF8C1A6}" presName="textRect" presStyleLbl="revTx" presStyleIdx="2" presStyleCnt="4">
        <dgm:presLayoutVars>
          <dgm:chMax val="1"/>
          <dgm:chPref val="1"/>
        </dgm:presLayoutVars>
      </dgm:prSet>
      <dgm:spPr/>
    </dgm:pt>
    <dgm:pt modelId="{30814413-01EC-4831-81EF-1D8617A16CAD}" type="pres">
      <dgm:prSet presAssocID="{2FABBEEE-A38D-4271-869C-C4C0A0B7A3F5}" presName="sibTrans" presStyleLbl="sibTrans2D1" presStyleIdx="0" presStyleCnt="0"/>
      <dgm:spPr/>
    </dgm:pt>
    <dgm:pt modelId="{F2C00F84-B089-407D-A11F-A010B3E1016A}" type="pres">
      <dgm:prSet presAssocID="{485B7080-B5DE-46C9-A2F5-72232B58B729}" presName="compNode" presStyleCnt="0"/>
      <dgm:spPr/>
    </dgm:pt>
    <dgm:pt modelId="{47E78535-E711-48F0-95FA-15C5ADDB1A99}" type="pres">
      <dgm:prSet presAssocID="{485B7080-B5DE-46C9-A2F5-72232B58B729}" presName="iconBgRect" presStyleLbl="bgShp" presStyleIdx="3" presStyleCnt="4"/>
      <dgm:spPr/>
    </dgm:pt>
    <dgm:pt modelId="{688B0116-8143-4258-A853-F096F0D010ED}" type="pres">
      <dgm:prSet presAssocID="{485B7080-B5DE-46C9-A2F5-72232B58B7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6B7D5F2-7751-45E3-820A-BE19FC273EA0}" type="pres">
      <dgm:prSet presAssocID="{485B7080-B5DE-46C9-A2F5-72232B58B729}" presName="spaceRect" presStyleCnt="0"/>
      <dgm:spPr/>
    </dgm:pt>
    <dgm:pt modelId="{9AC7A4C4-7EE8-4854-9BCB-CAB0401FC247}" type="pres">
      <dgm:prSet presAssocID="{485B7080-B5DE-46C9-A2F5-72232B58B7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E8B507-C7A6-4D7F-8C4F-D1852C8B0D3F}" type="presOf" srcId="{2FABBEEE-A38D-4271-869C-C4C0A0B7A3F5}" destId="{30814413-01EC-4831-81EF-1D8617A16CAD}" srcOrd="0" destOrd="0" presId="urn:microsoft.com/office/officeart/2018/2/layout/IconCircleList"/>
    <dgm:cxn modelId="{AA58F333-0369-4086-BF4A-241EA67D3189}" srcId="{615F90BB-30D7-4FF8-9900-C123D2AAAA73}" destId="{63A0238B-5FD1-4FA7-BC3A-0EC4F2977D22}" srcOrd="0" destOrd="0" parTransId="{3FB43D42-8978-4D57-A3F4-B42833F32D67}" sibTransId="{AFC7E7B7-768A-4C0C-B458-8B221B6EEF10}"/>
    <dgm:cxn modelId="{8FCBDF3C-F4BB-424B-92A0-BFC77A6735F1}" type="presOf" srcId="{5CA02B7C-1ED4-43D7-BF1D-F1A1FE9B8D79}" destId="{13FADCB4-D94A-4FE5-883A-E42EF51C88E7}" srcOrd="0" destOrd="0" presId="urn:microsoft.com/office/officeart/2018/2/layout/IconCircleList"/>
    <dgm:cxn modelId="{F361D15E-2F3C-4849-9F1F-5B7C3555DF04}" type="presOf" srcId="{72BC0E64-9C6C-49C4-9A04-84B8D93BEE0D}" destId="{9A9A0A4C-0CA0-43FA-9BD0-F42B7620A6C3}" srcOrd="0" destOrd="0" presId="urn:microsoft.com/office/officeart/2018/2/layout/IconCircleList"/>
    <dgm:cxn modelId="{3A17A66A-102F-48F4-AFBF-C91DC75A332E}" srcId="{615F90BB-30D7-4FF8-9900-C123D2AAAA73}" destId="{B2249B28-E8A5-47C3-91B5-CAE46FF8C1A6}" srcOrd="2" destOrd="0" parTransId="{DCF68E9A-AE1E-481D-8B6B-362D27CA75CB}" sibTransId="{2FABBEEE-A38D-4271-869C-C4C0A0B7A3F5}"/>
    <dgm:cxn modelId="{A6856A51-94F0-4789-94D9-7B331FA0E629}" type="presOf" srcId="{615F90BB-30D7-4FF8-9900-C123D2AAAA73}" destId="{A0186CAB-9F1F-4093-BED5-9D73B2D1CFBB}" srcOrd="0" destOrd="0" presId="urn:microsoft.com/office/officeart/2018/2/layout/IconCircleList"/>
    <dgm:cxn modelId="{8A07C374-C68B-41A4-8312-EBAD21C9CD18}" type="presOf" srcId="{63A0238B-5FD1-4FA7-BC3A-0EC4F2977D22}" destId="{8FCD1CF2-52E7-407A-A698-49EF4D9D3258}" srcOrd="0" destOrd="0" presId="urn:microsoft.com/office/officeart/2018/2/layout/IconCircleList"/>
    <dgm:cxn modelId="{E35993A6-2070-4128-9A4F-7A80A7BD4CC2}" type="presOf" srcId="{485B7080-B5DE-46C9-A2F5-72232B58B729}" destId="{9AC7A4C4-7EE8-4854-9BCB-CAB0401FC247}" srcOrd="0" destOrd="0" presId="urn:microsoft.com/office/officeart/2018/2/layout/IconCircleList"/>
    <dgm:cxn modelId="{9FE9F1B0-18FA-4F23-A0BE-70C8429EE828}" type="presOf" srcId="{B2249B28-E8A5-47C3-91B5-CAE46FF8C1A6}" destId="{0A6A0C43-7587-45C7-8EDF-9DA0DF86867B}" srcOrd="0" destOrd="0" presId="urn:microsoft.com/office/officeart/2018/2/layout/IconCircleList"/>
    <dgm:cxn modelId="{ED8676CC-2D10-4EDD-BFD7-FE463CCCC454}" srcId="{615F90BB-30D7-4FF8-9900-C123D2AAAA73}" destId="{5CA02B7C-1ED4-43D7-BF1D-F1A1FE9B8D79}" srcOrd="1" destOrd="0" parTransId="{025175D8-857A-4E9F-BA50-9E7866F318C7}" sibTransId="{72BC0E64-9C6C-49C4-9A04-84B8D93BEE0D}"/>
    <dgm:cxn modelId="{569AF2DC-4358-4616-B5B6-1C3A16A4602E}" type="presOf" srcId="{AFC7E7B7-768A-4C0C-B458-8B221B6EEF10}" destId="{726228B4-C468-4E66-BCCA-F88FD4A0DB49}" srcOrd="0" destOrd="0" presId="urn:microsoft.com/office/officeart/2018/2/layout/IconCircleList"/>
    <dgm:cxn modelId="{A7865CFF-9B81-49C2-99E5-477CAA4FEE82}" srcId="{615F90BB-30D7-4FF8-9900-C123D2AAAA73}" destId="{485B7080-B5DE-46C9-A2F5-72232B58B729}" srcOrd="3" destOrd="0" parTransId="{62CDE8B4-4973-4243-8299-76D7384593FC}" sibTransId="{F8F36A5D-6FEC-4542-A978-3289B048CC65}"/>
    <dgm:cxn modelId="{43FDD9A5-B9E5-4F35-999F-01A0D54C08DC}" type="presParOf" srcId="{A0186CAB-9F1F-4093-BED5-9D73B2D1CFBB}" destId="{ABBF83EE-B825-4F36-8122-D622B7AFE3C5}" srcOrd="0" destOrd="0" presId="urn:microsoft.com/office/officeart/2018/2/layout/IconCircleList"/>
    <dgm:cxn modelId="{FC83ADAD-F7E7-4D50-86E3-61D1D906A1EF}" type="presParOf" srcId="{ABBF83EE-B825-4F36-8122-D622B7AFE3C5}" destId="{6F81AA62-649A-44B9-BCFE-CC40BB281D30}" srcOrd="0" destOrd="0" presId="urn:microsoft.com/office/officeart/2018/2/layout/IconCircleList"/>
    <dgm:cxn modelId="{650DBA54-4136-4607-B7F9-272CEED87D37}" type="presParOf" srcId="{6F81AA62-649A-44B9-BCFE-CC40BB281D30}" destId="{25882405-3A75-4463-9949-A94910EC92C0}" srcOrd="0" destOrd="0" presId="urn:microsoft.com/office/officeart/2018/2/layout/IconCircleList"/>
    <dgm:cxn modelId="{8E4E7B93-789E-408D-BD33-235CE617459F}" type="presParOf" srcId="{6F81AA62-649A-44B9-BCFE-CC40BB281D30}" destId="{B9D00938-E9EE-49A4-B221-4E939A1E828C}" srcOrd="1" destOrd="0" presId="urn:microsoft.com/office/officeart/2018/2/layout/IconCircleList"/>
    <dgm:cxn modelId="{00AFEB21-8B93-4873-95FD-7CE12414F930}" type="presParOf" srcId="{6F81AA62-649A-44B9-BCFE-CC40BB281D30}" destId="{4B140D8E-1E35-4B94-8A31-110145DBD3B0}" srcOrd="2" destOrd="0" presId="urn:microsoft.com/office/officeart/2018/2/layout/IconCircleList"/>
    <dgm:cxn modelId="{C198A4BC-D122-4E5E-BAF8-DABCA9251F59}" type="presParOf" srcId="{6F81AA62-649A-44B9-BCFE-CC40BB281D30}" destId="{8FCD1CF2-52E7-407A-A698-49EF4D9D3258}" srcOrd="3" destOrd="0" presId="urn:microsoft.com/office/officeart/2018/2/layout/IconCircleList"/>
    <dgm:cxn modelId="{11F9BE02-856D-42D5-A646-7A35DB3BE7D4}" type="presParOf" srcId="{ABBF83EE-B825-4F36-8122-D622B7AFE3C5}" destId="{726228B4-C468-4E66-BCCA-F88FD4A0DB49}" srcOrd="1" destOrd="0" presId="urn:microsoft.com/office/officeart/2018/2/layout/IconCircleList"/>
    <dgm:cxn modelId="{3BAF1A97-E158-440E-9A67-DDD478E68C83}" type="presParOf" srcId="{ABBF83EE-B825-4F36-8122-D622B7AFE3C5}" destId="{42B7EEE8-68F1-43C8-A84C-C26525635998}" srcOrd="2" destOrd="0" presId="urn:microsoft.com/office/officeart/2018/2/layout/IconCircleList"/>
    <dgm:cxn modelId="{4BAEC4B3-EF94-47AB-AAED-A6E3DBF89DC5}" type="presParOf" srcId="{42B7EEE8-68F1-43C8-A84C-C26525635998}" destId="{1DBF58F9-1FAE-4463-BFBF-7D4D86A003C2}" srcOrd="0" destOrd="0" presId="urn:microsoft.com/office/officeart/2018/2/layout/IconCircleList"/>
    <dgm:cxn modelId="{790A7F37-8456-4142-8427-4A02064A97C8}" type="presParOf" srcId="{42B7EEE8-68F1-43C8-A84C-C26525635998}" destId="{E0CF8551-E280-4756-A28A-563E03CBC86D}" srcOrd="1" destOrd="0" presId="urn:microsoft.com/office/officeart/2018/2/layout/IconCircleList"/>
    <dgm:cxn modelId="{FC34A1A7-BE8C-4374-A9B8-2F9485AA6A0E}" type="presParOf" srcId="{42B7EEE8-68F1-43C8-A84C-C26525635998}" destId="{FAD54FBA-1616-446B-9E43-CE936F251AC8}" srcOrd="2" destOrd="0" presId="urn:microsoft.com/office/officeart/2018/2/layout/IconCircleList"/>
    <dgm:cxn modelId="{6AE370C3-4DB7-4C1E-957E-83366DF195C4}" type="presParOf" srcId="{42B7EEE8-68F1-43C8-A84C-C26525635998}" destId="{13FADCB4-D94A-4FE5-883A-E42EF51C88E7}" srcOrd="3" destOrd="0" presId="urn:microsoft.com/office/officeart/2018/2/layout/IconCircleList"/>
    <dgm:cxn modelId="{10F15EB8-CDEB-4259-907A-E3BC61664768}" type="presParOf" srcId="{ABBF83EE-B825-4F36-8122-D622B7AFE3C5}" destId="{9A9A0A4C-0CA0-43FA-9BD0-F42B7620A6C3}" srcOrd="3" destOrd="0" presId="urn:microsoft.com/office/officeart/2018/2/layout/IconCircleList"/>
    <dgm:cxn modelId="{B82D0950-4AC0-4232-81AF-8A1DB53D603A}" type="presParOf" srcId="{ABBF83EE-B825-4F36-8122-D622B7AFE3C5}" destId="{897BEEAF-8244-426D-99A8-D8E642BFBCB0}" srcOrd="4" destOrd="0" presId="urn:microsoft.com/office/officeart/2018/2/layout/IconCircleList"/>
    <dgm:cxn modelId="{DFF1662B-80CA-4EC6-8D55-51906D43B38A}" type="presParOf" srcId="{897BEEAF-8244-426D-99A8-D8E642BFBCB0}" destId="{7D796C8D-4B3A-474F-953B-C36C0F8B9973}" srcOrd="0" destOrd="0" presId="urn:microsoft.com/office/officeart/2018/2/layout/IconCircleList"/>
    <dgm:cxn modelId="{5E91808E-9F3A-4ACC-A627-4DCA1A1C42DB}" type="presParOf" srcId="{897BEEAF-8244-426D-99A8-D8E642BFBCB0}" destId="{BC6789CA-1D11-4FAF-882B-07E8C504C88F}" srcOrd="1" destOrd="0" presId="urn:microsoft.com/office/officeart/2018/2/layout/IconCircleList"/>
    <dgm:cxn modelId="{3F1A726F-E756-4E84-8178-E83151D6BBE2}" type="presParOf" srcId="{897BEEAF-8244-426D-99A8-D8E642BFBCB0}" destId="{EEB12E77-B314-4F51-93C7-4A0840C02091}" srcOrd="2" destOrd="0" presId="urn:microsoft.com/office/officeart/2018/2/layout/IconCircleList"/>
    <dgm:cxn modelId="{86AD7D69-6773-41FB-96F5-ACA6E9ED95CD}" type="presParOf" srcId="{897BEEAF-8244-426D-99A8-D8E642BFBCB0}" destId="{0A6A0C43-7587-45C7-8EDF-9DA0DF86867B}" srcOrd="3" destOrd="0" presId="urn:microsoft.com/office/officeart/2018/2/layout/IconCircleList"/>
    <dgm:cxn modelId="{0731D81A-E282-4DC7-B192-0ECDFFCDE751}" type="presParOf" srcId="{ABBF83EE-B825-4F36-8122-D622B7AFE3C5}" destId="{30814413-01EC-4831-81EF-1D8617A16CAD}" srcOrd="5" destOrd="0" presId="urn:microsoft.com/office/officeart/2018/2/layout/IconCircleList"/>
    <dgm:cxn modelId="{C3E2A68A-1F78-4430-9295-4EEF38958DE2}" type="presParOf" srcId="{ABBF83EE-B825-4F36-8122-D622B7AFE3C5}" destId="{F2C00F84-B089-407D-A11F-A010B3E1016A}" srcOrd="6" destOrd="0" presId="urn:microsoft.com/office/officeart/2018/2/layout/IconCircleList"/>
    <dgm:cxn modelId="{E096D12C-AFF0-4B56-83BF-5567FB4FAFE0}" type="presParOf" srcId="{F2C00F84-B089-407D-A11F-A010B3E1016A}" destId="{47E78535-E711-48F0-95FA-15C5ADDB1A99}" srcOrd="0" destOrd="0" presId="urn:microsoft.com/office/officeart/2018/2/layout/IconCircleList"/>
    <dgm:cxn modelId="{3B1DB0B2-BDE6-4C1E-BACF-FF6DBDC6A39A}" type="presParOf" srcId="{F2C00F84-B089-407D-A11F-A010B3E1016A}" destId="{688B0116-8143-4258-A853-F096F0D010ED}" srcOrd="1" destOrd="0" presId="urn:microsoft.com/office/officeart/2018/2/layout/IconCircleList"/>
    <dgm:cxn modelId="{49580412-AA5D-4438-9667-4CCEEFC62922}" type="presParOf" srcId="{F2C00F84-B089-407D-A11F-A010B3E1016A}" destId="{86B7D5F2-7751-45E3-820A-BE19FC273EA0}" srcOrd="2" destOrd="0" presId="urn:microsoft.com/office/officeart/2018/2/layout/IconCircleList"/>
    <dgm:cxn modelId="{9AA7B055-09CD-4684-B0DF-5555A6EA24DD}" type="presParOf" srcId="{F2C00F84-B089-407D-A11F-A010B3E1016A}" destId="{9AC7A4C4-7EE8-4854-9BCB-CAB0401FC2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35E568-55E4-4804-B2AE-362DC6586A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D86AA26-1637-46F0-9102-4FEDD28749A5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Data Modeling: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Create objects, fields, and relationships for organizational data.</a:t>
          </a:r>
        </a:p>
      </dgm:t>
    </dgm:pt>
    <dgm:pt modelId="{0AD279FB-FA72-4898-98C8-A85CD84634D5}" type="parTrans" cxnId="{CC2AE93A-91C7-48AE-BFF4-6A3143F83D74}">
      <dgm:prSet/>
      <dgm:spPr/>
      <dgm:t>
        <a:bodyPr/>
        <a:lstStyle/>
        <a:p>
          <a:endParaRPr lang="en-US"/>
        </a:p>
      </dgm:t>
    </dgm:pt>
    <dgm:pt modelId="{A18DD383-2BE3-4F4C-B6C2-F7001985C870}" type="sibTrans" cxnId="{CC2AE93A-91C7-48AE-BFF4-6A3143F83D74}">
      <dgm:prSet/>
      <dgm:spPr/>
      <dgm:t>
        <a:bodyPr/>
        <a:lstStyle/>
        <a:p>
          <a:endParaRPr lang="en-US"/>
        </a:p>
      </dgm:t>
    </dgm:pt>
    <dgm:pt modelId="{BCE0D088-5A72-4557-B6D3-2D190F669B4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Security Configuration: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Define roles, profiles, and permissions.</a:t>
          </a:r>
        </a:p>
      </dgm:t>
    </dgm:pt>
    <dgm:pt modelId="{DBAE013E-A57B-4EB4-A121-D5D29AA417EB}" type="parTrans" cxnId="{103CD840-ADC3-4A26-9547-742BEACB74C6}">
      <dgm:prSet/>
      <dgm:spPr/>
      <dgm:t>
        <a:bodyPr/>
        <a:lstStyle/>
        <a:p>
          <a:endParaRPr lang="en-US"/>
        </a:p>
      </dgm:t>
    </dgm:pt>
    <dgm:pt modelId="{76672740-CADD-4E21-A015-7AAD58955F62}" type="sibTrans" cxnId="{103CD840-ADC3-4A26-9547-742BEACB74C6}">
      <dgm:prSet/>
      <dgm:spPr/>
      <dgm:t>
        <a:bodyPr/>
        <a:lstStyle/>
        <a:p>
          <a:endParaRPr lang="en-US"/>
        </a:p>
      </dgm:t>
    </dgm:pt>
    <dgm:pt modelId="{5FED61A6-ACF4-4E68-90DB-E546D9804F69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Page Layouts: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Organize data entry forms for different user groups.</a:t>
          </a:r>
        </a:p>
      </dgm:t>
    </dgm:pt>
    <dgm:pt modelId="{57744162-0BE4-483E-940C-0EAE1F4B9076}" type="parTrans" cxnId="{5EDEAECF-A288-4627-8613-A0027B544CB2}">
      <dgm:prSet/>
      <dgm:spPr/>
      <dgm:t>
        <a:bodyPr/>
        <a:lstStyle/>
        <a:p>
          <a:endParaRPr lang="en-US"/>
        </a:p>
      </dgm:t>
    </dgm:pt>
    <dgm:pt modelId="{C3D88F80-BBE1-4FD0-A11E-D8AACBD46A88}" type="sibTrans" cxnId="{5EDEAECF-A288-4627-8613-A0027B544CB2}">
      <dgm:prSet/>
      <dgm:spPr/>
      <dgm:t>
        <a:bodyPr/>
        <a:lstStyle/>
        <a:p>
          <a:endParaRPr lang="en-US"/>
        </a:p>
      </dgm:t>
    </dgm:pt>
    <dgm:pt modelId="{B3CE0C0F-AC9C-4DC6-AFCC-CFFC3E429ABC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Reporting and Dashboards: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Generate actionable insights.</a:t>
          </a:r>
        </a:p>
      </dgm:t>
    </dgm:pt>
    <dgm:pt modelId="{61489B13-5994-414B-BF6B-D3BE75C2A932}" type="parTrans" cxnId="{821A5B42-561E-46DA-84D2-2E946A8458C7}">
      <dgm:prSet/>
      <dgm:spPr/>
      <dgm:t>
        <a:bodyPr/>
        <a:lstStyle/>
        <a:p>
          <a:endParaRPr lang="en-US"/>
        </a:p>
      </dgm:t>
    </dgm:pt>
    <dgm:pt modelId="{A6EC0207-226E-4E6D-8A60-C56AB123BCC3}" type="sibTrans" cxnId="{821A5B42-561E-46DA-84D2-2E946A8458C7}">
      <dgm:prSet/>
      <dgm:spPr/>
      <dgm:t>
        <a:bodyPr/>
        <a:lstStyle/>
        <a:p>
          <a:endParaRPr lang="en-US"/>
        </a:p>
      </dgm:t>
    </dgm:pt>
    <dgm:pt modelId="{49B3832F-40C7-4C73-AAB2-3DB74E92E1B2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Chatter Integration: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Enable team collaboration.</a:t>
          </a:r>
        </a:p>
      </dgm:t>
    </dgm:pt>
    <dgm:pt modelId="{35B60BBD-AF98-43B1-856A-17B85F2709FF}" type="parTrans" cxnId="{E4994E3E-627A-48F9-A5CC-245A69283A0C}">
      <dgm:prSet/>
      <dgm:spPr/>
      <dgm:t>
        <a:bodyPr/>
        <a:lstStyle/>
        <a:p>
          <a:endParaRPr lang="en-US"/>
        </a:p>
      </dgm:t>
    </dgm:pt>
    <dgm:pt modelId="{C68F08C0-545F-4CCC-985D-6A6BBABBCBE8}" type="sibTrans" cxnId="{E4994E3E-627A-48F9-A5CC-245A69283A0C}">
      <dgm:prSet/>
      <dgm:spPr/>
      <dgm:t>
        <a:bodyPr/>
        <a:lstStyle/>
        <a:p>
          <a:endParaRPr lang="en-US"/>
        </a:p>
      </dgm:t>
    </dgm:pt>
    <dgm:pt modelId="{FED3080D-A6F0-47C0-867E-E5939A30FF3D}" type="pres">
      <dgm:prSet presAssocID="{2335E568-55E4-4804-B2AE-362DC6586A35}" presName="root" presStyleCnt="0">
        <dgm:presLayoutVars>
          <dgm:dir/>
          <dgm:resizeHandles val="exact"/>
        </dgm:presLayoutVars>
      </dgm:prSet>
      <dgm:spPr/>
    </dgm:pt>
    <dgm:pt modelId="{4F8FA4E7-22DF-48C4-A316-3DCE74B0D3D0}" type="pres">
      <dgm:prSet presAssocID="{7D86AA26-1637-46F0-9102-4FEDD28749A5}" presName="compNode" presStyleCnt="0"/>
      <dgm:spPr/>
    </dgm:pt>
    <dgm:pt modelId="{77E087AE-693D-48FB-A5DE-31723CC1245E}" type="pres">
      <dgm:prSet presAssocID="{7D86AA26-1637-46F0-9102-4FEDD28749A5}" presName="bgRect" presStyleLbl="bgShp" presStyleIdx="0" presStyleCnt="5"/>
      <dgm:spPr/>
    </dgm:pt>
    <dgm:pt modelId="{812567EF-1173-4B8B-876F-A024A745AA3A}" type="pres">
      <dgm:prSet presAssocID="{7D86AA26-1637-46F0-9102-4FEDD28749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8BD76A5-0D28-47DB-B2C0-621775ED1349}" type="pres">
      <dgm:prSet presAssocID="{7D86AA26-1637-46F0-9102-4FEDD28749A5}" presName="spaceRect" presStyleCnt="0"/>
      <dgm:spPr/>
    </dgm:pt>
    <dgm:pt modelId="{A543CB13-B086-4BD3-9FFF-7DA0074ADC4D}" type="pres">
      <dgm:prSet presAssocID="{7D86AA26-1637-46F0-9102-4FEDD28749A5}" presName="parTx" presStyleLbl="revTx" presStyleIdx="0" presStyleCnt="5">
        <dgm:presLayoutVars>
          <dgm:chMax val="0"/>
          <dgm:chPref val="0"/>
        </dgm:presLayoutVars>
      </dgm:prSet>
      <dgm:spPr/>
    </dgm:pt>
    <dgm:pt modelId="{402B1F4B-30D3-40D0-BEBA-705EE75767F5}" type="pres">
      <dgm:prSet presAssocID="{A18DD383-2BE3-4F4C-B6C2-F7001985C870}" presName="sibTrans" presStyleCnt="0"/>
      <dgm:spPr/>
    </dgm:pt>
    <dgm:pt modelId="{0D331FE8-0A60-4C63-AC39-DED1FE0400F6}" type="pres">
      <dgm:prSet presAssocID="{BCE0D088-5A72-4557-B6D3-2D190F669B44}" presName="compNode" presStyleCnt="0"/>
      <dgm:spPr/>
    </dgm:pt>
    <dgm:pt modelId="{55349ADF-27F9-4838-8CBB-62D4709BD83A}" type="pres">
      <dgm:prSet presAssocID="{BCE0D088-5A72-4557-B6D3-2D190F669B44}" presName="bgRect" presStyleLbl="bgShp" presStyleIdx="1" presStyleCnt="5"/>
      <dgm:spPr/>
    </dgm:pt>
    <dgm:pt modelId="{9F2DE923-B02F-493E-A921-3E888A095838}" type="pres">
      <dgm:prSet presAssocID="{BCE0D088-5A72-4557-B6D3-2D190F669B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98FE26-0DCF-4AD6-A46F-4B931B49D411}" type="pres">
      <dgm:prSet presAssocID="{BCE0D088-5A72-4557-B6D3-2D190F669B44}" presName="spaceRect" presStyleCnt="0"/>
      <dgm:spPr/>
    </dgm:pt>
    <dgm:pt modelId="{6560F143-47FA-416C-9447-DE1989269C94}" type="pres">
      <dgm:prSet presAssocID="{BCE0D088-5A72-4557-B6D3-2D190F669B44}" presName="parTx" presStyleLbl="revTx" presStyleIdx="1" presStyleCnt="5">
        <dgm:presLayoutVars>
          <dgm:chMax val="0"/>
          <dgm:chPref val="0"/>
        </dgm:presLayoutVars>
      </dgm:prSet>
      <dgm:spPr/>
    </dgm:pt>
    <dgm:pt modelId="{49C7A034-6853-4C30-AE76-A679984EE158}" type="pres">
      <dgm:prSet presAssocID="{76672740-CADD-4E21-A015-7AAD58955F62}" presName="sibTrans" presStyleCnt="0"/>
      <dgm:spPr/>
    </dgm:pt>
    <dgm:pt modelId="{2E79090E-2D7C-4BB8-8A73-C21E648C9E13}" type="pres">
      <dgm:prSet presAssocID="{5FED61A6-ACF4-4E68-90DB-E546D9804F69}" presName="compNode" presStyleCnt="0"/>
      <dgm:spPr/>
    </dgm:pt>
    <dgm:pt modelId="{70838636-E8F0-46C2-A5DD-FA2C133BBC77}" type="pres">
      <dgm:prSet presAssocID="{5FED61A6-ACF4-4E68-90DB-E546D9804F69}" presName="bgRect" presStyleLbl="bgShp" presStyleIdx="2" presStyleCnt="5"/>
      <dgm:spPr/>
    </dgm:pt>
    <dgm:pt modelId="{0EA734C6-8F01-49A5-8DC2-C6B608505D3E}" type="pres">
      <dgm:prSet presAssocID="{5FED61A6-ACF4-4E68-90DB-E546D9804F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2C66C01-FEDA-4A42-BB8D-996E91D3C6BA}" type="pres">
      <dgm:prSet presAssocID="{5FED61A6-ACF4-4E68-90DB-E546D9804F69}" presName="spaceRect" presStyleCnt="0"/>
      <dgm:spPr/>
    </dgm:pt>
    <dgm:pt modelId="{DE173A20-E304-4B0B-B508-BDD9BE561E74}" type="pres">
      <dgm:prSet presAssocID="{5FED61A6-ACF4-4E68-90DB-E546D9804F69}" presName="parTx" presStyleLbl="revTx" presStyleIdx="2" presStyleCnt="5">
        <dgm:presLayoutVars>
          <dgm:chMax val="0"/>
          <dgm:chPref val="0"/>
        </dgm:presLayoutVars>
      </dgm:prSet>
      <dgm:spPr/>
    </dgm:pt>
    <dgm:pt modelId="{914B8806-7341-47E2-9DC7-5A8BA6FACA62}" type="pres">
      <dgm:prSet presAssocID="{C3D88F80-BBE1-4FD0-A11E-D8AACBD46A88}" presName="sibTrans" presStyleCnt="0"/>
      <dgm:spPr/>
    </dgm:pt>
    <dgm:pt modelId="{E6982113-5AF7-4F4C-B628-BBD16F74A73B}" type="pres">
      <dgm:prSet presAssocID="{B3CE0C0F-AC9C-4DC6-AFCC-CFFC3E429ABC}" presName="compNode" presStyleCnt="0"/>
      <dgm:spPr/>
    </dgm:pt>
    <dgm:pt modelId="{41D66F47-F69F-4254-B5F3-A76941576E6D}" type="pres">
      <dgm:prSet presAssocID="{B3CE0C0F-AC9C-4DC6-AFCC-CFFC3E429ABC}" presName="bgRect" presStyleLbl="bgShp" presStyleIdx="3" presStyleCnt="5"/>
      <dgm:spPr/>
    </dgm:pt>
    <dgm:pt modelId="{9D207D3C-7879-446A-946C-8C6B1E9A2540}" type="pres">
      <dgm:prSet presAssocID="{B3CE0C0F-AC9C-4DC6-AFCC-CFFC3E429A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AF9E5BA-BF8A-42A0-8514-59AD0C6ADA49}" type="pres">
      <dgm:prSet presAssocID="{B3CE0C0F-AC9C-4DC6-AFCC-CFFC3E429ABC}" presName="spaceRect" presStyleCnt="0"/>
      <dgm:spPr/>
    </dgm:pt>
    <dgm:pt modelId="{8DB7C200-93E2-47CA-83A4-81A16942238A}" type="pres">
      <dgm:prSet presAssocID="{B3CE0C0F-AC9C-4DC6-AFCC-CFFC3E429ABC}" presName="parTx" presStyleLbl="revTx" presStyleIdx="3" presStyleCnt="5">
        <dgm:presLayoutVars>
          <dgm:chMax val="0"/>
          <dgm:chPref val="0"/>
        </dgm:presLayoutVars>
      </dgm:prSet>
      <dgm:spPr/>
    </dgm:pt>
    <dgm:pt modelId="{E6882AE0-93F1-41F0-80EC-8F4216BF638D}" type="pres">
      <dgm:prSet presAssocID="{A6EC0207-226E-4E6D-8A60-C56AB123BCC3}" presName="sibTrans" presStyleCnt="0"/>
      <dgm:spPr/>
    </dgm:pt>
    <dgm:pt modelId="{4E8B4291-C098-49BB-B735-5341A2B09AAA}" type="pres">
      <dgm:prSet presAssocID="{49B3832F-40C7-4C73-AAB2-3DB74E92E1B2}" presName="compNode" presStyleCnt="0"/>
      <dgm:spPr/>
    </dgm:pt>
    <dgm:pt modelId="{D311AD37-2AE6-4BCD-BD93-5A8E9E00AC5A}" type="pres">
      <dgm:prSet presAssocID="{49B3832F-40C7-4C73-AAB2-3DB74E92E1B2}" presName="bgRect" presStyleLbl="bgShp" presStyleIdx="4" presStyleCnt="5"/>
      <dgm:spPr/>
    </dgm:pt>
    <dgm:pt modelId="{EA024892-319F-43DB-99EF-A3FC3CB3CEC8}" type="pres">
      <dgm:prSet presAssocID="{49B3832F-40C7-4C73-AAB2-3DB74E92E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"/>
        </a:ext>
      </dgm:extLst>
    </dgm:pt>
    <dgm:pt modelId="{66081E21-F396-4939-BF74-5168AB74DFA7}" type="pres">
      <dgm:prSet presAssocID="{49B3832F-40C7-4C73-AAB2-3DB74E92E1B2}" presName="spaceRect" presStyleCnt="0"/>
      <dgm:spPr/>
    </dgm:pt>
    <dgm:pt modelId="{24526BB8-D913-4F7A-8DAB-48BCDB3F3BA5}" type="pres">
      <dgm:prSet presAssocID="{49B3832F-40C7-4C73-AAB2-3DB74E92E1B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EB1709-B184-4864-97D7-CD7481EDC1E5}" type="presOf" srcId="{7D86AA26-1637-46F0-9102-4FEDD28749A5}" destId="{A543CB13-B086-4BD3-9FFF-7DA0074ADC4D}" srcOrd="0" destOrd="0" presId="urn:microsoft.com/office/officeart/2018/2/layout/IconVerticalSolidList"/>
    <dgm:cxn modelId="{EF27580F-30F3-43A0-8C1B-19CC47AFF927}" type="presOf" srcId="{B3CE0C0F-AC9C-4DC6-AFCC-CFFC3E429ABC}" destId="{8DB7C200-93E2-47CA-83A4-81A16942238A}" srcOrd="0" destOrd="0" presId="urn:microsoft.com/office/officeart/2018/2/layout/IconVerticalSolidList"/>
    <dgm:cxn modelId="{D3F1A825-CD9D-410F-BD3D-19C547094C77}" type="presOf" srcId="{2335E568-55E4-4804-B2AE-362DC6586A35}" destId="{FED3080D-A6F0-47C0-867E-E5939A30FF3D}" srcOrd="0" destOrd="0" presId="urn:microsoft.com/office/officeart/2018/2/layout/IconVerticalSolidList"/>
    <dgm:cxn modelId="{CC2AE93A-91C7-48AE-BFF4-6A3143F83D74}" srcId="{2335E568-55E4-4804-B2AE-362DC6586A35}" destId="{7D86AA26-1637-46F0-9102-4FEDD28749A5}" srcOrd="0" destOrd="0" parTransId="{0AD279FB-FA72-4898-98C8-A85CD84634D5}" sibTransId="{A18DD383-2BE3-4F4C-B6C2-F7001985C870}"/>
    <dgm:cxn modelId="{E4994E3E-627A-48F9-A5CC-245A69283A0C}" srcId="{2335E568-55E4-4804-B2AE-362DC6586A35}" destId="{49B3832F-40C7-4C73-AAB2-3DB74E92E1B2}" srcOrd="4" destOrd="0" parTransId="{35B60BBD-AF98-43B1-856A-17B85F2709FF}" sibTransId="{C68F08C0-545F-4CCC-985D-6A6BBABBCBE8}"/>
    <dgm:cxn modelId="{103CD840-ADC3-4A26-9547-742BEACB74C6}" srcId="{2335E568-55E4-4804-B2AE-362DC6586A35}" destId="{BCE0D088-5A72-4557-B6D3-2D190F669B44}" srcOrd="1" destOrd="0" parTransId="{DBAE013E-A57B-4EB4-A121-D5D29AA417EB}" sibTransId="{76672740-CADD-4E21-A015-7AAD58955F62}"/>
    <dgm:cxn modelId="{821A5B42-561E-46DA-84D2-2E946A8458C7}" srcId="{2335E568-55E4-4804-B2AE-362DC6586A35}" destId="{B3CE0C0F-AC9C-4DC6-AFCC-CFFC3E429ABC}" srcOrd="3" destOrd="0" parTransId="{61489B13-5994-414B-BF6B-D3BE75C2A932}" sibTransId="{A6EC0207-226E-4E6D-8A60-C56AB123BCC3}"/>
    <dgm:cxn modelId="{5B144153-54CA-4FE7-AB64-20E4890309E8}" type="presOf" srcId="{49B3832F-40C7-4C73-AAB2-3DB74E92E1B2}" destId="{24526BB8-D913-4F7A-8DAB-48BCDB3F3BA5}" srcOrd="0" destOrd="0" presId="urn:microsoft.com/office/officeart/2018/2/layout/IconVerticalSolidList"/>
    <dgm:cxn modelId="{A10831C1-4C1F-44D8-AB9B-2DC1846F4BD3}" type="presOf" srcId="{BCE0D088-5A72-4557-B6D3-2D190F669B44}" destId="{6560F143-47FA-416C-9447-DE1989269C94}" srcOrd="0" destOrd="0" presId="urn:microsoft.com/office/officeart/2018/2/layout/IconVerticalSolidList"/>
    <dgm:cxn modelId="{0919FDC3-B48F-44CE-A381-EB6A7EFBF2A8}" type="presOf" srcId="{5FED61A6-ACF4-4E68-90DB-E546D9804F69}" destId="{DE173A20-E304-4B0B-B508-BDD9BE561E74}" srcOrd="0" destOrd="0" presId="urn:microsoft.com/office/officeart/2018/2/layout/IconVerticalSolidList"/>
    <dgm:cxn modelId="{5EDEAECF-A288-4627-8613-A0027B544CB2}" srcId="{2335E568-55E4-4804-B2AE-362DC6586A35}" destId="{5FED61A6-ACF4-4E68-90DB-E546D9804F69}" srcOrd="2" destOrd="0" parTransId="{57744162-0BE4-483E-940C-0EAE1F4B9076}" sibTransId="{C3D88F80-BBE1-4FD0-A11E-D8AACBD46A88}"/>
    <dgm:cxn modelId="{01022366-2ECA-4A98-9D80-4A4CC8C2BC12}" type="presParOf" srcId="{FED3080D-A6F0-47C0-867E-E5939A30FF3D}" destId="{4F8FA4E7-22DF-48C4-A316-3DCE74B0D3D0}" srcOrd="0" destOrd="0" presId="urn:microsoft.com/office/officeart/2018/2/layout/IconVerticalSolidList"/>
    <dgm:cxn modelId="{C7BB8C26-13FD-45E9-8D20-5D423DE3520F}" type="presParOf" srcId="{4F8FA4E7-22DF-48C4-A316-3DCE74B0D3D0}" destId="{77E087AE-693D-48FB-A5DE-31723CC1245E}" srcOrd="0" destOrd="0" presId="urn:microsoft.com/office/officeart/2018/2/layout/IconVerticalSolidList"/>
    <dgm:cxn modelId="{BA79AE12-8A91-4872-9ABA-4E807F05E3DE}" type="presParOf" srcId="{4F8FA4E7-22DF-48C4-A316-3DCE74B0D3D0}" destId="{812567EF-1173-4B8B-876F-A024A745AA3A}" srcOrd="1" destOrd="0" presId="urn:microsoft.com/office/officeart/2018/2/layout/IconVerticalSolidList"/>
    <dgm:cxn modelId="{0FF4EFA4-36DB-4B61-A05F-405E804E9130}" type="presParOf" srcId="{4F8FA4E7-22DF-48C4-A316-3DCE74B0D3D0}" destId="{78BD76A5-0D28-47DB-B2C0-621775ED1349}" srcOrd="2" destOrd="0" presId="urn:microsoft.com/office/officeart/2018/2/layout/IconVerticalSolidList"/>
    <dgm:cxn modelId="{84F59A67-9717-4296-ACFC-A2D1E4A057BD}" type="presParOf" srcId="{4F8FA4E7-22DF-48C4-A316-3DCE74B0D3D0}" destId="{A543CB13-B086-4BD3-9FFF-7DA0074ADC4D}" srcOrd="3" destOrd="0" presId="urn:microsoft.com/office/officeart/2018/2/layout/IconVerticalSolidList"/>
    <dgm:cxn modelId="{1D5112DD-2A05-4019-8332-FB5D7279B191}" type="presParOf" srcId="{FED3080D-A6F0-47C0-867E-E5939A30FF3D}" destId="{402B1F4B-30D3-40D0-BEBA-705EE75767F5}" srcOrd="1" destOrd="0" presId="urn:microsoft.com/office/officeart/2018/2/layout/IconVerticalSolidList"/>
    <dgm:cxn modelId="{17E3AE2E-9351-48A1-9494-75700C4FAF88}" type="presParOf" srcId="{FED3080D-A6F0-47C0-867E-E5939A30FF3D}" destId="{0D331FE8-0A60-4C63-AC39-DED1FE0400F6}" srcOrd="2" destOrd="0" presId="urn:microsoft.com/office/officeart/2018/2/layout/IconVerticalSolidList"/>
    <dgm:cxn modelId="{BAC8B6C0-F2FB-4EBB-95A6-F9BB36D03173}" type="presParOf" srcId="{0D331FE8-0A60-4C63-AC39-DED1FE0400F6}" destId="{55349ADF-27F9-4838-8CBB-62D4709BD83A}" srcOrd="0" destOrd="0" presId="urn:microsoft.com/office/officeart/2018/2/layout/IconVerticalSolidList"/>
    <dgm:cxn modelId="{A78CA11B-9230-4AD8-AF67-CF7A7373324C}" type="presParOf" srcId="{0D331FE8-0A60-4C63-AC39-DED1FE0400F6}" destId="{9F2DE923-B02F-493E-A921-3E888A095838}" srcOrd="1" destOrd="0" presId="urn:microsoft.com/office/officeart/2018/2/layout/IconVerticalSolidList"/>
    <dgm:cxn modelId="{38E8EB6E-88EE-495D-9101-ADEBD23273CC}" type="presParOf" srcId="{0D331FE8-0A60-4C63-AC39-DED1FE0400F6}" destId="{AA98FE26-0DCF-4AD6-A46F-4B931B49D411}" srcOrd="2" destOrd="0" presId="urn:microsoft.com/office/officeart/2018/2/layout/IconVerticalSolidList"/>
    <dgm:cxn modelId="{4EA947CE-F9BA-42D2-A4C4-82B58F88FBCD}" type="presParOf" srcId="{0D331FE8-0A60-4C63-AC39-DED1FE0400F6}" destId="{6560F143-47FA-416C-9447-DE1989269C94}" srcOrd="3" destOrd="0" presId="urn:microsoft.com/office/officeart/2018/2/layout/IconVerticalSolidList"/>
    <dgm:cxn modelId="{123A5788-F767-4CFB-93BC-21A174E3DAB0}" type="presParOf" srcId="{FED3080D-A6F0-47C0-867E-E5939A30FF3D}" destId="{49C7A034-6853-4C30-AE76-A679984EE158}" srcOrd="3" destOrd="0" presId="urn:microsoft.com/office/officeart/2018/2/layout/IconVerticalSolidList"/>
    <dgm:cxn modelId="{8734C817-32CD-400B-9679-2F18F0A7E2B2}" type="presParOf" srcId="{FED3080D-A6F0-47C0-867E-E5939A30FF3D}" destId="{2E79090E-2D7C-4BB8-8A73-C21E648C9E13}" srcOrd="4" destOrd="0" presId="urn:microsoft.com/office/officeart/2018/2/layout/IconVerticalSolidList"/>
    <dgm:cxn modelId="{212D55A7-ED00-4717-A18E-B1400E276E9C}" type="presParOf" srcId="{2E79090E-2D7C-4BB8-8A73-C21E648C9E13}" destId="{70838636-E8F0-46C2-A5DD-FA2C133BBC77}" srcOrd="0" destOrd="0" presId="urn:microsoft.com/office/officeart/2018/2/layout/IconVerticalSolidList"/>
    <dgm:cxn modelId="{EEBFCFFD-B05D-4508-8D0F-DE56CA231FC1}" type="presParOf" srcId="{2E79090E-2D7C-4BB8-8A73-C21E648C9E13}" destId="{0EA734C6-8F01-49A5-8DC2-C6B608505D3E}" srcOrd="1" destOrd="0" presId="urn:microsoft.com/office/officeart/2018/2/layout/IconVerticalSolidList"/>
    <dgm:cxn modelId="{FAB5ACC8-2506-4941-A7D1-1592E642FE1E}" type="presParOf" srcId="{2E79090E-2D7C-4BB8-8A73-C21E648C9E13}" destId="{92C66C01-FEDA-4A42-BB8D-996E91D3C6BA}" srcOrd="2" destOrd="0" presId="urn:microsoft.com/office/officeart/2018/2/layout/IconVerticalSolidList"/>
    <dgm:cxn modelId="{8F4E6E7E-1E6A-470F-A54A-65AC439FAC6C}" type="presParOf" srcId="{2E79090E-2D7C-4BB8-8A73-C21E648C9E13}" destId="{DE173A20-E304-4B0B-B508-BDD9BE561E74}" srcOrd="3" destOrd="0" presId="urn:microsoft.com/office/officeart/2018/2/layout/IconVerticalSolidList"/>
    <dgm:cxn modelId="{0D11C541-EA40-4F54-8482-5002F6D886E6}" type="presParOf" srcId="{FED3080D-A6F0-47C0-867E-E5939A30FF3D}" destId="{914B8806-7341-47E2-9DC7-5A8BA6FACA62}" srcOrd="5" destOrd="0" presId="urn:microsoft.com/office/officeart/2018/2/layout/IconVerticalSolidList"/>
    <dgm:cxn modelId="{97DAAAE7-B1A2-4267-92F5-287A5AFDC12A}" type="presParOf" srcId="{FED3080D-A6F0-47C0-867E-E5939A30FF3D}" destId="{E6982113-5AF7-4F4C-B628-BBD16F74A73B}" srcOrd="6" destOrd="0" presId="urn:microsoft.com/office/officeart/2018/2/layout/IconVerticalSolidList"/>
    <dgm:cxn modelId="{36764876-671C-470B-BF31-42982DAD54AE}" type="presParOf" srcId="{E6982113-5AF7-4F4C-B628-BBD16F74A73B}" destId="{41D66F47-F69F-4254-B5F3-A76941576E6D}" srcOrd="0" destOrd="0" presId="urn:microsoft.com/office/officeart/2018/2/layout/IconVerticalSolidList"/>
    <dgm:cxn modelId="{547869F7-39F6-41C4-9664-3737967B2FD8}" type="presParOf" srcId="{E6982113-5AF7-4F4C-B628-BBD16F74A73B}" destId="{9D207D3C-7879-446A-946C-8C6B1E9A2540}" srcOrd="1" destOrd="0" presId="urn:microsoft.com/office/officeart/2018/2/layout/IconVerticalSolidList"/>
    <dgm:cxn modelId="{B1CB8B75-433D-478D-BFF8-13B3E0E7A70E}" type="presParOf" srcId="{E6982113-5AF7-4F4C-B628-BBD16F74A73B}" destId="{1AF9E5BA-BF8A-42A0-8514-59AD0C6ADA49}" srcOrd="2" destOrd="0" presId="urn:microsoft.com/office/officeart/2018/2/layout/IconVerticalSolidList"/>
    <dgm:cxn modelId="{557826F2-B42E-4002-AD8C-5F168BA91DEB}" type="presParOf" srcId="{E6982113-5AF7-4F4C-B628-BBD16F74A73B}" destId="{8DB7C200-93E2-47CA-83A4-81A16942238A}" srcOrd="3" destOrd="0" presId="urn:microsoft.com/office/officeart/2018/2/layout/IconVerticalSolidList"/>
    <dgm:cxn modelId="{89A01A36-C710-4FF1-92B0-E5E6EAD5A959}" type="presParOf" srcId="{FED3080D-A6F0-47C0-867E-E5939A30FF3D}" destId="{E6882AE0-93F1-41F0-80EC-8F4216BF638D}" srcOrd="7" destOrd="0" presId="urn:microsoft.com/office/officeart/2018/2/layout/IconVerticalSolidList"/>
    <dgm:cxn modelId="{A158A3A1-B446-4EAC-BF4B-B423FC48EC2C}" type="presParOf" srcId="{FED3080D-A6F0-47C0-867E-E5939A30FF3D}" destId="{4E8B4291-C098-49BB-B735-5341A2B09AAA}" srcOrd="8" destOrd="0" presId="urn:microsoft.com/office/officeart/2018/2/layout/IconVerticalSolidList"/>
    <dgm:cxn modelId="{CC56B1FE-B665-41E3-A732-E3AB89E2B8CA}" type="presParOf" srcId="{4E8B4291-C098-49BB-B735-5341A2B09AAA}" destId="{D311AD37-2AE6-4BCD-BD93-5A8E9E00AC5A}" srcOrd="0" destOrd="0" presId="urn:microsoft.com/office/officeart/2018/2/layout/IconVerticalSolidList"/>
    <dgm:cxn modelId="{9C2CCC03-C8CC-40A5-A577-0209486C1185}" type="presParOf" srcId="{4E8B4291-C098-49BB-B735-5341A2B09AAA}" destId="{EA024892-319F-43DB-99EF-A3FC3CB3CEC8}" srcOrd="1" destOrd="0" presId="urn:microsoft.com/office/officeart/2018/2/layout/IconVerticalSolidList"/>
    <dgm:cxn modelId="{BF55F147-C349-4BCA-8940-0223396F1C6C}" type="presParOf" srcId="{4E8B4291-C098-49BB-B735-5341A2B09AAA}" destId="{66081E21-F396-4939-BF74-5168AB74DFA7}" srcOrd="2" destOrd="0" presId="urn:microsoft.com/office/officeart/2018/2/layout/IconVerticalSolidList"/>
    <dgm:cxn modelId="{F05DC884-5B10-430B-91D6-F1203CDC08DA}" type="presParOf" srcId="{4E8B4291-C098-49BB-B735-5341A2B09AAA}" destId="{24526BB8-D913-4F7A-8DAB-48BCDB3F3B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80C715-5D44-4E15-A3C0-7B94EC844A4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A00F1-38C8-4636-9D9B-BE99FB44ED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 structure for employees, projects, and assets.</a:t>
          </a:r>
        </a:p>
      </dgm:t>
    </dgm:pt>
    <dgm:pt modelId="{DB4C2401-0930-4442-83D1-E51B0F04CA5A}" type="parTrans" cxnId="{8B2F9410-C80F-404C-A44C-327E2D103F5E}">
      <dgm:prSet/>
      <dgm:spPr/>
      <dgm:t>
        <a:bodyPr/>
        <a:lstStyle/>
        <a:p>
          <a:endParaRPr lang="en-US"/>
        </a:p>
      </dgm:t>
    </dgm:pt>
    <dgm:pt modelId="{1BF88B2C-3192-4558-950B-ACCC41D1C469}" type="sibTrans" cxnId="{8B2F9410-C80F-404C-A44C-327E2D103F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C8D4E0-7742-4161-9632-38EB186EE1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progress tracking using dashboards and reports.</a:t>
          </a:r>
        </a:p>
      </dgm:t>
    </dgm:pt>
    <dgm:pt modelId="{77E4DEE4-6A71-4AA8-AF0A-E9E8C90AD7F0}" type="parTrans" cxnId="{1D25F7D7-AD1B-4FDD-BE16-0529B80D0138}">
      <dgm:prSet/>
      <dgm:spPr/>
      <dgm:t>
        <a:bodyPr/>
        <a:lstStyle/>
        <a:p>
          <a:endParaRPr lang="en-US"/>
        </a:p>
      </dgm:t>
    </dgm:pt>
    <dgm:pt modelId="{34183386-89E0-42A8-8026-88D1F5BCC68B}" type="sibTrans" cxnId="{1D25F7D7-AD1B-4FDD-BE16-0529B80D01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3B494-FF23-41C5-AE08-E6CFEA1F69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workflows for approvals and task assignments.</a:t>
          </a:r>
        </a:p>
      </dgm:t>
    </dgm:pt>
    <dgm:pt modelId="{2BDAF13D-EC54-4748-886D-EDDB05626FDD}" type="parTrans" cxnId="{020BF3C0-CA59-4C0B-9B19-E64827B8E77A}">
      <dgm:prSet/>
      <dgm:spPr/>
      <dgm:t>
        <a:bodyPr/>
        <a:lstStyle/>
        <a:p>
          <a:endParaRPr lang="en-US"/>
        </a:p>
      </dgm:t>
    </dgm:pt>
    <dgm:pt modelId="{3BF3DDC5-6A1C-42C0-82DA-3139B2B9107B}" type="sibTrans" cxnId="{020BF3C0-CA59-4C0B-9B19-E64827B8E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3E869B-1E92-4B9B-BE64-4C15B5E544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Secure data access with role and profile-based permissions.</a:t>
          </a:r>
        </a:p>
      </dgm:t>
    </dgm:pt>
    <dgm:pt modelId="{9D88B72C-3BA6-4CA3-9808-43B0B97B0403}" type="parTrans" cxnId="{9872EB9D-2AE8-44E2-BCB7-8FD7A91BEC68}">
      <dgm:prSet/>
      <dgm:spPr/>
      <dgm:t>
        <a:bodyPr/>
        <a:lstStyle/>
        <a:p>
          <a:endParaRPr lang="en-US"/>
        </a:p>
      </dgm:t>
    </dgm:pt>
    <dgm:pt modelId="{25C542FD-6514-4464-B479-308A39C68062}" type="sibTrans" cxnId="{9872EB9D-2AE8-44E2-BCB7-8FD7A91BEC68}">
      <dgm:prSet/>
      <dgm:spPr/>
      <dgm:t>
        <a:bodyPr/>
        <a:lstStyle/>
        <a:p>
          <a:endParaRPr lang="en-US"/>
        </a:p>
      </dgm:t>
    </dgm:pt>
    <dgm:pt modelId="{41B21A76-5F24-4A19-BFA6-777666FA6837}" type="pres">
      <dgm:prSet presAssocID="{4280C715-5D44-4E15-A3C0-7B94EC844A47}" presName="root" presStyleCnt="0">
        <dgm:presLayoutVars>
          <dgm:dir/>
          <dgm:resizeHandles val="exact"/>
        </dgm:presLayoutVars>
      </dgm:prSet>
      <dgm:spPr/>
    </dgm:pt>
    <dgm:pt modelId="{46B06170-91B2-45C0-BB4A-85094A011B94}" type="pres">
      <dgm:prSet presAssocID="{EFDA00F1-38C8-4636-9D9B-BE99FB44EDD0}" presName="compNode" presStyleCnt="0"/>
      <dgm:spPr/>
    </dgm:pt>
    <dgm:pt modelId="{06F50CC1-DBD7-4ACC-B14C-1D20A4A8E58B}" type="pres">
      <dgm:prSet presAssocID="{EFDA00F1-38C8-4636-9D9B-BE99FB44EDD0}" presName="iconBgRect" presStyleLbl="bgShp" presStyleIdx="0" presStyleCnt="4"/>
      <dgm:spPr/>
    </dgm:pt>
    <dgm:pt modelId="{341A8466-E860-45F1-AB97-8B71AF34431D}" type="pres">
      <dgm:prSet presAssocID="{EFDA00F1-38C8-4636-9D9B-BE99FB44ED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D6900C7-1A6F-478A-A1F9-67FF35F3AD44}" type="pres">
      <dgm:prSet presAssocID="{EFDA00F1-38C8-4636-9D9B-BE99FB44EDD0}" presName="spaceRect" presStyleCnt="0"/>
      <dgm:spPr/>
    </dgm:pt>
    <dgm:pt modelId="{AB5823A7-535B-4C8B-884F-F88D132BD22F}" type="pres">
      <dgm:prSet presAssocID="{EFDA00F1-38C8-4636-9D9B-BE99FB44EDD0}" presName="textRect" presStyleLbl="revTx" presStyleIdx="0" presStyleCnt="4">
        <dgm:presLayoutVars>
          <dgm:chMax val="1"/>
          <dgm:chPref val="1"/>
        </dgm:presLayoutVars>
      </dgm:prSet>
      <dgm:spPr/>
    </dgm:pt>
    <dgm:pt modelId="{F2170DA6-11B9-4F03-8F86-457DB24FF219}" type="pres">
      <dgm:prSet presAssocID="{1BF88B2C-3192-4558-950B-ACCC41D1C469}" presName="sibTrans" presStyleCnt="0"/>
      <dgm:spPr/>
    </dgm:pt>
    <dgm:pt modelId="{C43A7A96-B82E-4302-B08A-19713829715F}" type="pres">
      <dgm:prSet presAssocID="{92C8D4E0-7742-4161-9632-38EB186EE1E9}" presName="compNode" presStyleCnt="0"/>
      <dgm:spPr/>
    </dgm:pt>
    <dgm:pt modelId="{AD37EF2F-772E-4DCB-83CA-27D5DAA912E7}" type="pres">
      <dgm:prSet presAssocID="{92C8D4E0-7742-4161-9632-38EB186EE1E9}" presName="iconBgRect" presStyleLbl="bgShp" presStyleIdx="1" presStyleCnt="4"/>
      <dgm:spPr/>
    </dgm:pt>
    <dgm:pt modelId="{38B9BF4C-99EE-4C33-A121-6266011798BF}" type="pres">
      <dgm:prSet presAssocID="{92C8D4E0-7742-4161-9632-38EB186EE1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DAEABCB-70F6-45D1-BCEB-874DC903CD14}" type="pres">
      <dgm:prSet presAssocID="{92C8D4E0-7742-4161-9632-38EB186EE1E9}" presName="spaceRect" presStyleCnt="0"/>
      <dgm:spPr/>
    </dgm:pt>
    <dgm:pt modelId="{FA2941F0-3C09-48B3-8CEB-1345F847F380}" type="pres">
      <dgm:prSet presAssocID="{92C8D4E0-7742-4161-9632-38EB186EE1E9}" presName="textRect" presStyleLbl="revTx" presStyleIdx="1" presStyleCnt="4">
        <dgm:presLayoutVars>
          <dgm:chMax val="1"/>
          <dgm:chPref val="1"/>
        </dgm:presLayoutVars>
      </dgm:prSet>
      <dgm:spPr/>
    </dgm:pt>
    <dgm:pt modelId="{DB781FDE-8DB7-482C-9B78-B1659B6B508C}" type="pres">
      <dgm:prSet presAssocID="{34183386-89E0-42A8-8026-88D1F5BCC68B}" presName="sibTrans" presStyleCnt="0"/>
      <dgm:spPr/>
    </dgm:pt>
    <dgm:pt modelId="{53A8206F-3231-4ADE-9741-BA66E8E448B8}" type="pres">
      <dgm:prSet presAssocID="{57E3B494-FF23-41C5-AE08-E6CFEA1F69E6}" presName="compNode" presStyleCnt="0"/>
      <dgm:spPr/>
    </dgm:pt>
    <dgm:pt modelId="{57C9CF27-088D-44A8-8C4A-9478ABAFCE9F}" type="pres">
      <dgm:prSet presAssocID="{57E3B494-FF23-41C5-AE08-E6CFEA1F69E6}" presName="iconBgRect" presStyleLbl="bgShp" presStyleIdx="2" presStyleCnt="4"/>
      <dgm:spPr/>
    </dgm:pt>
    <dgm:pt modelId="{ABABB8F0-090C-4B2D-B4AA-4036BAA5E342}" type="pres">
      <dgm:prSet presAssocID="{57E3B494-FF23-41C5-AE08-E6CFEA1F69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667FCB-28A7-4C2A-936E-C62C0C911700}" type="pres">
      <dgm:prSet presAssocID="{57E3B494-FF23-41C5-AE08-E6CFEA1F69E6}" presName="spaceRect" presStyleCnt="0"/>
      <dgm:spPr/>
    </dgm:pt>
    <dgm:pt modelId="{58633A9F-760A-489B-B719-6C5BAFA35CE1}" type="pres">
      <dgm:prSet presAssocID="{57E3B494-FF23-41C5-AE08-E6CFEA1F69E6}" presName="textRect" presStyleLbl="revTx" presStyleIdx="2" presStyleCnt="4">
        <dgm:presLayoutVars>
          <dgm:chMax val="1"/>
          <dgm:chPref val="1"/>
        </dgm:presLayoutVars>
      </dgm:prSet>
      <dgm:spPr/>
    </dgm:pt>
    <dgm:pt modelId="{321F18E8-C93C-4B80-B985-0DB26F7A11FD}" type="pres">
      <dgm:prSet presAssocID="{3BF3DDC5-6A1C-42C0-82DA-3139B2B9107B}" presName="sibTrans" presStyleCnt="0"/>
      <dgm:spPr/>
    </dgm:pt>
    <dgm:pt modelId="{94196271-EA8E-4653-99C3-1113627BA337}" type="pres">
      <dgm:prSet presAssocID="{843E869B-1E92-4B9B-BE64-4C15B5E5442A}" presName="compNode" presStyleCnt="0"/>
      <dgm:spPr/>
    </dgm:pt>
    <dgm:pt modelId="{9DA04C9C-B751-40FE-A364-449990C53EC7}" type="pres">
      <dgm:prSet presAssocID="{843E869B-1E92-4B9B-BE64-4C15B5E5442A}" presName="iconBgRect" presStyleLbl="bgShp" presStyleIdx="3" presStyleCnt="4"/>
      <dgm:spPr/>
    </dgm:pt>
    <dgm:pt modelId="{3F99E5FD-030F-4051-B1E5-5DF6E1CD2BEF}" type="pres">
      <dgm:prSet presAssocID="{843E869B-1E92-4B9B-BE64-4C15B5E544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23F1918-CE89-4ACB-B783-00D076984C0E}" type="pres">
      <dgm:prSet presAssocID="{843E869B-1E92-4B9B-BE64-4C15B5E5442A}" presName="spaceRect" presStyleCnt="0"/>
      <dgm:spPr/>
    </dgm:pt>
    <dgm:pt modelId="{C630F611-4C8D-4506-AA8C-A3DE0EBEE9B0}" type="pres">
      <dgm:prSet presAssocID="{843E869B-1E92-4B9B-BE64-4C15B5E544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F2420A-7F2B-4008-85C4-A5119DE4E67C}" type="presOf" srcId="{92C8D4E0-7742-4161-9632-38EB186EE1E9}" destId="{FA2941F0-3C09-48B3-8CEB-1345F847F380}" srcOrd="0" destOrd="0" presId="urn:microsoft.com/office/officeart/2018/5/layout/IconCircleLabelList"/>
    <dgm:cxn modelId="{8B2F9410-C80F-404C-A44C-327E2D103F5E}" srcId="{4280C715-5D44-4E15-A3C0-7B94EC844A47}" destId="{EFDA00F1-38C8-4636-9D9B-BE99FB44EDD0}" srcOrd="0" destOrd="0" parTransId="{DB4C2401-0930-4442-83D1-E51B0F04CA5A}" sibTransId="{1BF88B2C-3192-4558-950B-ACCC41D1C469}"/>
    <dgm:cxn modelId="{AFF21C4B-F35E-4C94-808E-5467199835BA}" type="presOf" srcId="{843E869B-1E92-4B9B-BE64-4C15B5E5442A}" destId="{C630F611-4C8D-4506-AA8C-A3DE0EBEE9B0}" srcOrd="0" destOrd="0" presId="urn:microsoft.com/office/officeart/2018/5/layout/IconCircleLabelList"/>
    <dgm:cxn modelId="{9872EB9D-2AE8-44E2-BCB7-8FD7A91BEC68}" srcId="{4280C715-5D44-4E15-A3C0-7B94EC844A47}" destId="{843E869B-1E92-4B9B-BE64-4C15B5E5442A}" srcOrd="3" destOrd="0" parTransId="{9D88B72C-3BA6-4CA3-9808-43B0B97B0403}" sibTransId="{25C542FD-6514-4464-B479-308A39C68062}"/>
    <dgm:cxn modelId="{2B0838B6-9CDC-4416-9EF8-04333E9CC428}" type="presOf" srcId="{4280C715-5D44-4E15-A3C0-7B94EC844A47}" destId="{41B21A76-5F24-4A19-BFA6-777666FA6837}" srcOrd="0" destOrd="0" presId="urn:microsoft.com/office/officeart/2018/5/layout/IconCircleLabelList"/>
    <dgm:cxn modelId="{020BF3C0-CA59-4C0B-9B19-E64827B8E77A}" srcId="{4280C715-5D44-4E15-A3C0-7B94EC844A47}" destId="{57E3B494-FF23-41C5-AE08-E6CFEA1F69E6}" srcOrd="2" destOrd="0" parTransId="{2BDAF13D-EC54-4748-886D-EDDB05626FDD}" sibTransId="{3BF3DDC5-6A1C-42C0-82DA-3139B2B9107B}"/>
    <dgm:cxn modelId="{1D25F7D7-AD1B-4FDD-BE16-0529B80D0138}" srcId="{4280C715-5D44-4E15-A3C0-7B94EC844A47}" destId="{92C8D4E0-7742-4161-9632-38EB186EE1E9}" srcOrd="1" destOrd="0" parTransId="{77E4DEE4-6A71-4AA8-AF0A-E9E8C90AD7F0}" sibTransId="{34183386-89E0-42A8-8026-88D1F5BCC68B}"/>
    <dgm:cxn modelId="{BF26FDDE-7BA2-49A1-A20E-E12F36E93BE4}" type="presOf" srcId="{EFDA00F1-38C8-4636-9D9B-BE99FB44EDD0}" destId="{AB5823A7-535B-4C8B-884F-F88D132BD22F}" srcOrd="0" destOrd="0" presId="urn:microsoft.com/office/officeart/2018/5/layout/IconCircleLabelList"/>
    <dgm:cxn modelId="{1CAFECE5-7BBC-4261-8504-610A0C829E54}" type="presOf" srcId="{57E3B494-FF23-41C5-AE08-E6CFEA1F69E6}" destId="{58633A9F-760A-489B-B719-6C5BAFA35CE1}" srcOrd="0" destOrd="0" presId="urn:microsoft.com/office/officeart/2018/5/layout/IconCircleLabelList"/>
    <dgm:cxn modelId="{4C67EAB9-A48F-4961-83E6-15AD0C7476C9}" type="presParOf" srcId="{41B21A76-5F24-4A19-BFA6-777666FA6837}" destId="{46B06170-91B2-45C0-BB4A-85094A011B94}" srcOrd="0" destOrd="0" presId="urn:microsoft.com/office/officeart/2018/5/layout/IconCircleLabelList"/>
    <dgm:cxn modelId="{9F470EE2-047E-4513-B9EB-BAF8A8B6370E}" type="presParOf" srcId="{46B06170-91B2-45C0-BB4A-85094A011B94}" destId="{06F50CC1-DBD7-4ACC-B14C-1D20A4A8E58B}" srcOrd="0" destOrd="0" presId="urn:microsoft.com/office/officeart/2018/5/layout/IconCircleLabelList"/>
    <dgm:cxn modelId="{F148C2C1-EF44-4DD5-A4DC-181BC04C8DC8}" type="presParOf" srcId="{46B06170-91B2-45C0-BB4A-85094A011B94}" destId="{341A8466-E860-45F1-AB97-8B71AF34431D}" srcOrd="1" destOrd="0" presId="urn:microsoft.com/office/officeart/2018/5/layout/IconCircleLabelList"/>
    <dgm:cxn modelId="{BF127716-6D0E-408F-A0EE-A6CA12978DBC}" type="presParOf" srcId="{46B06170-91B2-45C0-BB4A-85094A011B94}" destId="{ED6900C7-1A6F-478A-A1F9-67FF35F3AD44}" srcOrd="2" destOrd="0" presId="urn:microsoft.com/office/officeart/2018/5/layout/IconCircleLabelList"/>
    <dgm:cxn modelId="{68211DAD-202C-4444-B1D9-C9C9CD8C0ACA}" type="presParOf" srcId="{46B06170-91B2-45C0-BB4A-85094A011B94}" destId="{AB5823A7-535B-4C8B-884F-F88D132BD22F}" srcOrd="3" destOrd="0" presId="urn:microsoft.com/office/officeart/2018/5/layout/IconCircleLabelList"/>
    <dgm:cxn modelId="{0284081A-4974-47B8-9168-140D70198C6F}" type="presParOf" srcId="{41B21A76-5F24-4A19-BFA6-777666FA6837}" destId="{F2170DA6-11B9-4F03-8F86-457DB24FF219}" srcOrd="1" destOrd="0" presId="urn:microsoft.com/office/officeart/2018/5/layout/IconCircleLabelList"/>
    <dgm:cxn modelId="{0C4E0605-F6AB-49F0-8902-FC2961F8E4B9}" type="presParOf" srcId="{41B21A76-5F24-4A19-BFA6-777666FA6837}" destId="{C43A7A96-B82E-4302-B08A-19713829715F}" srcOrd="2" destOrd="0" presId="urn:microsoft.com/office/officeart/2018/5/layout/IconCircleLabelList"/>
    <dgm:cxn modelId="{813C2C52-0EFA-4937-8E1D-A1945E1FAA9A}" type="presParOf" srcId="{C43A7A96-B82E-4302-B08A-19713829715F}" destId="{AD37EF2F-772E-4DCB-83CA-27D5DAA912E7}" srcOrd="0" destOrd="0" presId="urn:microsoft.com/office/officeart/2018/5/layout/IconCircleLabelList"/>
    <dgm:cxn modelId="{CBBEADEF-337B-4FDB-BCF1-FFC673F4F404}" type="presParOf" srcId="{C43A7A96-B82E-4302-B08A-19713829715F}" destId="{38B9BF4C-99EE-4C33-A121-6266011798BF}" srcOrd="1" destOrd="0" presId="urn:microsoft.com/office/officeart/2018/5/layout/IconCircleLabelList"/>
    <dgm:cxn modelId="{DFFAD01B-94DB-4788-820C-08CCDDB3D0AC}" type="presParOf" srcId="{C43A7A96-B82E-4302-B08A-19713829715F}" destId="{ADAEABCB-70F6-45D1-BCEB-874DC903CD14}" srcOrd="2" destOrd="0" presId="urn:microsoft.com/office/officeart/2018/5/layout/IconCircleLabelList"/>
    <dgm:cxn modelId="{D14731AC-0E44-4669-A577-ED8DF5DC4427}" type="presParOf" srcId="{C43A7A96-B82E-4302-B08A-19713829715F}" destId="{FA2941F0-3C09-48B3-8CEB-1345F847F380}" srcOrd="3" destOrd="0" presId="urn:microsoft.com/office/officeart/2018/5/layout/IconCircleLabelList"/>
    <dgm:cxn modelId="{4455E05F-3948-4E44-8128-FC289C9A6C75}" type="presParOf" srcId="{41B21A76-5F24-4A19-BFA6-777666FA6837}" destId="{DB781FDE-8DB7-482C-9B78-B1659B6B508C}" srcOrd="3" destOrd="0" presId="urn:microsoft.com/office/officeart/2018/5/layout/IconCircleLabelList"/>
    <dgm:cxn modelId="{FFED1F1E-A6FB-478D-B89E-21C31365414C}" type="presParOf" srcId="{41B21A76-5F24-4A19-BFA6-777666FA6837}" destId="{53A8206F-3231-4ADE-9741-BA66E8E448B8}" srcOrd="4" destOrd="0" presId="urn:microsoft.com/office/officeart/2018/5/layout/IconCircleLabelList"/>
    <dgm:cxn modelId="{0CF37CEB-435D-4079-B178-257928285031}" type="presParOf" srcId="{53A8206F-3231-4ADE-9741-BA66E8E448B8}" destId="{57C9CF27-088D-44A8-8C4A-9478ABAFCE9F}" srcOrd="0" destOrd="0" presId="urn:microsoft.com/office/officeart/2018/5/layout/IconCircleLabelList"/>
    <dgm:cxn modelId="{D9C08834-68B6-487A-84B2-5ADB9BC3AFF0}" type="presParOf" srcId="{53A8206F-3231-4ADE-9741-BA66E8E448B8}" destId="{ABABB8F0-090C-4B2D-B4AA-4036BAA5E342}" srcOrd="1" destOrd="0" presId="urn:microsoft.com/office/officeart/2018/5/layout/IconCircleLabelList"/>
    <dgm:cxn modelId="{84DF30CA-FFFC-4AA7-B3CF-8778A49D6CBC}" type="presParOf" srcId="{53A8206F-3231-4ADE-9741-BA66E8E448B8}" destId="{4F667FCB-28A7-4C2A-936E-C62C0C911700}" srcOrd="2" destOrd="0" presId="urn:microsoft.com/office/officeart/2018/5/layout/IconCircleLabelList"/>
    <dgm:cxn modelId="{0E5FE50D-7D31-42E8-AA9A-68F64F73AAA6}" type="presParOf" srcId="{53A8206F-3231-4ADE-9741-BA66E8E448B8}" destId="{58633A9F-760A-489B-B719-6C5BAFA35CE1}" srcOrd="3" destOrd="0" presId="urn:microsoft.com/office/officeart/2018/5/layout/IconCircleLabelList"/>
    <dgm:cxn modelId="{AFEF1095-17A7-4590-AB34-1A6D5B85E873}" type="presParOf" srcId="{41B21A76-5F24-4A19-BFA6-777666FA6837}" destId="{321F18E8-C93C-4B80-B985-0DB26F7A11FD}" srcOrd="5" destOrd="0" presId="urn:microsoft.com/office/officeart/2018/5/layout/IconCircleLabelList"/>
    <dgm:cxn modelId="{FC501464-F91F-45E2-9768-71908029E666}" type="presParOf" srcId="{41B21A76-5F24-4A19-BFA6-777666FA6837}" destId="{94196271-EA8E-4653-99C3-1113627BA337}" srcOrd="6" destOrd="0" presId="urn:microsoft.com/office/officeart/2018/5/layout/IconCircleLabelList"/>
    <dgm:cxn modelId="{1059355A-8491-45A8-A431-57EC7992485D}" type="presParOf" srcId="{94196271-EA8E-4653-99C3-1113627BA337}" destId="{9DA04C9C-B751-40FE-A364-449990C53EC7}" srcOrd="0" destOrd="0" presId="urn:microsoft.com/office/officeart/2018/5/layout/IconCircleLabelList"/>
    <dgm:cxn modelId="{5353B081-6521-466E-A544-10C33E9CCC5D}" type="presParOf" srcId="{94196271-EA8E-4653-99C3-1113627BA337}" destId="{3F99E5FD-030F-4051-B1E5-5DF6E1CD2BEF}" srcOrd="1" destOrd="0" presId="urn:microsoft.com/office/officeart/2018/5/layout/IconCircleLabelList"/>
    <dgm:cxn modelId="{48A64D61-E52D-45EA-AF64-835C0FA969A4}" type="presParOf" srcId="{94196271-EA8E-4653-99C3-1113627BA337}" destId="{023F1918-CE89-4ACB-B783-00D076984C0E}" srcOrd="2" destOrd="0" presId="urn:microsoft.com/office/officeart/2018/5/layout/IconCircleLabelList"/>
    <dgm:cxn modelId="{B4B50073-0977-4A8D-BD33-6D5BA336C541}" type="presParOf" srcId="{94196271-EA8E-4653-99C3-1113627BA337}" destId="{C630F611-4C8D-4506-AA8C-A3DE0EBEE9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146CC-715A-4886-B067-69174F43579C}">
      <dsp:nvSpPr>
        <dsp:cNvPr id="0" name=""/>
        <dsp:cNvSpPr/>
      </dsp:nvSpPr>
      <dsp:spPr>
        <a:xfrm>
          <a:off x="2362472" y="1436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4E506-E507-40F0-A5C7-BAC4970C1EAA}">
      <dsp:nvSpPr>
        <dsp:cNvPr id="0" name=""/>
        <dsp:cNvSpPr/>
      </dsp:nvSpPr>
      <dsp:spPr>
        <a:xfrm>
          <a:off x="0" y="1436"/>
          <a:ext cx="2362472" cy="399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19481" y="20917"/>
        <a:ext cx="2323510" cy="360110"/>
      </dsp:txXfrm>
    </dsp:sp>
    <dsp:sp modelId="{A84AFA6F-16D8-44DB-9A09-D48BABD0100A}">
      <dsp:nvSpPr>
        <dsp:cNvPr id="0" name=""/>
        <dsp:cNvSpPr/>
      </dsp:nvSpPr>
      <dsp:spPr>
        <a:xfrm>
          <a:off x="2362472" y="440415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42180"/>
            <a:satOff val="-2672"/>
            <a:lumOff val="-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2180"/>
              <a:satOff val="-2672"/>
              <a:lumOff val="-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6DF91-0735-45C4-8EBA-B7492C712EAA}">
      <dsp:nvSpPr>
        <dsp:cNvPr id="0" name=""/>
        <dsp:cNvSpPr/>
      </dsp:nvSpPr>
      <dsp:spPr>
        <a:xfrm>
          <a:off x="0" y="440415"/>
          <a:ext cx="2362472" cy="399072"/>
        </a:xfrm>
        <a:prstGeom prst="roundRect">
          <a:avLst/>
        </a:prstGeom>
        <a:solidFill>
          <a:schemeClr val="accent2">
            <a:hueOff val="101926"/>
            <a:satOff val="-4579"/>
            <a:lumOff val="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Description</a:t>
          </a:r>
        </a:p>
      </dsp:txBody>
      <dsp:txXfrm>
        <a:off x="19481" y="459896"/>
        <a:ext cx="2323510" cy="360110"/>
      </dsp:txXfrm>
    </dsp:sp>
    <dsp:sp modelId="{2E21EADE-B7CB-4FDC-AA0F-F7D140210D18}">
      <dsp:nvSpPr>
        <dsp:cNvPr id="0" name=""/>
        <dsp:cNvSpPr/>
      </dsp:nvSpPr>
      <dsp:spPr>
        <a:xfrm>
          <a:off x="2362472" y="879395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84360"/>
            <a:satOff val="-5344"/>
            <a:lumOff val="-1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84360"/>
              <a:satOff val="-5344"/>
              <a:lumOff val="-1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3EB0-28F9-483F-82E4-595B717804E0}">
      <dsp:nvSpPr>
        <dsp:cNvPr id="0" name=""/>
        <dsp:cNvSpPr/>
      </dsp:nvSpPr>
      <dsp:spPr>
        <a:xfrm>
          <a:off x="0" y="879395"/>
          <a:ext cx="2362472" cy="399072"/>
        </a:xfrm>
        <a:prstGeom prst="roundRect">
          <a:avLst/>
        </a:prstGeom>
        <a:solidFill>
          <a:schemeClr val="accent2">
            <a:hueOff val="203853"/>
            <a:satOff val="-9157"/>
            <a:lumOff val="1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sp:txBody>
      <dsp:txXfrm>
        <a:off x="19481" y="898876"/>
        <a:ext cx="2323510" cy="360110"/>
      </dsp:txXfrm>
    </dsp:sp>
    <dsp:sp modelId="{55C2EEAC-D914-45F0-965B-22A11188D017}">
      <dsp:nvSpPr>
        <dsp:cNvPr id="0" name=""/>
        <dsp:cNvSpPr/>
      </dsp:nvSpPr>
      <dsp:spPr>
        <a:xfrm>
          <a:off x="2362472" y="1318374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26539"/>
            <a:satOff val="-8016"/>
            <a:lumOff val="-2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6539"/>
              <a:satOff val="-8016"/>
              <a:lumOff val="-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1A080-DB43-4A2F-962D-3CA047043040}">
      <dsp:nvSpPr>
        <dsp:cNvPr id="0" name=""/>
        <dsp:cNvSpPr/>
      </dsp:nvSpPr>
      <dsp:spPr>
        <a:xfrm>
          <a:off x="0" y="1318374"/>
          <a:ext cx="2362472" cy="399072"/>
        </a:xfrm>
        <a:prstGeom prst="roundRect">
          <a:avLst/>
        </a:prstGeom>
        <a:solidFill>
          <a:schemeClr val="accent2">
            <a:hueOff val="305779"/>
            <a:satOff val="-13736"/>
            <a:lumOff val="1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flow</a:t>
          </a:r>
        </a:p>
      </dsp:txBody>
      <dsp:txXfrm>
        <a:off x="19481" y="1337855"/>
        <a:ext cx="2323510" cy="360110"/>
      </dsp:txXfrm>
    </dsp:sp>
    <dsp:sp modelId="{824C9CB2-8701-4E1B-A064-EEC1A38E019F}">
      <dsp:nvSpPr>
        <dsp:cNvPr id="0" name=""/>
        <dsp:cNvSpPr/>
      </dsp:nvSpPr>
      <dsp:spPr>
        <a:xfrm>
          <a:off x="2362472" y="1757353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68719"/>
            <a:satOff val="-10688"/>
            <a:lumOff val="-3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68719"/>
              <a:satOff val="-10688"/>
              <a:lumOff val="-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23F7-9C23-4D5F-B640-09D77B187415}">
      <dsp:nvSpPr>
        <dsp:cNvPr id="0" name=""/>
        <dsp:cNvSpPr/>
      </dsp:nvSpPr>
      <dsp:spPr>
        <a:xfrm>
          <a:off x="0" y="1757353"/>
          <a:ext cx="2362472" cy="399072"/>
        </a:xfrm>
        <a:prstGeom prst="roundRect">
          <a:avLst/>
        </a:prstGeom>
        <a:solidFill>
          <a:schemeClr val="accent2">
            <a:hueOff val="407706"/>
            <a:satOff val="-18315"/>
            <a:lumOff val="24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Key Features</a:t>
          </a:r>
        </a:p>
      </dsp:txBody>
      <dsp:txXfrm>
        <a:off x="19481" y="1776834"/>
        <a:ext cx="2323510" cy="360110"/>
      </dsp:txXfrm>
    </dsp:sp>
    <dsp:sp modelId="{BBD60265-9BB3-4A06-8B1B-AB511B9AFE28}">
      <dsp:nvSpPr>
        <dsp:cNvPr id="0" name=""/>
        <dsp:cNvSpPr/>
      </dsp:nvSpPr>
      <dsp:spPr>
        <a:xfrm>
          <a:off x="2362472" y="2196333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710899"/>
            <a:satOff val="-13360"/>
            <a:lumOff val="-39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10899"/>
              <a:satOff val="-13360"/>
              <a:lumOff val="-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18853-F135-406F-BC45-B4156369BCF9}">
      <dsp:nvSpPr>
        <dsp:cNvPr id="0" name=""/>
        <dsp:cNvSpPr/>
      </dsp:nvSpPr>
      <dsp:spPr>
        <a:xfrm>
          <a:off x="0" y="2196333"/>
          <a:ext cx="2362472" cy="399072"/>
        </a:xfrm>
        <a:prstGeom prst="roundRect">
          <a:avLst/>
        </a:prstGeom>
        <a:solidFill>
          <a:schemeClr val="accent2">
            <a:hueOff val="509632"/>
            <a:satOff val="-22893"/>
            <a:lumOff val="3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Technical Highlights</a:t>
          </a:r>
        </a:p>
      </dsp:txBody>
      <dsp:txXfrm>
        <a:off x="19481" y="2215814"/>
        <a:ext cx="2323510" cy="360110"/>
      </dsp:txXfrm>
    </dsp:sp>
    <dsp:sp modelId="{DECCB9A3-B7B1-45E1-96EE-E4C3A9A9903D}">
      <dsp:nvSpPr>
        <dsp:cNvPr id="0" name=""/>
        <dsp:cNvSpPr/>
      </dsp:nvSpPr>
      <dsp:spPr>
        <a:xfrm>
          <a:off x="2362472" y="2635312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853079"/>
            <a:satOff val="-16033"/>
            <a:lumOff val="-4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53079"/>
              <a:satOff val="-16033"/>
              <a:lumOff val="-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D9BD4-BABB-4F6C-A1A9-2843CF0930DF}">
      <dsp:nvSpPr>
        <dsp:cNvPr id="0" name=""/>
        <dsp:cNvSpPr/>
      </dsp:nvSpPr>
      <dsp:spPr>
        <a:xfrm>
          <a:off x="0" y="2635312"/>
          <a:ext cx="2362472" cy="399072"/>
        </a:xfrm>
        <a:prstGeom prst="roundRect">
          <a:avLst/>
        </a:prstGeom>
        <a:solidFill>
          <a:schemeClr val="accent2">
            <a:hueOff val="611559"/>
            <a:satOff val="-27472"/>
            <a:lumOff val="3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Benefits</a:t>
          </a:r>
        </a:p>
      </dsp:txBody>
      <dsp:txXfrm>
        <a:off x="19481" y="2654793"/>
        <a:ext cx="2323510" cy="360110"/>
      </dsp:txXfrm>
    </dsp:sp>
    <dsp:sp modelId="{56832772-77E5-4D42-9B1C-3F4C7646894D}">
      <dsp:nvSpPr>
        <dsp:cNvPr id="0" name=""/>
        <dsp:cNvSpPr/>
      </dsp:nvSpPr>
      <dsp:spPr>
        <a:xfrm>
          <a:off x="2362472" y="3074291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995259"/>
            <a:satOff val="-18705"/>
            <a:lumOff val="-5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95259"/>
              <a:satOff val="-18705"/>
              <a:lumOff val="-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343CF-BD5B-4BC9-B9DF-1551BEA1B9E5}">
      <dsp:nvSpPr>
        <dsp:cNvPr id="0" name=""/>
        <dsp:cNvSpPr/>
      </dsp:nvSpPr>
      <dsp:spPr>
        <a:xfrm>
          <a:off x="0" y="3074291"/>
          <a:ext cx="2362472" cy="399072"/>
        </a:xfrm>
        <a:prstGeom prst="roundRect">
          <a:avLst/>
        </a:prstGeom>
        <a:solidFill>
          <a:schemeClr val="accent2">
            <a:hueOff val="713485"/>
            <a:satOff val="-32050"/>
            <a:lumOff val="4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 Cases</a:t>
          </a:r>
        </a:p>
      </dsp:txBody>
      <dsp:txXfrm>
        <a:off x="19481" y="3093772"/>
        <a:ext cx="2323510" cy="360110"/>
      </dsp:txXfrm>
    </dsp:sp>
    <dsp:sp modelId="{03FEA5F3-0D5E-4A3D-B627-8AB26A7B2A0F}">
      <dsp:nvSpPr>
        <dsp:cNvPr id="0" name=""/>
        <dsp:cNvSpPr/>
      </dsp:nvSpPr>
      <dsp:spPr>
        <a:xfrm>
          <a:off x="2362472" y="3513271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137439"/>
            <a:satOff val="-21377"/>
            <a:lumOff val="-6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37439"/>
              <a:satOff val="-21377"/>
              <a:lumOff val="-6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1E07F-06FB-48B5-AA72-9CE69328BD10}">
      <dsp:nvSpPr>
        <dsp:cNvPr id="0" name=""/>
        <dsp:cNvSpPr/>
      </dsp:nvSpPr>
      <dsp:spPr>
        <a:xfrm>
          <a:off x="0" y="3513271"/>
          <a:ext cx="2362472" cy="399072"/>
        </a:xfrm>
        <a:prstGeom prst="roundRect">
          <a:avLst/>
        </a:prstGeom>
        <a:solidFill>
          <a:schemeClr val="accent2">
            <a:hueOff val="815412"/>
            <a:satOff val="-36629"/>
            <a:lumOff val="4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Implementations Workflow</a:t>
          </a:r>
        </a:p>
      </dsp:txBody>
      <dsp:txXfrm>
        <a:off x="19481" y="3532752"/>
        <a:ext cx="2323510" cy="360110"/>
      </dsp:txXfrm>
    </dsp:sp>
    <dsp:sp modelId="{2195D171-B2FA-487D-A68A-2DE7736A0C9F}">
      <dsp:nvSpPr>
        <dsp:cNvPr id="0" name=""/>
        <dsp:cNvSpPr/>
      </dsp:nvSpPr>
      <dsp:spPr>
        <a:xfrm>
          <a:off x="2362472" y="3952250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279618"/>
            <a:satOff val="-24049"/>
            <a:lumOff val="-7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79618"/>
              <a:satOff val="-24049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3DFD3-8AAF-48A5-8802-B1AD77F7D415}">
      <dsp:nvSpPr>
        <dsp:cNvPr id="0" name=""/>
        <dsp:cNvSpPr/>
      </dsp:nvSpPr>
      <dsp:spPr>
        <a:xfrm>
          <a:off x="0" y="3952250"/>
          <a:ext cx="2362472" cy="399072"/>
        </a:xfrm>
        <a:prstGeom prst="roundRect">
          <a:avLst/>
        </a:prstGeom>
        <a:solidFill>
          <a:schemeClr val="accent2">
            <a:hueOff val="917338"/>
            <a:satOff val="-41208"/>
            <a:lumOff val="5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Milestones Achieved</a:t>
          </a:r>
        </a:p>
      </dsp:txBody>
      <dsp:txXfrm>
        <a:off x="19481" y="3971731"/>
        <a:ext cx="2323510" cy="360110"/>
      </dsp:txXfrm>
    </dsp:sp>
    <dsp:sp modelId="{AF26835D-F622-42FB-8BBE-6CC7F136C998}">
      <dsp:nvSpPr>
        <dsp:cNvPr id="0" name=""/>
        <dsp:cNvSpPr/>
      </dsp:nvSpPr>
      <dsp:spPr>
        <a:xfrm>
          <a:off x="2362472" y="4391229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421798"/>
            <a:satOff val="-26721"/>
            <a:lumOff val="-7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21798"/>
              <a:satOff val="-26721"/>
              <a:lumOff val="-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D8DBA-2C0D-4F9B-95A6-68F3A63FF6BC}">
      <dsp:nvSpPr>
        <dsp:cNvPr id="0" name=""/>
        <dsp:cNvSpPr/>
      </dsp:nvSpPr>
      <dsp:spPr>
        <a:xfrm>
          <a:off x="0" y="4391229"/>
          <a:ext cx="2362472" cy="399072"/>
        </a:xfrm>
        <a:prstGeom prst="roundRect">
          <a:avLst/>
        </a:prstGeom>
        <a:solidFill>
          <a:schemeClr val="accent2">
            <a:hueOff val="1019265"/>
            <a:satOff val="-45786"/>
            <a:lumOff val="6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</dsp:txBody>
      <dsp:txXfrm>
        <a:off x="19481" y="4410710"/>
        <a:ext cx="2323510" cy="360110"/>
      </dsp:txXfrm>
    </dsp:sp>
    <dsp:sp modelId="{5A05CF8B-BEDA-4A28-84D7-40BF41474428}">
      <dsp:nvSpPr>
        <dsp:cNvPr id="0" name=""/>
        <dsp:cNvSpPr/>
      </dsp:nvSpPr>
      <dsp:spPr>
        <a:xfrm>
          <a:off x="2362472" y="4830209"/>
          <a:ext cx="3543708" cy="39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FDC53-5216-4180-B8FD-C3A25B56FB37}">
      <dsp:nvSpPr>
        <dsp:cNvPr id="0" name=""/>
        <dsp:cNvSpPr/>
      </dsp:nvSpPr>
      <dsp:spPr>
        <a:xfrm>
          <a:off x="0" y="4830209"/>
          <a:ext cx="2362472" cy="399072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19481" y="4849690"/>
        <a:ext cx="2323510" cy="3601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3E664-FE46-43DD-B446-1493E08E6E99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B9AFE6-7277-4B62-A64E-F875D3825B0A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Workforce Administration Solution transforms organizational workflows, improves data security, and boosts productivity.</a:t>
          </a:r>
        </a:p>
      </dsp:txBody>
      <dsp:txXfrm>
        <a:off x="560236" y="802089"/>
        <a:ext cx="4149382" cy="2576345"/>
      </dsp:txXfrm>
    </dsp:sp>
    <dsp:sp modelId="{6D8B969E-E89F-4980-A5B2-E7811C243FE0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1075D3-8B97-4F1F-A696-6A961AEA7E7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scalable and robust platform that aligns with modern organizational needs.</a:t>
          </a:r>
        </a:p>
      </dsp:txBody>
      <dsp:txXfrm>
        <a:off x="5827635" y="802089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628E5-D31C-4EEE-AB4C-2EFFE149BE60}">
      <dsp:nvSpPr>
        <dsp:cNvPr id="0" name=""/>
        <dsp:cNvSpPr/>
      </dsp:nvSpPr>
      <dsp:spPr>
        <a:xfrm>
          <a:off x="0" y="5363"/>
          <a:ext cx="10058399" cy="11787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Workforce Administration Solution?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43" y="62906"/>
        <a:ext cx="9943313" cy="1063689"/>
      </dsp:txXfrm>
    </dsp:sp>
    <dsp:sp modelId="{5F1E141C-5157-4CE9-8AFE-DBC33DA78D77}">
      <dsp:nvSpPr>
        <dsp:cNvPr id="0" name=""/>
        <dsp:cNvSpPr/>
      </dsp:nvSpPr>
      <dsp:spPr>
        <a:xfrm>
          <a:off x="0" y="1273418"/>
          <a:ext cx="10058399" cy="11787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comprehensive platform designed to manage employees, projects, and organizational assets effectively.</a:t>
          </a:r>
        </a:p>
      </dsp:txBody>
      <dsp:txXfrm>
        <a:off x="57543" y="1330961"/>
        <a:ext cx="9943313" cy="1063689"/>
      </dsp:txXfrm>
    </dsp:sp>
    <dsp:sp modelId="{69DEC3C9-DF72-45F9-ACD0-3DC3DC6B87E2}">
      <dsp:nvSpPr>
        <dsp:cNvPr id="0" name=""/>
        <dsp:cNvSpPr/>
      </dsp:nvSpPr>
      <dsp:spPr>
        <a:xfrm>
          <a:off x="0" y="2541473"/>
          <a:ext cx="10058399" cy="11787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 to leverage cloud capabilities and ensure secure, scalable, and efficient operations.</a:t>
          </a:r>
        </a:p>
      </dsp:txBody>
      <dsp:txXfrm>
        <a:off x="57543" y="2599016"/>
        <a:ext cx="9943313" cy="1063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CC8EA-03E9-43DF-AA1B-4B9266989936}">
      <dsp:nvSpPr>
        <dsp:cNvPr id="0" name=""/>
        <dsp:cNvSpPr/>
      </dsp:nvSpPr>
      <dsp:spPr>
        <a:xfrm>
          <a:off x="3437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Centralize data management for employees, projects, and assets.</a:t>
          </a:r>
        </a:p>
      </dsp:txBody>
      <dsp:txXfrm>
        <a:off x="3437" y="1550091"/>
        <a:ext cx="1861393" cy="1563570"/>
      </dsp:txXfrm>
    </dsp:sp>
    <dsp:sp modelId="{989121BA-E9A2-40AA-A2F2-222F27B4F901}">
      <dsp:nvSpPr>
        <dsp:cNvPr id="0" name=""/>
        <dsp:cNvSpPr/>
      </dsp:nvSpPr>
      <dsp:spPr>
        <a:xfrm>
          <a:off x="543242" y="820425"/>
          <a:ext cx="781785" cy="78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657732" y="934915"/>
        <a:ext cx="552805" cy="552805"/>
      </dsp:txXfrm>
    </dsp:sp>
    <dsp:sp modelId="{8BE0C465-2F7B-4381-ABD6-A35B0EDF191E}">
      <dsp:nvSpPr>
        <dsp:cNvPr id="0" name=""/>
        <dsp:cNvSpPr/>
      </dsp:nvSpPr>
      <dsp:spPr>
        <a:xfrm>
          <a:off x="3437" y="3165709"/>
          <a:ext cx="1861393" cy="72"/>
        </a:xfrm>
        <a:prstGeom prst="rect">
          <a:avLst/>
        </a:prstGeom>
        <a:solidFill>
          <a:schemeClr val="accent2">
            <a:hueOff val="124577"/>
            <a:satOff val="-5596"/>
            <a:lumOff val="741"/>
            <a:alphaOff val="0"/>
          </a:schemeClr>
        </a:solidFill>
        <a:ln w="12700" cap="flat" cmpd="sng" algn="ctr">
          <a:solidFill>
            <a:schemeClr val="accent2">
              <a:hueOff val="124577"/>
              <a:satOff val="-5596"/>
              <a:lumOff val="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6D2F4B-DF51-4EFD-B0A7-254CB0AE7805}">
      <dsp:nvSpPr>
        <dsp:cNvPr id="0" name=""/>
        <dsp:cNvSpPr/>
      </dsp:nvSpPr>
      <dsp:spPr>
        <a:xfrm>
          <a:off x="2050970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390994"/>
            <a:satOff val="-7348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0994"/>
              <a:satOff val="-7348"/>
              <a:lumOff val="-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 repetitive administrative tasks.</a:t>
          </a:r>
        </a:p>
      </dsp:txBody>
      <dsp:txXfrm>
        <a:off x="2050970" y="1550091"/>
        <a:ext cx="1861393" cy="1563570"/>
      </dsp:txXfrm>
    </dsp:sp>
    <dsp:sp modelId="{F04D6512-C849-4C2B-BF26-410D965736C2}">
      <dsp:nvSpPr>
        <dsp:cNvPr id="0" name=""/>
        <dsp:cNvSpPr/>
      </dsp:nvSpPr>
      <dsp:spPr>
        <a:xfrm>
          <a:off x="2590774" y="820425"/>
          <a:ext cx="781785" cy="781785"/>
        </a:xfrm>
        <a:prstGeom prst="ellipse">
          <a:avLst/>
        </a:prstGeom>
        <a:solidFill>
          <a:schemeClr val="accent2">
            <a:hueOff val="249154"/>
            <a:satOff val="-11192"/>
            <a:lumOff val="1482"/>
            <a:alphaOff val="0"/>
          </a:schemeClr>
        </a:solidFill>
        <a:ln w="12700" cap="flat" cmpd="sng" algn="ctr">
          <a:solidFill>
            <a:schemeClr val="accent2">
              <a:hueOff val="249154"/>
              <a:satOff val="-11192"/>
              <a:lumOff val="1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2705264" y="934915"/>
        <a:ext cx="552805" cy="552805"/>
      </dsp:txXfrm>
    </dsp:sp>
    <dsp:sp modelId="{9B5862F2-7EFA-4650-8B60-8B45609D7B7A}">
      <dsp:nvSpPr>
        <dsp:cNvPr id="0" name=""/>
        <dsp:cNvSpPr/>
      </dsp:nvSpPr>
      <dsp:spPr>
        <a:xfrm>
          <a:off x="2050970" y="3165709"/>
          <a:ext cx="1861393" cy="72"/>
        </a:xfrm>
        <a:prstGeom prst="rect">
          <a:avLst/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2700" cap="flat" cmpd="sng" algn="ctr">
          <a:solidFill>
            <a:schemeClr val="accent2">
              <a:hueOff val="373730"/>
              <a:satOff val="-16788"/>
              <a:lumOff val="22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408987-783F-4840-A369-C43E79FDEC12}">
      <dsp:nvSpPr>
        <dsp:cNvPr id="0" name=""/>
        <dsp:cNvSpPr/>
      </dsp:nvSpPr>
      <dsp:spPr>
        <a:xfrm>
          <a:off x="4098503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781989"/>
            <a:satOff val="-14696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1989"/>
              <a:satOff val="-14696"/>
              <a:lumOff val="-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 data security and ensure compliance.</a:t>
          </a:r>
        </a:p>
      </dsp:txBody>
      <dsp:txXfrm>
        <a:off x="4098503" y="1550091"/>
        <a:ext cx="1861393" cy="1563570"/>
      </dsp:txXfrm>
    </dsp:sp>
    <dsp:sp modelId="{6C53105D-6A2E-4171-925E-2F58276218FB}">
      <dsp:nvSpPr>
        <dsp:cNvPr id="0" name=""/>
        <dsp:cNvSpPr/>
      </dsp:nvSpPr>
      <dsp:spPr>
        <a:xfrm>
          <a:off x="4638307" y="820425"/>
          <a:ext cx="781785" cy="781785"/>
        </a:xfrm>
        <a:prstGeom prst="ellipse">
          <a:avLst/>
        </a:prstGeom>
        <a:solidFill>
          <a:schemeClr val="accent2">
            <a:hueOff val="498307"/>
            <a:satOff val="-22384"/>
            <a:lumOff val="2963"/>
            <a:alphaOff val="0"/>
          </a:schemeClr>
        </a:solidFill>
        <a:ln w="12700" cap="flat" cmpd="sng" algn="ctr">
          <a:solidFill>
            <a:schemeClr val="accent2">
              <a:hueOff val="498307"/>
              <a:satOff val="-22384"/>
              <a:lumOff val="2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752797" y="934915"/>
        <a:ext cx="552805" cy="552805"/>
      </dsp:txXfrm>
    </dsp:sp>
    <dsp:sp modelId="{E5328B12-F854-4236-9661-583BB67EAC69}">
      <dsp:nvSpPr>
        <dsp:cNvPr id="0" name=""/>
        <dsp:cNvSpPr/>
      </dsp:nvSpPr>
      <dsp:spPr>
        <a:xfrm>
          <a:off x="4098503" y="3165709"/>
          <a:ext cx="1861393" cy="72"/>
        </a:xfrm>
        <a:prstGeom prst="rect">
          <a:avLst/>
        </a:prstGeom>
        <a:solidFill>
          <a:schemeClr val="accent2">
            <a:hueOff val="622884"/>
            <a:satOff val="-27981"/>
            <a:lumOff val="3704"/>
            <a:alphaOff val="0"/>
          </a:schemeClr>
        </a:solidFill>
        <a:ln w="12700" cap="flat" cmpd="sng" algn="ctr">
          <a:solidFill>
            <a:schemeClr val="accent2">
              <a:hueOff val="622884"/>
              <a:satOff val="-27981"/>
              <a:lumOff val="3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BE8E58-FA48-4AEA-9F08-730D1E5C012D}">
      <dsp:nvSpPr>
        <dsp:cNvPr id="0" name=""/>
        <dsp:cNvSpPr/>
      </dsp:nvSpPr>
      <dsp:spPr>
        <a:xfrm>
          <a:off x="6146036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1172983"/>
            <a:satOff val="-22045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2983"/>
              <a:satOff val="-22045"/>
              <a:lumOff val="-6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Improve productivity and resource allocation.</a:t>
          </a:r>
        </a:p>
      </dsp:txBody>
      <dsp:txXfrm>
        <a:off x="6146036" y="1550091"/>
        <a:ext cx="1861393" cy="1563570"/>
      </dsp:txXfrm>
    </dsp:sp>
    <dsp:sp modelId="{4BA4250D-1977-404C-AB64-36573B11BB22}">
      <dsp:nvSpPr>
        <dsp:cNvPr id="0" name=""/>
        <dsp:cNvSpPr/>
      </dsp:nvSpPr>
      <dsp:spPr>
        <a:xfrm>
          <a:off x="6685840" y="820425"/>
          <a:ext cx="781785" cy="781785"/>
        </a:xfrm>
        <a:prstGeom prst="ellipse">
          <a:avLst/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2700" cap="flat" cmpd="sng" algn="ctr">
          <a:solidFill>
            <a:schemeClr val="accent2">
              <a:hueOff val="747461"/>
              <a:satOff val="-33577"/>
              <a:lumOff val="4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>
        <a:off x="6800330" y="934915"/>
        <a:ext cx="552805" cy="552805"/>
      </dsp:txXfrm>
    </dsp:sp>
    <dsp:sp modelId="{EB97F10A-460A-4F1C-971C-41E87D12B687}">
      <dsp:nvSpPr>
        <dsp:cNvPr id="0" name=""/>
        <dsp:cNvSpPr/>
      </dsp:nvSpPr>
      <dsp:spPr>
        <a:xfrm>
          <a:off x="6146036" y="3165709"/>
          <a:ext cx="1861393" cy="72"/>
        </a:xfrm>
        <a:prstGeom prst="rect">
          <a:avLst/>
        </a:prstGeom>
        <a:solidFill>
          <a:schemeClr val="accent2">
            <a:hueOff val="872038"/>
            <a:satOff val="-39173"/>
            <a:lumOff val="5185"/>
            <a:alphaOff val="0"/>
          </a:schemeClr>
        </a:solidFill>
        <a:ln w="12700" cap="flat" cmpd="sng" algn="ctr">
          <a:solidFill>
            <a:schemeClr val="accent2">
              <a:hueOff val="872038"/>
              <a:satOff val="-39173"/>
              <a:lumOff val="5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6C53F7-874A-4E72-9581-AC8D1A7A97DF}">
      <dsp:nvSpPr>
        <dsp:cNvPr id="0" name=""/>
        <dsp:cNvSpPr/>
      </dsp:nvSpPr>
      <dsp:spPr>
        <a:xfrm>
          <a:off x="8193568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Facilitate collaboration and streamline workflows.</a:t>
          </a:r>
        </a:p>
      </dsp:txBody>
      <dsp:txXfrm>
        <a:off x="8193568" y="1550091"/>
        <a:ext cx="1861393" cy="1563570"/>
      </dsp:txXfrm>
    </dsp:sp>
    <dsp:sp modelId="{9D082DD2-6173-43A3-8F14-931DFCD754E1}">
      <dsp:nvSpPr>
        <dsp:cNvPr id="0" name=""/>
        <dsp:cNvSpPr/>
      </dsp:nvSpPr>
      <dsp:spPr>
        <a:xfrm>
          <a:off x="8733372" y="820425"/>
          <a:ext cx="781785" cy="781785"/>
        </a:xfrm>
        <a:prstGeom prst="ellipse">
          <a:avLst/>
        </a:prstGeom>
        <a:solidFill>
          <a:schemeClr val="accent2">
            <a:hueOff val="996614"/>
            <a:satOff val="-44769"/>
            <a:lumOff val="5926"/>
            <a:alphaOff val="0"/>
          </a:schemeClr>
        </a:solidFill>
        <a:ln w="12700" cap="flat" cmpd="sng" algn="ctr">
          <a:solidFill>
            <a:schemeClr val="accent2">
              <a:hueOff val="996614"/>
              <a:satOff val="-44769"/>
              <a:lumOff val="5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>
        <a:off x="8847862" y="934915"/>
        <a:ext cx="552805" cy="552805"/>
      </dsp:txXfrm>
    </dsp:sp>
    <dsp:sp modelId="{9127FE30-958C-4F5F-88AE-2BA5C78E3451}">
      <dsp:nvSpPr>
        <dsp:cNvPr id="0" name=""/>
        <dsp:cNvSpPr/>
      </dsp:nvSpPr>
      <dsp:spPr>
        <a:xfrm>
          <a:off x="8193568" y="3165709"/>
          <a:ext cx="1861393" cy="72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20C93-603E-4BC1-9C72-B479341914F9}">
      <dsp:nvSpPr>
        <dsp:cNvPr id="0" name=""/>
        <dsp:cNvSpPr/>
      </dsp:nvSpPr>
      <dsp:spPr>
        <a:xfrm>
          <a:off x="1258187" y="480010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524282"/>
        <a:ext cx="14476" cy="2895"/>
      </dsp:txXfrm>
    </dsp:sp>
    <dsp:sp modelId="{F2DD7ED0-B765-4CE5-9DCB-39ED5DFF321B}">
      <dsp:nvSpPr>
        <dsp:cNvPr id="0" name=""/>
        <dsp:cNvSpPr/>
      </dsp:nvSpPr>
      <dsp:spPr>
        <a:xfrm>
          <a:off x="1175" y="148086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Salesforce Account Creation and Verification</a:t>
          </a:r>
        </a:p>
      </dsp:txBody>
      <dsp:txXfrm>
        <a:off x="1175" y="148086"/>
        <a:ext cx="1258812" cy="755287"/>
      </dsp:txXfrm>
    </dsp:sp>
    <dsp:sp modelId="{A759176C-E1DB-4CD2-97B7-00596C8FD8E2}">
      <dsp:nvSpPr>
        <dsp:cNvPr id="0" name=""/>
        <dsp:cNvSpPr/>
      </dsp:nvSpPr>
      <dsp:spPr>
        <a:xfrm>
          <a:off x="2806527" y="480010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524282"/>
        <a:ext cx="14476" cy="2895"/>
      </dsp:txXfrm>
    </dsp:sp>
    <dsp:sp modelId="{C6164318-8E09-4A2E-A9B5-9291E777D964}">
      <dsp:nvSpPr>
        <dsp:cNvPr id="0" name=""/>
        <dsp:cNvSpPr/>
      </dsp:nvSpPr>
      <dsp:spPr>
        <a:xfrm>
          <a:off x="1549514" y="148086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 Creation</a:t>
          </a:r>
        </a:p>
      </dsp:txBody>
      <dsp:txXfrm>
        <a:off x="1549514" y="148086"/>
        <a:ext cx="1258812" cy="755287"/>
      </dsp:txXfrm>
    </dsp:sp>
    <dsp:sp modelId="{D1BA457D-B98B-4D0C-87BC-538DAE9502EE}">
      <dsp:nvSpPr>
        <dsp:cNvPr id="0" name=""/>
        <dsp:cNvSpPr/>
      </dsp:nvSpPr>
      <dsp:spPr>
        <a:xfrm>
          <a:off x="4354866" y="480010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524282"/>
        <a:ext cx="14476" cy="2895"/>
      </dsp:txXfrm>
    </dsp:sp>
    <dsp:sp modelId="{37A144BC-B073-4384-B5A2-682EF89246CE}">
      <dsp:nvSpPr>
        <dsp:cNvPr id="0" name=""/>
        <dsp:cNvSpPr/>
      </dsp:nvSpPr>
      <dsp:spPr>
        <a:xfrm>
          <a:off x="3097853" y="148086"/>
          <a:ext cx="1258812" cy="755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Tabs</a:t>
          </a:r>
        </a:p>
      </dsp:txBody>
      <dsp:txXfrm>
        <a:off x="3097853" y="148086"/>
        <a:ext cx="1258812" cy="755287"/>
      </dsp:txXfrm>
    </dsp:sp>
    <dsp:sp modelId="{2CDFC3A9-F005-4940-A0FB-6B0F57EF466A}">
      <dsp:nvSpPr>
        <dsp:cNvPr id="0" name=""/>
        <dsp:cNvSpPr/>
      </dsp:nvSpPr>
      <dsp:spPr>
        <a:xfrm>
          <a:off x="630581" y="901573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1029589"/>
        <a:ext cx="232701" cy="2895"/>
      </dsp:txXfrm>
    </dsp:sp>
    <dsp:sp modelId="{81926ADC-EA94-4254-8F3F-5237CE0A59FB}">
      <dsp:nvSpPr>
        <dsp:cNvPr id="0" name=""/>
        <dsp:cNvSpPr/>
      </dsp:nvSpPr>
      <dsp:spPr>
        <a:xfrm>
          <a:off x="4646193" y="148086"/>
          <a:ext cx="1258812" cy="755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Lightning App</a:t>
          </a:r>
        </a:p>
      </dsp:txBody>
      <dsp:txXfrm>
        <a:off x="4646193" y="148086"/>
        <a:ext cx="1258812" cy="755287"/>
      </dsp:txXfrm>
    </dsp:sp>
    <dsp:sp modelId="{BBE2BF9D-17BD-4F61-83B3-682C41BDDEEC}">
      <dsp:nvSpPr>
        <dsp:cNvPr id="0" name=""/>
        <dsp:cNvSpPr/>
      </dsp:nvSpPr>
      <dsp:spPr>
        <a:xfrm>
          <a:off x="1258187" y="1524824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1569096"/>
        <a:ext cx="14476" cy="2895"/>
      </dsp:txXfrm>
    </dsp:sp>
    <dsp:sp modelId="{82F295B1-DD3D-4FF4-AAB2-47B92C5EE1AB}">
      <dsp:nvSpPr>
        <dsp:cNvPr id="0" name=""/>
        <dsp:cNvSpPr/>
      </dsp:nvSpPr>
      <dsp:spPr>
        <a:xfrm>
          <a:off x="1175" y="1192900"/>
          <a:ext cx="1258812" cy="755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Setting OWD</a:t>
          </a:r>
        </a:p>
      </dsp:txBody>
      <dsp:txXfrm>
        <a:off x="1175" y="1192900"/>
        <a:ext cx="1258812" cy="755287"/>
      </dsp:txXfrm>
    </dsp:sp>
    <dsp:sp modelId="{9B2D3006-0200-43CC-BB2A-D9079EAC8CD2}">
      <dsp:nvSpPr>
        <dsp:cNvPr id="0" name=""/>
        <dsp:cNvSpPr/>
      </dsp:nvSpPr>
      <dsp:spPr>
        <a:xfrm>
          <a:off x="2806527" y="1524824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1569096"/>
        <a:ext cx="14476" cy="2895"/>
      </dsp:txXfrm>
    </dsp:sp>
    <dsp:sp modelId="{C4B6D186-7C2F-4D3F-B550-4C58D4E487F9}">
      <dsp:nvSpPr>
        <dsp:cNvPr id="0" name=""/>
        <dsp:cNvSpPr/>
      </dsp:nvSpPr>
      <dsp:spPr>
        <a:xfrm>
          <a:off x="1549514" y="1192900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User Adoption</a:t>
          </a:r>
        </a:p>
      </dsp:txBody>
      <dsp:txXfrm>
        <a:off x="1549514" y="1192900"/>
        <a:ext cx="1258812" cy="755287"/>
      </dsp:txXfrm>
    </dsp:sp>
    <dsp:sp modelId="{0F0CDF48-7643-4671-9CC3-F1E4198F28BD}">
      <dsp:nvSpPr>
        <dsp:cNvPr id="0" name=""/>
        <dsp:cNvSpPr/>
      </dsp:nvSpPr>
      <dsp:spPr>
        <a:xfrm>
          <a:off x="4354866" y="1524824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1569096"/>
        <a:ext cx="14476" cy="2895"/>
      </dsp:txXfrm>
    </dsp:sp>
    <dsp:sp modelId="{43045C7B-A13E-4504-82F5-F3C2D5246CAE}">
      <dsp:nvSpPr>
        <dsp:cNvPr id="0" name=""/>
        <dsp:cNvSpPr/>
      </dsp:nvSpPr>
      <dsp:spPr>
        <a:xfrm>
          <a:off x="3097853" y="1192900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Import Data</a:t>
          </a:r>
        </a:p>
      </dsp:txBody>
      <dsp:txXfrm>
        <a:off x="3097853" y="1192900"/>
        <a:ext cx="1258812" cy="755287"/>
      </dsp:txXfrm>
    </dsp:sp>
    <dsp:sp modelId="{EE07D45D-1D50-4B8C-A1BB-74B15E1D18FD}">
      <dsp:nvSpPr>
        <dsp:cNvPr id="0" name=""/>
        <dsp:cNvSpPr/>
      </dsp:nvSpPr>
      <dsp:spPr>
        <a:xfrm>
          <a:off x="630581" y="1946388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2074404"/>
        <a:ext cx="232701" cy="2895"/>
      </dsp:txXfrm>
    </dsp:sp>
    <dsp:sp modelId="{F719566F-CF98-4A80-B27D-D37FE36D141B}">
      <dsp:nvSpPr>
        <dsp:cNvPr id="0" name=""/>
        <dsp:cNvSpPr/>
      </dsp:nvSpPr>
      <dsp:spPr>
        <a:xfrm>
          <a:off x="4646193" y="1192900"/>
          <a:ext cx="1258812" cy="755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Profiles</a:t>
          </a:r>
        </a:p>
      </dsp:txBody>
      <dsp:txXfrm>
        <a:off x="4646193" y="1192900"/>
        <a:ext cx="1258812" cy="755287"/>
      </dsp:txXfrm>
    </dsp:sp>
    <dsp:sp modelId="{2AF5E99E-E691-44E9-BB56-8C622AB31D9C}">
      <dsp:nvSpPr>
        <dsp:cNvPr id="0" name=""/>
        <dsp:cNvSpPr/>
      </dsp:nvSpPr>
      <dsp:spPr>
        <a:xfrm>
          <a:off x="1258187" y="2569639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2613911"/>
        <a:ext cx="14476" cy="2895"/>
      </dsp:txXfrm>
    </dsp:sp>
    <dsp:sp modelId="{95F74910-C317-4ED0-BBC3-4FA19FACCF9E}">
      <dsp:nvSpPr>
        <dsp:cNvPr id="0" name=""/>
        <dsp:cNvSpPr/>
      </dsp:nvSpPr>
      <dsp:spPr>
        <a:xfrm>
          <a:off x="1175" y="2237715"/>
          <a:ext cx="1258812" cy="755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Roles</a:t>
          </a:r>
        </a:p>
      </dsp:txBody>
      <dsp:txXfrm>
        <a:off x="1175" y="2237715"/>
        <a:ext cx="1258812" cy="755287"/>
      </dsp:txXfrm>
    </dsp:sp>
    <dsp:sp modelId="{B8E5CC84-30BC-4985-BC71-DB10BA0C87F5}">
      <dsp:nvSpPr>
        <dsp:cNvPr id="0" name=""/>
        <dsp:cNvSpPr/>
      </dsp:nvSpPr>
      <dsp:spPr>
        <a:xfrm>
          <a:off x="2806527" y="2569639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2613911"/>
        <a:ext cx="14476" cy="2895"/>
      </dsp:txXfrm>
    </dsp:sp>
    <dsp:sp modelId="{6C9E7779-12B8-42D3-AC43-42E5F2E532CB}">
      <dsp:nvSpPr>
        <dsp:cNvPr id="0" name=""/>
        <dsp:cNvSpPr/>
      </dsp:nvSpPr>
      <dsp:spPr>
        <a:xfrm>
          <a:off x="1549514" y="2237715"/>
          <a:ext cx="1258812" cy="755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</a:p>
      </dsp:txBody>
      <dsp:txXfrm>
        <a:off x="1549514" y="2237715"/>
        <a:ext cx="1258812" cy="755287"/>
      </dsp:txXfrm>
    </dsp:sp>
    <dsp:sp modelId="{B31BF81B-8735-4300-B4D6-8607D1A6C3CD}">
      <dsp:nvSpPr>
        <dsp:cNvPr id="0" name=""/>
        <dsp:cNvSpPr/>
      </dsp:nvSpPr>
      <dsp:spPr>
        <a:xfrm>
          <a:off x="4354866" y="2569639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2613911"/>
        <a:ext cx="14476" cy="2895"/>
      </dsp:txXfrm>
    </dsp:sp>
    <dsp:sp modelId="{4F37DD3E-A67E-4649-AB16-A7593F609B5B}">
      <dsp:nvSpPr>
        <dsp:cNvPr id="0" name=""/>
        <dsp:cNvSpPr/>
      </dsp:nvSpPr>
      <dsp:spPr>
        <a:xfrm>
          <a:off x="3097853" y="2237715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Page Layout</a:t>
          </a:r>
        </a:p>
      </dsp:txBody>
      <dsp:txXfrm>
        <a:off x="3097853" y="2237715"/>
        <a:ext cx="1258812" cy="755287"/>
      </dsp:txXfrm>
    </dsp:sp>
    <dsp:sp modelId="{453DC97C-43B8-4E18-B83A-6BA3BD438399}">
      <dsp:nvSpPr>
        <dsp:cNvPr id="0" name=""/>
        <dsp:cNvSpPr/>
      </dsp:nvSpPr>
      <dsp:spPr>
        <a:xfrm>
          <a:off x="630581" y="2991202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3119218"/>
        <a:ext cx="232701" cy="2895"/>
      </dsp:txXfrm>
    </dsp:sp>
    <dsp:sp modelId="{23F2F3EC-BE8C-4F49-B63C-0653D7E7ED63}">
      <dsp:nvSpPr>
        <dsp:cNvPr id="0" name=""/>
        <dsp:cNvSpPr/>
      </dsp:nvSpPr>
      <dsp:spPr>
        <a:xfrm>
          <a:off x="4646193" y="2237715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Chatter Group</a:t>
          </a:r>
        </a:p>
      </dsp:txBody>
      <dsp:txXfrm>
        <a:off x="4646193" y="2237715"/>
        <a:ext cx="1258812" cy="755287"/>
      </dsp:txXfrm>
    </dsp:sp>
    <dsp:sp modelId="{495537A3-0C8B-45AA-939C-26F52B160547}">
      <dsp:nvSpPr>
        <dsp:cNvPr id="0" name=""/>
        <dsp:cNvSpPr/>
      </dsp:nvSpPr>
      <dsp:spPr>
        <a:xfrm>
          <a:off x="1258187" y="3614453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0412" y="3658725"/>
        <a:ext cx="14476" cy="2895"/>
      </dsp:txXfrm>
    </dsp:sp>
    <dsp:sp modelId="{EF61DFA1-D3C6-43B7-B51F-01C6AB9A6A03}">
      <dsp:nvSpPr>
        <dsp:cNvPr id="0" name=""/>
        <dsp:cNvSpPr/>
      </dsp:nvSpPr>
      <dsp:spPr>
        <a:xfrm>
          <a:off x="1175" y="3282529"/>
          <a:ext cx="1258812" cy="755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Record Types</a:t>
          </a:r>
        </a:p>
      </dsp:txBody>
      <dsp:txXfrm>
        <a:off x="1175" y="3282529"/>
        <a:ext cx="1258812" cy="755287"/>
      </dsp:txXfrm>
    </dsp:sp>
    <dsp:sp modelId="{62FD03F0-1FEE-4CF7-918A-9BD5EC838B0C}">
      <dsp:nvSpPr>
        <dsp:cNvPr id="0" name=""/>
        <dsp:cNvSpPr/>
      </dsp:nvSpPr>
      <dsp:spPr>
        <a:xfrm>
          <a:off x="2806527" y="3614453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8752" y="3658725"/>
        <a:ext cx="14476" cy="2895"/>
      </dsp:txXfrm>
    </dsp:sp>
    <dsp:sp modelId="{C083A317-7E9F-4AD9-944C-69444EB7D047}">
      <dsp:nvSpPr>
        <dsp:cNvPr id="0" name=""/>
        <dsp:cNvSpPr/>
      </dsp:nvSpPr>
      <dsp:spPr>
        <a:xfrm>
          <a:off x="1549514" y="3282529"/>
          <a:ext cx="1258812" cy="755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Permission Sets</a:t>
          </a:r>
        </a:p>
      </dsp:txBody>
      <dsp:txXfrm>
        <a:off x="1549514" y="3282529"/>
        <a:ext cx="1258812" cy="755287"/>
      </dsp:txXfrm>
    </dsp:sp>
    <dsp:sp modelId="{724D42FC-81CA-4754-8548-933FB270CBE7}">
      <dsp:nvSpPr>
        <dsp:cNvPr id="0" name=""/>
        <dsp:cNvSpPr/>
      </dsp:nvSpPr>
      <dsp:spPr>
        <a:xfrm>
          <a:off x="4354866" y="3614453"/>
          <a:ext cx="25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89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7091" y="3658725"/>
        <a:ext cx="14476" cy="2895"/>
      </dsp:txXfrm>
    </dsp:sp>
    <dsp:sp modelId="{96E3984E-F367-44F3-989A-3B97E2F4E7CC}">
      <dsp:nvSpPr>
        <dsp:cNvPr id="0" name=""/>
        <dsp:cNvSpPr/>
      </dsp:nvSpPr>
      <dsp:spPr>
        <a:xfrm>
          <a:off x="3097853" y="3282529"/>
          <a:ext cx="1258812" cy="755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Reports and Dashboards</a:t>
          </a:r>
        </a:p>
      </dsp:txBody>
      <dsp:txXfrm>
        <a:off x="3097853" y="3282529"/>
        <a:ext cx="1258812" cy="755287"/>
      </dsp:txXfrm>
    </dsp:sp>
    <dsp:sp modelId="{EEB54F6F-5818-41FE-AF2C-24B0CB988468}">
      <dsp:nvSpPr>
        <dsp:cNvPr id="0" name=""/>
        <dsp:cNvSpPr/>
      </dsp:nvSpPr>
      <dsp:spPr>
        <a:xfrm>
          <a:off x="630581" y="4036017"/>
          <a:ext cx="4645018" cy="258926"/>
        </a:xfrm>
        <a:custGeom>
          <a:avLst/>
          <a:gdLst/>
          <a:ahLst/>
          <a:cxnLst/>
          <a:rect l="0" t="0" r="0" b="0"/>
          <a:pathLst>
            <a:path>
              <a:moveTo>
                <a:pt x="4645018" y="0"/>
              </a:moveTo>
              <a:lnTo>
                <a:pt x="4645018" y="146563"/>
              </a:lnTo>
              <a:lnTo>
                <a:pt x="0" y="146563"/>
              </a:lnTo>
              <a:lnTo>
                <a:pt x="0" y="25892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6739" y="4164032"/>
        <a:ext cx="232701" cy="2895"/>
      </dsp:txXfrm>
    </dsp:sp>
    <dsp:sp modelId="{F4D23B33-EEAE-4BEB-9F21-AE28CE7D930A}">
      <dsp:nvSpPr>
        <dsp:cNvPr id="0" name=""/>
        <dsp:cNvSpPr/>
      </dsp:nvSpPr>
      <dsp:spPr>
        <a:xfrm>
          <a:off x="4646193" y="3282529"/>
          <a:ext cx="1258812" cy="755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Approval Process</a:t>
          </a:r>
        </a:p>
      </dsp:txBody>
      <dsp:txXfrm>
        <a:off x="4646193" y="3282529"/>
        <a:ext cx="1258812" cy="755287"/>
      </dsp:txXfrm>
    </dsp:sp>
    <dsp:sp modelId="{11848A7D-7FCE-4EB3-B4F2-89F4B631E90F}">
      <dsp:nvSpPr>
        <dsp:cNvPr id="0" name=""/>
        <dsp:cNvSpPr/>
      </dsp:nvSpPr>
      <dsp:spPr>
        <a:xfrm>
          <a:off x="1175" y="4327344"/>
          <a:ext cx="1258812" cy="755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83" tIns="64747" rIns="61683" bIns="647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Apex trigger and Validation</a:t>
          </a:r>
        </a:p>
      </dsp:txBody>
      <dsp:txXfrm>
        <a:off x="1175" y="4327344"/>
        <a:ext cx="1258812" cy="755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97ECA-E412-4879-886D-A6F57364E1E2}">
      <dsp:nvSpPr>
        <dsp:cNvPr id="0" name=""/>
        <dsp:cNvSpPr/>
      </dsp:nvSpPr>
      <dsp:spPr>
        <a:xfrm>
          <a:off x="0" y="4103"/>
          <a:ext cx="6036579" cy="874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EE187-8B28-42E0-9734-190006037969}">
      <dsp:nvSpPr>
        <dsp:cNvPr id="0" name=""/>
        <dsp:cNvSpPr/>
      </dsp:nvSpPr>
      <dsp:spPr>
        <a:xfrm>
          <a:off x="264393" y="200759"/>
          <a:ext cx="480715" cy="480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30DEF-E011-4630-AC9E-657659656AFA}">
      <dsp:nvSpPr>
        <dsp:cNvPr id="0" name=""/>
        <dsp:cNvSpPr/>
      </dsp:nvSpPr>
      <dsp:spPr>
        <a:xfrm>
          <a:off x="1009503" y="4103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Track employee data, performance, and project assignments.</a:t>
          </a:r>
        </a:p>
      </dsp:txBody>
      <dsp:txXfrm>
        <a:off x="1009503" y="4103"/>
        <a:ext cx="5027075" cy="874029"/>
      </dsp:txXfrm>
    </dsp:sp>
    <dsp:sp modelId="{FF88B5D7-1178-47AA-B145-30F5F563B720}">
      <dsp:nvSpPr>
        <dsp:cNvPr id="0" name=""/>
        <dsp:cNvSpPr/>
      </dsp:nvSpPr>
      <dsp:spPr>
        <a:xfrm>
          <a:off x="0" y="1096639"/>
          <a:ext cx="6036579" cy="874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579A6-AA5A-460E-9DCB-A4B5FAA50201}">
      <dsp:nvSpPr>
        <dsp:cNvPr id="0" name=""/>
        <dsp:cNvSpPr/>
      </dsp:nvSpPr>
      <dsp:spPr>
        <a:xfrm>
          <a:off x="264393" y="1293296"/>
          <a:ext cx="480715" cy="480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30B5-4BC0-4871-9AFD-5FDE579B001D}">
      <dsp:nvSpPr>
        <dsp:cNvPr id="0" name=""/>
        <dsp:cNvSpPr/>
      </dsp:nvSpPr>
      <dsp:spPr>
        <a:xfrm>
          <a:off x="1009503" y="1096639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Tracking: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Monitor ongoing and completed projects, assign tasks, and review progress.</a:t>
          </a:r>
        </a:p>
      </dsp:txBody>
      <dsp:txXfrm>
        <a:off x="1009503" y="1096639"/>
        <a:ext cx="5027075" cy="874029"/>
      </dsp:txXfrm>
    </dsp:sp>
    <dsp:sp modelId="{92844EE5-769E-49B8-B7F6-9CF441CE7EB6}">
      <dsp:nvSpPr>
        <dsp:cNvPr id="0" name=""/>
        <dsp:cNvSpPr/>
      </dsp:nvSpPr>
      <dsp:spPr>
        <a:xfrm>
          <a:off x="0" y="2189175"/>
          <a:ext cx="6036579" cy="874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3A27-D1E7-458A-8E49-905804962A3F}">
      <dsp:nvSpPr>
        <dsp:cNvPr id="0" name=""/>
        <dsp:cNvSpPr/>
      </dsp:nvSpPr>
      <dsp:spPr>
        <a:xfrm>
          <a:off x="264393" y="2385832"/>
          <a:ext cx="480715" cy="480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60B2C-ACEE-46EF-A875-1D9034214A3A}">
      <dsp:nvSpPr>
        <dsp:cNvPr id="0" name=""/>
        <dsp:cNvSpPr/>
      </dsp:nvSpPr>
      <dsp:spPr>
        <a:xfrm>
          <a:off x="1009503" y="2189175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Asset Management: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Maintain detailed records of assigned organizational assets.</a:t>
          </a:r>
        </a:p>
      </dsp:txBody>
      <dsp:txXfrm>
        <a:off x="1009503" y="2189175"/>
        <a:ext cx="5027075" cy="874029"/>
      </dsp:txXfrm>
    </dsp:sp>
    <dsp:sp modelId="{9B7E6964-16A0-47C8-BEF9-DA4EE13D397F}">
      <dsp:nvSpPr>
        <dsp:cNvPr id="0" name=""/>
        <dsp:cNvSpPr/>
      </dsp:nvSpPr>
      <dsp:spPr>
        <a:xfrm>
          <a:off x="0" y="3281712"/>
          <a:ext cx="6036579" cy="874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4D49C-878C-4D75-A0D2-940877146E85}">
      <dsp:nvSpPr>
        <dsp:cNvPr id="0" name=""/>
        <dsp:cNvSpPr/>
      </dsp:nvSpPr>
      <dsp:spPr>
        <a:xfrm>
          <a:off x="264393" y="3478368"/>
          <a:ext cx="480715" cy="480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B8BF7-0A5F-46FD-AFC7-3CAA004711CB}">
      <dsp:nvSpPr>
        <dsp:cNvPr id="0" name=""/>
        <dsp:cNvSpPr/>
      </dsp:nvSpPr>
      <dsp:spPr>
        <a:xfrm>
          <a:off x="1009503" y="3281712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Advanced Security: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data encryption, backups, and access control.</a:t>
          </a:r>
        </a:p>
      </dsp:txBody>
      <dsp:txXfrm>
        <a:off x="1009503" y="3281712"/>
        <a:ext cx="5027075" cy="874029"/>
      </dsp:txXfrm>
    </dsp:sp>
    <dsp:sp modelId="{90A69012-7339-43B3-850D-11DBD1D9EB8D}">
      <dsp:nvSpPr>
        <dsp:cNvPr id="0" name=""/>
        <dsp:cNvSpPr/>
      </dsp:nvSpPr>
      <dsp:spPr>
        <a:xfrm>
          <a:off x="0" y="4374248"/>
          <a:ext cx="6036579" cy="874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C548-8872-42E7-AE6F-6CEC33D65D96}">
      <dsp:nvSpPr>
        <dsp:cNvPr id="0" name=""/>
        <dsp:cNvSpPr/>
      </dsp:nvSpPr>
      <dsp:spPr>
        <a:xfrm>
          <a:off x="264393" y="4570905"/>
          <a:ext cx="480715" cy="4807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9DD1E-7E39-422C-BE06-F9EE3E6A0F39}">
      <dsp:nvSpPr>
        <dsp:cNvPr id="0" name=""/>
        <dsp:cNvSpPr/>
      </dsp:nvSpPr>
      <dsp:spPr>
        <a:xfrm>
          <a:off x="1009503" y="4374248"/>
          <a:ext cx="5027075" cy="8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1" tIns="92501" rIns="92501" bIns="925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Collaboration Tools: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 Leverage Salesforce Chatter groups for team communication.</a:t>
          </a:r>
        </a:p>
      </dsp:txBody>
      <dsp:txXfrm>
        <a:off x="1009503" y="4374248"/>
        <a:ext cx="5027075" cy="874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6CEA-5AF4-4ACF-8E66-3B148A274265}">
      <dsp:nvSpPr>
        <dsp:cNvPr id="0" name=""/>
        <dsp:cNvSpPr/>
      </dsp:nvSpPr>
      <dsp:spPr>
        <a:xfrm>
          <a:off x="0" y="371317"/>
          <a:ext cx="5668310" cy="129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924" tIns="416560" rIns="4399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Cloud-based solution offering scalability and security.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modeling and custom objects for tailored organizational needs.</a:t>
          </a:r>
        </a:p>
      </dsp:txBody>
      <dsp:txXfrm>
        <a:off x="0" y="371317"/>
        <a:ext cx="5668310" cy="1291500"/>
      </dsp:txXfrm>
    </dsp:sp>
    <dsp:sp modelId="{4B980D77-D90A-4DFE-9A3D-6C8598792CA6}">
      <dsp:nvSpPr>
        <dsp:cNvPr id="0" name=""/>
        <dsp:cNvSpPr/>
      </dsp:nvSpPr>
      <dsp:spPr>
        <a:xfrm>
          <a:off x="283415" y="76117"/>
          <a:ext cx="3967817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on Salesforce:</a:t>
          </a:r>
        </a:p>
      </dsp:txBody>
      <dsp:txXfrm>
        <a:off x="312236" y="104938"/>
        <a:ext cx="3910175" cy="532758"/>
      </dsp:txXfrm>
    </dsp:sp>
    <dsp:sp modelId="{13FB6184-6100-4F54-9624-E6FE30ABFE35}">
      <dsp:nvSpPr>
        <dsp:cNvPr id="0" name=""/>
        <dsp:cNvSpPr/>
      </dsp:nvSpPr>
      <dsp:spPr>
        <a:xfrm>
          <a:off x="0" y="2066018"/>
          <a:ext cx="5668310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924" tIns="416560" rIns="43992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 tabs, page layouts, and reports for intuitive navigation.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 and profile management for secure data access.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Dashboards for real-time data visualization.</a:t>
          </a:r>
        </a:p>
      </dsp:txBody>
      <dsp:txXfrm>
        <a:off x="0" y="2066018"/>
        <a:ext cx="5668310" cy="2142000"/>
      </dsp:txXfrm>
    </dsp:sp>
    <dsp:sp modelId="{BF842653-FDB8-4E44-B7EC-D758867B7BFB}">
      <dsp:nvSpPr>
        <dsp:cNvPr id="0" name=""/>
        <dsp:cNvSpPr/>
      </dsp:nvSpPr>
      <dsp:spPr>
        <a:xfrm>
          <a:off x="283415" y="1770818"/>
          <a:ext cx="3967817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Implemented:</a:t>
          </a:r>
        </a:p>
      </dsp:txBody>
      <dsp:txXfrm>
        <a:off x="312236" y="1799639"/>
        <a:ext cx="3910175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82405-3A75-4463-9949-A94910EC92C0}">
      <dsp:nvSpPr>
        <dsp:cNvPr id="0" name=""/>
        <dsp:cNvSpPr/>
      </dsp:nvSpPr>
      <dsp:spPr>
        <a:xfrm>
          <a:off x="254489" y="239921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00938-E9EE-49A4-B221-4E939A1E828C}">
      <dsp:nvSpPr>
        <dsp:cNvPr id="0" name=""/>
        <dsp:cNvSpPr/>
      </dsp:nvSpPr>
      <dsp:spPr>
        <a:xfrm>
          <a:off x="539600" y="525033"/>
          <a:ext cx="787449" cy="787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1CF2-52E7-407A-A698-49EF4D9D3258}">
      <dsp:nvSpPr>
        <dsp:cNvPr id="0" name=""/>
        <dsp:cNvSpPr/>
      </dsp:nvSpPr>
      <dsp:spPr>
        <a:xfrm>
          <a:off x="1903091" y="239921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Simplify tracking and assignments.</a:t>
          </a:r>
        </a:p>
      </dsp:txBody>
      <dsp:txXfrm>
        <a:off x="1903091" y="239921"/>
        <a:ext cx="3200226" cy="1357672"/>
      </dsp:txXfrm>
    </dsp:sp>
    <dsp:sp modelId="{1DBF58F9-1FAE-4463-BFBF-7D4D86A003C2}">
      <dsp:nvSpPr>
        <dsp:cNvPr id="0" name=""/>
        <dsp:cNvSpPr/>
      </dsp:nvSpPr>
      <dsp:spPr>
        <a:xfrm>
          <a:off x="5660933" y="239921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8551-E280-4756-A28A-563E03CBC86D}">
      <dsp:nvSpPr>
        <dsp:cNvPr id="0" name=""/>
        <dsp:cNvSpPr/>
      </dsp:nvSpPr>
      <dsp:spPr>
        <a:xfrm>
          <a:off x="5946044" y="525033"/>
          <a:ext cx="787449" cy="787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ADCB4-D94A-4FE5-883A-E42EF51C88E7}">
      <dsp:nvSpPr>
        <dsp:cNvPr id="0" name=""/>
        <dsp:cNvSpPr/>
      </dsp:nvSpPr>
      <dsp:spPr>
        <a:xfrm>
          <a:off x="7309535" y="239921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Approval Workflows: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Streamline leave requests and task approvals.</a:t>
          </a:r>
        </a:p>
      </dsp:txBody>
      <dsp:txXfrm>
        <a:off x="7309535" y="239921"/>
        <a:ext cx="3200226" cy="1357672"/>
      </dsp:txXfrm>
    </dsp:sp>
    <dsp:sp modelId="{7D796C8D-4B3A-474F-953B-C36C0F8B9973}">
      <dsp:nvSpPr>
        <dsp:cNvPr id="0" name=""/>
        <dsp:cNvSpPr/>
      </dsp:nvSpPr>
      <dsp:spPr>
        <a:xfrm>
          <a:off x="254489" y="2252030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789CA-1D11-4FAF-882B-07E8C504C88F}">
      <dsp:nvSpPr>
        <dsp:cNvPr id="0" name=""/>
        <dsp:cNvSpPr/>
      </dsp:nvSpPr>
      <dsp:spPr>
        <a:xfrm>
          <a:off x="539600" y="2537141"/>
          <a:ext cx="787449" cy="787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A0C43-7587-45C7-8EDF-9DA0DF86867B}">
      <dsp:nvSpPr>
        <dsp:cNvPr id="0" name=""/>
        <dsp:cNvSpPr/>
      </dsp:nvSpPr>
      <dsp:spPr>
        <a:xfrm>
          <a:off x="1903091" y="2252030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Oversight: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Real-time progress tracking.</a:t>
          </a:r>
        </a:p>
      </dsp:txBody>
      <dsp:txXfrm>
        <a:off x="1903091" y="2252030"/>
        <a:ext cx="3200226" cy="1357672"/>
      </dsp:txXfrm>
    </dsp:sp>
    <dsp:sp modelId="{47E78535-E711-48F0-95FA-15C5ADDB1A99}">
      <dsp:nvSpPr>
        <dsp:cNvPr id="0" name=""/>
        <dsp:cNvSpPr/>
      </dsp:nvSpPr>
      <dsp:spPr>
        <a:xfrm>
          <a:off x="5660933" y="2252030"/>
          <a:ext cx="1357672" cy="135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B0116-8143-4258-A853-F096F0D010ED}">
      <dsp:nvSpPr>
        <dsp:cNvPr id="0" name=""/>
        <dsp:cNvSpPr/>
      </dsp:nvSpPr>
      <dsp:spPr>
        <a:xfrm>
          <a:off x="5946044" y="2537141"/>
          <a:ext cx="787449" cy="787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7A4C4-7EE8-4854-9BCB-CAB0401FC247}">
      <dsp:nvSpPr>
        <dsp:cNvPr id="0" name=""/>
        <dsp:cNvSpPr/>
      </dsp:nvSpPr>
      <dsp:spPr>
        <a:xfrm>
          <a:off x="7309535" y="2252030"/>
          <a:ext cx="3200226" cy="135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Import: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Easy integration of legacy data using CSV files.</a:t>
          </a:r>
        </a:p>
      </dsp:txBody>
      <dsp:txXfrm>
        <a:off x="7309535" y="2252030"/>
        <a:ext cx="3200226" cy="1357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087AE-693D-48FB-A5DE-31723CC1245E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567EF-1173-4B8B-876F-A024A745AA3A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CB13-B086-4BD3-9FFF-7DA0074ADC4D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Modeling: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Create objects, fields, and relationships for organizational data.</a:t>
          </a:r>
        </a:p>
      </dsp:txBody>
      <dsp:txXfrm>
        <a:off x="1005339" y="4086"/>
        <a:ext cx="4900841" cy="870424"/>
      </dsp:txXfrm>
    </dsp:sp>
    <dsp:sp modelId="{55349ADF-27F9-4838-8CBB-62D4709BD83A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DE923-B02F-493E-A921-3E888A095838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F143-47FA-416C-9447-DE1989269C94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Security Configuration: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Define roles, profiles, and permissions.</a:t>
          </a:r>
        </a:p>
      </dsp:txBody>
      <dsp:txXfrm>
        <a:off x="1005339" y="1092116"/>
        <a:ext cx="4900841" cy="870424"/>
      </dsp:txXfrm>
    </dsp:sp>
    <dsp:sp modelId="{70838636-E8F0-46C2-A5DD-FA2C133BBC77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34C6-8F01-49A5-8DC2-C6B608505D3E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3A20-E304-4B0B-B508-BDD9BE561E74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Page Layouts: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Organize data entry forms for different user groups.</a:t>
          </a:r>
        </a:p>
      </dsp:txBody>
      <dsp:txXfrm>
        <a:off x="1005339" y="2180146"/>
        <a:ext cx="4900841" cy="870424"/>
      </dsp:txXfrm>
    </dsp:sp>
    <dsp:sp modelId="{41D66F47-F69F-4254-B5F3-A76941576E6D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07D3C-7879-446A-946C-8C6B1E9A2540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C200-93E2-47CA-83A4-81A16942238A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Reporting and Dashboards: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Generate actionable insights.</a:t>
          </a:r>
        </a:p>
      </dsp:txBody>
      <dsp:txXfrm>
        <a:off x="1005339" y="3268177"/>
        <a:ext cx="4900841" cy="870424"/>
      </dsp:txXfrm>
    </dsp:sp>
    <dsp:sp modelId="{D311AD37-2AE6-4BCD-BD93-5A8E9E00AC5A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24892-319F-43DB-99EF-A3FC3CB3CEC8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26BB8-D913-4F7A-8DAB-48BCDB3F3BA5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Chatter Integration: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Enable team collaboration.</a:t>
          </a:r>
        </a:p>
      </dsp:txBody>
      <dsp:txXfrm>
        <a:off x="1005339" y="4356207"/>
        <a:ext cx="4900841" cy="8704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50CC1-DBD7-4ACC-B14C-1D20A4A8E58B}">
      <dsp:nvSpPr>
        <dsp:cNvPr id="0" name=""/>
        <dsp:cNvSpPr/>
      </dsp:nvSpPr>
      <dsp:spPr>
        <a:xfrm>
          <a:off x="502276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A8466-E860-45F1-AB97-8B71AF34431D}">
      <dsp:nvSpPr>
        <dsp:cNvPr id="0" name=""/>
        <dsp:cNvSpPr/>
      </dsp:nvSpPr>
      <dsp:spPr>
        <a:xfrm>
          <a:off x="809111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823A7-535B-4C8B-884F-F88D132BD22F}">
      <dsp:nvSpPr>
        <dsp:cNvPr id="0" name=""/>
        <dsp:cNvSpPr/>
      </dsp:nvSpPr>
      <dsp:spPr>
        <a:xfrm>
          <a:off x="42024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 structure for employees, projects, and assets.</a:t>
          </a:r>
        </a:p>
      </dsp:txBody>
      <dsp:txXfrm>
        <a:off x="42024" y="2508918"/>
        <a:ext cx="2360265" cy="720000"/>
      </dsp:txXfrm>
    </dsp:sp>
    <dsp:sp modelId="{AD37EF2F-772E-4DCB-83CA-27D5DAA912E7}">
      <dsp:nvSpPr>
        <dsp:cNvPr id="0" name=""/>
        <dsp:cNvSpPr/>
      </dsp:nvSpPr>
      <dsp:spPr>
        <a:xfrm>
          <a:off x="3275588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9BF4C-99EE-4C33-A121-6266011798BF}">
      <dsp:nvSpPr>
        <dsp:cNvPr id="0" name=""/>
        <dsp:cNvSpPr/>
      </dsp:nvSpPr>
      <dsp:spPr>
        <a:xfrm>
          <a:off x="3582423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41F0-3C09-48B3-8CEB-1345F847F380}">
      <dsp:nvSpPr>
        <dsp:cNvPr id="0" name=""/>
        <dsp:cNvSpPr/>
      </dsp:nvSpPr>
      <dsp:spPr>
        <a:xfrm>
          <a:off x="2815336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progress tracking using dashboards and reports.</a:t>
          </a:r>
        </a:p>
      </dsp:txBody>
      <dsp:txXfrm>
        <a:off x="2815336" y="2508918"/>
        <a:ext cx="2360265" cy="720000"/>
      </dsp:txXfrm>
    </dsp:sp>
    <dsp:sp modelId="{57C9CF27-088D-44A8-8C4A-9478ABAFCE9F}">
      <dsp:nvSpPr>
        <dsp:cNvPr id="0" name=""/>
        <dsp:cNvSpPr/>
      </dsp:nvSpPr>
      <dsp:spPr>
        <a:xfrm>
          <a:off x="6048901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BB8F0-090C-4B2D-B4AA-4036BAA5E342}">
      <dsp:nvSpPr>
        <dsp:cNvPr id="0" name=""/>
        <dsp:cNvSpPr/>
      </dsp:nvSpPr>
      <dsp:spPr>
        <a:xfrm>
          <a:off x="6355735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33A9F-760A-489B-B719-6C5BAFA35CE1}">
      <dsp:nvSpPr>
        <dsp:cNvPr id="0" name=""/>
        <dsp:cNvSpPr/>
      </dsp:nvSpPr>
      <dsp:spPr>
        <a:xfrm>
          <a:off x="5588649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workflows for approvals and task assignments.</a:t>
          </a:r>
        </a:p>
      </dsp:txBody>
      <dsp:txXfrm>
        <a:off x="5588649" y="2508918"/>
        <a:ext cx="2360265" cy="720000"/>
      </dsp:txXfrm>
    </dsp:sp>
    <dsp:sp modelId="{9DA04C9C-B751-40FE-A364-449990C53EC7}">
      <dsp:nvSpPr>
        <dsp:cNvPr id="0" name=""/>
        <dsp:cNvSpPr/>
      </dsp:nvSpPr>
      <dsp:spPr>
        <a:xfrm>
          <a:off x="8822213" y="620705"/>
          <a:ext cx="1439762" cy="14397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E5FD-030F-4051-B1E5-5DF6E1CD2BEF}">
      <dsp:nvSpPr>
        <dsp:cNvPr id="0" name=""/>
        <dsp:cNvSpPr/>
      </dsp:nvSpPr>
      <dsp:spPr>
        <a:xfrm>
          <a:off x="9129047" y="927540"/>
          <a:ext cx="826093" cy="826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0F611-4C8D-4506-AA8C-A3DE0EBEE9B0}">
      <dsp:nvSpPr>
        <dsp:cNvPr id="0" name=""/>
        <dsp:cNvSpPr/>
      </dsp:nvSpPr>
      <dsp:spPr>
        <a:xfrm>
          <a:off x="8361961" y="2508918"/>
          <a:ext cx="2360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Secure data access with role and profile-based permissions.</a:t>
          </a:r>
        </a:p>
      </dsp:txBody>
      <dsp:txXfrm>
        <a:off x="8361961" y="2508918"/>
        <a:ext cx="236026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kkumaran25/DIJRISKTA-Te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89942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Workforce Administration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5" y="3513585"/>
            <a:ext cx="4193427" cy="1785966"/>
          </a:xfrm>
        </p:spPr>
        <p:txBody>
          <a:bodyPr numCol="2"/>
          <a:lstStyle/>
          <a:p>
            <a:endParaRPr lang="en-US" dirty="0"/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Sivakkumaran P 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Devadharshini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Rinisha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Tamilvanan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M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Ranjitha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</a:t>
            </a: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710021104707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710021104006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710021104023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710021104314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710021104709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ABF7F-DE99-08DF-532D-B3D25CB6C0B1}"/>
              </a:ext>
            </a:extLst>
          </p:cNvPr>
          <p:cNvSpPr txBox="1"/>
          <p:nvPr/>
        </p:nvSpPr>
        <p:spPr>
          <a:xfrm>
            <a:off x="7909255" y="314425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56455-B096-B87C-EDCB-E1D01076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9FF-7396-ECA9-E101-9A4C517F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2" y="525471"/>
            <a:ext cx="2377147" cy="1371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D5ADF-C757-FA80-E39B-86B6581A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88643DE-37E4-13A2-DED5-994DAC3B9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92092"/>
              </p:ext>
            </p:extLst>
          </p:nvPr>
        </p:nvGraphicFramePr>
        <p:xfrm>
          <a:off x="713870" y="2185416"/>
          <a:ext cx="10764252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32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2C398-A6B8-09C0-3753-26FC5B8D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0068-78DB-4D5D-6E07-D0795BB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Workflow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115B-451A-2AB5-981D-DA01344E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200664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06F51CD1-4D24-70A7-C2E8-F60169A1D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2322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9B78-DFC7-4527-0136-AC2E885F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C8C8-AE8B-CAA7-F923-83CF48F0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14" y="574898"/>
            <a:ext cx="4601363" cy="1371600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Achieved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B01BD-D068-4B6A-5864-7CC2A699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F45E077-2C73-9944-4899-7475D9A5E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339976"/>
              </p:ext>
            </p:extLst>
          </p:nvPr>
        </p:nvGraphicFramePr>
        <p:xfrm>
          <a:off x="713869" y="2251318"/>
          <a:ext cx="10764252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4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36C8D-FFB3-0248-C185-7E9517593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CA0976-E15C-95B0-2E4F-9082B58FC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42B01-8C98-A7AD-D941-AB8243AA9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016C5-1979-FE2A-8392-8E98B629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0166-89B0-DD7D-2451-2B5F2554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B0DA0-AC66-8722-817D-FF804C719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62" y="682547"/>
            <a:ext cx="4886705" cy="2841073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8BFAF75-FFBF-D9AD-E8F1-8371DC24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2547"/>
            <a:ext cx="5368169" cy="28410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ABBBFE-3EDE-275C-D82A-A1EDD1FB7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63" y="3837769"/>
            <a:ext cx="4886704" cy="2448511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E4EC6C0-ABD2-CCC2-C684-26EADBE79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37769"/>
            <a:ext cx="5368169" cy="24626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5ADE38-DA49-1267-08AD-15960449C614}"/>
              </a:ext>
            </a:extLst>
          </p:cNvPr>
          <p:cNvSpPr txBox="1"/>
          <p:nvPr/>
        </p:nvSpPr>
        <p:spPr>
          <a:xfrm>
            <a:off x="2493456" y="700368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6E48E-3CBD-7B49-BD6D-48DD0A216F33}"/>
              </a:ext>
            </a:extLst>
          </p:cNvPr>
          <p:cNvSpPr txBox="1"/>
          <p:nvPr/>
        </p:nvSpPr>
        <p:spPr>
          <a:xfrm>
            <a:off x="8250781" y="70036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1A272E-FC88-886B-E898-74B3CADD8D0E}"/>
              </a:ext>
            </a:extLst>
          </p:cNvPr>
          <p:cNvSpPr txBox="1"/>
          <p:nvPr/>
        </p:nvSpPr>
        <p:spPr>
          <a:xfrm>
            <a:off x="2431651" y="3534231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9BD06-ADF2-DAF8-6CA3-4DA8842423A7}"/>
              </a:ext>
            </a:extLst>
          </p:cNvPr>
          <p:cNvSpPr txBox="1"/>
          <p:nvPr/>
        </p:nvSpPr>
        <p:spPr>
          <a:xfrm>
            <a:off x="8339747" y="36000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39261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AE1834-DBB0-D701-A799-BBD95533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33401"/>
            <a:ext cx="5242560" cy="2682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8CBFC-32EF-59E7-0E9F-255B38D5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46" y="3428998"/>
            <a:ext cx="5403974" cy="287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4B120-FA71-1557-0D5A-EFEAD261C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08876"/>
            <a:ext cx="5120640" cy="2895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9F9C5-E9B0-4BA4-D7F6-4B5A3BBF9E2E}"/>
              </a:ext>
            </a:extLst>
          </p:cNvPr>
          <p:cNvSpPr txBox="1"/>
          <p:nvPr/>
        </p:nvSpPr>
        <p:spPr>
          <a:xfrm>
            <a:off x="2184400" y="65024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Chatter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5C28F-2C4B-F46D-528A-0C3B7721D3C3}"/>
              </a:ext>
            </a:extLst>
          </p:cNvPr>
          <p:cNvSpPr txBox="1"/>
          <p:nvPr/>
        </p:nvSpPr>
        <p:spPr>
          <a:xfrm>
            <a:off x="2425781" y="3465251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AF668-397B-74BD-A616-3EAC3F1A1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86" y="485139"/>
            <a:ext cx="5403973" cy="2778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36137B-B810-ACE7-3A86-EEDAB0C28D3B}"/>
              </a:ext>
            </a:extLst>
          </p:cNvPr>
          <p:cNvSpPr txBox="1"/>
          <p:nvPr/>
        </p:nvSpPr>
        <p:spPr>
          <a:xfrm>
            <a:off x="8252375" y="4530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6418E-284D-1535-93F2-B0745071051A}"/>
              </a:ext>
            </a:extLst>
          </p:cNvPr>
          <p:cNvSpPr txBox="1"/>
          <p:nvPr/>
        </p:nvSpPr>
        <p:spPr>
          <a:xfrm>
            <a:off x="8003621" y="3465251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Approval Process</a:t>
            </a:r>
          </a:p>
        </p:txBody>
      </p:sp>
    </p:spTree>
    <p:extLst>
      <p:ext uri="{BB962C8B-B14F-4D97-AF65-F5344CB8AC3E}">
        <p14:creationId xmlns:p14="http://schemas.microsoft.com/office/powerpoint/2010/main" val="4439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3B52-23E2-41C5-B0C8-0028607A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360" y="666539"/>
            <a:ext cx="221488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612B11A-A38E-F989-3AF2-32FA08580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" y="467360"/>
            <a:ext cx="7242695" cy="3849687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4B2C836-600C-51F9-EAC3-7C05E189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2540952"/>
            <a:ext cx="6045200" cy="3849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23918-956F-7BBB-0F81-2E08A7C49719}"/>
              </a:ext>
            </a:extLst>
          </p:cNvPr>
          <p:cNvSpPr txBox="1"/>
          <p:nvPr/>
        </p:nvSpPr>
        <p:spPr>
          <a:xfrm>
            <a:off x="724808" y="4795190"/>
            <a:ext cx="2867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same name is existing.</a:t>
            </a:r>
          </a:p>
        </p:txBody>
      </p:sp>
      <p:pic>
        <p:nvPicPr>
          <p:cNvPr id="17" name="Picture 16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257EFC23-44E3-E150-16CF-8FE06698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75" y="4367868"/>
            <a:ext cx="3134162" cy="1971950"/>
          </a:xfrm>
          <a:prstGeom prst="rect">
            <a:avLst/>
          </a:prstGeom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F728B85D-7201-529D-60EB-C269A644298C}"/>
              </a:ext>
            </a:extLst>
          </p:cNvPr>
          <p:cNvSpPr/>
          <p:nvPr/>
        </p:nvSpPr>
        <p:spPr>
          <a:xfrm>
            <a:off x="6413871" y="5483860"/>
            <a:ext cx="1300109" cy="42672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33241-4F9D-0E5A-CA02-B5EF04C4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353A5-E588-1E9C-AC86-BFC1982A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87D2-653C-FC6B-0EC9-DB7C48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2B4201A-DFA6-6DB6-B16E-F160CE6B3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8113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06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0" dirty="0" err="1"/>
              <a:t>ThankYou</a:t>
            </a:r>
            <a:br>
              <a:rPr lang="en-US" spc="0" dirty="0"/>
            </a:br>
            <a:br>
              <a:rPr lang="en-US" spc="0" dirty="0"/>
            </a:br>
            <a:r>
              <a:rPr lang="en-US" sz="2000" spc="0" dirty="0" err="1"/>
              <a:t>Github</a:t>
            </a:r>
            <a:r>
              <a:rPr lang="en-US" sz="2000" spc="0" dirty="0"/>
              <a:t> </a:t>
            </a:r>
            <a:r>
              <a:rPr lang="en-US" sz="2000" spc="0"/>
              <a:t>: </a:t>
            </a:r>
            <a:r>
              <a:rPr lang="en-US" sz="2000" spc="0">
                <a:hlinkClick r:id="rId2"/>
              </a:rPr>
              <a:t>DIJRISKTA-Team</a:t>
            </a:r>
            <a:endParaRPr lang="en-US" sz="2000" spc="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81AD-C6E1-4A00-ADF0-984AC4EA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200664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6C0BA23B-B477-96DA-1EEB-B2CDA9FC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28177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59D50-B826-B739-F9D1-6AD00F10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A0B27-CCAA-1F40-38A6-95DCACCF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C2102-787C-57CB-9812-590BBACD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D4C6046-576F-6AF1-799A-A927BDB03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2103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72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BC5BC-E0FF-72DE-4CE3-D8C60A2C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0F75D-B1E7-E963-F0CB-06DF8F2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Project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5A10-B40F-BDE2-D26E-80EAC4F9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2508384"/>
          </a:xfrm>
        </p:spPr>
        <p:txBody>
          <a:bodyPr anchor="t">
            <a:normAutofit fontScale="92500"/>
          </a:bodyPr>
          <a:lstStyle/>
          <a:p>
            <a:pPr marL="0" indent="0" algn="just"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Workforce Administration Solution is a software application or platform designed to streamline and automate various aspects of employee’s working on projects and Asset Assignment processes within an organization. It serves as a centralized system for managing employee data, number of projects an employee is working on, tracking employee performance, and keeping record for the assets which they are assigned to.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4306E-BB36-758A-CC4A-73989C19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7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D13B8-4E7D-37CF-10A2-B8238CCD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F2C0C-CFEB-F29A-1DC4-25B93D85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F116F-65F3-E157-9B9C-DA51C12D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C5234FE-AC89-CE57-BAA7-EF41A0A87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370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35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EFCE3-08BA-E00A-F5CD-A8B75587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FA6DA-F83B-E04A-221A-367062C7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849EB-7578-68AE-DB78-9D660749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200664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392835EE-6735-5B13-FDAE-F072F379C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21533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81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FB7FB-4018-2CC4-D9E0-72A642DE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C58ED0-C700-47B2-8D54-31F4BB36B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D40F7A-4BD9-4F50-A33B-8CB290C00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2FDAD1-72F9-4134-9A38-92BDC75F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DFD2A-A467-0542-5957-C669882D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B9DFB-3F0E-21CE-D822-81CC507A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289481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2BBCAED-C206-FA7C-F724-88A7E020C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44240"/>
              </p:ext>
            </p:extLst>
          </p:nvPr>
        </p:nvGraphicFramePr>
        <p:xfrm>
          <a:off x="793590" y="800946"/>
          <a:ext cx="6036579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4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33F37-184D-F9D7-5E57-08F21C46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675BA-CA33-748D-5DF3-33C212AB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Highlights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1AAAE-FE1C-65EC-BA47-0371BCB7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4574" y="6307672"/>
            <a:ext cx="6400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9163826-664A-6B6C-2EA0-482E505C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3889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3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8B1CE-6349-EE17-ECC4-E7E9FC52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34EB1-8221-25D5-840F-9C638B8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ontent Placeholder 3">
            <a:extLst>
              <a:ext uri="{FF2B5EF4-FFF2-40B4-BE49-F238E27FC236}">
                <a16:creationId xmlns:a16="http://schemas.microsoft.com/office/drawing/2014/main" id="{2ED2D2D6-8625-FB26-1DCB-C083A921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processes reduce manual effort and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data storage and compliance.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Adaptable to organizational growth.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 and collaboration tools.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and dashboards for informed decision-making.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03D24-ECE4-76C6-797C-881EB3B3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8952" y="5872366"/>
            <a:ext cx="5486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2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216</TotalTime>
  <Words>593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Garamond</vt:lpstr>
      <vt:lpstr>Times New Roman</vt:lpstr>
      <vt:lpstr>Wingdings</vt:lpstr>
      <vt:lpstr>SavonVTI</vt:lpstr>
      <vt:lpstr>Title : Workforce Administration Solution</vt:lpstr>
      <vt:lpstr>Agenda</vt:lpstr>
      <vt:lpstr>Introduction</vt:lpstr>
      <vt:lpstr>Project Description</vt:lpstr>
      <vt:lpstr>Objectives</vt:lpstr>
      <vt:lpstr>Project flow</vt:lpstr>
      <vt:lpstr>Key Features</vt:lpstr>
      <vt:lpstr>Technical Highlights</vt:lpstr>
      <vt:lpstr>Benefits</vt:lpstr>
      <vt:lpstr>Use Cases</vt:lpstr>
      <vt:lpstr>Implementation Workflow</vt:lpstr>
      <vt:lpstr>Milestones Achieved</vt:lpstr>
      <vt:lpstr>PowerPoint Presentation</vt:lpstr>
      <vt:lpstr>PowerPoint Presentation</vt:lpstr>
      <vt:lpstr>Output</vt:lpstr>
      <vt:lpstr>Conclusion</vt:lpstr>
      <vt:lpstr>ThankYou  Github : DIJRISKTA-Team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Workforce Administration Solution</dc:title>
  <dc:creator>Sivakkumaran P</dc:creator>
  <cp:lastModifiedBy>Sivakkumaran P</cp:lastModifiedBy>
  <cp:revision>22</cp:revision>
  <dcterms:created xsi:type="dcterms:W3CDTF">2024-11-27T14:03:53Z</dcterms:created>
  <dcterms:modified xsi:type="dcterms:W3CDTF">2024-11-29T04:37:04Z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