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16302E-3BD4-4838-B0BC-3C4181155D0F}" v="2" dt="2024-09-09T07:12:09.12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a anummula" userId="f72572e30db922cb" providerId="LiveId" clId="{9E16302E-3BD4-4838-B0BC-3C4181155D0F}"/>
    <pc:docChg chg="undo custSel modSld">
      <pc:chgData name="siva anummula" userId="f72572e30db922cb" providerId="LiveId" clId="{9E16302E-3BD4-4838-B0BC-3C4181155D0F}" dt="2024-09-09T07:16:57.949" v="259" actId="1076"/>
      <pc:docMkLst>
        <pc:docMk/>
      </pc:docMkLst>
      <pc:sldChg chg="modSp mod">
        <pc:chgData name="siva anummula" userId="f72572e30db922cb" providerId="LiveId" clId="{9E16302E-3BD4-4838-B0BC-3C4181155D0F}" dt="2024-09-09T07:13:57.344" v="237" actId="1076"/>
        <pc:sldMkLst>
          <pc:docMk/>
          <pc:sldMk cId="0" sldId="256"/>
        </pc:sldMkLst>
        <pc:spChg chg="mod">
          <ac:chgData name="siva anummula" userId="f72572e30db922cb" providerId="LiveId" clId="{9E16302E-3BD4-4838-B0BC-3C4181155D0F}" dt="2024-09-09T07:13:57.344" v="237" actId="1076"/>
          <ac:spMkLst>
            <pc:docMk/>
            <pc:sldMk cId="0" sldId="256"/>
            <ac:spMk id="8" creationId="{00000000-0000-0000-0000-000000000000}"/>
          </ac:spMkLst>
        </pc:spChg>
      </pc:sldChg>
      <pc:sldChg chg="modSp mod">
        <pc:chgData name="siva anummula" userId="f72572e30db922cb" providerId="LiveId" clId="{9E16302E-3BD4-4838-B0BC-3C4181155D0F}" dt="2024-09-09T07:14:12.667" v="238" actId="255"/>
        <pc:sldMkLst>
          <pc:docMk/>
          <pc:sldMk cId="0" sldId="257"/>
        </pc:sldMkLst>
        <pc:spChg chg="mod">
          <ac:chgData name="siva anummula" userId="f72572e30db922cb" providerId="LiveId" clId="{9E16302E-3BD4-4838-B0BC-3C4181155D0F}" dt="2024-09-09T07:14:12.667" v="238" actId="255"/>
          <ac:spMkLst>
            <pc:docMk/>
            <pc:sldMk cId="0" sldId="257"/>
            <ac:spMk id="9" creationId="{00000000-0000-0000-0000-000000000000}"/>
          </ac:spMkLst>
        </pc:spChg>
      </pc:sldChg>
      <pc:sldChg chg="modSp mod">
        <pc:chgData name="siva anummula" userId="f72572e30db922cb" providerId="LiveId" clId="{9E16302E-3BD4-4838-B0BC-3C4181155D0F}" dt="2024-09-09T07:14:46.558" v="246" actId="115"/>
        <pc:sldMkLst>
          <pc:docMk/>
          <pc:sldMk cId="0" sldId="258"/>
        </pc:sldMkLst>
        <pc:spChg chg="mod">
          <ac:chgData name="siva anummula" userId="f72572e30db922cb" providerId="LiveId" clId="{9E16302E-3BD4-4838-B0BC-3C4181155D0F}" dt="2024-09-09T07:14:46.558" v="246" actId="115"/>
          <ac:spMkLst>
            <pc:docMk/>
            <pc:sldMk cId="0" sldId="258"/>
            <ac:spMk id="2" creationId="{00000000-0000-0000-0000-000000000000}"/>
          </ac:spMkLst>
        </pc:spChg>
      </pc:sldChg>
      <pc:sldChg chg="modSp mod">
        <pc:chgData name="siva anummula" userId="f72572e30db922cb" providerId="LiveId" clId="{9E16302E-3BD4-4838-B0BC-3C4181155D0F}" dt="2024-09-09T07:03:02.108" v="113" actId="14100"/>
        <pc:sldMkLst>
          <pc:docMk/>
          <pc:sldMk cId="0" sldId="259"/>
        </pc:sldMkLst>
        <pc:spChg chg="mod">
          <ac:chgData name="siva anummula" userId="f72572e30db922cb" providerId="LiveId" clId="{9E16302E-3BD4-4838-B0BC-3C4181155D0F}" dt="2024-09-09T07:01:47.915" v="20" actId="1035"/>
          <ac:spMkLst>
            <pc:docMk/>
            <pc:sldMk cId="0" sldId="259"/>
            <ac:spMk id="8" creationId="{00000000-0000-0000-0000-000000000000}"/>
          </ac:spMkLst>
        </pc:spChg>
        <pc:spChg chg="mod">
          <ac:chgData name="siva anummula" userId="f72572e30db922cb" providerId="LiveId" clId="{9E16302E-3BD4-4838-B0BC-3C4181155D0F}" dt="2024-09-09T07:01:47.915" v="20" actId="1035"/>
          <ac:spMkLst>
            <pc:docMk/>
            <pc:sldMk cId="0" sldId="259"/>
            <ac:spMk id="9" creationId="{00000000-0000-0000-0000-000000000000}"/>
          </ac:spMkLst>
        </pc:spChg>
        <pc:spChg chg="mod">
          <ac:chgData name="siva anummula" userId="f72572e30db922cb" providerId="LiveId" clId="{9E16302E-3BD4-4838-B0BC-3C4181155D0F}" dt="2024-09-09T07:01:47.915" v="20" actId="1035"/>
          <ac:spMkLst>
            <pc:docMk/>
            <pc:sldMk cId="0" sldId="259"/>
            <ac:spMk id="14" creationId="{00000000-0000-0000-0000-000000000000}"/>
          </ac:spMkLst>
        </pc:spChg>
        <pc:spChg chg="mod">
          <ac:chgData name="siva anummula" userId="f72572e30db922cb" providerId="LiveId" clId="{9E16302E-3BD4-4838-B0BC-3C4181155D0F}" dt="2024-09-09T07:01:47.915" v="20" actId="1035"/>
          <ac:spMkLst>
            <pc:docMk/>
            <pc:sldMk cId="0" sldId="259"/>
            <ac:spMk id="15" creationId="{00000000-0000-0000-0000-000000000000}"/>
          </ac:spMkLst>
        </pc:spChg>
        <pc:spChg chg="mod">
          <ac:chgData name="siva anummula" userId="f72572e30db922cb" providerId="LiveId" clId="{9E16302E-3BD4-4838-B0BC-3C4181155D0F}" dt="2024-09-09T07:01:47.915" v="20" actId="1035"/>
          <ac:spMkLst>
            <pc:docMk/>
            <pc:sldMk cId="0" sldId="259"/>
            <ac:spMk id="16" creationId="{00000000-0000-0000-0000-000000000000}"/>
          </ac:spMkLst>
        </pc:spChg>
        <pc:spChg chg="mod">
          <ac:chgData name="siva anummula" userId="f72572e30db922cb" providerId="LiveId" clId="{9E16302E-3BD4-4838-B0BC-3C4181155D0F}" dt="2024-09-09T07:01:47.915" v="20" actId="1035"/>
          <ac:spMkLst>
            <pc:docMk/>
            <pc:sldMk cId="0" sldId="259"/>
            <ac:spMk id="17" creationId="{00000000-0000-0000-0000-000000000000}"/>
          </ac:spMkLst>
        </pc:spChg>
        <pc:spChg chg="mod">
          <ac:chgData name="siva anummula" userId="f72572e30db922cb" providerId="LiveId" clId="{9E16302E-3BD4-4838-B0BC-3C4181155D0F}" dt="2024-09-09T07:01:47.915" v="20" actId="1035"/>
          <ac:spMkLst>
            <pc:docMk/>
            <pc:sldMk cId="0" sldId="259"/>
            <ac:spMk id="18" creationId="{00000000-0000-0000-0000-000000000000}"/>
          </ac:spMkLst>
        </pc:spChg>
        <pc:spChg chg="mod">
          <ac:chgData name="siva anummula" userId="f72572e30db922cb" providerId="LiveId" clId="{9E16302E-3BD4-4838-B0BC-3C4181155D0F}" dt="2024-09-09T07:01:47.915" v="20" actId="1035"/>
          <ac:spMkLst>
            <pc:docMk/>
            <pc:sldMk cId="0" sldId="259"/>
            <ac:spMk id="22" creationId="{00000000-0000-0000-0000-000000000000}"/>
          </ac:spMkLst>
        </pc:spChg>
        <pc:spChg chg="mod">
          <ac:chgData name="siva anummula" userId="f72572e30db922cb" providerId="LiveId" clId="{9E16302E-3BD4-4838-B0BC-3C4181155D0F}" dt="2024-09-09T07:01:47.915" v="20" actId="1035"/>
          <ac:spMkLst>
            <pc:docMk/>
            <pc:sldMk cId="0" sldId="259"/>
            <ac:spMk id="27" creationId="{00000000-0000-0000-0000-000000000000}"/>
          </ac:spMkLst>
        </pc:spChg>
        <pc:spChg chg="mod">
          <ac:chgData name="siva anummula" userId="f72572e30db922cb" providerId="LiveId" clId="{9E16302E-3BD4-4838-B0BC-3C4181155D0F}" dt="2024-09-09T07:01:47.915" v="20" actId="1035"/>
          <ac:spMkLst>
            <pc:docMk/>
            <pc:sldMk cId="0" sldId="259"/>
            <ac:spMk id="28" creationId="{00000000-0000-0000-0000-000000000000}"/>
          </ac:spMkLst>
        </pc:spChg>
        <pc:spChg chg="mod">
          <ac:chgData name="siva anummula" userId="f72572e30db922cb" providerId="LiveId" clId="{9E16302E-3BD4-4838-B0BC-3C4181155D0F}" dt="2024-09-09T07:01:47.915" v="20" actId="1035"/>
          <ac:spMkLst>
            <pc:docMk/>
            <pc:sldMk cId="0" sldId="259"/>
            <ac:spMk id="29" creationId="{00000000-0000-0000-0000-000000000000}"/>
          </ac:spMkLst>
        </pc:spChg>
        <pc:spChg chg="mod">
          <ac:chgData name="siva anummula" userId="f72572e30db922cb" providerId="LiveId" clId="{9E16302E-3BD4-4838-B0BC-3C4181155D0F}" dt="2024-09-09T07:01:47.915" v="20" actId="1035"/>
          <ac:spMkLst>
            <pc:docMk/>
            <pc:sldMk cId="0" sldId="259"/>
            <ac:spMk id="30" creationId="{00000000-0000-0000-0000-000000000000}"/>
          </ac:spMkLst>
        </pc:spChg>
        <pc:spChg chg="mod">
          <ac:chgData name="siva anummula" userId="f72572e30db922cb" providerId="LiveId" clId="{9E16302E-3BD4-4838-B0BC-3C4181155D0F}" dt="2024-09-09T07:01:47.915" v="20" actId="1035"/>
          <ac:spMkLst>
            <pc:docMk/>
            <pc:sldMk cId="0" sldId="259"/>
            <ac:spMk id="31" creationId="{00000000-0000-0000-0000-000000000000}"/>
          </ac:spMkLst>
        </pc:spChg>
        <pc:spChg chg="mod">
          <ac:chgData name="siva anummula" userId="f72572e30db922cb" providerId="LiveId" clId="{9E16302E-3BD4-4838-B0BC-3C4181155D0F}" dt="2024-09-09T07:01:47.915" v="20" actId="1035"/>
          <ac:spMkLst>
            <pc:docMk/>
            <pc:sldMk cId="0" sldId="259"/>
            <ac:spMk id="73" creationId="{00000000-0000-0000-0000-000000000000}"/>
          </ac:spMkLst>
        </pc:spChg>
        <pc:spChg chg="mod">
          <ac:chgData name="siva anummula" userId="f72572e30db922cb" providerId="LiveId" clId="{9E16302E-3BD4-4838-B0BC-3C4181155D0F}" dt="2024-09-09T07:01:47.915" v="20" actId="1035"/>
          <ac:spMkLst>
            <pc:docMk/>
            <pc:sldMk cId="0" sldId="259"/>
            <ac:spMk id="79" creationId="{00000000-0000-0000-0000-000000000000}"/>
          </ac:spMkLst>
        </pc:spChg>
        <pc:spChg chg="mod">
          <ac:chgData name="siva anummula" userId="f72572e30db922cb" providerId="LiveId" clId="{9E16302E-3BD4-4838-B0BC-3C4181155D0F}" dt="2024-09-09T07:03:02.108" v="113" actId="14100"/>
          <ac:spMkLst>
            <pc:docMk/>
            <pc:sldMk cId="0" sldId="259"/>
            <ac:spMk id="80" creationId="{00000000-0000-0000-0000-000000000000}"/>
          </ac:spMkLst>
        </pc:spChg>
        <pc:spChg chg="mod">
          <ac:chgData name="siva anummula" userId="f72572e30db922cb" providerId="LiveId" clId="{9E16302E-3BD4-4838-B0BC-3C4181155D0F}" dt="2024-09-09T07:02:07.572" v="21" actId="1076"/>
          <ac:spMkLst>
            <pc:docMk/>
            <pc:sldMk cId="0" sldId="259"/>
            <ac:spMk id="85" creationId="{00000000-0000-0000-0000-000000000000}"/>
          </ac:spMkLst>
        </pc:spChg>
        <pc:grpChg chg="mod">
          <ac:chgData name="siva anummula" userId="f72572e30db922cb" providerId="LiveId" clId="{9E16302E-3BD4-4838-B0BC-3C4181155D0F}" dt="2024-09-09T07:01:47.915" v="20" actId="1035"/>
          <ac:grpSpMkLst>
            <pc:docMk/>
            <pc:sldMk cId="0" sldId="259"/>
            <ac:grpSpMk id="2" creationId="{00000000-0000-0000-0000-000000000000}"/>
          </ac:grpSpMkLst>
        </pc:grpChg>
        <pc:grpChg chg="mod">
          <ac:chgData name="siva anummula" userId="f72572e30db922cb" providerId="LiveId" clId="{9E16302E-3BD4-4838-B0BC-3C4181155D0F}" dt="2024-09-09T07:01:47.915" v="20" actId="1035"/>
          <ac:grpSpMkLst>
            <pc:docMk/>
            <pc:sldMk cId="0" sldId="259"/>
            <ac:grpSpMk id="10" creationId="{00000000-0000-0000-0000-000000000000}"/>
          </ac:grpSpMkLst>
        </pc:grpChg>
        <pc:grpChg chg="mod">
          <ac:chgData name="siva anummula" userId="f72572e30db922cb" providerId="LiveId" clId="{9E16302E-3BD4-4838-B0BC-3C4181155D0F}" dt="2024-09-09T07:01:47.915" v="20" actId="1035"/>
          <ac:grpSpMkLst>
            <pc:docMk/>
            <pc:sldMk cId="0" sldId="259"/>
            <ac:grpSpMk id="19" creationId="{00000000-0000-0000-0000-000000000000}"/>
          </ac:grpSpMkLst>
        </pc:grpChg>
        <pc:grpChg chg="mod">
          <ac:chgData name="siva anummula" userId="f72572e30db922cb" providerId="LiveId" clId="{9E16302E-3BD4-4838-B0BC-3C4181155D0F}" dt="2024-09-09T07:01:47.915" v="20" actId="1035"/>
          <ac:grpSpMkLst>
            <pc:docMk/>
            <pc:sldMk cId="0" sldId="259"/>
            <ac:grpSpMk id="23" creationId="{00000000-0000-0000-0000-000000000000}"/>
          </ac:grpSpMkLst>
        </pc:grpChg>
        <pc:grpChg chg="mod">
          <ac:chgData name="siva anummula" userId="f72572e30db922cb" providerId="LiveId" clId="{9E16302E-3BD4-4838-B0BC-3C4181155D0F}" dt="2024-09-09T07:01:47.915" v="20" actId="1035"/>
          <ac:grpSpMkLst>
            <pc:docMk/>
            <pc:sldMk cId="0" sldId="259"/>
            <ac:grpSpMk id="32" creationId="{00000000-0000-0000-0000-000000000000}"/>
          </ac:grpSpMkLst>
        </pc:grpChg>
        <pc:grpChg chg="mod">
          <ac:chgData name="siva anummula" userId="f72572e30db922cb" providerId="LiveId" clId="{9E16302E-3BD4-4838-B0BC-3C4181155D0F}" dt="2024-09-09T07:01:47.915" v="20" actId="1035"/>
          <ac:grpSpMkLst>
            <pc:docMk/>
            <pc:sldMk cId="0" sldId="259"/>
            <ac:grpSpMk id="36" creationId="{00000000-0000-0000-0000-000000000000}"/>
          </ac:grpSpMkLst>
        </pc:grpChg>
        <pc:grpChg chg="mod">
          <ac:chgData name="siva anummula" userId="f72572e30db922cb" providerId="LiveId" clId="{9E16302E-3BD4-4838-B0BC-3C4181155D0F}" dt="2024-09-09T07:01:47.915" v="20" actId="1035"/>
          <ac:grpSpMkLst>
            <pc:docMk/>
            <pc:sldMk cId="0" sldId="259"/>
            <ac:grpSpMk id="40" creationId="{00000000-0000-0000-0000-000000000000}"/>
          </ac:grpSpMkLst>
        </pc:grpChg>
        <pc:grpChg chg="mod">
          <ac:chgData name="siva anummula" userId="f72572e30db922cb" providerId="LiveId" clId="{9E16302E-3BD4-4838-B0BC-3C4181155D0F}" dt="2024-09-09T07:01:47.915" v="20" actId="1035"/>
          <ac:grpSpMkLst>
            <pc:docMk/>
            <pc:sldMk cId="0" sldId="259"/>
            <ac:grpSpMk id="44" creationId="{00000000-0000-0000-0000-000000000000}"/>
          </ac:grpSpMkLst>
        </pc:grpChg>
        <pc:grpChg chg="mod">
          <ac:chgData name="siva anummula" userId="f72572e30db922cb" providerId="LiveId" clId="{9E16302E-3BD4-4838-B0BC-3C4181155D0F}" dt="2024-09-09T07:01:47.915" v="20" actId="1035"/>
          <ac:grpSpMkLst>
            <pc:docMk/>
            <pc:sldMk cId="0" sldId="259"/>
            <ac:grpSpMk id="61" creationId="{00000000-0000-0000-0000-000000000000}"/>
          </ac:grpSpMkLst>
        </pc:grpChg>
        <pc:grpChg chg="mod">
          <ac:chgData name="siva anummula" userId="f72572e30db922cb" providerId="LiveId" clId="{9E16302E-3BD4-4838-B0BC-3C4181155D0F}" dt="2024-09-09T07:01:47.915" v="20" actId="1035"/>
          <ac:grpSpMkLst>
            <pc:docMk/>
            <pc:sldMk cId="0" sldId="259"/>
            <ac:grpSpMk id="65" creationId="{00000000-0000-0000-0000-000000000000}"/>
          </ac:grpSpMkLst>
        </pc:grpChg>
        <pc:grpChg chg="mod">
          <ac:chgData name="siva anummula" userId="f72572e30db922cb" providerId="LiveId" clId="{9E16302E-3BD4-4838-B0BC-3C4181155D0F}" dt="2024-09-09T07:01:47.915" v="20" actId="1035"/>
          <ac:grpSpMkLst>
            <pc:docMk/>
            <pc:sldMk cId="0" sldId="259"/>
            <ac:grpSpMk id="69" creationId="{00000000-0000-0000-0000-000000000000}"/>
          </ac:grpSpMkLst>
        </pc:grpChg>
        <pc:grpChg chg="mod">
          <ac:chgData name="siva anummula" userId="f72572e30db922cb" providerId="LiveId" clId="{9E16302E-3BD4-4838-B0BC-3C4181155D0F}" dt="2024-09-09T07:01:47.915" v="20" actId="1035"/>
          <ac:grpSpMkLst>
            <pc:docMk/>
            <pc:sldMk cId="0" sldId="259"/>
            <ac:grpSpMk id="74" creationId="{00000000-0000-0000-0000-000000000000}"/>
          </ac:grpSpMkLst>
        </pc:grpChg>
        <pc:grpChg chg="mod">
          <ac:chgData name="siva anummula" userId="f72572e30db922cb" providerId="LiveId" clId="{9E16302E-3BD4-4838-B0BC-3C4181155D0F}" dt="2024-09-09T07:01:47.915" v="20" actId="1035"/>
          <ac:grpSpMkLst>
            <pc:docMk/>
            <pc:sldMk cId="0" sldId="259"/>
            <ac:grpSpMk id="81" creationId="{00000000-0000-0000-0000-000000000000}"/>
          </ac:grpSpMkLst>
        </pc:grpChg>
        <pc:picChg chg="mod">
          <ac:chgData name="siva anummula" userId="f72572e30db922cb" providerId="LiveId" clId="{9E16302E-3BD4-4838-B0BC-3C4181155D0F}" dt="2024-09-09T07:01:47.915" v="20" actId="1035"/>
          <ac:picMkLst>
            <pc:docMk/>
            <pc:sldMk cId="0" sldId="259"/>
            <ac:picMk id="84" creationId="{00000000-0000-0000-0000-000000000000}"/>
          </ac:picMkLst>
        </pc:picChg>
      </pc:sldChg>
      <pc:sldChg chg="modSp mod">
        <pc:chgData name="siva anummula" userId="f72572e30db922cb" providerId="LiveId" clId="{9E16302E-3BD4-4838-B0BC-3C4181155D0F}" dt="2024-09-09T07:14:58.492" v="247" actId="255"/>
        <pc:sldMkLst>
          <pc:docMk/>
          <pc:sldMk cId="0" sldId="260"/>
        </pc:sldMkLst>
        <pc:spChg chg="mod">
          <ac:chgData name="siva anummula" userId="f72572e30db922cb" providerId="LiveId" clId="{9E16302E-3BD4-4838-B0BC-3C4181155D0F}" dt="2024-09-09T07:14:58.492" v="247" actId="255"/>
          <ac:spMkLst>
            <pc:docMk/>
            <pc:sldMk cId="0" sldId="260"/>
            <ac:spMk id="2" creationId="{00000000-0000-0000-0000-000000000000}"/>
          </ac:spMkLst>
        </pc:spChg>
      </pc:sldChg>
      <pc:sldChg chg="modSp mod">
        <pc:chgData name="siva anummula" userId="f72572e30db922cb" providerId="LiveId" clId="{9E16302E-3BD4-4838-B0BC-3C4181155D0F}" dt="2024-09-09T07:05:43.620" v="123" actId="14100"/>
        <pc:sldMkLst>
          <pc:docMk/>
          <pc:sldMk cId="0" sldId="261"/>
        </pc:sldMkLst>
        <pc:spChg chg="mod">
          <ac:chgData name="siva anummula" userId="f72572e30db922cb" providerId="LiveId" clId="{9E16302E-3BD4-4838-B0BC-3C4181155D0F}" dt="2024-09-09T07:05:43.620" v="123" actId="14100"/>
          <ac:spMkLst>
            <pc:docMk/>
            <pc:sldMk cId="0" sldId="261"/>
            <ac:spMk id="8" creationId="{00000000-0000-0000-0000-000000000000}"/>
          </ac:spMkLst>
        </pc:spChg>
      </pc:sldChg>
      <pc:sldChg chg="modSp mod">
        <pc:chgData name="siva anummula" userId="f72572e30db922cb" providerId="LiveId" clId="{9E16302E-3BD4-4838-B0BC-3C4181155D0F}" dt="2024-09-09T07:15:28.723" v="250" actId="1076"/>
        <pc:sldMkLst>
          <pc:docMk/>
          <pc:sldMk cId="0" sldId="262"/>
        </pc:sldMkLst>
        <pc:spChg chg="mod">
          <ac:chgData name="siva anummula" userId="f72572e30db922cb" providerId="LiveId" clId="{9E16302E-3BD4-4838-B0BC-3C4181155D0F}" dt="2024-09-09T07:15:28.723" v="250" actId="1076"/>
          <ac:spMkLst>
            <pc:docMk/>
            <pc:sldMk cId="0" sldId="262"/>
            <ac:spMk id="4" creationId="{00000000-0000-0000-0000-000000000000}"/>
          </ac:spMkLst>
        </pc:spChg>
      </pc:sldChg>
      <pc:sldChg chg="modSp mod">
        <pc:chgData name="siva anummula" userId="f72572e30db922cb" providerId="LiveId" clId="{9E16302E-3BD4-4838-B0BC-3C4181155D0F}" dt="2024-09-09T07:15:41.270" v="252" actId="14100"/>
        <pc:sldMkLst>
          <pc:docMk/>
          <pc:sldMk cId="0" sldId="263"/>
        </pc:sldMkLst>
        <pc:spChg chg="mod">
          <ac:chgData name="siva anummula" userId="f72572e30db922cb" providerId="LiveId" clId="{9E16302E-3BD4-4838-B0BC-3C4181155D0F}" dt="2024-09-09T07:06:31.952" v="128" actId="20577"/>
          <ac:spMkLst>
            <pc:docMk/>
            <pc:sldMk cId="0" sldId="263"/>
            <ac:spMk id="2" creationId="{00000000-0000-0000-0000-000000000000}"/>
          </ac:spMkLst>
        </pc:spChg>
        <pc:spChg chg="mod">
          <ac:chgData name="siva anummula" userId="f72572e30db922cb" providerId="LiveId" clId="{9E16302E-3BD4-4838-B0BC-3C4181155D0F}" dt="2024-09-09T07:15:41.270" v="252" actId="14100"/>
          <ac:spMkLst>
            <pc:docMk/>
            <pc:sldMk cId="0" sldId="263"/>
            <ac:spMk id="7" creationId="{00000000-0000-0000-0000-000000000000}"/>
          </ac:spMkLst>
        </pc:spChg>
      </pc:sldChg>
      <pc:sldChg chg="modSp mod">
        <pc:chgData name="siva anummula" userId="f72572e30db922cb" providerId="LiveId" clId="{9E16302E-3BD4-4838-B0BC-3C4181155D0F}" dt="2024-09-09T07:16:57.949" v="259" actId="1076"/>
        <pc:sldMkLst>
          <pc:docMk/>
          <pc:sldMk cId="0" sldId="264"/>
        </pc:sldMkLst>
        <pc:grpChg chg="mod">
          <ac:chgData name="siva anummula" userId="f72572e30db922cb" providerId="LiveId" clId="{9E16302E-3BD4-4838-B0BC-3C4181155D0F}" dt="2024-09-09T07:16:57.949" v="259" actId="1076"/>
          <ac:grpSpMkLst>
            <pc:docMk/>
            <pc:sldMk cId="0" sldId="264"/>
            <ac:grpSpMk id="3" creationId="{00000000-0000-0000-0000-000000000000}"/>
          </ac:grpSpMkLst>
        </pc:grpChg>
      </pc:sldChg>
      <pc:sldChg chg="addSp delSp modSp mod">
        <pc:chgData name="siva anummula" userId="f72572e30db922cb" providerId="LiveId" clId="{9E16302E-3BD4-4838-B0BC-3C4181155D0F}" dt="2024-09-09T07:11:03.791" v="175" actId="1076"/>
        <pc:sldMkLst>
          <pc:docMk/>
          <pc:sldMk cId="0" sldId="265"/>
        </pc:sldMkLst>
        <pc:spChg chg="mod">
          <ac:chgData name="siva anummula" userId="f72572e30db922cb" providerId="LiveId" clId="{9E16302E-3BD4-4838-B0BC-3C4181155D0F}" dt="2024-09-09T07:11:03.791" v="175" actId="1076"/>
          <ac:spMkLst>
            <pc:docMk/>
            <pc:sldMk cId="0" sldId="265"/>
            <ac:spMk id="2" creationId="{00000000-0000-0000-0000-000000000000}"/>
          </ac:spMkLst>
        </pc:spChg>
        <pc:spChg chg="add del mod">
          <ac:chgData name="siva anummula" userId="f72572e30db922cb" providerId="LiveId" clId="{9E16302E-3BD4-4838-B0BC-3C4181155D0F}" dt="2024-09-09T07:10:55.704" v="174" actId="113"/>
          <ac:spMkLst>
            <pc:docMk/>
            <pc:sldMk cId="0" sldId="265"/>
            <ac:spMk id="3" creationId="{00000000-0000-0000-0000-000000000000}"/>
          </ac:spMkLst>
        </pc:spChg>
        <pc:spChg chg="mod">
          <ac:chgData name="siva anummula" userId="f72572e30db922cb" providerId="LiveId" clId="{9E16302E-3BD4-4838-B0BC-3C4181155D0F}" dt="2024-09-09T07:10:30.052" v="171" actId="1035"/>
          <ac:spMkLst>
            <pc:docMk/>
            <pc:sldMk cId="0" sldId="265"/>
            <ac:spMk id="8" creationId="{00000000-0000-0000-0000-000000000000}"/>
          </ac:spMkLst>
        </pc:spChg>
        <pc:grpChg chg="mod">
          <ac:chgData name="siva anummula" userId="f72572e30db922cb" providerId="LiveId" clId="{9E16302E-3BD4-4838-B0BC-3C4181155D0F}" dt="2024-09-09T07:10:30.052" v="171" actId="1035"/>
          <ac:grpSpMkLst>
            <pc:docMk/>
            <pc:sldMk cId="0" sldId="265"/>
            <ac:grpSpMk id="4" creationId="{00000000-0000-0000-0000-000000000000}"/>
          </ac:grpSpMkLst>
        </pc:grpChg>
        <pc:picChg chg="del">
          <ac:chgData name="siva anummula" userId="f72572e30db922cb" providerId="LiveId" clId="{9E16302E-3BD4-4838-B0BC-3C4181155D0F}" dt="2024-09-09T07:07:46.256" v="143" actId="478"/>
          <ac:picMkLst>
            <pc:docMk/>
            <pc:sldMk cId="0" sldId="265"/>
            <ac:picMk id="9" creationId="{00000000-0000-0000-0000-000000000000}"/>
          </ac:picMkLst>
        </pc:picChg>
        <pc:picChg chg="add mod">
          <ac:chgData name="siva anummula" userId="f72572e30db922cb" providerId="LiveId" clId="{9E16302E-3BD4-4838-B0BC-3C4181155D0F}" dt="2024-09-09T07:10:30.052" v="171" actId="1035"/>
          <ac:picMkLst>
            <pc:docMk/>
            <pc:sldMk cId="0" sldId="265"/>
            <ac:picMk id="11" creationId="{D6E6A5F5-73B4-18E8-D885-D63471017DBB}"/>
          </ac:picMkLst>
        </pc:picChg>
      </pc:sldChg>
      <pc:sldChg chg="modSp mod">
        <pc:chgData name="siva anummula" userId="f72572e30db922cb" providerId="LiveId" clId="{9E16302E-3BD4-4838-B0BC-3C4181155D0F}" dt="2024-09-09T07:16:27.468" v="255" actId="14100"/>
        <pc:sldMkLst>
          <pc:docMk/>
          <pc:sldMk cId="0" sldId="266"/>
        </pc:sldMkLst>
        <pc:spChg chg="mod">
          <ac:chgData name="siva anummula" userId="f72572e30db922cb" providerId="LiveId" clId="{9E16302E-3BD4-4838-B0BC-3C4181155D0F}" dt="2024-09-09T07:16:27.468" v="255" actId="14100"/>
          <ac:spMkLst>
            <pc:docMk/>
            <pc:sldMk cId="0" sldId="266"/>
            <ac:spMk id="3" creationId="{00000000-0000-0000-0000-000000000000}"/>
          </ac:spMkLst>
        </pc:spChg>
      </pc:sldChg>
      <pc:sldChg chg="addSp delSp modSp mod">
        <pc:chgData name="siva anummula" userId="f72572e30db922cb" providerId="LiveId" clId="{9E16302E-3BD4-4838-B0BC-3C4181155D0F}" dt="2024-09-09T07:12:20.300" v="210" actId="1076"/>
        <pc:sldMkLst>
          <pc:docMk/>
          <pc:sldMk cId="0" sldId="267"/>
        </pc:sldMkLst>
        <pc:spChg chg="mod">
          <ac:chgData name="siva anummula" userId="f72572e30db922cb" providerId="LiveId" clId="{9E16302E-3BD4-4838-B0BC-3C4181155D0F}" dt="2024-09-09T07:11:26.921" v="204" actId="20577"/>
          <ac:spMkLst>
            <pc:docMk/>
            <pc:sldMk cId="0" sldId="267"/>
            <ac:spMk id="2" creationId="{00000000-0000-0000-0000-000000000000}"/>
          </ac:spMkLst>
        </pc:spChg>
        <pc:grpChg chg="mod">
          <ac:chgData name="siva anummula" userId="f72572e30db922cb" providerId="LiveId" clId="{9E16302E-3BD4-4838-B0BC-3C4181155D0F}" dt="2024-09-09T07:11:35.542" v="205" actId="14100"/>
          <ac:grpSpMkLst>
            <pc:docMk/>
            <pc:sldMk cId="0" sldId="267"/>
            <ac:grpSpMk id="3" creationId="{00000000-0000-0000-0000-000000000000}"/>
          </ac:grpSpMkLst>
        </pc:grpChg>
        <pc:picChg chg="del">
          <ac:chgData name="siva anummula" userId="f72572e30db922cb" providerId="LiveId" clId="{9E16302E-3BD4-4838-B0BC-3C4181155D0F}" dt="2024-09-09T07:11:42.609" v="207" actId="478"/>
          <ac:picMkLst>
            <pc:docMk/>
            <pc:sldMk cId="0" sldId="267"/>
            <ac:picMk id="4" creationId="{00000000-0000-0000-0000-000000000000}"/>
          </ac:picMkLst>
        </pc:picChg>
        <pc:picChg chg="del">
          <ac:chgData name="siva anummula" userId="f72572e30db922cb" providerId="LiveId" clId="{9E16302E-3BD4-4838-B0BC-3C4181155D0F}" dt="2024-09-09T07:11:38.255" v="206" actId="478"/>
          <ac:picMkLst>
            <pc:docMk/>
            <pc:sldMk cId="0" sldId="267"/>
            <ac:picMk id="5" creationId="{00000000-0000-0000-0000-000000000000}"/>
          </ac:picMkLst>
        </pc:picChg>
        <pc:picChg chg="add mod">
          <ac:chgData name="siva anummula" userId="f72572e30db922cb" providerId="LiveId" clId="{9E16302E-3BD4-4838-B0BC-3C4181155D0F}" dt="2024-09-09T07:12:20.300" v="210" actId="1076"/>
          <ac:picMkLst>
            <pc:docMk/>
            <pc:sldMk cId="0" sldId="267"/>
            <ac:picMk id="9" creationId="{D9D5E264-EFFF-00EE-4F2B-A6290C318E6B}"/>
          </ac:picMkLst>
        </pc:picChg>
      </pc:sldChg>
      <pc:sldChg chg="modSp mod">
        <pc:chgData name="siva anummula" userId="f72572e30db922cb" providerId="LiveId" clId="{9E16302E-3BD4-4838-B0BC-3C4181155D0F}" dt="2024-09-09T07:13:04.811" v="232" actId="1076"/>
        <pc:sldMkLst>
          <pc:docMk/>
          <pc:sldMk cId="0" sldId="268"/>
        </pc:sldMkLst>
        <pc:spChg chg="mod">
          <ac:chgData name="siva anummula" userId="f72572e30db922cb" providerId="LiveId" clId="{9E16302E-3BD4-4838-B0BC-3C4181155D0F}" dt="2024-09-09T07:12:59.270" v="231" actId="14100"/>
          <ac:spMkLst>
            <pc:docMk/>
            <pc:sldMk cId="0" sldId="268"/>
            <ac:spMk id="2" creationId="{00000000-0000-0000-0000-000000000000}"/>
          </ac:spMkLst>
        </pc:spChg>
        <pc:spChg chg="mod">
          <ac:chgData name="siva anummula" userId="f72572e30db922cb" providerId="LiveId" clId="{9E16302E-3BD4-4838-B0BC-3C4181155D0F}" dt="2024-09-09T07:13:04.811" v="232" actId="1076"/>
          <ac:spMkLst>
            <pc:docMk/>
            <pc:sldMk cId="0" sldId="268"/>
            <ac:spMk id="7" creationId="{00000000-0000-0000-0000-000000000000}"/>
          </ac:spMkLst>
        </pc:spChg>
        <pc:spChg chg="mod">
          <ac:chgData name="siva anummula" userId="f72572e30db922cb" providerId="LiveId" clId="{9E16302E-3BD4-4838-B0BC-3C4181155D0F}" dt="2024-09-09T07:12:50.399" v="228" actId="14100"/>
          <ac:spMkLst>
            <pc:docMk/>
            <pc:sldMk cId="0" sldId="268"/>
            <ac:spMk id="8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296102" y="3996837"/>
            <a:ext cx="2896235" cy="2861310"/>
          </a:xfrm>
          <a:custGeom>
            <a:avLst/>
            <a:gdLst/>
            <a:ahLst/>
            <a:cxnLst/>
            <a:rect l="l" t="t" r="r" b="b"/>
            <a:pathLst>
              <a:path w="2896234" h="2861309">
                <a:moveTo>
                  <a:pt x="2895897" y="0"/>
                </a:moveTo>
                <a:lnTo>
                  <a:pt x="2860136" y="14742"/>
                </a:lnTo>
                <a:lnTo>
                  <a:pt x="2813093" y="42905"/>
                </a:lnTo>
                <a:lnTo>
                  <a:pt x="2757388" y="89532"/>
                </a:lnTo>
                <a:lnTo>
                  <a:pt x="2730894" y="117303"/>
                </a:lnTo>
                <a:lnTo>
                  <a:pt x="2705266" y="147831"/>
                </a:lnTo>
                <a:lnTo>
                  <a:pt x="2680474" y="180956"/>
                </a:lnTo>
                <a:lnTo>
                  <a:pt x="2656489" y="216516"/>
                </a:lnTo>
                <a:lnTo>
                  <a:pt x="2633281" y="254351"/>
                </a:lnTo>
                <a:lnTo>
                  <a:pt x="2610821" y="294301"/>
                </a:lnTo>
                <a:lnTo>
                  <a:pt x="2589078" y="336204"/>
                </a:lnTo>
                <a:lnTo>
                  <a:pt x="2568024" y="379900"/>
                </a:lnTo>
                <a:lnTo>
                  <a:pt x="2547627" y="425229"/>
                </a:lnTo>
                <a:lnTo>
                  <a:pt x="2527859" y="472029"/>
                </a:lnTo>
                <a:lnTo>
                  <a:pt x="2508690" y="520140"/>
                </a:lnTo>
                <a:lnTo>
                  <a:pt x="2490091" y="569402"/>
                </a:lnTo>
                <a:lnTo>
                  <a:pt x="2472031" y="619653"/>
                </a:lnTo>
                <a:lnTo>
                  <a:pt x="2454481" y="670733"/>
                </a:lnTo>
                <a:lnTo>
                  <a:pt x="2437411" y="722482"/>
                </a:lnTo>
                <a:lnTo>
                  <a:pt x="2420792" y="774738"/>
                </a:lnTo>
                <a:lnTo>
                  <a:pt x="2404593" y="827340"/>
                </a:lnTo>
                <a:lnTo>
                  <a:pt x="2388786" y="880129"/>
                </a:lnTo>
                <a:lnTo>
                  <a:pt x="2373340" y="932944"/>
                </a:lnTo>
                <a:lnTo>
                  <a:pt x="2358226" y="985623"/>
                </a:lnTo>
                <a:lnTo>
                  <a:pt x="2343414" y="1038007"/>
                </a:lnTo>
                <a:lnTo>
                  <a:pt x="2328875" y="1089934"/>
                </a:lnTo>
                <a:lnTo>
                  <a:pt x="2300495" y="1191775"/>
                </a:lnTo>
                <a:lnTo>
                  <a:pt x="2286595" y="1241368"/>
                </a:lnTo>
                <a:lnTo>
                  <a:pt x="2272848" y="1289862"/>
                </a:lnTo>
                <a:lnTo>
                  <a:pt x="2259226" y="1337096"/>
                </a:lnTo>
                <a:lnTo>
                  <a:pt x="2245698" y="1382910"/>
                </a:lnTo>
                <a:lnTo>
                  <a:pt x="2232235" y="1427142"/>
                </a:lnTo>
                <a:lnTo>
                  <a:pt x="2218806" y="1469632"/>
                </a:lnTo>
                <a:lnTo>
                  <a:pt x="2205383" y="1510220"/>
                </a:lnTo>
                <a:lnTo>
                  <a:pt x="2191936" y="1548744"/>
                </a:lnTo>
                <a:lnTo>
                  <a:pt x="2172254" y="1599682"/>
                </a:lnTo>
                <a:lnTo>
                  <a:pt x="2152245" y="1646428"/>
                </a:lnTo>
                <a:lnTo>
                  <a:pt x="2131744" y="1689275"/>
                </a:lnTo>
                <a:lnTo>
                  <a:pt x="2110585" y="1728519"/>
                </a:lnTo>
                <a:lnTo>
                  <a:pt x="2088604" y="1764452"/>
                </a:lnTo>
                <a:lnTo>
                  <a:pt x="2065634" y="1797371"/>
                </a:lnTo>
                <a:lnTo>
                  <a:pt x="2041511" y="1827570"/>
                </a:lnTo>
                <a:lnTo>
                  <a:pt x="1989143" y="1880985"/>
                </a:lnTo>
                <a:lnTo>
                  <a:pt x="1930175" y="1927055"/>
                </a:lnTo>
                <a:lnTo>
                  <a:pt x="1897804" y="1948071"/>
                </a:lnTo>
                <a:lnTo>
                  <a:pt x="1863286" y="1968135"/>
                </a:lnTo>
                <a:lnTo>
                  <a:pt x="1826458" y="1987541"/>
                </a:lnTo>
                <a:lnTo>
                  <a:pt x="1787153" y="2006583"/>
                </a:lnTo>
                <a:lnTo>
                  <a:pt x="1745206" y="2025556"/>
                </a:lnTo>
                <a:lnTo>
                  <a:pt x="1700452" y="2044755"/>
                </a:lnTo>
                <a:lnTo>
                  <a:pt x="1363716" y="2181184"/>
                </a:lnTo>
                <a:lnTo>
                  <a:pt x="1246409" y="2230942"/>
                </a:lnTo>
                <a:lnTo>
                  <a:pt x="1092384" y="2299109"/>
                </a:lnTo>
                <a:lnTo>
                  <a:pt x="928392" y="2374492"/>
                </a:lnTo>
                <a:lnTo>
                  <a:pt x="759388" y="2454858"/>
                </a:lnTo>
                <a:lnTo>
                  <a:pt x="590322" y="2537970"/>
                </a:lnTo>
                <a:lnTo>
                  <a:pt x="426148" y="2621594"/>
                </a:lnTo>
                <a:lnTo>
                  <a:pt x="321861" y="2676523"/>
                </a:lnTo>
                <a:lnTo>
                  <a:pt x="223416" y="2730024"/>
                </a:lnTo>
                <a:lnTo>
                  <a:pt x="176843" y="2756032"/>
                </a:lnTo>
                <a:lnTo>
                  <a:pt x="132280" y="2781435"/>
                </a:lnTo>
                <a:lnTo>
                  <a:pt x="89912" y="2806149"/>
                </a:lnTo>
                <a:lnTo>
                  <a:pt x="49921" y="2830093"/>
                </a:lnTo>
                <a:lnTo>
                  <a:pt x="12491" y="2853182"/>
                </a:lnTo>
                <a:lnTo>
                  <a:pt x="0" y="2861160"/>
                </a:lnTo>
                <a:lnTo>
                  <a:pt x="2895897" y="2861160"/>
                </a:lnTo>
                <a:lnTo>
                  <a:pt x="2895897" y="0"/>
                </a:lnTo>
                <a:close/>
              </a:path>
            </a:pathLst>
          </a:custGeom>
          <a:solidFill>
            <a:srgbClr val="1218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744717" y="4962651"/>
            <a:ext cx="1446530" cy="1343025"/>
          </a:xfrm>
          <a:custGeom>
            <a:avLst/>
            <a:gdLst/>
            <a:ahLst/>
            <a:cxnLst/>
            <a:rect l="l" t="t" r="r" b="b"/>
            <a:pathLst>
              <a:path w="1446529" h="1343025">
                <a:moveTo>
                  <a:pt x="754370" y="0"/>
                </a:moveTo>
                <a:lnTo>
                  <a:pt x="712773" y="4502"/>
                </a:lnTo>
                <a:lnTo>
                  <a:pt x="670935" y="17111"/>
                </a:lnTo>
                <a:lnTo>
                  <a:pt x="628698" y="36480"/>
                </a:lnTo>
                <a:lnTo>
                  <a:pt x="585905" y="61261"/>
                </a:lnTo>
                <a:lnTo>
                  <a:pt x="542397" y="90109"/>
                </a:lnTo>
                <a:lnTo>
                  <a:pt x="498017" y="121675"/>
                </a:lnTo>
                <a:lnTo>
                  <a:pt x="452607" y="154614"/>
                </a:lnTo>
                <a:lnTo>
                  <a:pt x="406009" y="187579"/>
                </a:lnTo>
                <a:lnTo>
                  <a:pt x="363261" y="215970"/>
                </a:lnTo>
                <a:lnTo>
                  <a:pt x="277302" y="271408"/>
                </a:lnTo>
                <a:lnTo>
                  <a:pt x="235438" y="299474"/>
                </a:lnTo>
                <a:lnTo>
                  <a:pt x="195218" y="328451"/>
                </a:lnTo>
                <a:lnTo>
                  <a:pt x="157315" y="358850"/>
                </a:lnTo>
                <a:lnTo>
                  <a:pt x="122403" y="391180"/>
                </a:lnTo>
                <a:lnTo>
                  <a:pt x="91158" y="425952"/>
                </a:lnTo>
                <a:lnTo>
                  <a:pt x="64252" y="463677"/>
                </a:lnTo>
                <a:lnTo>
                  <a:pt x="42251" y="505003"/>
                </a:lnTo>
                <a:lnTo>
                  <a:pt x="25046" y="549386"/>
                </a:lnTo>
                <a:lnTo>
                  <a:pt x="12427" y="596423"/>
                </a:lnTo>
                <a:lnTo>
                  <a:pt x="4185" y="645718"/>
                </a:lnTo>
                <a:lnTo>
                  <a:pt x="113" y="696870"/>
                </a:lnTo>
                <a:lnTo>
                  <a:pt x="0" y="749479"/>
                </a:lnTo>
                <a:lnTo>
                  <a:pt x="3637" y="803147"/>
                </a:lnTo>
                <a:lnTo>
                  <a:pt x="10815" y="857475"/>
                </a:lnTo>
                <a:lnTo>
                  <a:pt x="21326" y="912063"/>
                </a:lnTo>
                <a:lnTo>
                  <a:pt x="33783" y="961068"/>
                </a:lnTo>
                <a:lnTo>
                  <a:pt x="48851" y="1009438"/>
                </a:lnTo>
                <a:lnTo>
                  <a:pt x="66564" y="1056596"/>
                </a:lnTo>
                <a:lnTo>
                  <a:pt x="86958" y="1101966"/>
                </a:lnTo>
                <a:lnTo>
                  <a:pt x="110067" y="1144971"/>
                </a:lnTo>
                <a:lnTo>
                  <a:pt x="135928" y="1185034"/>
                </a:lnTo>
                <a:lnTo>
                  <a:pt x="164574" y="1221578"/>
                </a:lnTo>
                <a:lnTo>
                  <a:pt x="196042" y="1254026"/>
                </a:lnTo>
                <a:lnTo>
                  <a:pt x="230365" y="1281801"/>
                </a:lnTo>
                <a:lnTo>
                  <a:pt x="267579" y="1304328"/>
                </a:lnTo>
                <a:lnTo>
                  <a:pt x="307907" y="1321243"/>
                </a:lnTo>
                <a:lnTo>
                  <a:pt x="350718" y="1332937"/>
                </a:lnTo>
                <a:lnTo>
                  <a:pt x="395572" y="1339958"/>
                </a:lnTo>
                <a:lnTo>
                  <a:pt x="442026" y="1342855"/>
                </a:lnTo>
                <a:lnTo>
                  <a:pt x="489639" y="1342175"/>
                </a:lnTo>
                <a:lnTo>
                  <a:pt x="537967" y="1338468"/>
                </a:lnTo>
                <a:lnTo>
                  <a:pt x="586570" y="1332281"/>
                </a:lnTo>
                <a:lnTo>
                  <a:pt x="635005" y="1324163"/>
                </a:lnTo>
                <a:lnTo>
                  <a:pt x="682831" y="1314662"/>
                </a:lnTo>
                <a:lnTo>
                  <a:pt x="729605" y="1304328"/>
                </a:lnTo>
                <a:lnTo>
                  <a:pt x="779620" y="1292351"/>
                </a:lnTo>
                <a:lnTo>
                  <a:pt x="828082" y="1279818"/>
                </a:lnTo>
                <a:lnTo>
                  <a:pt x="875274" y="1266597"/>
                </a:lnTo>
                <a:lnTo>
                  <a:pt x="921479" y="1252553"/>
                </a:lnTo>
                <a:lnTo>
                  <a:pt x="966978" y="1237553"/>
                </a:lnTo>
                <a:lnTo>
                  <a:pt x="1012053" y="1221463"/>
                </a:lnTo>
                <a:lnTo>
                  <a:pt x="1056988" y="1204151"/>
                </a:lnTo>
                <a:lnTo>
                  <a:pt x="1102063" y="1185483"/>
                </a:lnTo>
                <a:lnTo>
                  <a:pt x="1147562" y="1165326"/>
                </a:lnTo>
                <a:lnTo>
                  <a:pt x="1193596" y="1143245"/>
                </a:lnTo>
                <a:lnTo>
                  <a:pt x="1239207" y="1119502"/>
                </a:lnTo>
                <a:lnTo>
                  <a:pt x="1283203" y="1094059"/>
                </a:lnTo>
                <a:lnTo>
                  <a:pt x="1324389" y="1066877"/>
                </a:lnTo>
                <a:lnTo>
                  <a:pt x="1361571" y="1037916"/>
                </a:lnTo>
                <a:lnTo>
                  <a:pt x="1393556" y="1007138"/>
                </a:lnTo>
                <a:lnTo>
                  <a:pt x="1419151" y="974502"/>
                </a:lnTo>
                <a:lnTo>
                  <a:pt x="1437161" y="939970"/>
                </a:lnTo>
                <a:lnTo>
                  <a:pt x="1446393" y="903503"/>
                </a:lnTo>
                <a:lnTo>
                  <a:pt x="1446094" y="865130"/>
                </a:lnTo>
                <a:lnTo>
                  <a:pt x="1437252" y="825157"/>
                </a:lnTo>
                <a:lnTo>
                  <a:pt x="1421289" y="783960"/>
                </a:lnTo>
                <a:lnTo>
                  <a:pt x="1399626" y="741916"/>
                </a:lnTo>
                <a:lnTo>
                  <a:pt x="1373682" y="699399"/>
                </a:lnTo>
                <a:lnTo>
                  <a:pt x="1344878" y="656786"/>
                </a:lnTo>
                <a:lnTo>
                  <a:pt x="1314635" y="614453"/>
                </a:lnTo>
                <a:lnTo>
                  <a:pt x="1284372" y="572776"/>
                </a:lnTo>
                <a:lnTo>
                  <a:pt x="1255512" y="532130"/>
                </a:lnTo>
                <a:lnTo>
                  <a:pt x="1226394" y="487645"/>
                </a:lnTo>
                <a:lnTo>
                  <a:pt x="1200092" y="444712"/>
                </a:lnTo>
                <a:lnTo>
                  <a:pt x="1175743" y="403098"/>
                </a:lnTo>
                <a:lnTo>
                  <a:pt x="1129450" y="322891"/>
                </a:lnTo>
                <a:lnTo>
                  <a:pt x="1105779" y="283831"/>
                </a:lnTo>
                <a:lnTo>
                  <a:pt x="1080608" y="245154"/>
                </a:lnTo>
                <a:lnTo>
                  <a:pt x="1053074" y="206629"/>
                </a:lnTo>
                <a:lnTo>
                  <a:pt x="1022648" y="168507"/>
                </a:lnTo>
                <a:lnTo>
                  <a:pt x="989524" y="131445"/>
                </a:lnTo>
                <a:lnTo>
                  <a:pt x="954064" y="96668"/>
                </a:lnTo>
                <a:lnTo>
                  <a:pt x="916628" y="65405"/>
                </a:lnTo>
                <a:lnTo>
                  <a:pt x="877580" y="38879"/>
                </a:lnTo>
                <a:lnTo>
                  <a:pt x="837279" y="18319"/>
                </a:lnTo>
                <a:lnTo>
                  <a:pt x="796089" y="4951"/>
                </a:lnTo>
                <a:lnTo>
                  <a:pt x="75437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72863" y="2696908"/>
            <a:ext cx="3446272" cy="1250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175"/>
            <a:ext cx="12192000" cy="2425700"/>
          </a:xfrm>
          <a:custGeom>
            <a:avLst/>
            <a:gdLst/>
            <a:ahLst/>
            <a:cxnLst/>
            <a:rect l="l" t="t" r="r" b="b"/>
            <a:pathLst>
              <a:path w="12192000" h="2425700">
                <a:moveTo>
                  <a:pt x="6738615" y="2413000"/>
                </a:moveTo>
                <a:lnTo>
                  <a:pt x="5453384" y="2413000"/>
                </a:lnTo>
                <a:lnTo>
                  <a:pt x="5516873" y="2425700"/>
                </a:lnTo>
                <a:lnTo>
                  <a:pt x="6675126" y="2425700"/>
                </a:lnTo>
                <a:lnTo>
                  <a:pt x="6738615" y="2413000"/>
                </a:lnTo>
                <a:close/>
              </a:path>
              <a:path w="12192000" h="2425700">
                <a:moveTo>
                  <a:pt x="6990713" y="2400300"/>
                </a:moveTo>
                <a:lnTo>
                  <a:pt x="5201286" y="2400300"/>
                </a:lnTo>
                <a:lnTo>
                  <a:pt x="5264025" y="2413000"/>
                </a:lnTo>
                <a:lnTo>
                  <a:pt x="6927974" y="2413000"/>
                </a:lnTo>
                <a:lnTo>
                  <a:pt x="6990713" y="2400300"/>
                </a:lnTo>
                <a:close/>
              </a:path>
              <a:path w="12192000" h="2425700">
                <a:moveTo>
                  <a:pt x="7177747" y="2387600"/>
                </a:moveTo>
                <a:lnTo>
                  <a:pt x="5014252" y="2387600"/>
                </a:lnTo>
                <a:lnTo>
                  <a:pt x="5076396" y="2400300"/>
                </a:lnTo>
                <a:lnTo>
                  <a:pt x="7115603" y="2400300"/>
                </a:lnTo>
                <a:lnTo>
                  <a:pt x="7177747" y="2387600"/>
                </a:lnTo>
                <a:close/>
              </a:path>
              <a:path w="12192000" h="2425700">
                <a:moveTo>
                  <a:pt x="7301420" y="2374900"/>
                </a:moveTo>
                <a:lnTo>
                  <a:pt x="4890579" y="2374900"/>
                </a:lnTo>
                <a:lnTo>
                  <a:pt x="4952312" y="2387600"/>
                </a:lnTo>
                <a:lnTo>
                  <a:pt x="7239687" y="2387600"/>
                </a:lnTo>
                <a:lnTo>
                  <a:pt x="7301420" y="2374900"/>
                </a:lnTo>
                <a:close/>
              </a:path>
              <a:path w="12192000" h="2425700">
                <a:moveTo>
                  <a:pt x="7485341" y="2362200"/>
                </a:moveTo>
                <a:lnTo>
                  <a:pt x="4706658" y="2362200"/>
                </a:lnTo>
                <a:lnTo>
                  <a:pt x="4767750" y="2374900"/>
                </a:lnTo>
                <a:lnTo>
                  <a:pt x="7424249" y="2374900"/>
                </a:lnTo>
                <a:lnTo>
                  <a:pt x="7485341" y="2362200"/>
                </a:lnTo>
                <a:close/>
              </a:path>
              <a:path w="12192000" h="2425700">
                <a:moveTo>
                  <a:pt x="7606860" y="2349500"/>
                </a:moveTo>
                <a:lnTo>
                  <a:pt x="4585139" y="2349500"/>
                </a:lnTo>
                <a:lnTo>
                  <a:pt x="4645787" y="2362200"/>
                </a:lnTo>
                <a:lnTo>
                  <a:pt x="7546212" y="2362200"/>
                </a:lnTo>
                <a:lnTo>
                  <a:pt x="7606860" y="2349500"/>
                </a:lnTo>
                <a:close/>
              </a:path>
              <a:path w="12192000" h="2425700">
                <a:moveTo>
                  <a:pt x="7787437" y="2324100"/>
                </a:moveTo>
                <a:lnTo>
                  <a:pt x="4404562" y="2324100"/>
                </a:lnTo>
                <a:lnTo>
                  <a:pt x="4524717" y="2349500"/>
                </a:lnTo>
                <a:lnTo>
                  <a:pt x="7667282" y="2349500"/>
                </a:lnTo>
                <a:lnTo>
                  <a:pt x="7787437" y="2324100"/>
                </a:lnTo>
                <a:close/>
              </a:path>
              <a:path w="12192000" h="2425700">
                <a:moveTo>
                  <a:pt x="7906650" y="2311400"/>
                </a:moveTo>
                <a:lnTo>
                  <a:pt x="4285349" y="2311400"/>
                </a:lnTo>
                <a:lnTo>
                  <a:pt x="4344837" y="2324100"/>
                </a:lnTo>
                <a:lnTo>
                  <a:pt x="7847162" y="2324100"/>
                </a:lnTo>
                <a:lnTo>
                  <a:pt x="7906650" y="2311400"/>
                </a:lnTo>
                <a:close/>
              </a:path>
              <a:path w="12192000" h="2425700">
                <a:moveTo>
                  <a:pt x="8083651" y="2286000"/>
                </a:moveTo>
                <a:lnTo>
                  <a:pt x="4108348" y="2286000"/>
                </a:lnTo>
                <a:lnTo>
                  <a:pt x="4226103" y="2311400"/>
                </a:lnTo>
                <a:lnTo>
                  <a:pt x="7965896" y="2311400"/>
                </a:lnTo>
                <a:lnTo>
                  <a:pt x="8083651" y="2286000"/>
                </a:lnTo>
                <a:close/>
              </a:path>
              <a:path w="12192000" h="2425700">
                <a:moveTo>
                  <a:pt x="8316128" y="2247900"/>
                </a:moveTo>
                <a:lnTo>
                  <a:pt x="3875871" y="2247900"/>
                </a:lnTo>
                <a:lnTo>
                  <a:pt x="4049845" y="2286000"/>
                </a:lnTo>
                <a:lnTo>
                  <a:pt x="8142154" y="2286000"/>
                </a:lnTo>
                <a:lnTo>
                  <a:pt x="8316128" y="2247900"/>
                </a:lnTo>
                <a:close/>
              </a:path>
              <a:path w="12192000" h="2425700">
                <a:moveTo>
                  <a:pt x="8600783" y="2197100"/>
                </a:moveTo>
                <a:lnTo>
                  <a:pt x="3591216" y="2197100"/>
                </a:lnTo>
                <a:lnTo>
                  <a:pt x="3818402" y="2247900"/>
                </a:lnTo>
                <a:lnTo>
                  <a:pt x="8373597" y="2247900"/>
                </a:lnTo>
                <a:lnTo>
                  <a:pt x="8600783" y="2197100"/>
                </a:lnTo>
                <a:close/>
              </a:path>
              <a:path w="12192000" h="2425700">
                <a:moveTo>
                  <a:pt x="12191999" y="0"/>
                </a:moveTo>
                <a:lnTo>
                  <a:pt x="0" y="0"/>
                </a:lnTo>
                <a:lnTo>
                  <a:pt x="0" y="406400"/>
                </a:lnTo>
                <a:lnTo>
                  <a:pt x="12513" y="419100"/>
                </a:lnTo>
                <a:lnTo>
                  <a:pt x="30944" y="444500"/>
                </a:lnTo>
                <a:lnTo>
                  <a:pt x="69470" y="495300"/>
                </a:lnTo>
                <a:lnTo>
                  <a:pt x="110194" y="546100"/>
                </a:lnTo>
                <a:lnTo>
                  <a:pt x="131373" y="571500"/>
                </a:lnTo>
                <a:lnTo>
                  <a:pt x="153092" y="609600"/>
                </a:lnTo>
                <a:lnTo>
                  <a:pt x="198139" y="660400"/>
                </a:lnTo>
                <a:lnTo>
                  <a:pt x="245311" y="711200"/>
                </a:lnTo>
                <a:lnTo>
                  <a:pt x="294583" y="749300"/>
                </a:lnTo>
                <a:lnTo>
                  <a:pt x="319998" y="774700"/>
                </a:lnTo>
                <a:lnTo>
                  <a:pt x="372373" y="825500"/>
                </a:lnTo>
                <a:lnTo>
                  <a:pt x="426786" y="876300"/>
                </a:lnTo>
                <a:lnTo>
                  <a:pt x="483213" y="927100"/>
                </a:lnTo>
                <a:lnTo>
                  <a:pt x="512173" y="952500"/>
                </a:lnTo>
                <a:lnTo>
                  <a:pt x="541628" y="977900"/>
                </a:lnTo>
                <a:lnTo>
                  <a:pt x="571574" y="1003300"/>
                </a:lnTo>
                <a:lnTo>
                  <a:pt x="602008" y="1016000"/>
                </a:lnTo>
                <a:lnTo>
                  <a:pt x="632926" y="1041400"/>
                </a:lnTo>
                <a:lnTo>
                  <a:pt x="664327" y="1066800"/>
                </a:lnTo>
                <a:lnTo>
                  <a:pt x="696206" y="1092200"/>
                </a:lnTo>
                <a:lnTo>
                  <a:pt x="728561" y="1117600"/>
                </a:lnTo>
                <a:lnTo>
                  <a:pt x="761388" y="1143000"/>
                </a:lnTo>
                <a:lnTo>
                  <a:pt x="794685" y="1155700"/>
                </a:lnTo>
                <a:lnTo>
                  <a:pt x="828449" y="1181100"/>
                </a:lnTo>
                <a:lnTo>
                  <a:pt x="897362" y="1231900"/>
                </a:lnTo>
                <a:lnTo>
                  <a:pt x="932506" y="1244600"/>
                </a:lnTo>
                <a:lnTo>
                  <a:pt x="1004153" y="1295400"/>
                </a:lnTo>
                <a:lnTo>
                  <a:pt x="1040650" y="1308100"/>
                </a:lnTo>
                <a:lnTo>
                  <a:pt x="1114976" y="1358900"/>
                </a:lnTo>
                <a:lnTo>
                  <a:pt x="1152798" y="1371600"/>
                </a:lnTo>
                <a:lnTo>
                  <a:pt x="1229746" y="1422400"/>
                </a:lnTo>
                <a:lnTo>
                  <a:pt x="1268866" y="1435100"/>
                </a:lnTo>
                <a:lnTo>
                  <a:pt x="1348381" y="1485900"/>
                </a:lnTo>
                <a:lnTo>
                  <a:pt x="1388771" y="1498600"/>
                </a:lnTo>
                <a:lnTo>
                  <a:pt x="1429578" y="1524000"/>
                </a:lnTo>
                <a:lnTo>
                  <a:pt x="1470798" y="1536700"/>
                </a:lnTo>
                <a:lnTo>
                  <a:pt x="1512430" y="1562100"/>
                </a:lnTo>
                <a:lnTo>
                  <a:pt x="1554469" y="1574800"/>
                </a:lnTo>
                <a:lnTo>
                  <a:pt x="1596913" y="1600200"/>
                </a:lnTo>
                <a:lnTo>
                  <a:pt x="1639759" y="1612900"/>
                </a:lnTo>
                <a:lnTo>
                  <a:pt x="1683004" y="1638300"/>
                </a:lnTo>
                <a:lnTo>
                  <a:pt x="1726644" y="1651000"/>
                </a:lnTo>
                <a:lnTo>
                  <a:pt x="1770676" y="1676400"/>
                </a:lnTo>
                <a:lnTo>
                  <a:pt x="1815098" y="1689100"/>
                </a:lnTo>
                <a:lnTo>
                  <a:pt x="1859906" y="1714500"/>
                </a:lnTo>
                <a:lnTo>
                  <a:pt x="1950669" y="1739900"/>
                </a:lnTo>
                <a:lnTo>
                  <a:pt x="1996617" y="1765300"/>
                </a:lnTo>
                <a:lnTo>
                  <a:pt x="2089633" y="1790700"/>
                </a:lnTo>
                <a:lnTo>
                  <a:pt x="2136694" y="1816100"/>
                </a:lnTo>
                <a:lnTo>
                  <a:pt x="2231907" y="1841500"/>
                </a:lnTo>
                <a:lnTo>
                  <a:pt x="2280053" y="1866900"/>
                </a:lnTo>
                <a:lnTo>
                  <a:pt x="2426611" y="1905000"/>
                </a:lnTo>
                <a:lnTo>
                  <a:pt x="2476161" y="1930400"/>
                </a:lnTo>
                <a:lnTo>
                  <a:pt x="2677758" y="1981200"/>
                </a:lnTo>
                <a:lnTo>
                  <a:pt x="2728993" y="2006600"/>
                </a:lnTo>
                <a:lnTo>
                  <a:pt x="2780555" y="2019300"/>
                </a:lnTo>
                <a:lnTo>
                  <a:pt x="3535108" y="2197100"/>
                </a:lnTo>
                <a:lnTo>
                  <a:pt x="8656891" y="2197100"/>
                </a:lnTo>
                <a:lnTo>
                  <a:pt x="9411444" y="2019300"/>
                </a:lnTo>
                <a:lnTo>
                  <a:pt x="9463006" y="2006600"/>
                </a:lnTo>
                <a:lnTo>
                  <a:pt x="9514241" y="1981200"/>
                </a:lnTo>
                <a:lnTo>
                  <a:pt x="9715838" y="1930400"/>
                </a:lnTo>
                <a:lnTo>
                  <a:pt x="9765388" y="1905000"/>
                </a:lnTo>
                <a:lnTo>
                  <a:pt x="9911946" y="1866900"/>
                </a:lnTo>
                <a:lnTo>
                  <a:pt x="9960092" y="1841500"/>
                </a:lnTo>
                <a:lnTo>
                  <a:pt x="10055305" y="1816100"/>
                </a:lnTo>
                <a:lnTo>
                  <a:pt x="10102366" y="1790700"/>
                </a:lnTo>
                <a:lnTo>
                  <a:pt x="10195382" y="1765300"/>
                </a:lnTo>
                <a:lnTo>
                  <a:pt x="10241330" y="1739900"/>
                </a:lnTo>
                <a:lnTo>
                  <a:pt x="10332093" y="1714500"/>
                </a:lnTo>
                <a:lnTo>
                  <a:pt x="10376901" y="1689100"/>
                </a:lnTo>
                <a:lnTo>
                  <a:pt x="10421323" y="1676400"/>
                </a:lnTo>
                <a:lnTo>
                  <a:pt x="10465355" y="1651000"/>
                </a:lnTo>
                <a:lnTo>
                  <a:pt x="10508995" y="1638300"/>
                </a:lnTo>
                <a:lnTo>
                  <a:pt x="10552240" y="1612900"/>
                </a:lnTo>
                <a:lnTo>
                  <a:pt x="10595086" y="1600200"/>
                </a:lnTo>
                <a:lnTo>
                  <a:pt x="10637530" y="1574800"/>
                </a:lnTo>
                <a:lnTo>
                  <a:pt x="10679569" y="1562100"/>
                </a:lnTo>
                <a:lnTo>
                  <a:pt x="10721201" y="1536700"/>
                </a:lnTo>
                <a:lnTo>
                  <a:pt x="10762421" y="1524000"/>
                </a:lnTo>
                <a:lnTo>
                  <a:pt x="10803228" y="1498600"/>
                </a:lnTo>
                <a:lnTo>
                  <a:pt x="10843618" y="1485900"/>
                </a:lnTo>
                <a:lnTo>
                  <a:pt x="10923133" y="1435100"/>
                </a:lnTo>
                <a:lnTo>
                  <a:pt x="10962253" y="1422400"/>
                </a:lnTo>
                <a:lnTo>
                  <a:pt x="11039201" y="1371600"/>
                </a:lnTo>
                <a:lnTo>
                  <a:pt x="11077023" y="1358900"/>
                </a:lnTo>
                <a:lnTo>
                  <a:pt x="11151349" y="1308100"/>
                </a:lnTo>
                <a:lnTo>
                  <a:pt x="11187846" y="1295400"/>
                </a:lnTo>
                <a:lnTo>
                  <a:pt x="11259493" y="1244600"/>
                </a:lnTo>
                <a:lnTo>
                  <a:pt x="11294637" y="1231900"/>
                </a:lnTo>
                <a:lnTo>
                  <a:pt x="11363550" y="1181100"/>
                </a:lnTo>
                <a:lnTo>
                  <a:pt x="11397314" y="1155700"/>
                </a:lnTo>
                <a:lnTo>
                  <a:pt x="11430611" y="1143000"/>
                </a:lnTo>
                <a:lnTo>
                  <a:pt x="11463438" y="1117600"/>
                </a:lnTo>
                <a:lnTo>
                  <a:pt x="11495793" y="1092200"/>
                </a:lnTo>
                <a:lnTo>
                  <a:pt x="11527672" y="1066800"/>
                </a:lnTo>
                <a:lnTo>
                  <a:pt x="11559073" y="1041400"/>
                </a:lnTo>
                <a:lnTo>
                  <a:pt x="11589991" y="1016000"/>
                </a:lnTo>
                <a:lnTo>
                  <a:pt x="11620425" y="1003300"/>
                </a:lnTo>
                <a:lnTo>
                  <a:pt x="11650371" y="977900"/>
                </a:lnTo>
                <a:lnTo>
                  <a:pt x="11679826" y="952500"/>
                </a:lnTo>
                <a:lnTo>
                  <a:pt x="11708786" y="927100"/>
                </a:lnTo>
                <a:lnTo>
                  <a:pt x="11737250" y="901700"/>
                </a:lnTo>
                <a:lnTo>
                  <a:pt x="11792673" y="850900"/>
                </a:lnTo>
                <a:lnTo>
                  <a:pt x="11846070" y="800100"/>
                </a:lnTo>
                <a:lnTo>
                  <a:pt x="11897416" y="749300"/>
                </a:lnTo>
                <a:lnTo>
                  <a:pt x="11922313" y="736600"/>
                </a:lnTo>
                <a:lnTo>
                  <a:pt x="11970538" y="685800"/>
                </a:lnTo>
                <a:lnTo>
                  <a:pt x="12016650" y="635000"/>
                </a:lnTo>
                <a:lnTo>
                  <a:pt x="12060626" y="571500"/>
                </a:lnTo>
                <a:lnTo>
                  <a:pt x="12081805" y="546100"/>
                </a:lnTo>
                <a:lnTo>
                  <a:pt x="12122529" y="495300"/>
                </a:lnTo>
                <a:lnTo>
                  <a:pt x="12161055" y="444500"/>
                </a:lnTo>
                <a:lnTo>
                  <a:pt x="12179486" y="419100"/>
                </a:lnTo>
                <a:lnTo>
                  <a:pt x="12191999" y="406400"/>
                </a:lnTo>
                <a:lnTo>
                  <a:pt x="12191999" y="0"/>
                </a:lnTo>
                <a:close/>
              </a:path>
            </a:pathLst>
          </a:custGeom>
          <a:solidFill>
            <a:srgbClr val="1218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44206" y="1028699"/>
            <a:ext cx="10305415" cy="1828800"/>
          </a:xfrm>
          <a:custGeom>
            <a:avLst/>
            <a:gdLst/>
            <a:ahLst/>
            <a:cxnLst/>
            <a:rect l="l" t="t" r="r" b="b"/>
            <a:pathLst>
              <a:path w="10305415" h="1828800">
                <a:moveTo>
                  <a:pt x="9399905" y="717448"/>
                </a:moveTo>
                <a:lnTo>
                  <a:pt x="9384906" y="667537"/>
                </a:lnTo>
                <a:lnTo>
                  <a:pt x="9341345" y="628383"/>
                </a:lnTo>
                <a:lnTo>
                  <a:pt x="9276105" y="606082"/>
                </a:lnTo>
                <a:lnTo>
                  <a:pt x="9237510" y="603161"/>
                </a:lnTo>
                <a:lnTo>
                  <a:pt x="9196070" y="606755"/>
                </a:lnTo>
                <a:lnTo>
                  <a:pt x="9152674" y="617601"/>
                </a:lnTo>
                <a:lnTo>
                  <a:pt x="9055151" y="649668"/>
                </a:lnTo>
                <a:lnTo>
                  <a:pt x="8957221" y="680872"/>
                </a:lnTo>
                <a:lnTo>
                  <a:pt x="8858898" y="711200"/>
                </a:lnTo>
                <a:lnTo>
                  <a:pt x="8760219" y="740689"/>
                </a:lnTo>
                <a:lnTo>
                  <a:pt x="8661197" y="769302"/>
                </a:lnTo>
                <a:lnTo>
                  <a:pt x="8561845" y="797077"/>
                </a:lnTo>
                <a:lnTo>
                  <a:pt x="8462200" y="823988"/>
                </a:lnTo>
                <a:lnTo>
                  <a:pt x="8362302" y="850036"/>
                </a:lnTo>
                <a:lnTo>
                  <a:pt x="8262137" y="875245"/>
                </a:lnTo>
                <a:lnTo>
                  <a:pt x="8161769" y="899604"/>
                </a:lnTo>
                <a:lnTo>
                  <a:pt x="8061185" y="923112"/>
                </a:lnTo>
                <a:lnTo>
                  <a:pt x="7960436" y="945781"/>
                </a:lnTo>
                <a:lnTo>
                  <a:pt x="7859535" y="967600"/>
                </a:lnTo>
                <a:lnTo>
                  <a:pt x="7758506" y="988580"/>
                </a:lnTo>
                <a:lnTo>
                  <a:pt x="7657376" y="1008710"/>
                </a:lnTo>
                <a:lnTo>
                  <a:pt x="7556157" y="1028001"/>
                </a:lnTo>
                <a:lnTo>
                  <a:pt x="7454900" y="1046454"/>
                </a:lnTo>
                <a:lnTo>
                  <a:pt x="7353605" y="1064069"/>
                </a:lnTo>
                <a:lnTo>
                  <a:pt x="7252297" y="1080858"/>
                </a:lnTo>
                <a:lnTo>
                  <a:pt x="7151002" y="1096810"/>
                </a:lnTo>
                <a:lnTo>
                  <a:pt x="7049757" y="1111923"/>
                </a:lnTo>
                <a:lnTo>
                  <a:pt x="6948576" y="1126210"/>
                </a:lnTo>
                <a:lnTo>
                  <a:pt x="6847472" y="1139659"/>
                </a:lnTo>
                <a:lnTo>
                  <a:pt x="6746494" y="1152296"/>
                </a:lnTo>
                <a:lnTo>
                  <a:pt x="6645643" y="1164094"/>
                </a:lnTo>
                <a:lnTo>
                  <a:pt x="6544958" y="1175067"/>
                </a:lnTo>
                <a:lnTo>
                  <a:pt x="6444450" y="1185227"/>
                </a:lnTo>
                <a:lnTo>
                  <a:pt x="6344145" y="1194562"/>
                </a:lnTo>
                <a:lnTo>
                  <a:pt x="6244082" y="1203071"/>
                </a:lnTo>
                <a:lnTo>
                  <a:pt x="6144272" y="1210767"/>
                </a:lnTo>
                <a:lnTo>
                  <a:pt x="6044743" y="1217650"/>
                </a:lnTo>
                <a:lnTo>
                  <a:pt x="5945505" y="1223708"/>
                </a:lnTo>
                <a:lnTo>
                  <a:pt x="5846610" y="1228966"/>
                </a:lnTo>
                <a:lnTo>
                  <a:pt x="5748058" y="1233398"/>
                </a:lnTo>
                <a:lnTo>
                  <a:pt x="5649874" y="1237030"/>
                </a:lnTo>
                <a:lnTo>
                  <a:pt x="5552097" y="1239850"/>
                </a:lnTo>
                <a:lnTo>
                  <a:pt x="5454739" y="1241856"/>
                </a:lnTo>
                <a:lnTo>
                  <a:pt x="5357825" y="1243063"/>
                </a:lnTo>
                <a:lnTo>
                  <a:pt x="5261394" y="1243457"/>
                </a:lnTo>
                <a:lnTo>
                  <a:pt x="5154473" y="1243025"/>
                </a:lnTo>
                <a:lnTo>
                  <a:pt x="5047704" y="1241691"/>
                </a:lnTo>
                <a:lnTo>
                  <a:pt x="4941087" y="1239494"/>
                </a:lnTo>
                <a:lnTo>
                  <a:pt x="4834648" y="1236433"/>
                </a:lnTo>
                <a:lnTo>
                  <a:pt x="4728388" y="1232496"/>
                </a:lnTo>
                <a:lnTo>
                  <a:pt x="4622304" y="1227709"/>
                </a:lnTo>
                <a:lnTo>
                  <a:pt x="4516437" y="1222070"/>
                </a:lnTo>
                <a:lnTo>
                  <a:pt x="4410786" y="1215580"/>
                </a:lnTo>
                <a:lnTo>
                  <a:pt x="4305363" y="1208239"/>
                </a:lnTo>
                <a:lnTo>
                  <a:pt x="4200182" y="1200073"/>
                </a:lnTo>
                <a:lnTo>
                  <a:pt x="4095254" y="1191082"/>
                </a:lnTo>
                <a:lnTo>
                  <a:pt x="3990581" y="1181265"/>
                </a:lnTo>
                <a:lnTo>
                  <a:pt x="3886200" y="1170635"/>
                </a:lnTo>
                <a:lnTo>
                  <a:pt x="3782098" y="1159179"/>
                </a:lnTo>
                <a:lnTo>
                  <a:pt x="3678301" y="1146924"/>
                </a:lnTo>
                <a:lnTo>
                  <a:pt x="3574808" y="1133868"/>
                </a:lnTo>
                <a:lnTo>
                  <a:pt x="3471659" y="1120025"/>
                </a:lnTo>
                <a:lnTo>
                  <a:pt x="3368827" y="1105382"/>
                </a:lnTo>
                <a:lnTo>
                  <a:pt x="3266363" y="1089964"/>
                </a:lnTo>
                <a:lnTo>
                  <a:pt x="3164243" y="1073759"/>
                </a:lnTo>
                <a:lnTo>
                  <a:pt x="3062516" y="1056792"/>
                </a:lnTo>
                <a:lnTo>
                  <a:pt x="2961157" y="1039050"/>
                </a:lnTo>
                <a:lnTo>
                  <a:pt x="2860205" y="1020559"/>
                </a:lnTo>
                <a:lnTo>
                  <a:pt x="2759659" y="1001306"/>
                </a:lnTo>
                <a:lnTo>
                  <a:pt x="2659545" y="981303"/>
                </a:lnTo>
                <a:lnTo>
                  <a:pt x="2559862" y="960551"/>
                </a:lnTo>
                <a:lnTo>
                  <a:pt x="2460612" y="939076"/>
                </a:lnTo>
                <a:lnTo>
                  <a:pt x="2361831" y="916863"/>
                </a:lnTo>
                <a:lnTo>
                  <a:pt x="2263521" y="893914"/>
                </a:lnTo>
                <a:lnTo>
                  <a:pt x="2165705" y="870254"/>
                </a:lnTo>
                <a:lnTo>
                  <a:pt x="2068372" y="845883"/>
                </a:lnTo>
                <a:lnTo>
                  <a:pt x="1971535" y="820801"/>
                </a:lnTo>
                <a:lnTo>
                  <a:pt x="1875231" y="795020"/>
                </a:lnTo>
                <a:lnTo>
                  <a:pt x="1779460" y="768540"/>
                </a:lnTo>
                <a:lnTo>
                  <a:pt x="1684223" y="741362"/>
                </a:lnTo>
                <a:lnTo>
                  <a:pt x="1589557" y="713498"/>
                </a:lnTo>
                <a:lnTo>
                  <a:pt x="1495437" y="684961"/>
                </a:lnTo>
                <a:lnTo>
                  <a:pt x="1401914" y="655751"/>
                </a:lnTo>
                <a:lnTo>
                  <a:pt x="1308976" y="625868"/>
                </a:lnTo>
                <a:lnTo>
                  <a:pt x="1216647" y="595325"/>
                </a:lnTo>
                <a:lnTo>
                  <a:pt x="1124927" y="564121"/>
                </a:lnTo>
                <a:lnTo>
                  <a:pt x="1033843" y="532269"/>
                </a:lnTo>
                <a:lnTo>
                  <a:pt x="943394" y="499770"/>
                </a:lnTo>
                <a:lnTo>
                  <a:pt x="853592" y="466636"/>
                </a:lnTo>
                <a:lnTo>
                  <a:pt x="764463" y="432866"/>
                </a:lnTo>
                <a:lnTo>
                  <a:pt x="676008" y="398462"/>
                </a:lnTo>
                <a:lnTo>
                  <a:pt x="588238" y="363448"/>
                </a:lnTo>
                <a:lnTo>
                  <a:pt x="501180" y="327812"/>
                </a:lnTo>
                <a:lnTo>
                  <a:pt x="414820" y="291553"/>
                </a:lnTo>
                <a:lnTo>
                  <a:pt x="329196" y="254698"/>
                </a:lnTo>
                <a:lnTo>
                  <a:pt x="244309" y="217246"/>
                </a:lnTo>
                <a:lnTo>
                  <a:pt x="160172" y="179197"/>
                </a:lnTo>
                <a:lnTo>
                  <a:pt x="114439" y="164465"/>
                </a:lnTo>
                <a:lnTo>
                  <a:pt x="73698" y="162598"/>
                </a:lnTo>
                <a:lnTo>
                  <a:pt x="15049" y="188658"/>
                </a:lnTo>
                <a:lnTo>
                  <a:pt x="0" y="239776"/>
                </a:lnTo>
                <a:lnTo>
                  <a:pt x="13754" y="269227"/>
                </a:lnTo>
                <a:lnTo>
                  <a:pt x="44323" y="298323"/>
                </a:lnTo>
                <a:lnTo>
                  <a:pt x="81800" y="324777"/>
                </a:lnTo>
                <a:lnTo>
                  <a:pt x="119507" y="351040"/>
                </a:lnTo>
                <a:lnTo>
                  <a:pt x="157429" y="377088"/>
                </a:lnTo>
                <a:lnTo>
                  <a:pt x="195567" y="402945"/>
                </a:lnTo>
                <a:lnTo>
                  <a:pt x="233934" y="428612"/>
                </a:lnTo>
                <a:lnTo>
                  <a:pt x="272503" y="454063"/>
                </a:lnTo>
                <a:lnTo>
                  <a:pt x="311302" y="479323"/>
                </a:lnTo>
                <a:lnTo>
                  <a:pt x="350316" y="504380"/>
                </a:lnTo>
                <a:lnTo>
                  <a:pt x="389534" y="529221"/>
                </a:lnTo>
                <a:lnTo>
                  <a:pt x="428967" y="553872"/>
                </a:lnTo>
                <a:lnTo>
                  <a:pt x="468617" y="578319"/>
                </a:lnTo>
                <a:lnTo>
                  <a:pt x="508469" y="602551"/>
                </a:lnTo>
                <a:lnTo>
                  <a:pt x="548538" y="626579"/>
                </a:lnTo>
                <a:lnTo>
                  <a:pt x="588810" y="650392"/>
                </a:lnTo>
                <a:lnTo>
                  <a:pt x="629297" y="674001"/>
                </a:lnTo>
                <a:lnTo>
                  <a:pt x="669975" y="697407"/>
                </a:lnTo>
                <a:lnTo>
                  <a:pt x="710869" y="720598"/>
                </a:lnTo>
                <a:lnTo>
                  <a:pt x="751967" y="743572"/>
                </a:lnTo>
                <a:lnTo>
                  <a:pt x="793267" y="766343"/>
                </a:lnTo>
                <a:lnTo>
                  <a:pt x="834758" y="788885"/>
                </a:lnTo>
                <a:lnTo>
                  <a:pt x="876465" y="811225"/>
                </a:lnTo>
                <a:lnTo>
                  <a:pt x="918362" y="833348"/>
                </a:lnTo>
                <a:lnTo>
                  <a:pt x="960450" y="855256"/>
                </a:lnTo>
                <a:lnTo>
                  <a:pt x="1002741" y="876947"/>
                </a:lnTo>
                <a:lnTo>
                  <a:pt x="1045235" y="898410"/>
                </a:lnTo>
                <a:lnTo>
                  <a:pt x="1087920" y="919670"/>
                </a:lnTo>
                <a:lnTo>
                  <a:pt x="1130795" y="940701"/>
                </a:lnTo>
                <a:lnTo>
                  <a:pt x="1173861" y="961504"/>
                </a:lnTo>
                <a:lnTo>
                  <a:pt x="1217117" y="982091"/>
                </a:lnTo>
                <a:lnTo>
                  <a:pt x="1260563" y="1002461"/>
                </a:lnTo>
                <a:lnTo>
                  <a:pt x="1304213" y="1022604"/>
                </a:lnTo>
                <a:lnTo>
                  <a:pt x="1348028" y="1042517"/>
                </a:lnTo>
                <a:lnTo>
                  <a:pt x="1392047" y="1062202"/>
                </a:lnTo>
                <a:lnTo>
                  <a:pt x="1436243" y="1081671"/>
                </a:lnTo>
                <a:lnTo>
                  <a:pt x="1480629" y="1100912"/>
                </a:lnTo>
                <a:lnTo>
                  <a:pt x="1525193" y="1119924"/>
                </a:lnTo>
                <a:lnTo>
                  <a:pt x="1569948" y="1138694"/>
                </a:lnTo>
                <a:lnTo>
                  <a:pt x="1614881" y="1157249"/>
                </a:lnTo>
                <a:lnTo>
                  <a:pt x="1659978" y="1175575"/>
                </a:lnTo>
                <a:lnTo>
                  <a:pt x="1705267" y="1193660"/>
                </a:lnTo>
                <a:lnTo>
                  <a:pt x="1750745" y="1211503"/>
                </a:lnTo>
                <a:lnTo>
                  <a:pt x="1796376" y="1229131"/>
                </a:lnTo>
                <a:lnTo>
                  <a:pt x="1842198" y="1246517"/>
                </a:lnTo>
                <a:lnTo>
                  <a:pt x="1888197" y="1263662"/>
                </a:lnTo>
                <a:lnTo>
                  <a:pt x="1934362" y="1280579"/>
                </a:lnTo>
                <a:lnTo>
                  <a:pt x="1980692" y="1297254"/>
                </a:lnTo>
                <a:lnTo>
                  <a:pt x="2027212" y="1313688"/>
                </a:lnTo>
                <a:lnTo>
                  <a:pt x="2073884" y="1329893"/>
                </a:lnTo>
                <a:lnTo>
                  <a:pt x="2120735" y="1345844"/>
                </a:lnTo>
                <a:lnTo>
                  <a:pt x="2167750" y="1361554"/>
                </a:lnTo>
                <a:lnTo>
                  <a:pt x="2214930" y="1377035"/>
                </a:lnTo>
                <a:lnTo>
                  <a:pt x="2262276" y="1392262"/>
                </a:lnTo>
                <a:lnTo>
                  <a:pt x="2309787" y="1407248"/>
                </a:lnTo>
                <a:lnTo>
                  <a:pt x="2357463" y="1421993"/>
                </a:lnTo>
                <a:lnTo>
                  <a:pt x="2405303" y="1436484"/>
                </a:lnTo>
                <a:lnTo>
                  <a:pt x="2453297" y="1450733"/>
                </a:lnTo>
                <a:lnTo>
                  <a:pt x="2501455" y="1464741"/>
                </a:lnTo>
                <a:lnTo>
                  <a:pt x="2549766" y="1478495"/>
                </a:lnTo>
                <a:lnTo>
                  <a:pt x="2598242" y="1491996"/>
                </a:lnTo>
                <a:lnTo>
                  <a:pt x="2646870" y="1505254"/>
                </a:lnTo>
                <a:lnTo>
                  <a:pt x="2695664" y="1518246"/>
                </a:lnTo>
                <a:lnTo>
                  <a:pt x="2744597" y="1530997"/>
                </a:lnTo>
                <a:lnTo>
                  <a:pt x="2793695" y="1543494"/>
                </a:lnTo>
                <a:lnTo>
                  <a:pt x="2842933" y="1555737"/>
                </a:lnTo>
                <a:lnTo>
                  <a:pt x="2892336" y="1567726"/>
                </a:lnTo>
                <a:lnTo>
                  <a:pt x="2941878" y="1579460"/>
                </a:lnTo>
                <a:lnTo>
                  <a:pt x="2991574" y="1590929"/>
                </a:lnTo>
                <a:lnTo>
                  <a:pt x="3041408" y="1602143"/>
                </a:lnTo>
                <a:lnTo>
                  <a:pt x="3091396" y="1613103"/>
                </a:lnTo>
                <a:lnTo>
                  <a:pt x="3141522" y="1623809"/>
                </a:lnTo>
                <a:lnTo>
                  <a:pt x="3191802" y="1634236"/>
                </a:lnTo>
                <a:lnTo>
                  <a:pt x="3242221" y="1644421"/>
                </a:lnTo>
                <a:lnTo>
                  <a:pt x="3292779" y="1654327"/>
                </a:lnTo>
                <a:lnTo>
                  <a:pt x="3343491" y="1663979"/>
                </a:lnTo>
                <a:lnTo>
                  <a:pt x="3394329" y="1673364"/>
                </a:lnTo>
                <a:lnTo>
                  <a:pt x="3445306" y="1682483"/>
                </a:lnTo>
                <a:lnTo>
                  <a:pt x="3496424" y="1691335"/>
                </a:lnTo>
                <a:lnTo>
                  <a:pt x="3547681" y="1699933"/>
                </a:lnTo>
                <a:lnTo>
                  <a:pt x="3599065" y="1708251"/>
                </a:lnTo>
                <a:lnTo>
                  <a:pt x="3650589" y="1716303"/>
                </a:lnTo>
                <a:lnTo>
                  <a:pt x="3702240" y="1724075"/>
                </a:lnTo>
                <a:lnTo>
                  <a:pt x="3754031" y="1731594"/>
                </a:lnTo>
                <a:lnTo>
                  <a:pt x="3805948" y="1738833"/>
                </a:lnTo>
                <a:lnTo>
                  <a:pt x="3857993" y="1745792"/>
                </a:lnTo>
                <a:lnTo>
                  <a:pt x="3910165" y="1752485"/>
                </a:lnTo>
                <a:lnTo>
                  <a:pt x="3962463" y="1758899"/>
                </a:lnTo>
                <a:lnTo>
                  <a:pt x="4014889" y="1765046"/>
                </a:lnTo>
                <a:lnTo>
                  <a:pt x="4067454" y="1770913"/>
                </a:lnTo>
                <a:lnTo>
                  <a:pt x="4120121" y="1776501"/>
                </a:lnTo>
                <a:lnTo>
                  <a:pt x="4172928" y="1781810"/>
                </a:lnTo>
                <a:lnTo>
                  <a:pt x="4225849" y="1786839"/>
                </a:lnTo>
                <a:lnTo>
                  <a:pt x="4278884" y="1791601"/>
                </a:lnTo>
                <a:lnTo>
                  <a:pt x="4332046" y="1796072"/>
                </a:lnTo>
                <a:lnTo>
                  <a:pt x="4385322" y="1800263"/>
                </a:lnTo>
                <a:lnTo>
                  <a:pt x="4438726" y="1804162"/>
                </a:lnTo>
                <a:lnTo>
                  <a:pt x="4492231" y="1807781"/>
                </a:lnTo>
                <a:lnTo>
                  <a:pt x="4545863" y="1811121"/>
                </a:lnTo>
                <a:lnTo>
                  <a:pt x="4599610" y="1814182"/>
                </a:lnTo>
                <a:lnTo>
                  <a:pt x="4653458" y="1816950"/>
                </a:lnTo>
                <a:lnTo>
                  <a:pt x="4707420" y="1819427"/>
                </a:lnTo>
                <a:lnTo>
                  <a:pt x="4761496" y="1821611"/>
                </a:lnTo>
                <a:lnTo>
                  <a:pt x="4815687" y="1823516"/>
                </a:lnTo>
                <a:lnTo>
                  <a:pt x="4869980" y="1825129"/>
                </a:lnTo>
                <a:lnTo>
                  <a:pt x="4924374" y="1826450"/>
                </a:lnTo>
                <a:lnTo>
                  <a:pt x="4978882" y="1827479"/>
                </a:lnTo>
                <a:lnTo>
                  <a:pt x="5033492" y="1828215"/>
                </a:lnTo>
                <a:lnTo>
                  <a:pt x="5088204" y="1828660"/>
                </a:lnTo>
                <a:lnTo>
                  <a:pt x="5143030" y="1828800"/>
                </a:lnTo>
                <a:lnTo>
                  <a:pt x="5192255" y="1828660"/>
                </a:lnTo>
                <a:lnTo>
                  <a:pt x="5241658" y="1828241"/>
                </a:lnTo>
                <a:lnTo>
                  <a:pt x="5291239" y="1827530"/>
                </a:lnTo>
                <a:lnTo>
                  <a:pt x="5340985" y="1826539"/>
                </a:lnTo>
                <a:lnTo>
                  <a:pt x="5390883" y="1825269"/>
                </a:lnTo>
                <a:lnTo>
                  <a:pt x="5440934" y="1823720"/>
                </a:lnTo>
                <a:lnTo>
                  <a:pt x="5491124" y="1821891"/>
                </a:lnTo>
                <a:lnTo>
                  <a:pt x="5541454" y="1819770"/>
                </a:lnTo>
                <a:lnTo>
                  <a:pt x="5591911" y="1817382"/>
                </a:lnTo>
                <a:lnTo>
                  <a:pt x="5642495" y="1814703"/>
                </a:lnTo>
                <a:lnTo>
                  <a:pt x="5693194" y="1811756"/>
                </a:lnTo>
                <a:lnTo>
                  <a:pt x="5743994" y="1808530"/>
                </a:lnTo>
                <a:lnTo>
                  <a:pt x="5794895" y="1805012"/>
                </a:lnTo>
                <a:lnTo>
                  <a:pt x="5845899" y="1801228"/>
                </a:lnTo>
                <a:lnTo>
                  <a:pt x="5896991" y="1797164"/>
                </a:lnTo>
                <a:lnTo>
                  <a:pt x="5948159" y="1792820"/>
                </a:lnTo>
                <a:lnTo>
                  <a:pt x="5999391" y="1788210"/>
                </a:lnTo>
                <a:lnTo>
                  <a:pt x="6050699" y="1783308"/>
                </a:lnTo>
                <a:lnTo>
                  <a:pt x="6102070" y="1778139"/>
                </a:lnTo>
                <a:lnTo>
                  <a:pt x="6153493" y="1772691"/>
                </a:lnTo>
                <a:lnTo>
                  <a:pt x="6204953" y="1766976"/>
                </a:lnTo>
                <a:lnTo>
                  <a:pt x="6256464" y="1760982"/>
                </a:lnTo>
                <a:lnTo>
                  <a:pt x="6308001" y="1754708"/>
                </a:lnTo>
                <a:lnTo>
                  <a:pt x="6359563" y="1748167"/>
                </a:lnTo>
                <a:lnTo>
                  <a:pt x="6411138" y="1741347"/>
                </a:lnTo>
                <a:lnTo>
                  <a:pt x="6462725" y="1734261"/>
                </a:lnTo>
                <a:lnTo>
                  <a:pt x="6514325" y="1726895"/>
                </a:lnTo>
                <a:lnTo>
                  <a:pt x="6565925" y="1719262"/>
                </a:lnTo>
                <a:lnTo>
                  <a:pt x="6617500" y="1711350"/>
                </a:lnTo>
                <a:lnTo>
                  <a:pt x="6669075" y="1703184"/>
                </a:lnTo>
                <a:lnTo>
                  <a:pt x="6720611" y="1694726"/>
                </a:lnTo>
                <a:lnTo>
                  <a:pt x="6772122" y="1686013"/>
                </a:lnTo>
                <a:lnTo>
                  <a:pt x="6823608" y="1677022"/>
                </a:lnTo>
                <a:lnTo>
                  <a:pt x="6875031" y="1667764"/>
                </a:lnTo>
                <a:lnTo>
                  <a:pt x="6926415" y="1658239"/>
                </a:lnTo>
                <a:lnTo>
                  <a:pt x="6977735" y="1648447"/>
                </a:lnTo>
                <a:lnTo>
                  <a:pt x="7028993" y="1638376"/>
                </a:lnTo>
                <a:lnTo>
                  <a:pt x="7080186" y="1628038"/>
                </a:lnTo>
                <a:lnTo>
                  <a:pt x="7131291" y="1617446"/>
                </a:lnTo>
                <a:lnTo>
                  <a:pt x="7182307" y="1606575"/>
                </a:lnTo>
                <a:lnTo>
                  <a:pt x="7233234" y="1595437"/>
                </a:lnTo>
                <a:lnTo>
                  <a:pt x="7284072" y="1584045"/>
                </a:lnTo>
                <a:lnTo>
                  <a:pt x="7334783" y="1572374"/>
                </a:lnTo>
                <a:lnTo>
                  <a:pt x="7385393" y="1560449"/>
                </a:lnTo>
                <a:lnTo>
                  <a:pt x="7435888" y="1548244"/>
                </a:lnTo>
                <a:lnTo>
                  <a:pt x="7486243" y="1535785"/>
                </a:lnTo>
                <a:lnTo>
                  <a:pt x="7536472" y="1523060"/>
                </a:lnTo>
                <a:lnTo>
                  <a:pt x="7586561" y="1510068"/>
                </a:lnTo>
                <a:lnTo>
                  <a:pt x="7636497" y="1496822"/>
                </a:lnTo>
                <a:lnTo>
                  <a:pt x="7686281" y="1483309"/>
                </a:lnTo>
                <a:lnTo>
                  <a:pt x="7735900" y="1469529"/>
                </a:lnTo>
                <a:lnTo>
                  <a:pt x="7785341" y="1455483"/>
                </a:lnTo>
                <a:lnTo>
                  <a:pt x="7834617" y="1441183"/>
                </a:lnTo>
                <a:lnTo>
                  <a:pt x="7883715" y="1426629"/>
                </a:lnTo>
                <a:lnTo>
                  <a:pt x="7932610" y="1411795"/>
                </a:lnTo>
                <a:lnTo>
                  <a:pt x="7981315" y="1396720"/>
                </a:lnTo>
                <a:lnTo>
                  <a:pt x="8029816" y="1381366"/>
                </a:lnTo>
                <a:lnTo>
                  <a:pt x="8078114" y="1365770"/>
                </a:lnTo>
                <a:lnTo>
                  <a:pt x="8126184" y="1349908"/>
                </a:lnTo>
                <a:lnTo>
                  <a:pt x="8174037" y="1333779"/>
                </a:lnTo>
                <a:lnTo>
                  <a:pt x="8221650" y="1317396"/>
                </a:lnTo>
                <a:lnTo>
                  <a:pt x="8269033" y="1300759"/>
                </a:lnTo>
                <a:lnTo>
                  <a:pt x="8316163" y="1283868"/>
                </a:lnTo>
                <a:lnTo>
                  <a:pt x="8363051" y="1266710"/>
                </a:lnTo>
                <a:lnTo>
                  <a:pt x="8409673" y="1249299"/>
                </a:lnTo>
                <a:lnTo>
                  <a:pt x="8456028" y="1231633"/>
                </a:lnTo>
                <a:lnTo>
                  <a:pt x="8502117" y="1213713"/>
                </a:lnTo>
                <a:lnTo>
                  <a:pt x="8547913" y="1195539"/>
                </a:lnTo>
                <a:lnTo>
                  <a:pt x="8593430" y="1177099"/>
                </a:lnTo>
                <a:lnTo>
                  <a:pt x="8638654" y="1158417"/>
                </a:lnTo>
                <a:lnTo>
                  <a:pt x="8683574" y="1139469"/>
                </a:lnTo>
                <a:lnTo>
                  <a:pt x="8728189" y="1120279"/>
                </a:lnTo>
                <a:lnTo>
                  <a:pt x="8772500" y="1100823"/>
                </a:lnTo>
                <a:lnTo>
                  <a:pt x="8816480" y="1081125"/>
                </a:lnTo>
                <a:lnTo>
                  <a:pt x="8860130" y="1061173"/>
                </a:lnTo>
                <a:lnTo>
                  <a:pt x="8903437" y="1040968"/>
                </a:lnTo>
                <a:lnTo>
                  <a:pt x="8946413" y="1020508"/>
                </a:lnTo>
                <a:lnTo>
                  <a:pt x="8989035" y="999794"/>
                </a:lnTo>
                <a:lnTo>
                  <a:pt x="9031300" y="978839"/>
                </a:lnTo>
                <a:lnTo>
                  <a:pt x="9073210" y="957630"/>
                </a:lnTo>
                <a:lnTo>
                  <a:pt x="9114739" y="936167"/>
                </a:lnTo>
                <a:lnTo>
                  <a:pt x="9155900" y="914450"/>
                </a:lnTo>
                <a:lnTo>
                  <a:pt x="9196680" y="892492"/>
                </a:lnTo>
                <a:lnTo>
                  <a:pt x="9237053" y="870292"/>
                </a:lnTo>
                <a:lnTo>
                  <a:pt x="9277045" y="847826"/>
                </a:lnTo>
                <a:lnTo>
                  <a:pt x="9316631" y="825119"/>
                </a:lnTo>
                <a:lnTo>
                  <a:pt x="9353753" y="799134"/>
                </a:lnTo>
                <a:lnTo>
                  <a:pt x="9394533" y="744537"/>
                </a:lnTo>
                <a:lnTo>
                  <a:pt x="9399905" y="717448"/>
                </a:lnTo>
                <a:close/>
              </a:path>
              <a:path w="10305415" h="1828800">
                <a:moveTo>
                  <a:pt x="10304818" y="266750"/>
                </a:moveTo>
                <a:lnTo>
                  <a:pt x="10301376" y="207467"/>
                </a:lnTo>
                <a:lnTo>
                  <a:pt x="10291610" y="159473"/>
                </a:lnTo>
                <a:lnTo>
                  <a:pt x="10275735" y="124206"/>
                </a:lnTo>
                <a:lnTo>
                  <a:pt x="10239362" y="93548"/>
                </a:lnTo>
                <a:lnTo>
                  <a:pt x="10199472" y="75958"/>
                </a:lnTo>
                <a:lnTo>
                  <a:pt x="10147008" y="59347"/>
                </a:lnTo>
                <a:lnTo>
                  <a:pt x="10083051" y="44069"/>
                </a:lnTo>
                <a:lnTo>
                  <a:pt x="10008705" y="30492"/>
                </a:lnTo>
                <a:lnTo>
                  <a:pt x="9967963" y="24447"/>
                </a:lnTo>
                <a:lnTo>
                  <a:pt x="9925050" y="18973"/>
                </a:lnTo>
                <a:lnTo>
                  <a:pt x="9880067" y="14084"/>
                </a:lnTo>
                <a:lnTo>
                  <a:pt x="9833178" y="9855"/>
                </a:lnTo>
                <a:lnTo>
                  <a:pt x="9784499" y="6324"/>
                </a:lnTo>
                <a:lnTo>
                  <a:pt x="9734182" y="3517"/>
                </a:lnTo>
                <a:lnTo>
                  <a:pt x="9682353" y="1498"/>
                </a:lnTo>
                <a:lnTo>
                  <a:pt x="9629165" y="317"/>
                </a:lnTo>
                <a:lnTo>
                  <a:pt x="9574733" y="0"/>
                </a:lnTo>
                <a:lnTo>
                  <a:pt x="9519209" y="596"/>
                </a:lnTo>
                <a:lnTo>
                  <a:pt x="9462719" y="2159"/>
                </a:lnTo>
                <a:lnTo>
                  <a:pt x="9405404" y="4724"/>
                </a:lnTo>
                <a:lnTo>
                  <a:pt x="9347403" y="8356"/>
                </a:lnTo>
                <a:lnTo>
                  <a:pt x="9288843" y="13068"/>
                </a:lnTo>
                <a:lnTo>
                  <a:pt x="9229877" y="18923"/>
                </a:lnTo>
                <a:lnTo>
                  <a:pt x="9170632" y="25971"/>
                </a:lnTo>
                <a:lnTo>
                  <a:pt x="9111247" y="34251"/>
                </a:lnTo>
                <a:lnTo>
                  <a:pt x="9051849" y="43802"/>
                </a:lnTo>
                <a:lnTo>
                  <a:pt x="8992578" y="54673"/>
                </a:lnTo>
                <a:lnTo>
                  <a:pt x="8933586" y="66903"/>
                </a:lnTo>
                <a:lnTo>
                  <a:pt x="8874989" y="80556"/>
                </a:lnTo>
                <a:lnTo>
                  <a:pt x="8816937" y="95656"/>
                </a:lnTo>
                <a:lnTo>
                  <a:pt x="8759558" y="112255"/>
                </a:lnTo>
                <a:lnTo>
                  <a:pt x="8702992" y="130403"/>
                </a:lnTo>
                <a:lnTo>
                  <a:pt x="8647379" y="150139"/>
                </a:lnTo>
                <a:lnTo>
                  <a:pt x="8592845" y="171513"/>
                </a:lnTo>
                <a:lnTo>
                  <a:pt x="8539543" y="194564"/>
                </a:lnTo>
                <a:lnTo>
                  <a:pt x="8487600" y="219341"/>
                </a:lnTo>
                <a:lnTo>
                  <a:pt x="8437156" y="245872"/>
                </a:lnTo>
                <a:lnTo>
                  <a:pt x="8396859" y="274396"/>
                </a:lnTo>
                <a:lnTo>
                  <a:pt x="8372107" y="330123"/>
                </a:lnTo>
                <a:lnTo>
                  <a:pt x="8386381" y="351345"/>
                </a:lnTo>
                <a:lnTo>
                  <a:pt x="8417585" y="364134"/>
                </a:lnTo>
                <a:lnTo>
                  <a:pt x="8465096" y="365506"/>
                </a:lnTo>
                <a:lnTo>
                  <a:pt x="8652586" y="348500"/>
                </a:lnTo>
                <a:lnTo>
                  <a:pt x="8761616" y="339509"/>
                </a:lnTo>
                <a:lnTo>
                  <a:pt x="8818753" y="335178"/>
                </a:lnTo>
                <a:lnTo>
                  <a:pt x="8877198" y="331050"/>
                </a:lnTo>
                <a:lnTo>
                  <a:pt x="8936596" y="327228"/>
                </a:lnTo>
                <a:lnTo>
                  <a:pt x="8996616" y="323773"/>
                </a:lnTo>
                <a:lnTo>
                  <a:pt x="9056916" y="320763"/>
                </a:lnTo>
                <a:lnTo>
                  <a:pt x="9117165" y="318300"/>
                </a:lnTo>
                <a:lnTo>
                  <a:pt x="9177020" y="316445"/>
                </a:lnTo>
                <a:lnTo>
                  <a:pt x="9236138" y="315290"/>
                </a:lnTo>
                <a:lnTo>
                  <a:pt x="9294177" y="314909"/>
                </a:lnTo>
                <a:lnTo>
                  <a:pt x="9350794" y="315379"/>
                </a:lnTo>
                <a:lnTo>
                  <a:pt x="9405671" y="316788"/>
                </a:lnTo>
                <a:lnTo>
                  <a:pt x="9458452" y="319214"/>
                </a:lnTo>
                <a:lnTo>
                  <a:pt x="9508795" y="322745"/>
                </a:lnTo>
                <a:lnTo>
                  <a:pt x="9556356" y="327444"/>
                </a:lnTo>
                <a:lnTo>
                  <a:pt x="9600819" y="333400"/>
                </a:lnTo>
                <a:lnTo>
                  <a:pt x="9641827" y="340702"/>
                </a:lnTo>
                <a:lnTo>
                  <a:pt x="9679051" y="349415"/>
                </a:lnTo>
                <a:lnTo>
                  <a:pt x="9740748" y="371411"/>
                </a:lnTo>
                <a:lnTo>
                  <a:pt x="9783229" y="400050"/>
                </a:lnTo>
                <a:lnTo>
                  <a:pt x="9811182" y="447789"/>
                </a:lnTo>
                <a:lnTo>
                  <a:pt x="9821164" y="512965"/>
                </a:lnTo>
                <a:lnTo>
                  <a:pt x="9820173" y="551141"/>
                </a:lnTo>
                <a:lnTo>
                  <a:pt x="9815614" y="592518"/>
                </a:lnTo>
                <a:lnTo>
                  <a:pt x="9807765" y="636714"/>
                </a:lnTo>
                <a:lnTo>
                  <a:pt x="9796958" y="683336"/>
                </a:lnTo>
                <a:lnTo>
                  <a:pt x="9783483" y="732002"/>
                </a:lnTo>
                <a:lnTo>
                  <a:pt x="9767646" y="782320"/>
                </a:lnTo>
                <a:lnTo>
                  <a:pt x="9749765" y="833920"/>
                </a:lnTo>
                <a:lnTo>
                  <a:pt x="9730143" y="886383"/>
                </a:lnTo>
                <a:lnTo>
                  <a:pt x="9709074" y="939355"/>
                </a:lnTo>
                <a:lnTo>
                  <a:pt x="9686861" y="992441"/>
                </a:lnTo>
                <a:lnTo>
                  <a:pt x="9663824" y="1045248"/>
                </a:lnTo>
                <a:lnTo>
                  <a:pt x="9640265" y="1097381"/>
                </a:lnTo>
                <a:lnTo>
                  <a:pt x="9616478" y="1148461"/>
                </a:lnTo>
                <a:lnTo>
                  <a:pt x="9592793" y="1198118"/>
                </a:lnTo>
                <a:lnTo>
                  <a:pt x="9569488" y="1245933"/>
                </a:lnTo>
                <a:lnTo>
                  <a:pt x="9546882" y="1291539"/>
                </a:lnTo>
                <a:lnTo>
                  <a:pt x="9525279" y="1334554"/>
                </a:lnTo>
                <a:lnTo>
                  <a:pt x="9486303" y="1411224"/>
                </a:lnTo>
                <a:lnTo>
                  <a:pt x="9475864" y="1447495"/>
                </a:lnTo>
                <a:lnTo>
                  <a:pt x="9483623" y="1474444"/>
                </a:lnTo>
                <a:lnTo>
                  <a:pt x="9506090" y="1490789"/>
                </a:lnTo>
                <a:lnTo>
                  <a:pt x="9539770" y="1495298"/>
                </a:lnTo>
                <a:lnTo>
                  <a:pt x="9581159" y="1486674"/>
                </a:lnTo>
                <a:lnTo>
                  <a:pt x="9626765" y="1463675"/>
                </a:lnTo>
                <a:lnTo>
                  <a:pt x="9679114" y="1427467"/>
                </a:lnTo>
                <a:lnTo>
                  <a:pt x="9729152" y="1389176"/>
                </a:lnTo>
                <a:lnTo>
                  <a:pt x="9776904" y="1348968"/>
                </a:lnTo>
                <a:lnTo>
                  <a:pt x="9822396" y="1307020"/>
                </a:lnTo>
                <a:lnTo>
                  <a:pt x="9865652" y="1263523"/>
                </a:lnTo>
                <a:lnTo>
                  <a:pt x="9906698" y="1218628"/>
                </a:lnTo>
                <a:lnTo>
                  <a:pt x="9945560" y="1172527"/>
                </a:lnTo>
                <a:lnTo>
                  <a:pt x="9982263" y="1125397"/>
                </a:lnTo>
                <a:lnTo>
                  <a:pt x="10016846" y="1077404"/>
                </a:lnTo>
                <a:lnTo>
                  <a:pt x="10049319" y="1028725"/>
                </a:lnTo>
                <a:lnTo>
                  <a:pt x="10079711" y="979551"/>
                </a:lnTo>
                <a:lnTo>
                  <a:pt x="10108057" y="930033"/>
                </a:lnTo>
                <a:lnTo>
                  <a:pt x="10134371" y="880364"/>
                </a:lnTo>
                <a:lnTo>
                  <a:pt x="10158692" y="830707"/>
                </a:lnTo>
                <a:lnTo>
                  <a:pt x="10181031" y="781253"/>
                </a:lnTo>
                <a:lnTo>
                  <a:pt x="10201440" y="732155"/>
                </a:lnTo>
                <a:lnTo>
                  <a:pt x="10219919" y="683615"/>
                </a:lnTo>
                <a:lnTo>
                  <a:pt x="10236492" y="635787"/>
                </a:lnTo>
                <a:lnTo>
                  <a:pt x="10251211" y="588860"/>
                </a:lnTo>
                <a:lnTo>
                  <a:pt x="10264089" y="543001"/>
                </a:lnTo>
                <a:lnTo>
                  <a:pt x="10275138" y="498398"/>
                </a:lnTo>
                <a:lnTo>
                  <a:pt x="10284409" y="455206"/>
                </a:lnTo>
                <a:lnTo>
                  <a:pt x="10291915" y="413626"/>
                </a:lnTo>
                <a:lnTo>
                  <a:pt x="10297681" y="373799"/>
                </a:lnTo>
                <a:lnTo>
                  <a:pt x="10304107" y="300189"/>
                </a:lnTo>
                <a:lnTo>
                  <a:pt x="10304818" y="2667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3854" y="282638"/>
            <a:ext cx="11464290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95520" y="1945703"/>
            <a:ext cx="6740525" cy="3535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sivakotireddy45/amazonsal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892550" cy="4268470"/>
            <a:chOff x="0" y="0"/>
            <a:chExt cx="3892550" cy="426847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892550" cy="4268470"/>
            </a:xfrm>
            <a:custGeom>
              <a:avLst/>
              <a:gdLst/>
              <a:ahLst/>
              <a:cxnLst/>
              <a:rect l="l" t="t" r="r" b="b"/>
              <a:pathLst>
                <a:path w="3892550" h="4268470">
                  <a:moveTo>
                    <a:pt x="3885390" y="0"/>
                  </a:moveTo>
                  <a:lnTo>
                    <a:pt x="0" y="0"/>
                  </a:lnTo>
                  <a:lnTo>
                    <a:pt x="0" y="4268450"/>
                  </a:lnTo>
                  <a:lnTo>
                    <a:pt x="65965" y="4230871"/>
                  </a:lnTo>
                  <a:lnTo>
                    <a:pt x="110211" y="4204403"/>
                  </a:lnTo>
                  <a:lnTo>
                    <a:pt x="154300" y="4177109"/>
                  </a:lnTo>
                  <a:lnTo>
                    <a:pt x="198206" y="4149032"/>
                  </a:lnTo>
                  <a:lnTo>
                    <a:pt x="241904" y="4120216"/>
                  </a:lnTo>
                  <a:lnTo>
                    <a:pt x="285367" y="4090706"/>
                  </a:lnTo>
                  <a:lnTo>
                    <a:pt x="328569" y="4060544"/>
                  </a:lnTo>
                  <a:lnTo>
                    <a:pt x="371484" y="4029774"/>
                  </a:lnTo>
                  <a:lnTo>
                    <a:pt x="414087" y="3998440"/>
                  </a:lnTo>
                  <a:lnTo>
                    <a:pt x="456351" y="3966586"/>
                  </a:lnTo>
                  <a:lnTo>
                    <a:pt x="498250" y="3934255"/>
                  </a:lnTo>
                  <a:lnTo>
                    <a:pt x="539758" y="3901491"/>
                  </a:lnTo>
                  <a:lnTo>
                    <a:pt x="580850" y="3868338"/>
                  </a:lnTo>
                  <a:lnTo>
                    <a:pt x="621498" y="3834840"/>
                  </a:lnTo>
                  <a:lnTo>
                    <a:pt x="661678" y="3801040"/>
                  </a:lnTo>
                  <a:lnTo>
                    <a:pt x="701362" y="3766982"/>
                  </a:lnTo>
                  <a:lnTo>
                    <a:pt x="740526" y="3732709"/>
                  </a:lnTo>
                  <a:lnTo>
                    <a:pt x="779143" y="3698265"/>
                  </a:lnTo>
                  <a:lnTo>
                    <a:pt x="817187" y="3663695"/>
                  </a:lnTo>
                  <a:lnTo>
                    <a:pt x="854632" y="3629041"/>
                  </a:lnTo>
                  <a:lnTo>
                    <a:pt x="891452" y="3594348"/>
                  </a:lnTo>
                  <a:lnTo>
                    <a:pt x="927621" y="3559659"/>
                  </a:lnTo>
                  <a:lnTo>
                    <a:pt x="963113" y="3525017"/>
                  </a:lnTo>
                  <a:lnTo>
                    <a:pt x="997902" y="3490467"/>
                  </a:lnTo>
                  <a:lnTo>
                    <a:pt x="1035303" y="3452246"/>
                  </a:lnTo>
                  <a:lnTo>
                    <a:pt x="1071835" y="3414177"/>
                  </a:lnTo>
                  <a:lnTo>
                    <a:pt x="1107552" y="3376248"/>
                  </a:lnTo>
                  <a:lnTo>
                    <a:pt x="1142509" y="3338450"/>
                  </a:lnTo>
                  <a:lnTo>
                    <a:pt x="1176760" y="3300773"/>
                  </a:lnTo>
                  <a:lnTo>
                    <a:pt x="1210361" y="3263205"/>
                  </a:lnTo>
                  <a:lnTo>
                    <a:pt x="1243365" y="3225738"/>
                  </a:lnTo>
                  <a:lnTo>
                    <a:pt x="1275829" y="3188359"/>
                  </a:lnTo>
                  <a:lnTo>
                    <a:pt x="1307805" y="3151058"/>
                  </a:lnTo>
                  <a:lnTo>
                    <a:pt x="1339350" y="3113827"/>
                  </a:lnTo>
                  <a:lnTo>
                    <a:pt x="1370518" y="3076653"/>
                  </a:lnTo>
                  <a:lnTo>
                    <a:pt x="1431940" y="3002436"/>
                  </a:lnTo>
                  <a:lnTo>
                    <a:pt x="1673483" y="2705803"/>
                  </a:lnTo>
                  <a:lnTo>
                    <a:pt x="1735021" y="2631285"/>
                  </a:lnTo>
                  <a:lnTo>
                    <a:pt x="1766263" y="2593916"/>
                  </a:lnTo>
                  <a:lnTo>
                    <a:pt x="1797894" y="2556458"/>
                  </a:lnTo>
                  <a:lnTo>
                    <a:pt x="1829969" y="2518902"/>
                  </a:lnTo>
                  <a:lnTo>
                    <a:pt x="1862541" y="2481237"/>
                  </a:lnTo>
                  <a:lnTo>
                    <a:pt x="1895667" y="2443453"/>
                  </a:lnTo>
                  <a:lnTo>
                    <a:pt x="1929400" y="2405539"/>
                  </a:lnTo>
                  <a:lnTo>
                    <a:pt x="1963795" y="2367485"/>
                  </a:lnTo>
                  <a:lnTo>
                    <a:pt x="1998907" y="2329281"/>
                  </a:lnTo>
                  <a:lnTo>
                    <a:pt x="2034791" y="2290916"/>
                  </a:lnTo>
                  <a:lnTo>
                    <a:pt x="2071501" y="2252380"/>
                  </a:lnTo>
                  <a:lnTo>
                    <a:pt x="2109092" y="2213662"/>
                  </a:lnTo>
                  <a:lnTo>
                    <a:pt x="2147620" y="2174752"/>
                  </a:lnTo>
                  <a:lnTo>
                    <a:pt x="2187137" y="2135639"/>
                  </a:lnTo>
                  <a:lnTo>
                    <a:pt x="2227700" y="2096313"/>
                  </a:lnTo>
                  <a:lnTo>
                    <a:pt x="2269363" y="2056764"/>
                  </a:lnTo>
                  <a:lnTo>
                    <a:pt x="2304991" y="2023847"/>
                  </a:lnTo>
                  <a:lnTo>
                    <a:pt x="2341339" y="1990761"/>
                  </a:lnTo>
                  <a:lnTo>
                    <a:pt x="2378353" y="1957512"/>
                  </a:lnTo>
                  <a:lnTo>
                    <a:pt x="2454163" y="1890534"/>
                  </a:lnTo>
                  <a:lnTo>
                    <a:pt x="2936284" y="1476865"/>
                  </a:lnTo>
                  <a:lnTo>
                    <a:pt x="3017159" y="1406233"/>
                  </a:lnTo>
                  <a:lnTo>
                    <a:pt x="3097033" y="1335199"/>
                  </a:lnTo>
                  <a:lnTo>
                    <a:pt x="3136460" y="1299540"/>
                  </a:lnTo>
                  <a:lnTo>
                    <a:pt x="3175476" y="1263792"/>
                  </a:lnTo>
                  <a:lnTo>
                    <a:pt x="3214026" y="1227959"/>
                  </a:lnTo>
                  <a:lnTo>
                    <a:pt x="3252056" y="1192044"/>
                  </a:lnTo>
                  <a:lnTo>
                    <a:pt x="3289513" y="1156051"/>
                  </a:lnTo>
                  <a:lnTo>
                    <a:pt x="3326342" y="1119983"/>
                  </a:lnTo>
                  <a:lnTo>
                    <a:pt x="3362491" y="1083845"/>
                  </a:lnTo>
                  <a:lnTo>
                    <a:pt x="3397905" y="1047641"/>
                  </a:lnTo>
                  <a:lnTo>
                    <a:pt x="3432529" y="1011373"/>
                  </a:lnTo>
                  <a:lnTo>
                    <a:pt x="3466311" y="975046"/>
                  </a:lnTo>
                  <a:lnTo>
                    <a:pt x="3499196" y="938663"/>
                  </a:lnTo>
                  <a:lnTo>
                    <a:pt x="3531131" y="902229"/>
                  </a:lnTo>
                  <a:lnTo>
                    <a:pt x="3562061" y="865746"/>
                  </a:lnTo>
                  <a:lnTo>
                    <a:pt x="3591933" y="829220"/>
                  </a:lnTo>
                  <a:lnTo>
                    <a:pt x="3620693" y="792653"/>
                  </a:lnTo>
                  <a:lnTo>
                    <a:pt x="3648287" y="756049"/>
                  </a:lnTo>
                  <a:lnTo>
                    <a:pt x="3674661" y="719412"/>
                  </a:lnTo>
                  <a:lnTo>
                    <a:pt x="3699762" y="682745"/>
                  </a:lnTo>
                  <a:lnTo>
                    <a:pt x="3723534" y="646053"/>
                  </a:lnTo>
                  <a:lnTo>
                    <a:pt x="3745925" y="609340"/>
                  </a:lnTo>
                  <a:lnTo>
                    <a:pt x="3766881" y="572608"/>
                  </a:lnTo>
                  <a:lnTo>
                    <a:pt x="3786348" y="535862"/>
                  </a:lnTo>
                  <a:lnTo>
                    <a:pt x="3804271" y="499106"/>
                  </a:lnTo>
                  <a:lnTo>
                    <a:pt x="3820597" y="462343"/>
                  </a:lnTo>
                  <a:lnTo>
                    <a:pt x="3835273" y="425576"/>
                  </a:lnTo>
                  <a:lnTo>
                    <a:pt x="3850539" y="381351"/>
                  </a:lnTo>
                  <a:lnTo>
                    <a:pt x="3863350" y="337155"/>
                  </a:lnTo>
                  <a:lnTo>
                    <a:pt x="3873757" y="293005"/>
                  </a:lnTo>
                  <a:lnTo>
                    <a:pt x="3881815" y="248914"/>
                  </a:lnTo>
                  <a:lnTo>
                    <a:pt x="3887578" y="204896"/>
                  </a:lnTo>
                  <a:lnTo>
                    <a:pt x="3891100" y="160967"/>
                  </a:lnTo>
                  <a:lnTo>
                    <a:pt x="3892435" y="117141"/>
                  </a:lnTo>
                  <a:lnTo>
                    <a:pt x="3891637" y="73433"/>
                  </a:lnTo>
                  <a:lnTo>
                    <a:pt x="3888760" y="29856"/>
                  </a:lnTo>
                  <a:lnTo>
                    <a:pt x="3885390" y="0"/>
                  </a:lnTo>
                  <a:close/>
                </a:path>
              </a:pathLst>
            </a:custGeom>
            <a:solidFill>
              <a:srgbClr val="1218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388360" cy="2907030"/>
            </a:xfrm>
            <a:custGeom>
              <a:avLst/>
              <a:gdLst/>
              <a:ahLst/>
              <a:cxnLst/>
              <a:rect l="l" t="t" r="r" b="b"/>
              <a:pathLst>
                <a:path w="3388360" h="2907030">
                  <a:moveTo>
                    <a:pt x="3386823" y="0"/>
                  </a:moveTo>
                  <a:lnTo>
                    <a:pt x="0" y="0"/>
                  </a:lnTo>
                  <a:lnTo>
                    <a:pt x="0" y="2906737"/>
                  </a:lnTo>
                  <a:lnTo>
                    <a:pt x="52252" y="2868697"/>
                  </a:lnTo>
                  <a:lnTo>
                    <a:pt x="93101" y="2838303"/>
                  </a:lnTo>
                  <a:lnTo>
                    <a:pt x="133290" y="2807891"/>
                  </a:lnTo>
                  <a:lnTo>
                    <a:pt x="172876" y="2777462"/>
                  </a:lnTo>
                  <a:lnTo>
                    <a:pt x="211914" y="2747016"/>
                  </a:lnTo>
                  <a:lnTo>
                    <a:pt x="288568" y="2686074"/>
                  </a:lnTo>
                  <a:lnTo>
                    <a:pt x="363697" y="2625067"/>
                  </a:lnTo>
                  <a:lnTo>
                    <a:pt x="732074" y="2319168"/>
                  </a:lnTo>
                  <a:lnTo>
                    <a:pt x="807413" y="2257835"/>
                  </a:lnTo>
                  <a:lnTo>
                    <a:pt x="884347" y="2196457"/>
                  </a:lnTo>
                  <a:lnTo>
                    <a:pt x="923550" y="2165752"/>
                  </a:lnTo>
                  <a:lnTo>
                    <a:pt x="963319" y="2135036"/>
                  </a:lnTo>
                  <a:lnTo>
                    <a:pt x="1003710" y="2104311"/>
                  </a:lnTo>
                  <a:lnTo>
                    <a:pt x="1044777" y="2073577"/>
                  </a:lnTo>
                  <a:lnTo>
                    <a:pt x="1086577" y="2042833"/>
                  </a:lnTo>
                  <a:lnTo>
                    <a:pt x="1129165" y="2012081"/>
                  </a:lnTo>
                  <a:lnTo>
                    <a:pt x="1172597" y="1981320"/>
                  </a:lnTo>
                  <a:lnTo>
                    <a:pt x="1216929" y="1950552"/>
                  </a:lnTo>
                  <a:lnTo>
                    <a:pt x="1262216" y="1919775"/>
                  </a:lnTo>
                  <a:lnTo>
                    <a:pt x="1308514" y="1888991"/>
                  </a:lnTo>
                  <a:lnTo>
                    <a:pt x="1355878" y="1858200"/>
                  </a:lnTo>
                  <a:lnTo>
                    <a:pt x="1404366" y="1827402"/>
                  </a:lnTo>
                  <a:lnTo>
                    <a:pt x="1445652" y="1801931"/>
                  </a:lnTo>
                  <a:lnTo>
                    <a:pt x="1530388" y="1750903"/>
                  </a:lnTo>
                  <a:lnTo>
                    <a:pt x="1662094" y="1674048"/>
                  </a:lnTo>
                  <a:lnTo>
                    <a:pt x="2216808" y="1359468"/>
                  </a:lnTo>
                  <a:lnTo>
                    <a:pt x="2355224" y="1278132"/>
                  </a:lnTo>
                  <a:lnTo>
                    <a:pt x="2445924" y="1223121"/>
                  </a:lnTo>
                  <a:lnTo>
                    <a:pt x="2490641" y="1195359"/>
                  </a:lnTo>
                  <a:lnTo>
                    <a:pt x="2534863" y="1167417"/>
                  </a:lnTo>
                  <a:lnTo>
                    <a:pt x="2578538" y="1139289"/>
                  </a:lnTo>
                  <a:lnTo>
                    <a:pt x="2621612" y="1110968"/>
                  </a:lnTo>
                  <a:lnTo>
                    <a:pt x="2664030" y="1082447"/>
                  </a:lnTo>
                  <a:lnTo>
                    <a:pt x="2705741" y="1053720"/>
                  </a:lnTo>
                  <a:lnTo>
                    <a:pt x="2746689" y="1024780"/>
                  </a:lnTo>
                  <a:lnTo>
                    <a:pt x="2786822" y="995620"/>
                  </a:lnTo>
                  <a:lnTo>
                    <a:pt x="2826086" y="966233"/>
                  </a:lnTo>
                  <a:lnTo>
                    <a:pt x="2864427" y="936613"/>
                  </a:lnTo>
                  <a:lnTo>
                    <a:pt x="2901791" y="906754"/>
                  </a:lnTo>
                  <a:lnTo>
                    <a:pt x="2938126" y="876648"/>
                  </a:lnTo>
                  <a:lnTo>
                    <a:pt x="2973377" y="846289"/>
                  </a:lnTo>
                  <a:lnTo>
                    <a:pt x="3007491" y="815670"/>
                  </a:lnTo>
                  <a:lnTo>
                    <a:pt x="3040414" y="784784"/>
                  </a:lnTo>
                  <a:lnTo>
                    <a:pt x="3072093" y="753625"/>
                  </a:lnTo>
                  <a:lnTo>
                    <a:pt x="3102474" y="722187"/>
                  </a:lnTo>
                  <a:lnTo>
                    <a:pt x="3131503" y="690461"/>
                  </a:lnTo>
                  <a:lnTo>
                    <a:pt x="3159127" y="658443"/>
                  </a:lnTo>
                  <a:lnTo>
                    <a:pt x="3185293" y="626125"/>
                  </a:lnTo>
                  <a:lnTo>
                    <a:pt x="3209946" y="593500"/>
                  </a:lnTo>
                  <a:lnTo>
                    <a:pt x="3233034" y="560562"/>
                  </a:lnTo>
                  <a:lnTo>
                    <a:pt x="3254502" y="527303"/>
                  </a:lnTo>
                  <a:lnTo>
                    <a:pt x="3277972" y="486838"/>
                  </a:lnTo>
                  <a:lnTo>
                    <a:pt x="3299026" y="445930"/>
                  </a:lnTo>
                  <a:lnTo>
                    <a:pt x="3317715" y="404604"/>
                  </a:lnTo>
                  <a:lnTo>
                    <a:pt x="3334088" y="362884"/>
                  </a:lnTo>
                  <a:lnTo>
                    <a:pt x="3348195" y="320795"/>
                  </a:lnTo>
                  <a:lnTo>
                    <a:pt x="3360087" y="278361"/>
                  </a:lnTo>
                  <a:lnTo>
                    <a:pt x="3369814" y="235609"/>
                  </a:lnTo>
                  <a:lnTo>
                    <a:pt x="3377425" y="192561"/>
                  </a:lnTo>
                  <a:lnTo>
                    <a:pt x="3382972" y="149242"/>
                  </a:lnTo>
                  <a:lnTo>
                    <a:pt x="3386503" y="105678"/>
                  </a:lnTo>
                  <a:lnTo>
                    <a:pt x="3388069" y="61894"/>
                  </a:lnTo>
                  <a:lnTo>
                    <a:pt x="3387721" y="17912"/>
                  </a:lnTo>
                  <a:lnTo>
                    <a:pt x="3386823" y="0"/>
                  </a:lnTo>
                  <a:close/>
                </a:path>
              </a:pathLst>
            </a:custGeom>
            <a:solidFill>
              <a:srgbClr val="222E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32929" y="454659"/>
              <a:ext cx="1345565" cy="1325245"/>
            </a:xfrm>
            <a:custGeom>
              <a:avLst/>
              <a:gdLst/>
              <a:ahLst/>
              <a:cxnLst/>
              <a:rect l="l" t="t" r="r" b="b"/>
              <a:pathLst>
                <a:path w="1345564" h="1325245">
                  <a:moveTo>
                    <a:pt x="809041" y="49"/>
                  </a:moveTo>
                  <a:lnTo>
                    <a:pt x="763254" y="0"/>
                  </a:lnTo>
                  <a:lnTo>
                    <a:pt x="717830" y="7393"/>
                  </a:lnTo>
                  <a:lnTo>
                    <a:pt x="673159" y="21429"/>
                  </a:lnTo>
                  <a:lnTo>
                    <a:pt x="629353" y="41199"/>
                  </a:lnTo>
                  <a:lnTo>
                    <a:pt x="586526" y="65792"/>
                  </a:lnTo>
                  <a:lnTo>
                    <a:pt x="544790" y="94297"/>
                  </a:lnTo>
                  <a:lnTo>
                    <a:pt x="504258" y="125805"/>
                  </a:lnTo>
                  <a:lnTo>
                    <a:pt x="465044" y="159404"/>
                  </a:lnTo>
                  <a:lnTo>
                    <a:pt x="427259" y="194184"/>
                  </a:lnTo>
                  <a:lnTo>
                    <a:pt x="391017" y="229235"/>
                  </a:lnTo>
                  <a:lnTo>
                    <a:pt x="352473" y="268036"/>
                  </a:lnTo>
                  <a:lnTo>
                    <a:pt x="315843" y="306474"/>
                  </a:lnTo>
                  <a:lnTo>
                    <a:pt x="280893" y="344901"/>
                  </a:lnTo>
                  <a:lnTo>
                    <a:pt x="247395" y="383667"/>
                  </a:lnTo>
                  <a:lnTo>
                    <a:pt x="215118" y="423123"/>
                  </a:lnTo>
                  <a:lnTo>
                    <a:pt x="183830" y="463621"/>
                  </a:lnTo>
                  <a:lnTo>
                    <a:pt x="153301" y="505512"/>
                  </a:lnTo>
                  <a:lnTo>
                    <a:pt x="123301" y="549148"/>
                  </a:lnTo>
                  <a:lnTo>
                    <a:pt x="94024" y="594996"/>
                  </a:lnTo>
                  <a:lnTo>
                    <a:pt x="66373" y="642191"/>
                  </a:lnTo>
                  <a:lnTo>
                    <a:pt x="41746" y="689933"/>
                  </a:lnTo>
                  <a:lnTo>
                    <a:pt x="21542" y="737425"/>
                  </a:lnTo>
                  <a:lnTo>
                    <a:pt x="7160" y="783869"/>
                  </a:lnTo>
                  <a:lnTo>
                    <a:pt x="0" y="828468"/>
                  </a:lnTo>
                  <a:lnTo>
                    <a:pt x="1459" y="870424"/>
                  </a:lnTo>
                  <a:lnTo>
                    <a:pt x="12938" y="908938"/>
                  </a:lnTo>
                  <a:lnTo>
                    <a:pt x="35237" y="943437"/>
                  </a:lnTo>
                  <a:lnTo>
                    <a:pt x="67055" y="974258"/>
                  </a:lnTo>
                  <a:lnTo>
                    <a:pt x="106494" y="1001975"/>
                  </a:lnTo>
                  <a:lnTo>
                    <a:pt x="151653" y="1027160"/>
                  </a:lnTo>
                  <a:lnTo>
                    <a:pt x="200635" y="1050386"/>
                  </a:lnTo>
                  <a:lnTo>
                    <a:pt x="251539" y="1072227"/>
                  </a:lnTo>
                  <a:lnTo>
                    <a:pt x="302467" y="1093255"/>
                  </a:lnTo>
                  <a:lnTo>
                    <a:pt x="351520" y="1114043"/>
                  </a:lnTo>
                  <a:lnTo>
                    <a:pt x="403319" y="1138664"/>
                  </a:lnTo>
                  <a:lnTo>
                    <a:pt x="451320" y="1163414"/>
                  </a:lnTo>
                  <a:lnTo>
                    <a:pt x="540759" y="1211886"/>
                  </a:lnTo>
                  <a:lnTo>
                    <a:pt x="584615" y="1234903"/>
                  </a:lnTo>
                  <a:lnTo>
                    <a:pt x="629505" y="1256635"/>
                  </a:lnTo>
                  <a:lnTo>
                    <a:pt x="676640" y="1276730"/>
                  </a:lnTo>
                  <a:lnTo>
                    <a:pt x="726467" y="1294466"/>
                  </a:lnTo>
                  <a:lnTo>
                    <a:pt x="778280" y="1309198"/>
                  </a:lnTo>
                  <a:lnTo>
                    <a:pt x="830738" y="1319711"/>
                  </a:lnTo>
                  <a:lnTo>
                    <a:pt x="882498" y="1324791"/>
                  </a:lnTo>
                  <a:lnTo>
                    <a:pt x="932219" y="1323221"/>
                  </a:lnTo>
                  <a:lnTo>
                    <a:pt x="978558" y="1313786"/>
                  </a:lnTo>
                  <a:lnTo>
                    <a:pt x="1020175" y="1295273"/>
                  </a:lnTo>
                  <a:lnTo>
                    <a:pt x="1051425" y="1270980"/>
                  </a:lnTo>
                  <a:lnTo>
                    <a:pt x="1078841" y="1240018"/>
                  </a:lnTo>
                  <a:lnTo>
                    <a:pt x="1103221" y="1203397"/>
                  </a:lnTo>
                  <a:lnTo>
                    <a:pt x="1125362" y="1162129"/>
                  </a:lnTo>
                  <a:lnTo>
                    <a:pt x="1146063" y="1117223"/>
                  </a:lnTo>
                  <a:lnTo>
                    <a:pt x="1166121" y="1069691"/>
                  </a:lnTo>
                  <a:lnTo>
                    <a:pt x="1186334" y="1020542"/>
                  </a:lnTo>
                  <a:lnTo>
                    <a:pt x="1207500" y="970788"/>
                  </a:lnTo>
                  <a:lnTo>
                    <a:pt x="1230402" y="921150"/>
                  </a:lnTo>
                  <a:lnTo>
                    <a:pt x="1253966" y="871892"/>
                  </a:lnTo>
                  <a:lnTo>
                    <a:pt x="1277053" y="822905"/>
                  </a:lnTo>
                  <a:lnTo>
                    <a:pt x="1298527" y="774080"/>
                  </a:lnTo>
                  <a:lnTo>
                    <a:pt x="1317250" y="725309"/>
                  </a:lnTo>
                  <a:lnTo>
                    <a:pt x="1332087" y="676483"/>
                  </a:lnTo>
                  <a:lnTo>
                    <a:pt x="1341898" y="627493"/>
                  </a:lnTo>
                  <a:lnTo>
                    <a:pt x="1345549" y="578230"/>
                  </a:lnTo>
                  <a:lnTo>
                    <a:pt x="1342693" y="533882"/>
                  </a:lnTo>
                  <a:lnTo>
                    <a:pt x="1334457" y="489459"/>
                  </a:lnTo>
                  <a:lnTo>
                    <a:pt x="1321207" y="445177"/>
                  </a:lnTo>
                  <a:lnTo>
                    <a:pt x="1303309" y="401252"/>
                  </a:lnTo>
                  <a:lnTo>
                    <a:pt x="1281131" y="357901"/>
                  </a:lnTo>
                  <a:lnTo>
                    <a:pt x="1255040" y="315340"/>
                  </a:lnTo>
                  <a:lnTo>
                    <a:pt x="1225402" y="273786"/>
                  </a:lnTo>
                  <a:lnTo>
                    <a:pt x="1192584" y="233455"/>
                  </a:lnTo>
                  <a:lnTo>
                    <a:pt x="1156954" y="194563"/>
                  </a:lnTo>
                  <a:lnTo>
                    <a:pt x="1118579" y="157562"/>
                  </a:lnTo>
                  <a:lnTo>
                    <a:pt x="1078030" y="122860"/>
                  </a:lnTo>
                  <a:lnTo>
                    <a:pt x="1035664" y="91120"/>
                  </a:lnTo>
                  <a:lnTo>
                    <a:pt x="991836" y="63005"/>
                  </a:lnTo>
                  <a:lnTo>
                    <a:pt x="946904" y="39178"/>
                  </a:lnTo>
                  <a:lnTo>
                    <a:pt x="901223" y="20301"/>
                  </a:lnTo>
                  <a:lnTo>
                    <a:pt x="855150" y="7037"/>
                  </a:lnTo>
                  <a:lnTo>
                    <a:pt x="809041" y="49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100576" y="1507807"/>
            <a:ext cx="3998595" cy="1364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750" spc="155" dirty="0">
                <a:latin typeface="Trebuchet MS"/>
                <a:cs typeface="Trebuchet MS"/>
              </a:rPr>
              <a:t>amazon</a:t>
            </a:r>
            <a:endParaRPr sz="875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34129" y="2800413"/>
            <a:ext cx="2143125" cy="409575"/>
          </a:xfrm>
          <a:custGeom>
            <a:avLst/>
            <a:gdLst/>
            <a:ahLst/>
            <a:cxnLst/>
            <a:rect l="l" t="t" r="r" b="b"/>
            <a:pathLst>
              <a:path w="2143125" h="409575">
                <a:moveTo>
                  <a:pt x="1970760" y="166357"/>
                </a:moveTo>
                <a:lnTo>
                  <a:pt x="1966480" y="148272"/>
                </a:lnTo>
                <a:lnTo>
                  <a:pt x="1947354" y="137439"/>
                </a:lnTo>
                <a:lnTo>
                  <a:pt x="1919605" y="139636"/>
                </a:lnTo>
                <a:lnTo>
                  <a:pt x="1869592" y="156718"/>
                </a:lnTo>
                <a:lnTo>
                  <a:pt x="1819122" y="172656"/>
                </a:lnTo>
                <a:lnTo>
                  <a:pt x="1768246" y="187452"/>
                </a:lnTo>
                <a:lnTo>
                  <a:pt x="1717040" y="201129"/>
                </a:lnTo>
                <a:lnTo>
                  <a:pt x="1665579" y="213690"/>
                </a:lnTo>
                <a:lnTo>
                  <a:pt x="1613941" y="225120"/>
                </a:lnTo>
                <a:lnTo>
                  <a:pt x="1562188" y="235445"/>
                </a:lnTo>
                <a:lnTo>
                  <a:pt x="1510411" y="244652"/>
                </a:lnTo>
                <a:lnTo>
                  <a:pt x="1458658" y="252768"/>
                </a:lnTo>
                <a:lnTo>
                  <a:pt x="1407007" y="259778"/>
                </a:lnTo>
                <a:lnTo>
                  <a:pt x="1355547" y="265696"/>
                </a:lnTo>
                <a:lnTo>
                  <a:pt x="1304340" y="270535"/>
                </a:lnTo>
                <a:lnTo>
                  <a:pt x="1253464" y="274281"/>
                </a:lnTo>
                <a:lnTo>
                  <a:pt x="1202982" y="276961"/>
                </a:lnTo>
                <a:lnTo>
                  <a:pt x="1152969" y="278561"/>
                </a:lnTo>
                <a:lnTo>
                  <a:pt x="1103503" y="279082"/>
                </a:lnTo>
                <a:lnTo>
                  <a:pt x="1050556" y="278536"/>
                </a:lnTo>
                <a:lnTo>
                  <a:pt x="997788" y="276898"/>
                </a:lnTo>
                <a:lnTo>
                  <a:pt x="945248" y="274193"/>
                </a:lnTo>
                <a:lnTo>
                  <a:pt x="892962" y="270433"/>
                </a:lnTo>
                <a:lnTo>
                  <a:pt x="840968" y="265633"/>
                </a:lnTo>
                <a:lnTo>
                  <a:pt x="789292" y="259803"/>
                </a:lnTo>
                <a:lnTo>
                  <a:pt x="737971" y="252984"/>
                </a:lnTo>
                <a:lnTo>
                  <a:pt x="687031" y="245173"/>
                </a:lnTo>
                <a:lnTo>
                  <a:pt x="636524" y="236397"/>
                </a:lnTo>
                <a:lnTo>
                  <a:pt x="586473" y="226669"/>
                </a:lnTo>
                <a:lnTo>
                  <a:pt x="536905" y="216001"/>
                </a:lnTo>
                <a:lnTo>
                  <a:pt x="487857" y="204419"/>
                </a:lnTo>
                <a:lnTo>
                  <a:pt x="439369" y="191935"/>
                </a:lnTo>
                <a:lnTo>
                  <a:pt x="391477" y="178562"/>
                </a:lnTo>
                <a:lnTo>
                  <a:pt x="344208" y="164338"/>
                </a:lnTo>
                <a:lnTo>
                  <a:pt x="297599" y="149250"/>
                </a:lnTo>
                <a:lnTo>
                  <a:pt x="251688" y="133337"/>
                </a:lnTo>
                <a:lnTo>
                  <a:pt x="206489" y="116598"/>
                </a:lnTo>
                <a:lnTo>
                  <a:pt x="162052" y="99072"/>
                </a:lnTo>
                <a:lnTo>
                  <a:pt x="118414" y="80759"/>
                </a:lnTo>
                <a:lnTo>
                  <a:pt x="75603" y="61683"/>
                </a:lnTo>
                <a:lnTo>
                  <a:pt x="33655" y="41846"/>
                </a:lnTo>
                <a:lnTo>
                  <a:pt x="15481" y="38176"/>
                </a:lnTo>
                <a:lnTo>
                  <a:pt x="3175" y="43980"/>
                </a:lnTo>
                <a:lnTo>
                  <a:pt x="0" y="55359"/>
                </a:lnTo>
                <a:lnTo>
                  <a:pt x="9271" y="68389"/>
                </a:lnTo>
                <a:lnTo>
                  <a:pt x="46583" y="95707"/>
                </a:lnTo>
                <a:lnTo>
                  <a:pt x="84899" y="122034"/>
                </a:lnTo>
                <a:lnTo>
                  <a:pt x="124206" y="147345"/>
                </a:lnTo>
                <a:lnTo>
                  <a:pt x="164465" y="171640"/>
                </a:lnTo>
                <a:lnTo>
                  <a:pt x="205651" y="194868"/>
                </a:lnTo>
                <a:lnTo>
                  <a:pt x="247751" y="217043"/>
                </a:lnTo>
                <a:lnTo>
                  <a:pt x="290728" y="238112"/>
                </a:lnTo>
                <a:lnTo>
                  <a:pt x="334568" y="258076"/>
                </a:lnTo>
                <a:lnTo>
                  <a:pt x="379234" y="276910"/>
                </a:lnTo>
                <a:lnTo>
                  <a:pt x="424713" y="294576"/>
                </a:lnTo>
                <a:lnTo>
                  <a:pt x="470979" y="311073"/>
                </a:lnTo>
                <a:lnTo>
                  <a:pt x="518007" y="326364"/>
                </a:lnTo>
                <a:lnTo>
                  <a:pt x="565772" y="340448"/>
                </a:lnTo>
                <a:lnTo>
                  <a:pt x="614248" y="353288"/>
                </a:lnTo>
                <a:lnTo>
                  <a:pt x="663422" y="364858"/>
                </a:lnTo>
                <a:lnTo>
                  <a:pt x="713244" y="375158"/>
                </a:lnTo>
                <a:lnTo>
                  <a:pt x="763714" y="384149"/>
                </a:lnTo>
                <a:lnTo>
                  <a:pt x="814806" y="391807"/>
                </a:lnTo>
                <a:lnTo>
                  <a:pt x="866482" y="398132"/>
                </a:lnTo>
                <a:lnTo>
                  <a:pt x="918718" y="403085"/>
                </a:lnTo>
                <a:lnTo>
                  <a:pt x="971499" y="406641"/>
                </a:lnTo>
                <a:lnTo>
                  <a:pt x="1024813" y="408800"/>
                </a:lnTo>
                <a:lnTo>
                  <a:pt x="1078611" y="409511"/>
                </a:lnTo>
                <a:lnTo>
                  <a:pt x="1128255" y="408800"/>
                </a:lnTo>
                <a:lnTo>
                  <a:pt x="1178623" y="406654"/>
                </a:lnTo>
                <a:lnTo>
                  <a:pt x="1229575" y="403072"/>
                </a:lnTo>
                <a:lnTo>
                  <a:pt x="1280922" y="398094"/>
                </a:lnTo>
                <a:lnTo>
                  <a:pt x="1332522" y="391706"/>
                </a:lnTo>
                <a:lnTo>
                  <a:pt x="1384223" y="383933"/>
                </a:lnTo>
                <a:lnTo>
                  <a:pt x="1435849" y="374777"/>
                </a:lnTo>
                <a:lnTo>
                  <a:pt x="1487246" y="364248"/>
                </a:lnTo>
                <a:lnTo>
                  <a:pt x="1538262" y="352361"/>
                </a:lnTo>
                <a:lnTo>
                  <a:pt x="1588744" y="339128"/>
                </a:lnTo>
                <a:lnTo>
                  <a:pt x="1638515" y="324561"/>
                </a:lnTo>
                <a:lnTo>
                  <a:pt x="1687436" y="308648"/>
                </a:lnTo>
                <a:lnTo>
                  <a:pt x="1735328" y="291426"/>
                </a:lnTo>
                <a:lnTo>
                  <a:pt x="1782051" y="272897"/>
                </a:lnTo>
                <a:lnTo>
                  <a:pt x="1827441" y="253060"/>
                </a:lnTo>
                <a:lnTo>
                  <a:pt x="1871332" y="231940"/>
                </a:lnTo>
                <a:lnTo>
                  <a:pt x="1913585" y="209537"/>
                </a:lnTo>
                <a:lnTo>
                  <a:pt x="1954022" y="185864"/>
                </a:lnTo>
                <a:lnTo>
                  <a:pt x="1970760" y="166357"/>
                </a:lnTo>
                <a:close/>
              </a:path>
              <a:path w="2143125" h="409575">
                <a:moveTo>
                  <a:pt x="2142515" y="78917"/>
                </a:moveTo>
                <a:lnTo>
                  <a:pt x="2134743" y="27749"/>
                </a:lnTo>
                <a:lnTo>
                  <a:pt x="2083638" y="7950"/>
                </a:lnTo>
                <a:lnTo>
                  <a:pt x="2039035" y="1854"/>
                </a:lnTo>
                <a:lnTo>
                  <a:pt x="1986102" y="0"/>
                </a:lnTo>
                <a:lnTo>
                  <a:pt x="1928088" y="3708"/>
                </a:lnTo>
                <a:lnTo>
                  <a:pt x="1868297" y="14249"/>
                </a:lnTo>
                <a:lnTo>
                  <a:pt x="1809965" y="32931"/>
                </a:lnTo>
                <a:lnTo>
                  <a:pt x="1756410" y="61023"/>
                </a:lnTo>
                <a:lnTo>
                  <a:pt x="1742986" y="81978"/>
                </a:lnTo>
                <a:lnTo>
                  <a:pt x="1748739" y="89141"/>
                </a:lnTo>
                <a:lnTo>
                  <a:pt x="1762252" y="90741"/>
                </a:lnTo>
                <a:lnTo>
                  <a:pt x="1806524" y="85966"/>
                </a:lnTo>
                <a:lnTo>
                  <a:pt x="1859800" y="81241"/>
                </a:lnTo>
                <a:lnTo>
                  <a:pt x="1915680" y="78397"/>
                </a:lnTo>
                <a:lnTo>
                  <a:pt x="1967750" y="79248"/>
                </a:lnTo>
                <a:lnTo>
                  <a:pt x="2009622" y="85636"/>
                </a:lnTo>
                <a:lnTo>
                  <a:pt x="2034921" y="99377"/>
                </a:lnTo>
                <a:lnTo>
                  <a:pt x="2042731" y="125907"/>
                </a:lnTo>
                <a:lnTo>
                  <a:pt x="2038565" y="165773"/>
                </a:lnTo>
                <a:lnTo>
                  <a:pt x="2026005" y="213588"/>
                </a:lnTo>
                <a:lnTo>
                  <a:pt x="2008606" y="263918"/>
                </a:lnTo>
                <a:lnTo>
                  <a:pt x="1989950" y="311353"/>
                </a:lnTo>
                <a:lnTo>
                  <a:pt x="1973580" y="350456"/>
                </a:lnTo>
                <a:lnTo>
                  <a:pt x="1971763" y="363169"/>
                </a:lnTo>
                <a:lnTo>
                  <a:pt x="1977618" y="370293"/>
                </a:lnTo>
                <a:lnTo>
                  <a:pt x="1988705" y="370763"/>
                </a:lnTo>
                <a:lnTo>
                  <a:pt x="2002536" y="363537"/>
                </a:lnTo>
                <a:lnTo>
                  <a:pt x="2045322" y="321970"/>
                </a:lnTo>
                <a:lnTo>
                  <a:pt x="2079764" y="273596"/>
                </a:lnTo>
                <a:lnTo>
                  <a:pt x="2106282" y="221742"/>
                </a:lnTo>
                <a:lnTo>
                  <a:pt x="2125307" y="169786"/>
                </a:lnTo>
                <a:lnTo>
                  <a:pt x="2137245" y="121069"/>
                </a:lnTo>
                <a:lnTo>
                  <a:pt x="2142515" y="78917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67254" y="3608125"/>
            <a:ext cx="7620000" cy="6245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950" spc="150" dirty="0">
                <a:latin typeface="Trebuchet MS"/>
                <a:cs typeface="Trebuchet MS"/>
              </a:rPr>
              <a:t>Data Visualization Dashboard</a:t>
            </a:r>
            <a:endParaRPr sz="39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855" y="390525"/>
            <a:ext cx="1146429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30"/>
              </a:spcBef>
            </a:pPr>
            <a:r>
              <a:rPr lang="en-IN" spc="100" dirty="0"/>
              <a:t>Resources</a:t>
            </a:r>
            <a:endParaRPr spc="100" dirty="0"/>
          </a:p>
        </p:txBody>
      </p:sp>
      <p:sp>
        <p:nvSpPr>
          <p:cNvPr id="3" name="object 3"/>
          <p:cNvSpPr txBox="1"/>
          <p:nvPr/>
        </p:nvSpPr>
        <p:spPr>
          <a:xfrm>
            <a:off x="518652" y="1565452"/>
            <a:ext cx="10969625" cy="162480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585"/>
              </a:spcBef>
            </a:pPr>
            <a:r>
              <a:rPr lang="en-IN" sz="1700" b="1" dirty="0">
                <a:latin typeface="Roboto"/>
                <a:cs typeface="Roboto"/>
              </a:rPr>
              <a:t>GitHub Link:</a:t>
            </a:r>
          </a:p>
          <a:p>
            <a:pPr marL="215900">
              <a:lnSpc>
                <a:spcPct val="100000"/>
              </a:lnSpc>
              <a:spcBef>
                <a:spcPts val="585"/>
              </a:spcBef>
            </a:pPr>
            <a:r>
              <a:rPr lang="en-IN" sz="1700" dirty="0">
                <a:latin typeface="Roboto"/>
                <a:cs typeface="Roboto"/>
                <a:hlinkClick r:id="rId2"/>
              </a:rPr>
              <a:t>https://github.com/sivakotireddy45/amazonsales</a:t>
            </a:r>
            <a:endParaRPr lang="en-IN" sz="1700" dirty="0">
              <a:latin typeface="Roboto"/>
              <a:cs typeface="Roboto"/>
            </a:endParaRPr>
          </a:p>
          <a:p>
            <a:pPr marL="215900">
              <a:lnSpc>
                <a:spcPct val="100000"/>
              </a:lnSpc>
              <a:spcBef>
                <a:spcPts val="585"/>
              </a:spcBef>
            </a:pPr>
            <a:endParaRPr lang="en-IN" sz="1700" dirty="0">
              <a:latin typeface="Roboto"/>
              <a:cs typeface="Roboto"/>
            </a:endParaRPr>
          </a:p>
          <a:p>
            <a:pPr marL="215900">
              <a:lnSpc>
                <a:spcPct val="100000"/>
              </a:lnSpc>
              <a:spcBef>
                <a:spcPts val="585"/>
              </a:spcBef>
            </a:pPr>
            <a:endParaRPr lang="en-IN" sz="1700" dirty="0">
              <a:latin typeface="Roboto"/>
              <a:cs typeface="Roboto"/>
            </a:endParaRPr>
          </a:p>
          <a:p>
            <a:pPr marL="215900">
              <a:lnSpc>
                <a:spcPct val="100000"/>
              </a:lnSpc>
              <a:spcBef>
                <a:spcPts val="585"/>
              </a:spcBef>
            </a:pPr>
            <a:endParaRPr sz="1700" dirty="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248971" y="-228600"/>
            <a:ext cx="1943100" cy="1389380"/>
            <a:chOff x="10248971" y="0"/>
            <a:chExt cx="1943100" cy="1389380"/>
          </a:xfrm>
        </p:grpSpPr>
        <p:sp>
          <p:nvSpPr>
            <p:cNvPr id="5" name="object 5"/>
            <p:cNvSpPr/>
            <p:nvPr/>
          </p:nvSpPr>
          <p:spPr>
            <a:xfrm>
              <a:off x="10348520" y="0"/>
              <a:ext cx="1844039" cy="1320165"/>
            </a:xfrm>
            <a:custGeom>
              <a:avLst/>
              <a:gdLst/>
              <a:ahLst/>
              <a:cxnLst/>
              <a:rect l="l" t="t" r="r" b="b"/>
              <a:pathLst>
                <a:path w="1844040" h="1320165">
                  <a:moveTo>
                    <a:pt x="1656119" y="0"/>
                  </a:moveTo>
                  <a:lnTo>
                    <a:pt x="57112" y="0"/>
                  </a:lnTo>
                  <a:lnTo>
                    <a:pt x="37428" y="36194"/>
                  </a:lnTo>
                  <a:lnTo>
                    <a:pt x="20251" y="77626"/>
                  </a:lnTo>
                  <a:lnTo>
                    <a:pt x="8070" y="120047"/>
                  </a:lnTo>
                  <a:lnTo>
                    <a:pt x="1211" y="163191"/>
                  </a:lnTo>
                  <a:lnTo>
                    <a:pt x="0" y="206786"/>
                  </a:lnTo>
                  <a:lnTo>
                    <a:pt x="4761" y="250565"/>
                  </a:lnTo>
                  <a:lnTo>
                    <a:pt x="15822" y="294258"/>
                  </a:lnTo>
                  <a:lnTo>
                    <a:pt x="31799" y="334279"/>
                  </a:lnTo>
                  <a:lnTo>
                    <a:pt x="52892" y="373773"/>
                  </a:lnTo>
                  <a:lnTo>
                    <a:pt x="78585" y="412603"/>
                  </a:lnTo>
                  <a:lnTo>
                    <a:pt x="108362" y="450635"/>
                  </a:lnTo>
                  <a:lnTo>
                    <a:pt x="141708" y="487734"/>
                  </a:lnTo>
                  <a:lnTo>
                    <a:pt x="178106" y="523765"/>
                  </a:lnTo>
                  <a:lnTo>
                    <a:pt x="217042" y="558591"/>
                  </a:lnTo>
                  <a:lnTo>
                    <a:pt x="257999" y="592079"/>
                  </a:lnTo>
                  <a:lnTo>
                    <a:pt x="300462" y="624092"/>
                  </a:lnTo>
                  <a:lnTo>
                    <a:pt x="343915" y="654495"/>
                  </a:lnTo>
                  <a:lnTo>
                    <a:pt x="387841" y="683154"/>
                  </a:lnTo>
                  <a:lnTo>
                    <a:pt x="431726" y="709932"/>
                  </a:lnTo>
                  <a:lnTo>
                    <a:pt x="475054" y="734695"/>
                  </a:lnTo>
                  <a:lnTo>
                    <a:pt x="521001" y="758893"/>
                  </a:lnTo>
                  <a:lnTo>
                    <a:pt x="565914" y="780952"/>
                  </a:lnTo>
                  <a:lnTo>
                    <a:pt x="610043" y="801364"/>
                  </a:lnTo>
                  <a:lnTo>
                    <a:pt x="653635" y="820617"/>
                  </a:lnTo>
                  <a:lnTo>
                    <a:pt x="783666" y="876340"/>
                  </a:lnTo>
                  <a:lnTo>
                    <a:pt x="827587" y="895872"/>
                  </a:lnTo>
                  <a:lnTo>
                    <a:pt x="872211" y="916699"/>
                  </a:lnTo>
                  <a:lnTo>
                    <a:pt x="917784" y="939314"/>
                  </a:lnTo>
                  <a:lnTo>
                    <a:pt x="964556" y="964208"/>
                  </a:lnTo>
                  <a:lnTo>
                    <a:pt x="1012772" y="991870"/>
                  </a:lnTo>
                  <a:lnTo>
                    <a:pt x="1055583" y="1018335"/>
                  </a:lnTo>
                  <a:lnTo>
                    <a:pt x="1099461" y="1046578"/>
                  </a:lnTo>
                  <a:lnTo>
                    <a:pt x="1235458" y="1136362"/>
                  </a:lnTo>
                  <a:lnTo>
                    <a:pt x="1281564" y="1166109"/>
                  </a:lnTo>
                  <a:lnTo>
                    <a:pt x="1327716" y="1194831"/>
                  </a:lnTo>
                  <a:lnTo>
                    <a:pt x="1373711" y="1221970"/>
                  </a:lnTo>
                  <a:lnTo>
                    <a:pt x="1419345" y="1246964"/>
                  </a:lnTo>
                  <a:lnTo>
                    <a:pt x="1464413" y="1269253"/>
                  </a:lnTo>
                  <a:lnTo>
                    <a:pt x="1508711" y="1288278"/>
                  </a:lnTo>
                  <a:lnTo>
                    <a:pt x="1552035" y="1303479"/>
                  </a:lnTo>
                  <a:lnTo>
                    <a:pt x="1594181" y="1314294"/>
                  </a:lnTo>
                  <a:lnTo>
                    <a:pt x="1634945" y="1320164"/>
                  </a:lnTo>
                  <a:lnTo>
                    <a:pt x="1680230" y="1320119"/>
                  </a:lnTo>
                  <a:lnTo>
                    <a:pt x="1723317" y="1313111"/>
                  </a:lnTo>
                  <a:lnTo>
                    <a:pt x="1764215" y="1299692"/>
                  </a:lnTo>
                  <a:lnTo>
                    <a:pt x="1802933" y="1280413"/>
                  </a:lnTo>
                  <a:lnTo>
                    <a:pt x="1839480" y="1255828"/>
                  </a:lnTo>
                  <a:lnTo>
                    <a:pt x="1843479" y="1252415"/>
                  </a:lnTo>
                  <a:lnTo>
                    <a:pt x="1843479" y="139125"/>
                  </a:lnTo>
                  <a:lnTo>
                    <a:pt x="1809542" y="110601"/>
                  </a:lnTo>
                  <a:lnTo>
                    <a:pt x="1767778" y="77918"/>
                  </a:lnTo>
                  <a:lnTo>
                    <a:pt x="1724469" y="46188"/>
                  </a:lnTo>
                  <a:lnTo>
                    <a:pt x="1679849" y="15441"/>
                  </a:lnTo>
                  <a:lnTo>
                    <a:pt x="1656119" y="0"/>
                  </a:lnTo>
                  <a:close/>
                </a:path>
              </a:pathLst>
            </a:custGeom>
            <a:solidFill>
              <a:srgbClr val="1218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165264" y="0"/>
              <a:ext cx="1026794" cy="1389380"/>
            </a:xfrm>
            <a:custGeom>
              <a:avLst/>
              <a:gdLst/>
              <a:ahLst/>
              <a:cxnLst/>
              <a:rect l="l" t="t" r="r" b="b"/>
              <a:pathLst>
                <a:path w="1026795" h="1389380">
                  <a:moveTo>
                    <a:pt x="1026736" y="0"/>
                  </a:moveTo>
                  <a:lnTo>
                    <a:pt x="6423" y="0"/>
                  </a:lnTo>
                  <a:lnTo>
                    <a:pt x="5592" y="2942"/>
                  </a:lnTo>
                  <a:lnTo>
                    <a:pt x="0" y="45611"/>
                  </a:lnTo>
                  <a:lnTo>
                    <a:pt x="1110" y="89238"/>
                  </a:lnTo>
                  <a:lnTo>
                    <a:pt x="9466" y="133730"/>
                  </a:lnTo>
                  <a:lnTo>
                    <a:pt x="22831" y="172705"/>
                  </a:lnTo>
                  <a:lnTo>
                    <a:pt x="41308" y="212112"/>
                  </a:lnTo>
                  <a:lnTo>
                    <a:pt x="64308" y="251858"/>
                  </a:lnTo>
                  <a:lnTo>
                    <a:pt x="91245" y="291845"/>
                  </a:lnTo>
                  <a:lnTo>
                    <a:pt x="121529" y="331979"/>
                  </a:lnTo>
                  <a:lnTo>
                    <a:pt x="154573" y="372164"/>
                  </a:lnTo>
                  <a:lnTo>
                    <a:pt x="189790" y="412305"/>
                  </a:lnTo>
                  <a:lnTo>
                    <a:pt x="226591" y="452306"/>
                  </a:lnTo>
                  <a:lnTo>
                    <a:pt x="264388" y="492071"/>
                  </a:lnTo>
                  <a:lnTo>
                    <a:pt x="377878" y="608999"/>
                  </a:lnTo>
                  <a:lnTo>
                    <a:pt x="413782" y="646867"/>
                  </a:lnTo>
                  <a:lnTo>
                    <a:pt x="447743" y="684022"/>
                  </a:lnTo>
                  <a:lnTo>
                    <a:pt x="483888" y="726253"/>
                  </a:lnTo>
                  <a:lnTo>
                    <a:pt x="517047" y="767579"/>
                  </a:lnTo>
                  <a:lnTo>
                    <a:pt x="547747" y="808152"/>
                  </a:lnTo>
                  <a:lnTo>
                    <a:pt x="576516" y="848124"/>
                  </a:lnTo>
                  <a:lnTo>
                    <a:pt x="603881" y="887649"/>
                  </a:lnTo>
                  <a:lnTo>
                    <a:pt x="682824" y="1005059"/>
                  </a:lnTo>
                  <a:lnTo>
                    <a:pt x="709847" y="1044317"/>
                  </a:lnTo>
                  <a:lnTo>
                    <a:pt x="738102" y="1083889"/>
                  </a:lnTo>
                  <a:lnTo>
                    <a:pt x="768118" y="1123929"/>
                  </a:lnTo>
                  <a:lnTo>
                    <a:pt x="800422" y="1164589"/>
                  </a:lnTo>
                  <a:lnTo>
                    <a:pt x="832811" y="1202555"/>
                  </a:lnTo>
                  <a:lnTo>
                    <a:pt x="867285" y="1240693"/>
                  </a:lnTo>
                  <a:lnTo>
                    <a:pt x="903614" y="1278521"/>
                  </a:lnTo>
                  <a:lnTo>
                    <a:pt x="941570" y="1315557"/>
                  </a:lnTo>
                  <a:lnTo>
                    <a:pt x="980922" y="1351320"/>
                  </a:lnTo>
                  <a:lnTo>
                    <a:pt x="1021444" y="1385328"/>
                  </a:lnTo>
                  <a:lnTo>
                    <a:pt x="1026736" y="1389384"/>
                  </a:lnTo>
                  <a:lnTo>
                    <a:pt x="1026736" y="0"/>
                  </a:lnTo>
                  <a:close/>
                </a:path>
              </a:pathLst>
            </a:custGeom>
            <a:solidFill>
              <a:srgbClr val="222E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248971" y="142875"/>
              <a:ext cx="771525" cy="714375"/>
            </a:xfrm>
            <a:custGeom>
              <a:avLst/>
              <a:gdLst/>
              <a:ahLst/>
              <a:cxnLst/>
              <a:rect l="l" t="t" r="r" b="b"/>
              <a:pathLst>
                <a:path w="771525" h="714375">
                  <a:moveTo>
                    <a:pt x="402264" y="0"/>
                  </a:moveTo>
                  <a:lnTo>
                    <a:pt x="357769" y="9114"/>
                  </a:lnTo>
                  <a:lnTo>
                    <a:pt x="312428" y="32623"/>
                  </a:lnTo>
                  <a:lnTo>
                    <a:pt x="265587" y="64775"/>
                  </a:lnTo>
                  <a:lnTo>
                    <a:pt x="216590" y="99822"/>
                  </a:lnTo>
                  <a:lnTo>
                    <a:pt x="134508" y="153346"/>
                  </a:lnTo>
                  <a:lnTo>
                    <a:pt x="95981" y="181130"/>
                  </a:lnTo>
                  <a:lnTo>
                    <a:pt x="61935" y="211699"/>
                  </a:lnTo>
                  <a:lnTo>
                    <a:pt x="34472" y="246634"/>
                  </a:lnTo>
                  <a:lnTo>
                    <a:pt x="15209" y="287423"/>
                  </a:lnTo>
                  <a:lnTo>
                    <a:pt x="3931" y="332918"/>
                  </a:lnTo>
                  <a:lnTo>
                    <a:pt x="0" y="381882"/>
                  </a:lnTo>
                  <a:lnTo>
                    <a:pt x="2773" y="433078"/>
                  </a:lnTo>
                  <a:lnTo>
                    <a:pt x="11612" y="485266"/>
                  </a:lnTo>
                  <a:lnTo>
                    <a:pt x="26268" y="537007"/>
                  </a:lnTo>
                  <a:lnTo>
                    <a:pt x="46563" y="586194"/>
                  </a:lnTo>
                  <a:lnTo>
                    <a:pt x="72649" y="630363"/>
                  </a:lnTo>
                  <a:lnTo>
                    <a:pt x="104678" y="667053"/>
                  </a:lnTo>
                  <a:lnTo>
                    <a:pt x="142803" y="693801"/>
                  </a:lnTo>
                  <a:lnTo>
                    <a:pt x="187127" y="709065"/>
                  </a:lnTo>
                  <a:lnTo>
                    <a:pt x="235786" y="714356"/>
                  </a:lnTo>
                  <a:lnTo>
                    <a:pt x="286895" y="712015"/>
                  </a:lnTo>
                  <a:lnTo>
                    <a:pt x="338570" y="704383"/>
                  </a:lnTo>
                  <a:lnTo>
                    <a:pt x="388929" y="693801"/>
                  </a:lnTo>
                  <a:lnTo>
                    <a:pt x="436335" y="682151"/>
                  </a:lnTo>
                  <a:lnTo>
                    <a:pt x="481448" y="669337"/>
                  </a:lnTo>
                  <a:lnTo>
                    <a:pt x="525148" y="654957"/>
                  </a:lnTo>
                  <a:lnTo>
                    <a:pt x="568310" y="638607"/>
                  </a:lnTo>
                  <a:lnTo>
                    <a:pt x="611814" y="619887"/>
                  </a:lnTo>
                  <a:lnTo>
                    <a:pt x="655772" y="598120"/>
                  </a:lnTo>
                  <a:lnTo>
                    <a:pt x="697382" y="573433"/>
                  </a:lnTo>
                  <a:lnTo>
                    <a:pt x="732927" y="545710"/>
                  </a:lnTo>
                  <a:lnTo>
                    <a:pt x="758687" y="514836"/>
                  </a:lnTo>
                  <a:lnTo>
                    <a:pt x="770945" y="480695"/>
                  </a:lnTo>
                  <a:lnTo>
                    <a:pt x="767352" y="443306"/>
                  </a:lnTo>
                  <a:lnTo>
                    <a:pt x="750975" y="403692"/>
                  </a:lnTo>
                  <a:lnTo>
                    <a:pt x="726222" y="363011"/>
                  </a:lnTo>
                  <a:lnTo>
                    <a:pt x="697501" y="322422"/>
                  </a:lnTo>
                  <a:lnTo>
                    <a:pt x="669218" y="283083"/>
                  </a:lnTo>
                  <a:lnTo>
                    <a:pt x="639727" y="236604"/>
                  </a:lnTo>
                  <a:lnTo>
                    <a:pt x="614354" y="192912"/>
                  </a:lnTo>
                  <a:lnTo>
                    <a:pt x="589458" y="151030"/>
                  </a:lnTo>
                  <a:lnTo>
                    <a:pt x="561395" y="109981"/>
                  </a:lnTo>
                  <a:lnTo>
                    <a:pt x="527530" y="69990"/>
                  </a:lnTo>
                  <a:lnTo>
                    <a:pt x="488688" y="34845"/>
                  </a:lnTo>
                  <a:lnTo>
                    <a:pt x="446417" y="9773"/>
                  </a:lnTo>
                  <a:lnTo>
                    <a:pt x="402264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9966193" y="5219733"/>
            <a:ext cx="2226310" cy="1409700"/>
          </a:xfrm>
          <a:custGeom>
            <a:avLst/>
            <a:gdLst/>
            <a:ahLst/>
            <a:cxnLst/>
            <a:rect l="l" t="t" r="r" b="b"/>
            <a:pathLst>
              <a:path w="2226309" h="1409700">
                <a:moveTo>
                  <a:pt x="2225806" y="0"/>
                </a:moveTo>
                <a:lnTo>
                  <a:pt x="2170113" y="64315"/>
                </a:lnTo>
                <a:lnTo>
                  <a:pt x="2139679" y="103818"/>
                </a:lnTo>
                <a:lnTo>
                  <a:pt x="2109635" y="145511"/>
                </a:lnTo>
                <a:lnTo>
                  <a:pt x="2079992" y="189090"/>
                </a:lnTo>
                <a:lnTo>
                  <a:pt x="2050765" y="234249"/>
                </a:lnTo>
                <a:lnTo>
                  <a:pt x="2021966" y="280683"/>
                </a:lnTo>
                <a:lnTo>
                  <a:pt x="1993609" y="328088"/>
                </a:lnTo>
                <a:lnTo>
                  <a:pt x="1965706" y="376157"/>
                </a:lnTo>
                <a:lnTo>
                  <a:pt x="1938271" y="424586"/>
                </a:lnTo>
                <a:lnTo>
                  <a:pt x="1911317" y="473071"/>
                </a:lnTo>
                <a:lnTo>
                  <a:pt x="1884857" y="521305"/>
                </a:lnTo>
                <a:lnTo>
                  <a:pt x="1808572" y="661457"/>
                </a:lnTo>
                <a:lnTo>
                  <a:pt x="1784219" y="705641"/>
                </a:lnTo>
                <a:lnTo>
                  <a:pt x="1760425" y="748049"/>
                </a:lnTo>
                <a:lnTo>
                  <a:pt x="1737205" y="788377"/>
                </a:lnTo>
                <a:lnTo>
                  <a:pt x="1714570" y="826320"/>
                </a:lnTo>
                <a:lnTo>
                  <a:pt x="1692533" y="861572"/>
                </a:lnTo>
                <a:lnTo>
                  <a:pt x="1662315" y="905683"/>
                </a:lnTo>
                <a:lnTo>
                  <a:pt x="1632817" y="944411"/>
                </a:lnTo>
                <a:lnTo>
                  <a:pt x="1603641" y="978196"/>
                </a:lnTo>
                <a:lnTo>
                  <a:pt x="1574384" y="1007478"/>
                </a:lnTo>
                <a:lnTo>
                  <a:pt x="1544646" y="1032698"/>
                </a:lnTo>
                <a:lnTo>
                  <a:pt x="1482128" y="1072710"/>
                </a:lnTo>
                <a:lnTo>
                  <a:pt x="1412879" y="1101756"/>
                </a:lnTo>
                <a:lnTo>
                  <a:pt x="1374730" y="1113267"/>
                </a:lnTo>
                <a:lnTo>
                  <a:pt x="1333697" y="1123357"/>
                </a:lnTo>
                <a:lnTo>
                  <a:pt x="1289379" y="1132467"/>
                </a:lnTo>
                <a:lnTo>
                  <a:pt x="1241376" y="1141036"/>
                </a:lnTo>
                <a:lnTo>
                  <a:pt x="1004497" y="1178716"/>
                </a:lnTo>
                <a:lnTo>
                  <a:pt x="932057" y="1191188"/>
                </a:lnTo>
                <a:lnTo>
                  <a:pt x="822315" y="1211679"/>
                </a:lnTo>
                <a:lnTo>
                  <a:pt x="704010" y="1235488"/>
                </a:lnTo>
                <a:lnTo>
                  <a:pt x="517314" y="1276052"/>
                </a:lnTo>
                <a:lnTo>
                  <a:pt x="328882" y="1320565"/>
                </a:lnTo>
                <a:lnTo>
                  <a:pt x="207489" y="1351393"/>
                </a:lnTo>
                <a:lnTo>
                  <a:pt x="93114" y="1382414"/>
                </a:lnTo>
                <a:lnTo>
                  <a:pt x="39532" y="1397802"/>
                </a:lnTo>
                <a:lnTo>
                  <a:pt x="0" y="1409665"/>
                </a:lnTo>
                <a:lnTo>
                  <a:pt x="2225806" y="1409665"/>
                </a:lnTo>
                <a:lnTo>
                  <a:pt x="2225806" y="0"/>
                </a:lnTo>
                <a:close/>
              </a:path>
            </a:pathLst>
          </a:custGeom>
          <a:solidFill>
            <a:srgbClr val="1218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E6A5F5-73B4-18E8-D885-D63471017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545810"/>
            <a:ext cx="8786621" cy="365791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30"/>
              </a:spcBef>
            </a:pPr>
            <a:r>
              <a:rPr dirty="0"/>
              <a:t>Yearly</a:t>
            </a:r>
            <a:r>
              <a:rPr spc="-105" dirty="0"/>
              <a:t> </a:t>
            </a:r>
            <a:r>
              <a:rPr dirty="0"/>
              <a:t>Growth</a:t>
            </a:r>
            <a:r>
              <a:rPr spc="-145" dirty="0"/>
              <a:t> </a:t>
            </a:r>
            <a:r>
              <a:rPr spc="-10" dirty="0"/>
              <a:t>Chart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1882" y="1265237"/>
            <a:ext cx="5461318" cy="3238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125"/>
              </a:spcBef>
              <a:buFont typeface="Times New Roman"/>
              <a:buChar char="●"/>
              <a:tabLst>
                <a:tab pos="349250" algn="l"/>
              </a:tabLst>
            </a:pPr>
            <a:r>
              <a:rPr lang="en-US" sz="2000" dirty="0"/>
              <a:t>2012 has the highest revenue at 76M+ sales </a:t>
            </a:r>
            <a:endParaRPr sz="2000" dirty="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248986" y="0"/>
            <a:ext cx="1943100" cy="1390650"/>
            <a:chOff x="10248986" y="0"/>
            <a:chExt cx="1943100" cy="1390650"/>
          </a:xfrm>
        </p:grpSpPr>
        <p:sp>
          <p:nvSpPr>
            <p:cNvPr id="5" name="object 5"/>
            <p:cNvSpPr/>
            <p:nvPr/>
          </p:nvSpPr>
          <p:spPr>
            <a:xfrm>
              <a:off x="10347632" y="0"/>
              <a:ext cx="1844675" cy="1318895"/>
            </a:xfrm>
            <a:custGeom>
              <a:avLst/>
              <a:gdLst/>
              <a:ahLst/>
              <a:cxnLst/>
              <a:rect l="l" t="t" r="r" b="b"/>
              <a:pathLst>
                <a:path w="1844675" h="1318895">
                  <a:moveTo>
                    <a:pt x="1658048" y="0"/>
                  </a:moveTo>
                  <a:lnTo>
                    <a:pt x="56517" y="0"/>
                  </a:lnTo>
                  <a:lnTo>
                    <a:pt x="37205" y="35575"/>
                  </a:lnTo>
                  <a:lnTo>
                    <a:pt x="20071" y="77026"/>
                  </a:lnTo>
                  <a:lnTo>
                    <a:pt x="7952" y="119417"/>
                  </a:lnTo>
                  <a:lnTo>
                    <a:pt x="1151" y="162558"/>
                  </a:lnTo>
                  <a:lnTo>
                    <a:pt x="0" y="206152"/>
                  </a:lnTo>
                  <a:lnTo>
                    <a:pt x="4824" y="249930"/>
                  </a:lnTo>
                  <a:lnTo>
                    <a:pt x="15948" y="293624"/>
                  </a:lnTo>
                  <a:lnTo>
                    <a:pt x="31986" y="333590"/>
                  </a:lnTo>
                  <a:lnTo>
                    <a:pt x="53143" y="373037"/>
                  </a:lnTo>
                  <a:lnTo>
                    <a:pt x="78902" y="411828"/>
                  </a:lnTo>
                  <a:lnTo>
                    <a:pt x="108747" y="449827"/>
                  </a:lnTo>
                  <a:lnTo>
                    <a:pt x="142161" y="486897"/>
                  </a:lnTo>
                  <a:lnTo>
                    <a:pt x="178628" y="522903"/>
                  </a:lnTo>
                  <a:lnTo>
                    <a:pt x="217629" y="557707"/>
                  </a:lnTo>
                  <a:lnTo>
                    <a:pt x="258649" y="591175"/>
                  </a:lnTo>
                  <a:lnTo>
                    <a:pt x="301171" y="623168"/>
                  </a:lnTo>
                  <a:lnTo>
                    <a:pt x="344679" y="653551"/>
                  </a:lnTo>
                  <a:lnTo>
                    <a:pt x="388654" y="682189"/>
                  </a:lnTo>
                  <a:lnTo>
                    <a:pt x="432581" y="708943"/>
                  </a:lnTo>
                  <a:lnTo>
                    <a:pt x="475942" y="733678"/>
                  </a:lnTo>
                  <a:lnTo>
                    <a:pt x="521952" y="757875"/>
                  </a:lnTo>
                  <a:lnTo>
                    <a:pt x="566929" y="779927"/>
                  </a:lnTo>
                  <a:lnTo>
                    <a:pt x="611122" y="800328"/>
                  </a:lnTo>
                  <a:lnTo>
                    <a:pt x="654777" y="819568"/>
                  </a:lnTo>
                  <a:lnTo>
                    <a:pt x="784998" y="875245"/>
                  </a:lnTo>
                  <a:lnTo>
                    <a:pt x="828983" y="894762"/>
                  </a:lnTo>
                  <a:lnTo>
                    <a:pt x="873670" y="915576"/>
                  </a:lnTo>
                  <a:lnTo>
                    <a:pt x="919307" y="938181"/>
                  </a:lnTo>
                  <a:lnTo>
                    <a:pt x="966142" y="963067"/>
                  </a:lnTo>
                  <a:lnTo>
                    <a:pt x="1014422" y="990726"/>
                  </a:lnTo>
                  <a:lnTo>
                    <a:pt x="1057289" y="1017140"/>
                  </a:lnTo>
                  <a:lnTo>
                    <a:pt x="1101227" y="1045334"/>
                  </a:lnTo>
                  <a:lnTo>
                    <a:pt x="1237411" y="1135001"/>
                  </a:lnTo>
                  <a:lnTo>
                    <a:pt x="1283580" y="1164719"/>
                  </a:lnTo>
                  <a:lnTo>
                    <a:pt x="1329795" y="1193418"/>
                  </a:lnTo>
                  <a:lnTo>
                    <a:pt x="1375850" y="1220539"/>
                  </a:lnTo>
                  <a:lnTo>
                    <a:pt x="1421541" y="1245522"/>
                  </a:lnTo>
                  <a:lnTo>
                    <a:pt x="1466662" y="1267807"/>
                  </a:lnTo>
                  <a:lnTo>
                    <a:pt x="1511010" y="1286833"/>
                  </a:lnTo>
                  <a:lnTo>
                    <a:pt x="1554378" y="1302042"/>
                  </a:lnTo>
                  <a:lnTo>
                    <a:pt x="1596562" y="1312874"/>
                  </a:lnTo>
                  <a:lnTo>
                    <a:pt x="1637357" y="1318767"/>
                  </a:lnTo>
                  <a:lnTo>
                    <a:pt x="1682666" y="1318693"/>
                  </a:lnTo>
                  <a:lnTo>
                    <a:pt x="1725763" y="1311661"/>
                  </a:lnTo>
                  <a:lnTo>
                    <a:pt x="1766659" y="1298223"/>
                  </a:lnTo>
                  <a:lnTo>
                    <a:pt x="1805364" y="1278932"/>
                  </a:lnTo>
                  <a:lnTo>
                    <a:pt x="1841889" y="1254338"/>
                  </a:lnTo>
                  <a:lnTo>
                    <a:pt x="1844367" y="1252221"/>
                  </a:lnTo>
                  <a:lnTo>
                    <a:pt x="1844367" y="138146"/>
                  </a:lnTo>
                  <a:lnTo>
                    <a:pt x="1810425" y="109686"/>
                  </a:lnTo>
                  <a:lnTo>
                    <a:pt x="1768559" y="77000"/>
                  </a:lnTo>
                  <a:lnTo>
                    <a:pt x="1725219" y="45320"/>
                  </a:lnTo>
                  <a:lnTo>
                    <a:pt x="1680535" y="14598"/>
                  </a:lnTo>
                  <a:lnTo>
                    <a:pt x="1658048" y="0"/>
                  </a:lnTo>
                  <a:close/>
                </a:path>
              </a:pathLst>
            </a:custGeom>
            <a:solidFill>
              <a:srgbClr val="1218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165155" y="0"/>
              <a:ext cx="1027430" cy="1390650"/>
            </a:xfrm>
            <a:custGeom>
              <a:avLst/>
              <a:gdLst/>
              <a:ahLst/>
              <a:cxnLst/>
              <a:rect l="l" t="t" r="r" b="b"/>
              <a:pathLst>
                <a:path w="1027429" h="1390650">
                  <a:moveTo>
                    <a:pt x="1026844" y="0"/>
                  </a:moveTo>
                  <a:lnTo>
                    <a:pt x="6144" y="0"/>
                  </a:lnTo>
                  <a:lnTo>
                    <a:pt x="5613" y="1877"/>
                  </a:lnTo>
                  <a:lnTo>
                    <a:pt x="0" y="44552"/>
                  </a:lnTo>
                  <a:lnTo>
                    <a:pt x="1096" y="88195"/>
                  </a:lnTo>
                  <a:lnTo>
                    <a:pt x="9447" y="132715"/>
                  </a:lnTo>
                  <a:lnTo>
                    <a:pt x="22787" y="171720"/>
                  </a:lnTo>
                  <a:lnTo>
                    <a:pt x="41242" y="211165"/>
                  </a:lnTo>
                  <a:lnTo>
                    <a:pt x="64223" y="250953"/>
                  </a:lnTo>
                  <a:lnTo>
                    <a:pt x="91142" y="290988"/>
                  </a:lnTo>
                  <a:lnTo>
                    <a:pt x="121411" y="331173"/>
                  </a:lnTo>
                  <a:lnTo>
                    <a:pt x="154441" y="371412"/>
                  </a:lnTo>
                  <a:lnTo>
                    <a:pt x="189644" y="411606"/>
                  </a:lnTo>
                  <a:lnTo>
                    <a:pt x="226431" y="451661"/>
                  </a:lnTo>
                  <a:lnTo>
                    <a:pt x="264214" y="491480"/>
                  </a:lnTo>
                  <a:lnTo>
                    <a:pt x="377653" y="608549"/>
                  </a:lnTo>
                  <a:lnTo>
                    <a:pt x="413535" y="646455"/>
                  </a:lnTo>
                  <a:lnTo>
                    <a:pt x="447470" y="683640"/>
                  </a:lnTo>
                  <a:lnTo>
                    <a:pt x="483610" y="725907"/>
                  </a:lnTo>
                  <a:lnTo>
                    <a:pt x="516755" y="767271"/>
                  </a:lnTo>
                  <a:lnTo>
                    <a:pt x="547435" y="807886"/>
                  </a:lnTo>
                  <a:lnTo>
                    <a:pt x="576177" y="847903"/>
                  </a:lnTo>
                  <a:lnTo>
                    <a:pt x="603512" y="887474"/>
                  </a:lnTo>
                  <a:lnTo>
                    <a:pt x="682363" y="1005026"/>
                  </a:lnTo>
                  <a:lnTo>
                    <a:pt x="709360" y="1044328"/>
                  </a:lnTo>
                  <a:lnTo>
                    <a:pt x="737594" y="1083943"/>
                  </a:lnTo>
                  <a:lnTo>
                    <a:pt x="767596" y="1124022"/>
                  </a:lnTo>
                  <a:lnTo>
                    <a:pt x="799895" y="1164716"/>
                  </a:lnTo>
                  <a:lnTo>
                    <a:pt x="832257" y="1202714"/>
                  </a:lnTo>
                  <a:lnTo>
                    <a:pt x="866708" y="1240887"/>
                  </a:lnTo>
                  <a:lnTo>
                    <a:pt x="903018" y="1278754"/>
                  </a:lnTo>
                  <a:lnTo>
                    <a:pt x="940958" y="1315834"/>
                  </a:lnTo>
                  <a:lnTo>
                    <a:pt x="980298" y="1351643"/>
                  </a:lnTo>
                  <a:lnTo>
                    <a:pt x="1020810" y="1385700"/>
                  </a:lnTo>
                  <a:lnTo>
                    <a:pt x="1026844" y="1390332"/>
                  </a:lnTo>
                  <a:lnTo>
                    <a:pt x="1026844" y="0"/>
                  </a:lnTo>
                  <a:close/>
                </a:path>
              </a:pathLst>
            </a:custGeom>
            <a:solidFill>
              <a:srgbClr val="222E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248986" y="142875"/>
              <a:ext cx="781050" cy="714375"/>
            </a:xfrm>
            <a:custGeom>
              <a:avLst/>
              <a:gdLst/>
              <a:ahLst/>
              <a:cxnLst/>
              <a:rect l="l" t="t" r="r" b="b"/>
              <a:pathLst>
                <a:path w="781050" h="714375">
                  <a:moveTo>
                    <a:pt x="407202" y="0"/>
                  </a:moveTo>
                  <a:lnTo>
                    <a:pt x="362153" y="9114"/>
                  </a:lnTo>
                  <a:lnTo>
                    <a:pt x="316270" y="32623"/>
                  </a:lnTo>
                  <a:lnTo>
                    <a:pt x="268863" y="64775"/>
                  </a:lnTo>
                  <a:lnTo>
                    <a:pt x="219242" y="99822"/>
                  </a:lnTo>
                  <a:lnTo>
                    <a:pt x="136172" y="153346"/>
                  </a:lnTo>
                  <a:lnTo>
                    <a:pt x="97151" y="181130"/>
                  </a:lnTo>
                  <a:lnTo>
                    <a:pt x="62660" y="211699"/>
                  </a:lnTo>
                  <a:lnTo>
                    <a:pt x="34838" y="246634"/>
                  </a:lnTo>
                  <a:lnTo>
                    <a:pt x="15341" y="287423"/>
                  </a:lnTo>
                  <a:lnTo>
                    <a:pt x="3952" y="332918"/>
                  </a:lnTo>
                  <a:lnTo>
                    <a:pt x="0" y="381882"/>
                  </a:lnTo>
                  <a:lnTo>
                    <a:pt x="2814" y="433078"/>
                  </a:lnTo>
                  <a:lnTo>
                    <a:pt x="11724" y="485266"/>
                  </a:lnTo>
                  <a:lnTo>
                    <a:pt x="26564" y="537007"/>
                  </a:lnTo>
                  <a:lnTo>
                    <a:pt x="47109" y="586194"/>
                  </a:lnTo>
                  <a:lnTo>
                    <a:pt x="73519" y="630363"/>
                  </a:lnTo>
                  <a:lnTo>
                    <a:pt x="105952" y="667053"/>
                  </a:lnTo>
                  <a:lnTo>
                    <a:pt x="144566" y="693801"/>
                  </a:lnTo>
                  <a:lnTo>
                    <a:pt x="189390" y="709065"/>
                  </a:lnTo>
                  <a:lnTo>
                    <a:pt x="238621" y="714356"/>
                  </a:lnTo>
                  <a:lnTo>
                    <a:pt x="290358" y="712015"/>
                  </a:lnTo>
                  <a:lnTo>
                    <a:pt x="342698" y="704383"/>
                  </a:lnTo>
                  <a:lnTo>
                    <a:pt x="393740" y="693801"/>
                  </a:lnTo>
                  <a:lnTo>
                    <a:pt x="441728" y="682151"/>
                  </a:lnTo>
                  <a:lnTo>
                    <a:pt x="487381" y="669337"/>
                  </a:lnTo>
                  <a:lnTo>
                    <a:pt x="531595" y="654957"/>
                  </a:lnTo>
                  <a:lnTo>
                    <a:pt x="575267" y="638607"/>
                  </a:lnTo>
                  <a:lnTo>
                    <a:pt x="619292" y="619887"/>
                  </a:lnTo>
                  <a:lnTo>
                    <a:pt x="663839" y="598120"/>
                  </a:lnTo>
                  <a:lnTo>
                    <a:pt x="705977" y="573433"/>
                  </a:lnTo>
                  <a:lnTo>
                    <a:pt x="741959" y="545710"/>
                  </a:lnTo>
                  <a:lnTo>
                    <a:pt x="768035" y="514836"/>
                  </a:lnTo>
                  <a:lnTo>
                    <a:pt x="780455" y="480695"/>
                  </a:lnTo>
                  <a:lnTo>
                    <a:pt x="776827" y="443306"/>
                  </a:lnTo>
                  <a:lnTo>
                    <a:pt x="760239" y="403692"/>
                  </a:lnTo>
                  <a:lnTo>
                    <a:pt x="735165" y="363011"/>
                  </a:lnTo>
                  <a:lnTo>
                    <a:pt x="706080" y="322422"/>
                  </a:lnTo>
                  <a:lnTo>
                    <a:pt x="677458" y="283083"/>
                  </a:lnTo>
                  <a:lnTo>
                    <a:pt x="647625" y="236604"/>
                  </a:lnTo>
                  <a:lnTo>
                    <a:pt x="621959" y="192912"/>
                  </a:lnTo>
                  <a:lnTo>
                    <a:pt x="596769" y="151030"/>
                  </a:lnTo>
                  <a:lnTo>
                    <a:pt x="568365" y="109981"/>
                  </a:lnTo>
                  <a:lnTo>
                    <a:pt x="534022" y="69990"/>
                  </a:lnTo>
                  <a:lnTo>
                    <a:pt x="494689" y="34845"/>
                  </a:lnTo>
                  <a:lnTo>
                    <a:pt x="451904" y="9773"/>
                  </a:lnTo>
                  <a:lnTo>
                    <a:pt x="407202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2314575"/>
            <a:ext cx="11287125" cy="40195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3396" y="152018"/>
            <a:ext cx="459232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70" dirty="0"/>
              <a:t>D</a:t>
            </a:r>
            <a:r>
              <a:rPr lang="en-IN" spc="70" dirty="0" err="1"/>
              <a:t>ashBoard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10255250" y="0"/>
            <a:ext cx="1936750" cy="2311400"/>
            <a:chOff x="10255250" y="0"/>
            <a:chExt cx="1936750" cy="2311400"/>
          </a:xfrm>
        </p:grpSpPr>
        <p:sp>
          <p:nvSpPr>
            <p:cNvPr id="6" name="object 6"/>
            <p:cNvSpPr/>
            <p:nvPr/>
          </p:nvSpPr>
          <p:spPr>
            <a:xfrm>
              <a:off x="10255250" y="0"/>
              <a:ext cx="1936750" cy="2311400"/>
            </a:xfrm>
            <a:custGeom>
              <a:avLst/>
              <a:gdLst/>
              <a:ahLst/>
              <a:cxnLst/>
              <a:rect l="l" t="t" r="r" b="b"/>
              <a:pathLst>
                <a:path w="1936750" h="2311400">
                  <a:moveTo>
                    <a:pt x="1929188" y="0"/>
                  </a:moveTo>
                  <a:lnTo>
                    <a:pt x="21566" y="0"/>
                  </a:lnTo>
                  <a:lnTo>
                    <a:pt x="0" y="38607"/>
                  </a:lnTo>
                  <a:lnTo>
                    <a:pt x="920876" y="553085"/>
                  </a:lnTo>
                  <a:lnTo>
                    <a:pt x="919606" y="565658"/>
                  </a:lnTo>
                  <a:lnTo>
                    <a:pt x="912647" y="614473"/>
                  </a:lnTo>
                  <a:lnTo>
                    <a:pt x="904570" y="664469"/>
                  </a:lnTo>
                  <a:lnTo>
                    <a:pt x="895491" y="715527"/>
                  </a:lnTo>
                  <a:lnTo>
                    <a:pt x="885525" y="767523"/>
                  </a:lnTo>
                  <a:lnTo>
                    <a:pt x="874785" y="820338"/>
                  </a:lnTo>
                  <a:lnTo>
                    <a:pt x="863387" y="873849"/>
                  </a:lnTo>
                  <a:lnTo>
                    <a:pt x="851446" y="927935"/>
                  </a:lnTo>
                  <a:lnTo>
                    <a:pt x="839076" y="982476"/>
                  </a:lnTo>
                  <a:lnTo>
                    <a:pt x="826393" y="1037350"/>
                  </a:lnTo>
                  <a:lnTo>
                    <a:pt x="813510" y="1092435"/>
                  </a:lnTo>
                  <a:lnTo>
                    <a:pt x="787606" y="1202755"/>
                  </a:lnTo>
                  <a:lnTo>
                    <a:pt x="774814" y="1257747"/>
                  </a:lnTo>
                  <a:lnTo>
                    <a:pt x="762282" y="1312465"/>
                  </a:lnTo>
                  <a:lnTo>
                    <a:pt x="750125" y="1366789"/>
                  </a:lnTo>
                  <a:lnTo>
                    <a:pt x="738457" y="1420597"/>
                  </a:lnTo>
                  <a:lnTo>
                    <a:pt x="727393" y="1473768"/>
                  </a:lnTo>
                  <a:lnTo>
                    <a:pt x="717049" y="1526180"/>
                  </a:lnTo>
                  <a:lnTo>
                    <a:pt x="707537" y="1577712"/>
                  </a:lnTo>
                  <a:lnTo>
                    <a:pt x="698975" y="1628243"/>
                  </a:lnTo>
                  <a:lnTo>
                    <a:pt x="691475" y="1677652"/>
                  </a:lnTo>
                  <a:lnTo>
                    <a:pt x="685153" y="1725817"/>
                  </a:lnTo>
                  <a:lnTo>
                    <a:pt x="680124" y="1772617"/>
                  </a:lnTo>
                  <a:lnTo>
                    <a:pt x="676502" y="1817930"/>
                  </a:lnTo>
                  <a:lnTo>
                    <a:pt x="674402" y="1861637"/>
                  </a:lnTo>
                  <a:lnTo>
                    <a:pt x="673940" y="1903614"/>
                  </a:lnTo>
                  <a:lnTo>
                    <a:pt x="675229" y="1943742"/>
                  </a:lnTo>
                  <a:lnTo>
                    <a:pt x="678384" y="1981898"/>
                  </a:lnTo>
                  <a:lnTo>
                    <a:pt x="690752" y="2051812"/>
                  </a:lnTo>
                  <a:lnTo>
                    <a:pt x="716280" y="2119880"/>
                  </a:lnTo>
                  <a:lnTo>
                    <a:pt x="752562" y="2176402"/>
                  </a:lnTo>
                  <a:lnTo>
                    <a:pt x="798889" y="2222048"/>
                  </a:lnTo>
                  <a:lnTo>
                    <a:pt x="854553" y="2257491"/>
                  </a:lnTo>
                  <a:lnTo>
                    <a:pt x="918845" y="2283403"/>
                  </a:lnTo>
                  <a:lnTo>
                    <a:pt x="991054" y="2300455"/>
                  </a:lnTo>
                  <a:lnTo>
                    <a:pt x="1029906" y="2305869"/>
                  </a:lnTo>
                  <a:lnTo>
                    <a:pt x="1070472" y="2309320"/>
                  </a:lnTo>
                  <a:lnTo>
                    <a:pt x="1112662" y="2310891"/>
                  </a:lnTo>
                  <a:lnTo>
                    <a:pt x="1156389" y="2310668"/>
                  </a:lnTo>
                  <a:lnTo>
                    <a:pt x="1201564" y="2308734"/>
                  </a:lnTo>
                  <a:lnTo>
                    <a:pt x="1248098" y="2305173"/>
                  </a:lnTo>
                  <a:lnTo>
                    <a:pt x="1295902" y="2300070"/>
                  </a:lnTo>
                  <a:lnTo>
                    <a:pt x="1344887" y="2293507"/>
                  </a:lnTo>
                  <a:lnTo>
                    <a:pt x="1394966" y="2285569"/>
                  </a:lnTo>
                  <a:lnTo>
                    <a:pt x="1446049" y="2276340"/>
                  </a:lnTo>
                  <a:lnTo>
                    <a:pt x="1498048" y="2265904"/>
                  </a:lnTo>
                  <a:lnTo>
                    <a:pt x="1550874" y="2254345"/>
                  </a:lnTo>
                  <a:lnTo>
                    <a:pt x="1604438" y="2241747"/>
                  </a:lnTo>
                  <a:lnTo>
                    <a:pt x="1658652" y="2228194"/>
                  </a:lnTo>
                  <a:lnTo>
                    <a:pt x="1713428" y="2213770"/>
                  </a:lnTo>
                  <a:lnTo>
                    <a:pt x="1768676" y="2198559"/>
                  </a:lnTo>
                  <a:lnTo>
                    <a:pt x="1880234" y="2166112"/>
                  </a:lnTo>
                  <a:lnTo>
                    <a:pt x="1936750" y="2148491"/>
                  </a:lnTo>
                  <a:lnTo>
                    <a:pt x="1936750" y="9818"/>
                  </a:lnTo>
                  <a:lnTo>
                    <a:pt x="1929188" y="0"/>
                  </a:lnTo>
                  <a:close/>
                </a:path>
              </a:pathLst>
            </a:custGeom>
            <a:solidFill>
              <a:srgbClr val="1218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687505" y="0"/>
              <a:ext cx="1322705" cy="1038860"/>
            </a:xfrm>
            <a:custGeom>
              <a:avLst/>
              <a:gdLst/>
              <a:ahLst/>
              <a:cxnLst/>
              <a:rect l="l" t="t" r="r" b="b"/>
              <a:pathLst>
                <a:path w="1322704" h="1038860">
                  <a:moveTo>
                    <a:pt x="969707" y="0"/>
                  </a:moveTo>
                  <a:lnTo>
                    <a:pt x="330809" y="0"/>
                  </a:lnTo>
                  <a:lnTo>
                    <a:pt x="327276" y="2361"/>
                  </a:lnTo>
                  <a:lnTo>
                    <a:pt x="282810" y="31212"/>
                  </a:lnTo>
                  <a:lnTo>
                    <a:pt x="239124" y="59924"/>
                  </a:lnTo>
                  <a:lnTo>
                    <a:pt x="196727" y="89407"/>
                  </a:lnTo>
                  <a:lnTo>
                    <a:pt x="156621" y="120249"/>
                  </a:lnTo>
                  <a:lnTo>
                    <a:pt x="119687" y="153114"/>
                  </a:lnTo>
                  <a:lnTo>
                    <a:pt x="86804" y="188670"/>
                  </a:lnTo>
                  <a:lnTo>
                    <a:pt x="58852" y="227583"/>
                  </a:lnTo>
                  <a:lnTo>
                    <a:pt x="38683" y="265688"/>
                  </a:lnTo>
                  <a:lnTo>
                    <a:pt x="22919" y="306606"/>
                  </a:lnTo>
                  <a:lnTo>
                    <a:pt x="11364" y="349969"/>
                  </a:lnTo>
                  <a:lnTo>
                    <a:pt x="3822" y="395412"/>
                  </a:lnTo>
                  <a:lnTo>
                    <a:pt x="99" y="442566"/>
                  </a:lnTo>
                  <a:lnTo>
                    <a:pt x="0" y="491066"/>
                  </a:lnTo>
                  <a:lnTo>
                    <a:pt x="3327" y="540544"/>
                  </a:lnTo>
                  <a:lnTo>
                    <a:pt x="9886" y="590634"/>
                  </a:lnTo>
                  <a:lnTo>
                    <a:pt x="19482" y="640969"/>
                  </a:lnTo>
                  <a:lnTo>
                    <a:pt x="32293" y="691148"/>
                  </a:lnTo>
                  <a:lnTo>
                    <a:pt x="48060" y="740533"/>
                  </a:lnTo>
                  <a:lnTo>
                    <a:pt x="66825" y="788392"/>
                  </a:lnTo>
                  <a:lnTo>
                    <a:pt x="88629" y="833997"/>
                  </a:lnTo>
                  <a:lnTo>
                    <a:pt x="113512" y="876617"/>
                  </a:lnTo>
                  <a:lnTo>
                    <a:pt x="141515" y="915524"/>
                  </a:lnTo>
                  <a:lnTo>
                    <a:pt x="172679" y="949987"/>
                  </a:lnTo>
                  <a:lnTo>
                    <a:pt x="207045" y="979277"/>
                  </a:lnTo>
                  <a:lnTo>
                    <a:pt x="244653" y="1002664"/>
                  </a:lnTo>
                  <a:lnTo>
                    <a:pt x="285789" y="1019690"/>
                  </a:lnTo>
                  <a:lnTo>
                    <a:pt x="329666" y="1030842"/>
                  </a:lnTo>
                  <a:lnTo>
                    <a:pt x="375731" y="1036813"/>
                  </a:lnTo>
                  <a:lnTo>
                    <a:pt x="423434" y="1038298"/>
                  </a:lnTo>
                  <a:lnTo>
                    <a:pt x="472221" y="1035988"/>
                  </a:lnTo>
                  <a:lnTo>
                    <a:pt x="521541" y="1030576"/>
                  </a:lnTo>
                  <a:lnTo>
                    <a:pt x="570843" y="1022757"/>
                  </a:lnTo>
                  <a:lnTo>
                    <a:pt x="619574" y="1013222"/>
                  </a:lnTo>
                  <a:lnTo>
                    <a:pt x="667182" y="1002664"/>
                  </a:lnTo>
                  <a:lnTo>
                    <a:pt x="718565" y="990199"/>
                  </a:lnTo>
                  <a:lnTo>
                    <a:pt x="768185" y="977070"/>
                  </a:lnTo>
                  <a:lnTo>
                    <a:pt x="816408" y="963102"/>
                  </a:lnTo>
                  <a:lnTo>
                    <a:pt x="863604" y="948118"/>
                  </a:lnTo>
                  <a:lnTo>
                    <a:pt x="910138" y="931944"/>
                  </a:lnTo>
                  <a:lnTo>
                    <a:pt x="956379" y="914403"/>
                  </a:lnTo>
                  <a:lnTo>
                    <a:pt x="1002695" y="895321"/>
                  </a:lnTo>
                  <a:lnTo>
                    <a:pt x="1049452" y="874522"/>
                  </a:lnTo>
                  <a:lnTo>
                    <a:pt x="1096789" y="851516"/>
                  </a:lnTo>
                  <a:lnTo>
                    <a:pt x="1143464" y="826565"/>
                  </a:lnTo>
                  <a:lnTo>
                    <a:pt x="1187925" y="799617"/>
                  </a:lnTo>
                  <a:lnTo>
                    <a:pt x="1228617" y="770620"/>
                  </a:lnTo>
                  <a:lnTo>
                    <a:pt x="1263988" y="739521"/>
                  </a:lnTo>
                  <a:lnTo>
                    <a:pt x="1292483" y="706268"/>
                  </a:lnTo>
                  <a:lnTo>
                    <a:pt x="1312548" y="670810"/>
                  </a:lnTo>
                  <a:lnTo>
                    <a:pt x="1322629" y="633095"/>
                  </a:lnTo>
                  <a:lnTo>
                    <a:pt x="1321783" y="593166"/>
                  </a:lnTo>
                  <a:lnTo>
                    <a:pt x="1311241" y="551432"/>
                  </a:lnTo>
                  <a:lnTo>
                    <a:pt x="1292855" y="508385"/>
                  </a:lnTo>
                  <a:lnTo>
                    <a:pt x="1268480" y="464518"/>
                  </a:lnTo>
                  <a:lnTo>
                    <a:pt x="1239966" y="420324"/>
                  </a:lnTo>
                  <a:lnTo>
                    <a:pt x="1209169" y="376295"/>
                  </a:lnTo>
                  <a:lnTo>
                    <a:pt x="1177939" y="332923"/>
                  </a:lnTo>
                  <a:lnTo>
                    <a:pt x="1148131" y="290702"/>
                  </a:lnTo>
                  <a:lnTo>
                    <a:pt x="1117960" y="243981"/>
                  </a:lnTo>
                  <a:lnTo>
                    <a:pt x="1090998" y="199072"/>
                  </a:lnTo>
                  <a:lnTo>
                    <a:pt x="1066065" y="155659"/>
                  </a:lnTo>
                  <a:lnTo>
                    <a:pt x="1041986" y="113422"/>
                  </a:lnTo>
                  <a:lnTo>
                    <a:pt x="1017582" y="72046"/>
                  </a:lnTo>
                  <a:lnTo>
                    <a:pt x="991620" y="31130"/>
                  </a:lnTo>
                  <a:lnTo>
                    <a:pt x="969707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9D5E264-EFFF-00EE-4F2B-A6290C318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5" y="1038860"/>
            <a:ext cx="9917880" cy="547193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944620" y="2696908"/>
            <a:ext cx="3874515" cy="124841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35"/>
              </a:spcBef>
            </a:pPr>
            <a:r>
              <a:rPr lang="en-IN" sz="8000" spc="-10" dirty="0"/>
              <a:t>T</a:t>
            </a:r>
            <a:r>
              <a:rPr sz="8000" spc="-10" dirty="0"/>
              <a:t>hanks!</a:t>
            </a:r>
            <a:endParaRPr sz="800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3944620" cy="4253230"/>
            <a:chOff x="0" y="0"/>
            <a:chExt cx="3944620" cy="425323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3944620" cy="4253230"/>
            </a:xfrm>
            <a:custGeom>
              <a:avLst/>
              <a:gdLst/>
              <a:ahLst/>
              <a:cxnLst/>
              <a:rect l="l" t="t" r="r" b="b"/>
              <a:pathLst>
                <a:path w="3944620" h="4253230">
                  <a:moveTo>
                    <a:pt x="3941807" y="0"/>
                  </a:moveTo>
                  <a:lnTo>
                    <a:pt x="0" y="0"/>
                  </a:lnTo>
                  <a:lnTo>
                    <a:pt x="0" y="4253145"/>
                  </a:lnTo>
                  <a:lnTo>
                    <a:pt x="73688" y="4212908"/>
                  </a:lnTo>
                  <a:lnTo>
                    <a:pt x="118064" y="4187310"/>
                  </a:lnTo>
                  <a:lnTo>
                    <a:pt x="162310" y="4160842"/>
                  </a:lnTo>
                  <a:lnTo>
                    <a:pt x="206400" y="4133548"/>
                  </a:lnTo>
                  <a:lnTo>
                    <a:pt x="250306" y="4105471"/>
                  </a:lnTo>
                  <a:lnTo>
                    <a:pt x="294004" y="4076655"/>
                  </a:lnTo>
                  <a:lnTo>
                    <a:pt x="337467" y="4047145"/>
                  </a:lnTo>
                  <a:lnTo>
                    <a:pt x="380670" y="4016983"/>
                  </a:lnTo>
                  <a:lnTo>
                    <a:pt x="423585" y="3986213"/>
                  </a:lnTo>
                  <a:lnTo>
                    <a:pt x="466188" y="3954879"/>
                  </a:lnTo>
                  <a:lnTo>
                    <a:pt x="508452" y="3923025"/>
                  </a:lnTo>
                  <a:lnTo>
                    <a:pt x="550351" y="3890694"/>
                  </a:lnTo>
                  <a:lnTo>
                    <a:pt x="591859" y="3857930"/>
                  </a:lnTo>
                  <a:lnTo>
                    <a:pt x="632950" y="3824777"/>
                  </a:lnTo>
                  <a:lnTo>
                    <a:pt x="673599" y="3791279"/>
                  </a:lnTo>
                  <a:lnTo>
                    <a:pt x="713778" y="3757479"/>
                  </a:lnTo>
                  <a:lnTo>
                    <a:pt x="753462" y="3723421"/>
                  </a:lnTo>
                  <a:lnTo>
                    <a:pt x="792626" y="3689148"/>
                  </a:lnTo>
                  <a:lnTo>
                    <a:pt x="831242" y="3654704"/>
                  </a:lnTo>
                  <a:lnTo>
                    <a:pt x="869286" y="3620134"/>
                  </a:lnTo>
                  <a:lnTo>
                    <a:pt x="906730" y="3585480"/>
                  </a:lnTo>
                  <a:lnTo>
                    <a:pt x="943550" y="3550787"/>
                  </a:lnTo>
                  <a:lnTo>
                    <a:pt x="979718" y="3516098"/>
                  </a:lnTo>
                  <a:lnTo>
                    <a:pt x="1015209" y="3481456"/>
                  </a:lnTo>
                  <a:lnTo>
                    <a:pt x="1049997" y="3446907"/>
                  </a:lnTo>
                  <a:lnTo>
                    <a:pt x="1087397" y="3408695"/>
                  </a:lnTo>
                  <a:lnTo>
                    <a:pt x="1123927" y="3370634"/>
                  </a:lnTo>
                  <a:lnTo>
                    <a:pt x="1159642" y="3332713"/>
                  </a:lnTo>
                  <a:lnTo>
                    <a:pt x="1194597" y="3294921"/>
                  </a:lnTo>
                  <a:lnTo>
                    <a:pt x="1228847" y="3257250"/>
                  </a:lnTo>
                  <a:lnTo>
                    <a:pt x="1262446" y="3219687"/>
                  </a:lnTo>
                  <a:lnTo>
                    <a:pt x="1295449" y="3182223"/>
                  </a:lnTo>
                  <a:lnTo>
                    <a:pt x="1327911" y="3144848"/>
                  </a:lnTo>
                  <a:lnTo>
                    <a:pt x="1359886" y="3107550"/>
                  </a:lnTo>
                  <a:lnTo>
                    <a:pt x="1391430" y="3070320"/>
                  </a:lnTo>
                  <a:lnTo>
                    <a:pt x="1422597" y="3033147"/>
                  </a:lnTo>
                  <a:lnTo>
                    <a:pt x="1484017" y="2958932"/>
                  </a:lnTo>
                  <a:lnTo>
                    <a:pt x="1725555" y="2662284"/>
                  </a:lnTo>
                  <a:lnTo>
                    <a:pt x="1787092" y="2587760"/>
                  </a:lnTo>
                  <a:lnTo>
                    <a:pt x="1818334" y="2550387"/>
                  </a:lnTo>
                  <a:lnTo>
                    <a:pt x="1849965" y="2512926"/>
                  </a:lnTo>
                  <a:lnTo>
                    <a:pt x="1882039" y="2475367"/>
                  </a:lnTo>
                  <a:lnTo>
                    <a:pt x="1914612" y="2437699"/>
                  </a:lnTo>
                  <a:lnTo>
                    <a:pt x="1947737" y="2399911"/>
                  </a:lnTo>
                  <a:lnTo>
                    <a:pt x="1981470" y="2361994"/>
                  </a:lnTo>
                  <a:lnTo>
                    <a:pt x="2015865" y="2323938"/>
                  </a:lnTo>
                  <a:lnTo>
                    <a:pt x="2050977" y="2285731"/>
                  </a:lnTo>
                  <a:lnTo>
                    <a:pt x="2086861" y="2247363"/>
                  </a:lnTo>
                  <a:lnTo>
                    <a:pt x="2123571" y="2208825"/>
                  </a:lnTo>
                  <a:lnTo>
                    <a:pt x="2161162" y="2170105"/>
                  </a:lnTo>
                  <a:lnTo>
                    <a:pt x="2199689" y="2131193"/>
                  </a:lnTo>
                  <a:lnTo>
                    <a:pt x="2239207" y="2092079"/>
                  </a:lnTo>
                  <a:lnTo>
                    <a:pt x="2279770" y="2052753"/>
                  </a:lnTo>
                  <a:lnTo>
                    <a:pt x="2321432" y="2013203"/>
                  </a:lnTo>
                  <a:lnTo>
                    <a:pt x="2357061" y="1980286"/>
                  </a:lnTo>
                  <a:lnTo>
                    <a:pt x="2393409" y="1947200"/>
                  </a:lnTo>
                  <a:lnTo>
                    <a:pt x="2430423" y="1913951"/>
                  </a:lnTo>
                  <a:lnTo>
                    <a:pt x="2506233" y="1846973"/>
                  </a:lnTo>
                  <a:lnTo>
                    <a:pt x="2988361" y="1433304"/>
                  </a:lnTo>
                  <a:lnTo>
                    <a:pt x="3069238" y="1362672"/>
                  </a:lnTo>
                  <a:lnTo>
                    <a:pt x="3149115" y="1291638"/>
                  </a:lnTo>
                  <a:lnTo>
                    <a:pt x="3188544" y="1255979"/>
                  </a:lnTo>
                  <a:lnTo>
                    <a:pt x="3227562" y="1220231"/>
                  </a:lnTo>
                  <a:lnTo>
                    <a:pt x="3266113" y="1184398"/>
                  </a:lnTo>
                  <a:lnTo>
                    <a:pt x="3304146" y="1148483"/>
                  </a:lnTo>
                  <a:lnTo>
                    <a:pt x="3341606" y="1112490"/>
                  </a:lnTo>
                  <a:lnTo>
                    <a:pt x="3378438" y="1076422"/>
                  </a:lnTo>
                  <a:lnTo>
                    <a:pt x="3414590" y="1040284"/>
                  </a:lnTo>
                  <a:lnTo>
                    <a:pt x="3450006" y="1004080"/>
                  </a:lnTo>
                  <a:lnTo>
                    <a:pt x="3484634" y="967812"/>
                  </a:lnTo>
                  <a:lnTo>
                    <a:pt x="3518420" y="931485"/>
                  </a:lnTo>
                  <a:lnTo>
                    <a:pt x="3551309" y="895102"/>
                  </a:lnTo>
                  <a:lnTo>
                    <a:pt x="3583248" y="858668"/>
                  </a:lnTo>
                  <a:lnTo>
                    <a:pt x="3614183" y="822185"/>
                  </a:lnTo>
                  <a:lnTo>
                    <a:pt x="3644059" y="785659"/>
                  </a:lnTo>
                  <a:lnTo>
                    <a:pt x="3672824" y="749092"/>
                  </a:lnTo>
                  <a:lnTo>
                    <a:pt x="3700423" y="712488"/>
                  </a:lnTo>
                  <a:lnTo>
                    <a:pt x="3726803" y="675851"/>
                  </a:lnTo>
                  <a:lnTo>
                    <a:pt x="3751909" y="639184"/>
                  </a:lnTo>
                  <a:lnTo>
                    <a:pt x="3775688" y="602492"/>
                  </a:lnTo>
                  <a:lnTo>
                    <a:pt x="3798085" y="565779"/>
                  </a:lnTo>
                  <a:lnTo>
                    <a:pt x="3819048" y="529047"/>
                  </a:lnTo>
                  <a:lnTo>
                    <a:pt x="3838521" y="492301"/>
                  </a:lnTo>
                  <a:lnTo>
                    <a:pt x="3856452" y="455545"/>
                  </a:lnTo>
                  <a:lnTo>
                    <a:pt x="3872786" y="418782"/>
                  </a:lnTo>
                  <a:lnTo>
                    <a:pt x="3887469" y="382015"/>
                  </a:lnTo>
                  <a:lnTo>
                    <a:pt x="3902727" y="337799"/>
                  </a:lnTo>
                  <a:lnTo>
                    <a:pt x="3915528" y="293612"/>
                  </a:lnTo>
                  <a:lnTo>
                    <a:pt x="3925928" y="249469"/>
                  </a:lnTo>
                  <a:lnTo>
                    <a:pt x="3933980" y="205385"/>
                  </a:lnTo>
                  <a:lnTo>
                    <a:pt x="3939737" y="161373"/>
                  </a:lnTo>
                  <a:lnTo>
                    <a:pt x="3943255" y="117449"/>
                  </a:lnTo>
                  <a:lnTo>
                    <a:pt x="3944586" y="73627"/>
                  </a:lnTo>
                  <a:lnTo>
                    <a:pt x="3943784" y="29922"/>
                  </a:lnTo>
                  <a:lnTo>
                    <a:pt x="3941807" y="0"/>
                  </a:lnTo>
                  <a:close/>
                </a:path>
              </a:pathLst>
            </a:custGeom>
            <a:solidFill>
              <a:srgbClr val="1218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3440429" cy="2900680"/>
            </a:xfrm>
            <a:custGeom>
              <a:avLst/>
              <a:gdLst/>
              <a:ahLst/>
              <a:cxnLst/>
              <a:rect l="l" t="t" r="r" b="b"/>
              <a:pathLst>
                <a:path w="3440429" h="2900680">
                  <a:moveTo>
                    <a:pt x="3439994" y="0"/>
                  </a:moveTo>
                  <a:lnTo>
                    <a:pt x="0" y="0"/>
                  </a:lnTo>
                  <a:lnTo>
                    <a:pt x="0" y="2900244"/>
                  </a:lnTo>
                  <a:lnTo>
                    <a:pt x="62785" y="2855512"/>
                  </a:lnTo>
                  <a:lnTo>
                    <a:pt x="104349" y="2825136"/>
                  </a:lnTo>
                  <a:lnTo>
                    <a:pt x="145198" y="2794742"/>
                  </a:lnTo>
                  <a:lnTo>
                    <a:pt x="185387" y="2764330"/>
                  </a:lnTo>
                  <a:lnTo>
                    <a:pt x="224973" y="2733901"/>
                  </a:lnTo>
                  <a:lnTo>
                    <a:pt x="264010" y="2703455"/>
                  </a:lnTo>
                  <a:lnTo>
                    <a:pt x="340663" y="2642513"/>
                  </a:lnTo>
                  <a:lnTo>
                    <a:pt x="415793" y="2581506"/>
                  </a:lnTo>
                  <a:lnTo>
                    <a:pt x="784165" y="2275607"/>
                  </a:lnTo>
                  <a:lnTo>
                    <a:pt x="859503" y="2214274"/>
                  </a:lnTo>
                  <a:lnTo>
                    <a:pt x="936434" y="2152896"/>
                  </a:lnTo>
                  <a:lnTo>
                    <a:pt x="975637" y="2122191"/>
                  </a:lnTo>
                  <a:lnTo>
                    <a:pt x="1015405" y="2091475"/>
                  </a:lnTo>
                  <a:lnTo>
                    <a:pt x="1055794" y="2060750"/>
                  </a:lnTo>
                  <a:lnTo>
                    <a:pt x="1096860" y="2030016"/>
                  </a:lnTo>
                  <a:lnTo>
                    <a:pt x="1138658" y="1999272"/>
                  </a:lnTo>
                  <a:lnTo>
                    <a:pt x="1181245" y="1968520"/>
                  </a:lnTo>
                  <a:lnTo>
                    <a:pt x="1224676" y="1937759"/>
                  </a:lnTo>
                  <a:lnTo>
                    <a:pt x="1269006" y="1906991"/>
                  </a:lnTo>
                  <a:lnTo>
                    <a:pt x="1314291" y="1876214"/>
                  </a:lnTo>
                  <a:lnTo>
                    <a:pt x="1360588" y="1845430"/>
                  </a:lnTo>
                  <a:lnTo>
                    <a:pt x="1407950" y="1814639"/>
                  </a:lnTo>
                  <a:lnTo>
                    <a:pt x="1456435" y="1783841"/>
                  </a:lnTo>
                  <a:lnTo>
                    <a:pt x="1497722" y="1758378"/>
                  </a:lnTo>
                  <a:lnTo>
                    <a:pt x="1582458" y="1707365"/>
                  </a:lnTo>
                  <a:lnTo>
                    <a:pt x="1714164" y="1630530"/>
                  </a:lnTo>
                  <a:lnTo>
                    <a:pt x="2268878" y="1316006"/>
                  </a:lnTo>
                  <a:lnTo>
                    <a:pt x="2407294" y="1234678"/>
                  </a:lnTo>
                  <a:lnTo>
                    <a:pt x="2497994" y="1179671"/>
                  </a:lnTo>
                  <a:lnTo>
                    <a:pt x="2542711" y="1151911"/>
                  </a:lnTo>
                  <a:lnTo>
                    <a:pt x="2586933" y="1123971"/>
                  </a:lnTo>
                  <a:lnTo>
                    <a:pt x="2630608" y="1095845"/>
                  </a:lnTo>
                  <a:lnTo>
                    <a:pt x="2673681" y="1067525"/>
                  </a:lnTo>
                  <a:lnTo>
                    <a:pt x="2716100" y="1039006"/>
                  </a:lnTo>
                  <a:lnTo>
                    <a:pt x="2757811" y="1010280"/>
                  </a:lnTo>
                  <a:lnTo>
                    <a:pt x="2798759" y="981340"/>
                  </a:lnTo>
                  <a:lnTo>
                    <a:pt x="2838892" y="952181"/>
                  </a:lnTo>
                  <a:lnTo>
                    <a:pt x="2878156" y="922795"/>
                  </a:lnTo>
                  <a:lnTo>
                    <a:pt x="2916497" y="893176"/>
                  </a:lnTo>
                  <a:lnTo>
                    <a:pt x="2953861" y="863318"/>
                  </a:lnTo>
                  <a:lnTo>
                    <a:pt x="2990196" y="833212"/>
                  </a:lnTo>
                  <a:lnTo>
                    <a:pt x="3025447" y="802853"/>
                  </a:lnTo>
                  <a:lnTo>
                    <a:pt x="3059561" y="772235"/>
                  </a:lnTo>
                  <a:lnTo>
                    <a:pt x="3092484" y="741349"/>
                  </a:lnTo>
                  <a:lnTo>
                    <a:pt x="3124163" y="710191"/>
                  </a:lnTo>
                  <a:lnTo>
                    <a:pt x="3154544" y="678752"/>
                  </a:lnTo>
                  <a:lnTo>
                    <a:pt x="3183573" y="647027"/>
                  </a:lnTo>
                  <a:lnTo>
                    <a:pt x="3211197" y="615009"/>
                  </a:lnTo>
                  <a:lnTo>
                    <a:pt x="3237363" y="582691"/>
                  </a:lnTo>
                  <a:lnTo>
                    <a:pt x="3262016" y="550066"/>
                  </a:lnTo>
                  <a:lnTo>
                    <a:pt x="3285104" y="517128"/>
                  </a:lnTo>
                  <a:lnTo>
                    <a:pt x="3306571" y="483870"/>
                  </a:lnTo>
                  <a:lnTo>
                    <a:pt x="3330042" y="443395"/>
                  </a:lnTo>
                  <a:lnTo>
                    <a:pt x="3351096" y="402478"/>
                  </a:lnTo>
                  <a:lnTo>
                    <a:pt x="3369785" y="361144"/>
                  </a:lnTo>
                  <a:lnTo>
                    <a:pt x="3386158" y="319417"/>
                  </a:lnTo>
                  <a:lnTo>
                    <a:pt x="3400265" y="277323"/>
                  </a:lnTo>
                  <a:lnTo>
                    <a:pt x="3412157" y="234884"/>
                  </a:lnTo>
                  <a:lnTo>
                    <a:pt x="3421884" y="192127"/>
                  </a:lnTo>
                  <a:lnTo>
                    <a:pt x="3429495" y="149076"/>
                  </a:lnTo>
                  <a:lnTo>
                    <a:pt x="3435042" y="105754"/>
                  </a:lnTo>
                  <a:lnTo>
                    <a:pt x="3438573" y="62188"/>
                  </a:lnTo>
                  <a:lnTo>
                    <a:pt x="3440139" y="18401"/>
                  </a:lnTo>
                  <a:lnTo>
                    <a:pt x="3439994" y="0"/>
                  </a:lnTo>
                  <a:close/>
                </a:path>
              </a:pathLst>
            </a:custGeom>
            <a:solidFill>
              <a:srgbClr val="222E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84999" y="411098"/>
              <a:ext cx="1345565" cy="1325245"/>
            </a:xfrm>
            <a:custGeom>
              <a:avLst/>
              <a:gdLst/>
              <a:ahLst/>
              <a:cxnLst/>
              <a:rect l="l" t="t" r="r" b="b"/>
              <a:pathLst>
                <a:path w="1345564" h="1325245">
                  <a:moveTo>
                    <a:pt x="809164" y="49"/>
                  </a:moveTo>
                  <a:lnTo>
                    <a:pt x="763381" y="0"/>
                  </a:lnTo>
                  <a:lnTo>
                    <a:pt x="717919" y="7393"/>
                  </a:lnTo>
                  <a:lnTo>
                    <a:pt x="673219" y="21429"/>
                  </a:lnTo>
                  <a:lnTo>
                    <a:pt x="629391" y="41199"/>
                  </a:lnTo>
                  <a:lnTo>
                    <a:pt x="586548" y="65792"/>
                  </a:lnTo>
                  <a:lnTo>
                    <a:pt x="544801" y="94297"/>
                  </a:lnTo>
                  <a:lnTo>
                    <a:pt x="504263" y="125805"/>
                  </a:lnTo>
                  <a:lnTo>
                    <a:pt x="465045" y="159404"/>
                  </a:lnTo>
                  <a:lnTo>
                    <a:pt x="427259" y="194184"/>
                  </a:lnTo>
                  <a:lnTo>
                    <a:pt x="391017" y="229235"/>
                  </a:lnTo>
                  <a:lnTo>
                    <a:pt x="352473" y="268036"/>
                  </a:lnTo>
                  <a:lnTo>
                    <a:pt x="315843" y="306474"/>
                  </a:lnTo>
                  <a:lnTo>
                    <a:pt x="280893" y="344901"/>
                  </a:lnTo>
                  <a:lnTo>
                    <a:pt x="247395" y="383667"/>
                  </a:lnTo>
                  <a:lnTo>
                    <a:pt x="215118" y="423123"/>
                  </a:lnTo>
                  <a:lnTo>
                    <a:pt x="183830" y="463621"/>
                  </a:lnTo>
                  <a:lnTo>
                    <a:pt x="153301" y="505512"/>
                  </a:lnTo>
                  <a:lnTo>
                    <a:pt x="123301" y="549148"/>
                  </a:lnTo>
                  <a:lnTo>
                    <a:pt x="94024" y="594996"/>
                  </a:lnTo>
                  <a:lnTo>
                    <a:pt x="66373" y="642191"/>
                  </a:lnTo>
                  <a:lnTo>
                    <a:pt x="41746" y="689933"/>
                  </a:lnTo>
                  <a:lnTo>
                    <a:pt x="21542" y="737425"/>
                  </a:lnTo>
                  <a:lnTo>
                    <a:pt x="7160" y="783869"/>
                  </a:lnTo>
                  <a:lnTo>
                    <a:pt x="0" y="828468"/>
                  </a:lnTo>
                  <a:lnTo>
                    <a:pt x="1459" y="870424"/>
                  </a:lnTo>
                  <a:lnTo>
                    <a:pt x="12938" y="908938"/>
                  </a:lnTo>
                  <a:lnTo>
                    <a:pt x="35237" y="943437"/>
                  </a:lnTo>
                  <a:lnTo>
                    <a:pt x="67055" y="974260"/>
                  </a:lnTo>
                  <a:lnTo>
                    <a:pt x="106494" y="1001981"/>
                  </a:lnTo>
                  <a:lnTo>
                    <a:pt x="151653" y="1027176"/>
                  </a:lnTo>
                  <a:lnTo>
                    <a:pt x="200635" y="1050417"/>
                  </a:lnTo>
                  <a:lnTo>
                    <a:pt x="251539" y="1072280"/>
                  </a:lnTo>
                  <a:lnTo>
                    <a:pt x="302467" y="1093340"/>
                  </a:lnTo>
                  <a:lnTo>
                    <a:pt x="351520" y="1114171"/>
                  </a:lnTo>
                  <a:lnTo>
                    <a:pt x="403359" y="1138744"/>
                  </a:lnTo>
                  <a:lnTo>
                    <a:pt x="451376" y="1163460"/>
                  </a:lnTo>
                  <a:lnTo>
                    <a:pt x="540799" y="1211896"/>
                  </a:lnTo>
                  <a:lnTo>
                    <a:pt x="584637" y="1234906"/>
                  </a:lnTo>
                  <a:lnTo>
                    <a:pt x="629512" y="1256636"/>
                  </a:lnTo>
                  <a:lnTo>
                    <a:pt x="676640" y="1276730"/>
                  </a:lnTo>
                  <a:lnTo>
                    <a:pt x="726514" y="1294466"/>
                  </a:lnTo>
                  <a:lnTo>
                    <a:pt x="778358" y="1309198"/>
                  </a:lnTo>
                  <a:lnTo>
                    <a:pt x="830831" y="1319711"/>
                  </a:lnTo>
                  <a:lnTo>
                    <a:pt x="882591" y="1324791"/>
                  </a:lnTo>
                  <a:lnTo>
                    <a:pt x="932297" y="1323221"/>
                  </a:lnTo>
                  <a:lnTo>
                    <a:pt x="978605" y="1313786"/>
                  </a:lnTo>
                  <a:lnTo>
                    <a:pt x="1020175" y="1295273"/>
                  </a:lnTo>
                  <a:lnTo>
                    <a:pt x="1051430" y="1271016"/>
                  </a:lnTo>
                  <a:lnTo>
                    <a:pt x="1078861" y="1240073"/>
                  </a:lnTo>
                  <a:lnTo>
                    <a:pt x="1103261" y="1203460"/>
                  </a:lnTo>
                  <a:lnTo>
                    <a:pt x="1125426" y="1162192"/>
                  </a:lnTo>
                  <a:lnTo>
                    <a:pt x="1146150" y="1117288"/>
                  </a:lnTo>
                  <a:lnTo>
                    <a:pt x="1166229" y="1069762"/>
                  </a:lnTo>
                  <a:lnTo>
                    <a:pt x="1186456" y="1020632"/>
                  </a:lnTo>
                  <a:lnTo>
                    <a:pt x="1207627" y="970914"/>
                  </a:lnTo>
                  <a:lnTo>
                    <a:pt x="1230524" y="921235"/>
                  </a:lnTo>
                  <a:lnTo>
                    <a:pt x="1254073" y="871946"/>
                  </a:lnTo>
                  <a:lnTo>
                    <a:pt x="1277140" y="822936"/>
                  </a:lnTo>
                  <a:lnTo>
                    <a:pt x="1298590" y="774096"/>
                  </a:lnTo>
                  <a:lnTo>
                    <a:pt x="1317291" y="725316"/>
                  </a:lnTo>
                  <a:lnTo>
                    <a:pt x="1332106" y="676485"/>
                  </a:lnTo>
                  <a:lnTo>
                    <a:pt x="1341904" y="627493"/>
                  </a:lnTo>
                  <a:lnTo>
                    <a:pt x="1345549" y="578230"/>
                  </a:lnTo>
                  <a:lnTo>
                    <a:pt x="1342727" y="533882"/>
                  </a:lnTo>
                  <a:lnTo>
                    <a:pt x="1334509" y="489459"/>
                  </a:lnTo>
                  <a:lnTo>
                    <a:pt x="1321263" y="445177"/>
                  </a:lnTo>
                  <a:lnTo>
                    <a:pt x="1303362" y="401252"/>
                  </a:lnTo>
                  <a:lnTo>
                    <a:pt x="1281173" y="357901"/>
                  </a:lnTo>
                  <a:lnTo>
                    <a:pt x="1255068" y="315340"/>
                  </a:lnTo>
                  <a:lnTo>
                    <a:pt x="1225417" y="273786"/>
                  </a:lnTo>
                  <a:lnTo>
                    <a:pt x="1192588" y="233455"/>
                  </a:lnTo>
                  <a:lnTo>
                    <a:pt x="1156954" y="194563"/>
                  </a:lnTo>
                  <a:lnTo>
                    <a:pt x="1118583" y="157562"/>
                  </a:lnTo>
                  <a:lnTo>
                    <a:pt x="1078046" y="122860"/>
                  </a:lnTo>
                  <a:lnTo>
                    <a:pt x="1035697" y="91120"/>
                  </a:lnTo>
                  <a:lnTo>
                    <a:pt x="991889" y="63005"/>
                  </a:lnTo>
                  <a:lnTo>
                    <a:pt x="946978" y="39178"/>
                  </a:lnTo>
                  <a:lnTo>
                    <a:pt x="901317" y="20301"/>
                  </a:lnTo>
                  <a:lnTo>
                    <a:pt x="855261" y="7037"/>
                  </a:lnTo>
                  <a:lnTo>
                    <a:pt x="809164" y="49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1" y="3843655"/>
            <a:ext cx="2161540" cy="409575"/>
          </a:xfrm>
          <a:custGeom>
            <a:avLst/>
            <a:gdLst/>
            <a:ahLst/>
            <a:cxnLst/>
            <a:rect l="l" t="t" r="r" b="b"/>
            <a:pathLst>
              <a:path w="2161540" h="409575">
                <a:moveTo>
                  <a:pt x="1970760" y="166395"/>
                </a:moveTo>
                <a:lnTo>
                  <a:pt x="1966480" y="148310"/>
                </a:lnTo>
                <a:lnTo>
                  <a:pt x="1947354" y="137477"/>
                </a:lnTo>
                <a:lnTo>
                  <a:pt x="1919592" y="139674"/>
                </a:lnTo>
                <a:lnTo>
                  <a:pt x="1869592" y="156756"/>
                </a:lnTo>
                <a:lnTo>
                  <a:pt x="1819122" y="172694"/>
                </a:lnTo>
                <a:lnTo>
                  <a:pt x="1768246" y="187490"/>
                </a:lnTo>
                <a:lnTo>
                  <a:pt x="1717040" y="201168"/>
                </a:lnTo>
                <a:lnTo>
                  <a:pt x="1665579" y="213728"/>
                </a:lnTo>
                <a:lnTo>
                  <a:pt x="1613941" y="225158"/>
                </a:lnTo>
                <a:lnTo>
                  <a:pt x="1562188" y="235483"/>
                </a:lnTo>
                <a:lnTo>
                  <a:pt x="1510411" y="244690"/>
                </a:lnTo>
                <a:lnTo>
                  <a:pt x="1458658" y="252806"/>
                </a:lnTo>
                <a:lnTo>
                  <a:pt x="1407007" y="259816"/>
                </a:lnTo>
                <a:lnTo>
                  <a:pt x="1355547" y="265734"/>
                </a:lnTo>
                <a:lnTo>
                  <a:pt x="1304340" y="270573"/>
                </a:lnTo>
                <a:lnTo>
                  <a:pt x="1253464" y="274320"/>
                </a:lnTo>
                <a:lnTo>
                  <a:pt x="1202982" y="276999"/>
                </a:lnTo>
                <a:lnTo>
                  <a:pt x="1152969" y="278599"/>
                </a:lnTo>
                <a:lnTo>
                  <a:pt x="1103503" y="279120"/>
                </a:lnTo>
                <a:lnTo>
                  <a:pt x="1050556" y="278574"/>
                </a:lnTo>
                <a:lnTo>
                  <a:pt x="997788" y="276936"/>
                </a:lnTo>
                <a:lnTo>
                  <a:pt x="945248" y="274231"/>
                </a:lnTo>
                <a:lnTo>
                  <a:pt x="892962" y="270471"/>
                </a:lnTo>
                <a:lnTo>
                  <a:pt x="840968" y="265671"/>
                </a:lnTo>
                <a:lnTo>
                  <a:pt x="789292" y="259842"/>
                </a:lnTo>
                <a:lnTo>
                  <a:pt x="737971" y="253022"/>
                </a:lnTo>
                <a:lnTo>
                  <a:pt x="687031" y="245211"/>
                </a:lnTo>
                <a:lnTo>
                  <a:pt x="636524" y="236435"/>
                </a:lnTo>
                <a:lnTo>
                  <a:pt x="586473" y="226707"/>
                </a:lnTo>
                <a:lnTo>
                  <a:pt x="536905" y="216039"/>
                </a:lnTo>
                <a:lnTo>
                  <a:pt x="487857" y="204457"/>
                </a:lnTo>
                <a:lnTo>
                  <a:pt x="439369" y="191973"/>
                </a:lnTo>
                <a:lnTo>
                  <a:pt x="391477" y="178600"/>
                </a:lnTo>
                <a:lnTo>
                  <a:pt x="344208" y="164376"/>
                </a:lnTo>
                <a:lnTo>
                  <a:pt x="297599" y="149288"/>
                </a:lnTo>
                <a:lnTo>
                  <a:pt x="251688" y="133375"/>
                </a:lnTo>
                <a:lnTo>
                  <a:pt x="206489" y="116636"/>
                </a:lnTo>
                <a:lnTo>
                  <a:pt x="162052" y="99110"/>
                </a:lnTo>
                <a:lnTo>
                  <a:pt x="118414" y="80797"/>
                </a:lnTo>
                <a:lnTo>
                  <a:pt x="75603" y="61722"/>
                </a:lnTo>
                <a:lnTo>
                  <a:pt x="33655" y="41884"/>
                </a:lnTo>
                <a:lnTo>
                  <a:pt x="15481" y="38214"/>
                </a:lnTo>
                <a:lnTo>
                  <a:pt x="3175" y="44018"/>
                </a:lnTo>
                <a:lnTo>
                  <a:pt x="0" y="55397"/>
                </a:lnTo>
                <a:lnTo>
                  <a:pt x="9271" y="68427"/>
                </a:lnTo>
                <a:lnTo>
                  <a:pt x="46583" y="95745"/>
                </a:lnTo>
                <a:lnTo>
                  <a:pt x="84899" y="122072"/>
                </a:lnTo>
                <a:lnTo>
                  <a:pt x="124206" y="147383"/>
                </a:lnTo>
                <a:lnTo>
                  <a:pt x="164465" y="171678"/>
                </a:lnTo>
                <a:lnTo>
                  <a:pt x="205651" y="194906"/>
                </a:lnTo>
                <a:lnTo>
                  <a:pt x="247751" y="217081"/>
                </a:lnTo>
                <a:lnTo>
                  <a:pt x="290728" y="238150"/>
                </a:lnTo>
                <a:lnTo>
                  <a:pt x="334568" y="258114"/>
                </a:lnTo>
                <a:lnTo>
                  <a:pt x="379234" y="276948"/>
                </a:lnTo>
                <a:lnTo>
                  <a:pt x="424713" y="294614"/>
                </a:lnTo>
                <a:lnTo>
                  <a:pt x="470979" y="311111"/>
                </a:lnTo>
                <a:lnTo>
                  <a:pt x="518007" y="326402"/>
                </a:lnTo>
                <a:lnTo>
                  <a:pt x="565772" y="340487"/>
                </a:lnTo>
                <a:lnTo>
                  <a:pt x="614248" y="353326"/>
                </a:lnTo>
                <a:lnTo>
                  <a:pt x="663422" y="364896"/>
                </a:lnTo>
                <a:lnTo>
                  <a:pt x="713244" y="375196"/>
                </a:lnTo>
                <a:lnTo>
                  <a:pt x="763714" y="384187"/>
                </a:lnTo>
                <a:lnTo>
                  <a:pt x="814806" y="391845"/>
                </a:lnTo>
                <a:lnTo>
                  <a:pt x="866482" y="398170"/>
                </a:lnTo>
                <a:lnTo>
                  <a:pt x="918718" y="403123"/>
                </a:lnTo>
                <a:lnTo>
                  <a:pt x="971499" y="406679"/>
                </a:lnTo>
                <a:lnTo>
                  <a:pt x="1024813" y="408838"/>
                </a:lnTo>
                <a:lnTo>
                  <a:pt x="1078611" y="409549"/>
                </a:lnTo>
                <a:lnTo>
                  <a:pt x="1128255" y="408838"/>
                </a:lnTo>
                <a:lnTo>
                  <a:pt x="1178623" y="406692"/>
                </a:lnTo>
                <a:lnTo>
                  <a:pt x="1229575" y="403110"/>
                </a:lnTo>
                <a:lnTo>
                  <a:pt x="1280922" y="398132"/>
                </a:lnTo>
                <a:lnTo>
                  <a:pt x="1332522" y="391744"/>
                </a:lnTo>
                <a:lnTo>
                  <a:pt x="1384223" y="383971"/>
                </a:lnTo>
                <a:lnTo>
                  <a:pt x="1435849" y="374815"/>
                </a:lnTo>
                <a:lnTo>
                  <a:pt x="1487246" y="364286"/>
                </a:lnTo>
                <a:lnTo>
                  <a:pt x="1538262" y="352412"/>
                </a:lnTo>
                <a:lnTo>
                  <a:pt x="1588744" y="339166"/>
                </a:lnTo>
                <a:lnTo>
                  <a:pt x="1638515" y="324599"/>
                </a:lnTo>
                <a:lnTo>
                  <a:pt x="1687436" y="308686"/>
                </a:lnTo>
                <a:lnTo>
                  <a:pt x="1735328" y="291465"/>
                </a:lnTo>
                <a:lnTo>
                  <a:pt x="1782051" y="272935"/>
                </a:lnTo>
                <a:lnTo>
                  <a:pt x="1827441" y="253098"/>
                </a:lnTo>
                <a:lnTo>
                  <a:pt x="1871332" y="231978"/>
                </a:lnTo>
                <a:lnTo>
                  <a:pt x="1913585" y="209575"/>
                </a:lnTo>
                <a:lnTo>
                  <a:pt x="1954022" y="185902"/>
                </a:lnTo>
                <a:lnTo>
                  <a:pt x="1970760" y="166395"/>
                </a:lnTo>
                <a:close/>
              </a:path>
              <a:path w="2161540" h="409575">
                <a:moveTo>
                  <a:pt x="2161514" y="70802"/>
                </a:moveTo>
                <a:lnTo>
                  <a:pt x="2153539" y="24866"/>
                </a:lnTo>
                <a:lnTo>
                  <a:pt x="2101227" y="7112"/>
                </a:lnTo>
                <a:lnTo>
                  <a:pt x="2055583" y="1638"/>
                </a:lnTo>
                <a:lnTo>
                  <a:pt x="2001405" y="0"/>
                </a:lnTo>
                <a:lnTo>
                  <a:pt x="1942033" y="3340"/>
                </a:lnTo>
                <a:lnTo>
                  <a:pt x="1880831" y="12814"/>
                </a:lnTo>
                <a:lnTo>
                  <a:pt x="1821141" y="29603"/>
                </a:lnTo>
                <a:lnTo>
                  <a:pt x="1766316" y="54838"/>
                </a:lnTo>
                <a:lnTo>
                  <a:pt x="1752536" y="73558"/>
                </a:lnTo>
                <a:lnTo>
                  <a:pt x="1758454" y="80010"/>
                </a:lnTo>
                <a:lnTo>
                  <a:pt x="1772285" y="81508"/>
                </a:lnTo>
                <a:lnTo>
                  <a:pt x="1817560" y="77190"/>
                </a:lnTo>
                <a:lnTo>
                  <a:pt x="1872081" y="72936"/>
                </a:lnTo>
                <a:lnTo>
                  <a:pt x="1929282" y="70370"/>
                </a:lnTo>
                <a:lnTo>
                  <a:pt x="1982609" y="71132"/>
                </a:lnTo>
                <a:lnTo>
                  <a:pt x="2025510" y="76835"/>
                </a:lnTo>
                <a:lnTo>
                  <a:pt x="2051431" y="89128"/>
                </a:lnTo>
                <a:lnTo>
                  <a:pt x="2059406" y="119341"/>
                </a:lnTo>
                <a:lnTo>
                  <a:pt x="2050821" y="165379"/>
                </a:lnTo>
                <a:lnTo>
                  <a:pt x="2031961" y="218846"/>
                </a:lnTo>
                <a:lnTo>
                  <a:pt x="2009101" y="271360"/>
                </a:lnTo>
                <a:lnTo>
                  <a:pt x="1988566" y="314553"/>
                </a:lnTo>
                <a:lnTo>
                  <a:pt x="1986737" y="325920"/>
                </a:lnTo>
                <a:lnTo>
                  <a:pt x="1992757" y="332308"/>
                </a:lnTo>
                <a:lnTo>
                  <a:pt x="2004098" y="332740"/>
                </a:lnTo>
                <a:lnTo>
                  <a:pt x="2018284" y="326237"/>
                </a:lnTo>
                <a:lnTo>
                  <a:pt x="2062060" y="288937"/>
                </a:lnTo>
                <a:lnTo>
                  <a:pt x="2097316" y="245529"/>
                </a:lnTo>
                <a:lnTo>
                  <a:pt x="2124456" y="198996"/>
                </a:lnTo>
                <a:lnTo>
                  <a:pt x="2143912" y="152361"/>
                </a:lnTo>
                <a:lnTo>
                  <a:pt x="2156117" y="108635"/>
                </a:lnTo>
                <a:lnTo>
                  <a:pt x="2161514" y="7080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67201" y="5907722"/>
            <a:ext cx="2767964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750" dirty="0">
                <a:latin typeface="Trebuchet MS"/>
                <a:cs typeface="Trebuchet MS"/>
              </a:rPr>
              <a:t>Siva </a:t>
            </a:r>
            <a:r>
              <a:rPr lang="en-IN" sz="2750" dirty="0" err="1">
                <a:latin typeface="Trebuchet MS"/>
                <a:cs typeface="Trebuchet MS"/>
              </a:rPr>
              <a:t>KotiReddy</a:t>
            </a:r>
            <a:endParaRPr sz="27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371975" cy="6858000"/>
            <a:chOff x="0" y="0"/>
            <a:chExt cx="437197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371975" cy="6858000"/>
            </a:xfrm>
            <a:custGeom>
              <a:avLst/>
              <a:gdLst/>
              <a:ahLst/>
              <a:cxnLst/>
              <a:rect l="l" t="t" r="r" b="b"/>
              <a:pathLst>
                <a:path w="4371975" h="6858000">
                  <a:moveTo>
                    <a:pt x="3973205" y="0"/>
                  </a:moveTo>
                  <a:lnTo>
                    <a:pt x="0" y="0"/>
                  </a:lnTo>
                  <a:lnTo>
                    <a:pt x="0" y="6857996"/>
                  </a:lnTo>
                  <a:lnTo>
                    <a:pt x="3492684" y="6857996"/>
                  </a:lnTo>
                  <a:lnTo>
                    <a:pt x="3506140" y="6844767"/>
                  </a:lnTo>
                  <a:lnTo>
                    <a:pt x="3535135" y="6814145"/>
                  </a:lnTo>
                  <a:lnTo>
                    <a:pt x="3563366" y="6782212"/>
                  </a:lnTo>
                  <a:lnTo>
                    <a:pt x="3590839" y="6749010"/>
                  </a:lnTo>
                  <a:lnTo>
                    <a:pt x="3617563" y="6714583"/>
                  </a:lnTo>
                  <a:lnTo>
                    <a:pt x="3643546" y="6678974"/>
                  </a:lnTo>
                  <a:lnTo>
                    <a:pt x="3668795" y="6642226"/>
                  </a:lnTo>
                  <a:lnTo>
                    <a:pt x="3693319" y="6604381"/>
                  </a:lnTo>
                  <a:lnTo>
                    <a:pt x="3717126" y="6565483"/>
                  </a:lnTo>
                  <a:lnTo>
                    <a:pt x="3740223" y="6525575"/>
                  </a:lnTo>
                  <a:lnTo>
                    <a:pt x="3762619" y="6484699"/>
                  </a:lnTo>
                  <a:lnTo>
                    <a:pt x="3784321" y="6442899"/>
                  </a:lnTo>
                  <a:lnTo>
                    <a:pt x="3805338" y="6400217"/>
                  </a:lnTo>
                  <a:lnTo>
                    <a:pt x="3825678" y="6356696"/>
                  </a:lnTo>
                  <a:lnTo>
                    <a:pt x="3845348" y="6312381"/>
                  </a:lnTo>
                  <a:lnTo>
                    <a:pt x="3864356" y="6267312"/>
                  </a:lnTo>
                  <a:lnTo>
                    <a:pt x="3882711" y="6221534"/>
                  </a:lnTo>
                  <a:lnTo>
                    <a:pt x="3900420" y="6175089"/>
                  </a:lnTo>
                  <a:lnTo>
                    <a:pt x="3917492" y="6128021"/>
                  </a:lnTo>
                  <a:lnTo>
                    <a:pt x="3933934" y="6080372"/>
                  </a:lnTo>
                  <a:lnTo>
                    <a:pt x="3949755" y="6032185"/>
                  </a:lnTo>
                  <a:lnTo>
                    <a:pt x="3964961" y="5983504"/>
                  </a:lnTo>
                  <a:lnTo>
                    <a:pt x="3979563" y="5934371"/>
                  </a:lnTo>
                  <a:lnTo>
                    <a:pt x="3993566" y="5884829"/>
                  </a:lnTo>
                  <a:lnTo>
                    <a:pt x="4006980" y="5834921"/>
                  </a:lnTo>
                  <a:lnTo>
                    <a:pt x="4019812" y="5784691"/>
                  </a:lnTo>
                  <a:lnTo>
                    <a:pt x="4032070" y="5734180"/>
                  </a:lnTo>
                  <a:lnTo>
                    <a:pt x="4043762" y="5683433"/>
                  </a:lnTo>
                  <a:lnTo>
                    <a:pt x="4054897" y="5632492"/>
                  </a:lnTo>
                  <a:lnTo>
                    <a:pt x="4065481" y="5581400"/>
                  </a:lnTo>
                  <a:lnTo>
                    <a:pt x="4075524" y="5530199"/>
                  </a:lnTo>
                  <a:lnTo>
                    <a:pt x="4085033" y="5478934"/>
                  </a:lnTo>
                  <a:lnTo>
                    <a:pt x="4094016" y="5427647"/>
                  </a:lnTo>
                  <a:lnTo>
                    <a:pt x="4102481" y="5376381"/>
                  </a:lnTo>
                  <a:lnTo>
                    <a:pt x="4110436" y="5325179"/>
                  </a:lnTo>
                  <a:lnTo>
                    <a:pt x="4117889" y="5274083"/>
                  </a:lnTo>
                  <a:lnTo>
                    <a:pt x="4124848" y="5223138"/>
                  </a:lnTo>
                  <a:lnTo>
                    <a:pt x="4131321" y="5172385"/>
                  </a:lnTo>
                  <a:lnTo>
                    <a:pt x="4137316" y="5121869"/>
                  </a:lnTo>
                  <a:lnTo>
                    <a:pt x="4142841" y="5071631"/>
                  </a:lnTo>
                  <a:lnTo>
                    <a:pt x="4147904" y="5021714"/>
                  </a:lnTo>
                  <a:lnTo>
                    <a:pt x="4152513" y="4972163"/>
                  </a:lnTo>
                  <a:lnTo>
                    <a:pt x="4156676" y="4923019"/>
                  </a:lnTo>
                  <a:lnTo>
                    <a:pt x="4160400" y="4874326"/>
                  </a:lnTo>
                  <a:lnTo>
                    <a:pt x="4163695" y="4826127"/>
                  </a:lnTo>
                  <a:lnTo>
                    <a:pt x="4166629" y="4772528"/>
                  </a:lnTo>
                  <a:lnTo>
                    <a:pt x="4169034" y="4719587"/>
                  </a:lnTo>
                  <a:lnTo>
                    <a:pt x="4170939" y="4667263"/>
                  </a:lnTo>
                  <a:lnTo>
                    <a:pt x="4172377" y="4615516"/>
                  </a:lnTo>
                  <a:lnTo>
                    <a:pt x="4173378" y="4564307"/>
                  </a:lnTo>
                  <a:lnTo>
                    <a:pt x="4173973" y="4513596"/>
                  </a:lnTo>
                  <a:lnTo>
                    <a:pt x="4174070" y="4413510"/>
                  </a:lnTo>
                  <a:lnTo>
                    <a:pt x="4173634" y="4364054"/>
                  </a:lnTo>
                  <a:lnTo>
                    <a:pt x="4172916" y="4314938"/>
                  </a:lnTo>
                  <a:lnTo>
                    <a:pt x="4171947" y="4266120"/>
                  </a:lnTo>
                  <a:lnTo>
                    <a:pt x="4170759" y="4217562"/>
                  </a:lnTo>
                  <a:lnTo>
                    <a:pt x="4169383" y="4169224"/>
                  </a:lnTo>
                  <a:lnTo>
                    <a:pt x="4167849" y="4121066"/>
                  </a:lnTo>
                  <a:lnTo>
                    <a:pt x="4166188" y="4073048"/>
                  </a:lnTo>
                  <a:lnTo>
                    <a:pt x="4164432" y="4025130"/>
                  </a:lnTo>
                  <a:lnTo>
                    <a:pt x="4162612" y="3977273"/>
                  </a:lnTo>
                  <a:lnTo>
                    <a:pt x="4158902" y="3881583"/>
                  </a:lnTo>
                  <a:lnTo>
                    <a:pt x="4157075" y="3833669"/>
                  </a:lnTo>
                  <a:lnTo>
                    <a:pt x="4155307" y="3785657"/>
                  </a:lnTo>
                  <a:lnTo>
                    <a:pt x="4153630" y="3737507"/>
                  </a:lnTo>
                  <a:lnTo>
                    <a:pt x="4152075" y="3689180"/>
                  </a:lnTo>
                  <a:lnTo>
                    <a:pt x="4150673" y="3640634"/>
                  </a:lnTo>
                  <a:lnTo>
                    <a:pt x="4149455" y="3591832"/>
                  </a:lnTo>
                  <a:lnTo>
                    <a:pt x="4148452" y="3542732"/>
                  </a:lnTo>
                  <a:lnTo>
                    <a:pt x="4147695" y="3493295"/>
                  </a:lnTo>
                  <a:lnTo>
                    <a:pt x="4147215" y="3443482"/>
                  </a:lnTo>
                  <a:lnTo>
                    <a:pt x="4147043" y="3393252"/>
                  </a:lnTo>
                  <a:lnTo>
                    <a:pt x="4147210" y="3342566"/>
                  </a:lnTo>
                  <a:lnTo>
                    <a:pt x="4147748" y="3291384"/>
                  </a:lnTo>
                  <a:lnTo>
                    <a:pt x="4148686" y="3239667"/>
                  </a:lnTo>
                  <a:lnTo>
                    <a:pt x="4150057" y="3187374"/>
                  </a:lnTo>
                  <a:lnTo>
                    <a:pt x="4151891" y="3134466"/>
                  </a:lnTo>
                  <a:lnTo>
                    <a:pt x="4154219" y="3080903"/>
                  </a:lnTo>
                  <a:lnTo>
                    <a:pt x="4157073" y="3026646"/>
                  </a:lnTo>
                  <a:lnTo>
                    <a:pt x="4160483" y="2971654"/>
                  </a:lnTo>
                  <a:lnTo>
                    <a:pt x="4164481" y="2915887"/>
                  </a:lnTo>
                  <a:lnTo>
                    <a:pt x="4169097" y="2859307"/>
                  </a:lnTo>
                  <a:lnTo>
                    <a:pt x="4174363" y="2801874"/>
                  </a:lnTo>
                  <a:lnTo>
                    <a:pt x="4179481" y="2753055"/>
                  </a:lnTo>
                  <a:lnTo>
                    <a:pt x="4185019" y="2703652"/>
                  </a:lnTo>
                  <a:lnTo>
                    <a:pt x="4190941" y="2653700"/>
                  </a:lnTo>
                  <a:lnTo>
                    <a:pt x="4197211" y="2603234"/>
                  </a:lnTo>
                  <a:lnTo>
                    <a:pt x="4203793" y="2552291"/>
                  </a:lnTo>
                  <a:lnTo>
                    <a:pt x="4210654" y="2500905"/>
                  </a:lnTo>
                  <a:lnTo>
                    <a:pt x="4217757" y="2449113"/>
                  </a:lnTo>
                  <a:lnTo>
                    <a:pt x="4225067" y="2396950"/>
                  </a:lnTo>
                  <a:lnTo>
                    <a:pt x="4232548" y="2344452"/>
                  </a:lnTo>
                  <a:lnTo>
                    <a:pt x="4240166" y="2291655"/>
                  </a:lnTo>
                  <a:lnTo>
                    <a:pt x="4247884" y="2238594"/>
                  </a:lnTo>
                  <a:lnTo>
                    <a:pt x="4263483" y="2131822"/>
                  </a:lnTo>
                  <a:lnTo>
                    <a:pt x="4271292" y="2078184"/>
                  </a:lnTo>
                  <a:lnTo>
                    <a:pt x="4279060" y="2024424"/>
                  </a:lnTo>
                  <a:lnTo>
                    <a:pt x="4286753" y="1970579"/>
                  </a:lnTo>
                  <a:lnTo>
                    <a:pt x="4294334" y="1916683"/>
                  </a:lnTo>
                  <a:lnTo>
                    <a:pt x="4301769" y="1862774"/>
                  </a:lnTo>
                  <a:lnTo>
                    <a:pt x="4309022" y="1808886"/>
                  </a:lnTo>
                  <a:lnTo>
                    <a:pt x="4316058" y="1755055"/>
                  </a:lnTo>
                  <a:lnTo>
                    <a:pt x="4322840" y="1701318"/>
                  </a:lnTo>
                  <a:lnTo>
                    <a:pt x="4329335" y="1647708"/>
                  </a:lnTo>
                  <a:lnTo>
                    <a:pt x="4335507" y="1594263"/>
                  </a:lnTo>
                  <a:lnTo>
                    <a:pt x="4341320" y="1541017"/>
                  </a:lnTo>
                  <a:lnTo>
                    <a:pt x="4346739" y="1488008"/>
                  </a:lnTo>
                  <a:lnTo>
                    <a:pt x="4351728" y="1435269"/>
                  </a:lnTo>
                  <a:lnTo>
                    <a:pt x="4356253" y="1382837"/>
                  </a:lnTo>
                  <a:lnTo>
                    <a:pt x="4360277" y="1330747"/>
                  </a:lnTo>
                  <a:lnTo>
                    <a:pt x="4363766" y="1279036"/>
                  </a:lnTo>
                  <a:lnTo>
                    <a:pt x="4366684" y="1227738"/>
                  </a:lnTo>
                  <a:lnTo>
                    <a:pt x="4368996" y="1176890"/>
                  </a:lnTo>
                  <a:lnTo>
                    <a:pt x="4370667" y="1126527"/>
                  </a:lnTo>
                  <a:lnTo>
                    <a:pt x="4371660" y="1076685"/>
                  </a:lnTo>
                  <a:lnTo>
                    <a:pt x="4371942" y="1027399"/>
                  </a:lnTo>
                  <a:lnTo>
                    <a:pt x="4371475" y="978705"/>
                  </a:lnTo>
                  <a:lnTo>
                    <a:pt x="4370226" y="930640"/>
                  </a:lnTo>
                  <a:lnTo>
                    <a:pt x="4368159" y="883237"/>
                  </a:lnTo>
                  <a:lnTo>
                    <a:pt x="4365238" y="836534"/>
                  </a:lnTo>
                  <a:lnTo>
                    <a:pt x="4361427" y="790565"/>
                  </a:lnTo>
                  <a:lnTo>
                    <a:pt x="4356693" y="745367"/>
                  </a:lnTo>
                  <a:lnTo>
                    <a:pt x="4350998" y="700975"/>
                  </a:lnTo>
                  <a:lnTo>
                    <a:pt x="4344309" y="657425"/>
                  </a:lnTo>
                  <a:lnTo>
                    <a:pt x="4336589" y="614752"/>
                  </a:lnTo>
                  <a:lnTo>
                    <a:pt x="4327804" y="572992"/>
                  </a:lnTo>
                  <a:lnTo>
                    <a:pt x="4317917" y="532181"/>
                  </a:lnTo>
                  <a:lnTo>
                    <a:pt x="4306894" y="492355"/>
                  </a:lnTo>
                  <a:lnTo>
                    <a:pt x="4294699" y="453548"/>
                  </a:lnTo>
                  <a:lnTo>
                    <a:pt x="4281297" y="415798"/>
                  </a:lnTo>
                  <a:lnTo>
                    <a:pt x="4263579" y="372297"/>
                  </a:lnTo>
                  <a:lnTo>
                    <a:pt x="4244117" y="330364"/>
                  </a:lnTo>
                  <a:lnTo>
                    <a:pt x="4222957" y="289975"/>
                  </a:lnTo>
                  <a:lnTo>
                    <a:pt x="4200144" y="251108"/>
                  </a:lnTo>
                  <a:lnTo>
                    <a:pt x="4175723" y="213742"/>
                  </a:lnTo>
                  <a:lnTo>
                    <a:pt x="4149739" y="177853"/>
                  </a:lnTo>
                  <a:lnTo>
                    <a:pt x="4122239" y="143420"/>
                  </a:lnTo>
                  <a:lnTo>
                    <a:pt x="4093267" y="110419"/>
                  </a:lnTo>
                  <a:lnTo>
                    <a:pt x="4062869" y="78830"/>
                  </a:lnTo>
                  <a:lnTo>
                    <a:pt x="4031091" y="48629"/>
                  </a:lnTo>
                  <a:lnTo>
                    <a:pt x="3997976" y="19794"/>
                  </a:lnTo>
                  <a:lnTo>
                    <a:pt x="3973205" y="0"/>
                  </a:lnTo>
                  <a:close/>
                </a:path>
              </a:pathLst>
            </a:custGeom>
            <a:solidFill>
              <a:srgbClr val="1218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75" y="2057400"/>
              <a:ext cx="3914775" cy="267652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47079" y="779144"/>
            <a:ext cx="402653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75" dirty="0"/>
              <a:t>PROBLEM</a:t>
            </a:r>
            <a:r>
              <a:rPr sz="3200" spc="-175" dirty="0"/>
              <a:t> </a:t>
            </a:r>
            <a:r>
              <a:rPr sz="3200" spc="-10" dirty="0"/>
              <a:t>STATEMENT</a:t>
            </a:r>
            <a:endParaRPr sz="3200"/>
          </a:p>
        </p:txBody>
      </p:sp>
      <p:grpSp>
        <p:nvGrpSpPr>
          <p:cNvPr id="6" name="object 6"/>
          <p:cNvGrpSpPr/>
          <p:nvPr/>
        </p:nvGrpSpPr>
        <p:grpSpPr>
          <a:xfrm>
            <a:off x="10753116" y="4917178"/>
            <a:ext cx="1438910" cy="1941195"/>
            <a:chOff x="10753116" y="4917178"/>
            <a:chExt cx="1438910" cy="1941195"/>
          </a:xfrm>
        </p:grpSpPr>
        <p:sp>
          <p:nvSpPr>
            <p:cNvPr id="7" name="object 7"/>
            <p:cNvSpPr/>
            <p:nvPr/>
          </p:nvSpPr>
          <p:spPr>
            <a:xfrm>
              <a:off x="10911144" y="4917178"/>
              <a:ext cx="1281430" cy="1941195"/>
            </a:xfrm>
            <a:custGeom>
              <a:avLst/>
              <a:gdLst/>
              <a:ahLst/>
              <a:cxnLst/>
              <a:rect l="l" t="t" r="r" b="b"/>
              <a:pathLst>
                <a:path w="1281429" h="1941195">
                  <a:moveTo>
                    <a:pt x="1145885" y="0"/>
                  </a:moveTo>
                  <a:lnTo>
                    <a:pt x="1102011" y="3902"/>
                  </a:lnTo>
                  <a:lnTo>
                    <a:pt x="1058097" y="14104"/>
                  </a:lnTo>
                  <a:lnTo>
                    <a:pt x="1017785" y="29295"/>
                  </a:lnTo>
                  <a:lnTo>
                    <a:pt x="977894" y="49612"/>
                  </a:lnTo>
                  <a:lnTo>
                    <a:pt x="938571" y="74544"/>
                  </a:lnTo>
                  <a:lnTo>
                    <a:pt x="899963" y="103577"/>
                  </a:lnTo>
                  <a:lnTo>
                    <a:pt x="862214" y="136196"/>
                  </a:lnTo>
                  <a:lnTo>
                    <a:pt x="825473" y="171890"/>
                  </a:lnTo>
                  <a:lnTo>
                    <a:pt x="789885" y="210145"/>
                  </a:lnTo>
                  <a:lnTo>
                    <a:pt x="755597" y="250446"/>
                  </a:lnTo>
                  <a:lnTo>
                    <a:pt x="722754" y="292282"/>
                  </a:lnTo>
                  <a:lnTo>
                    <a:pt x="691504" y="335139"/>
                  </a:lnTo>
                  <a:lnTo>
                    <a:pt x="661992" y="378503"/>
                  </a:lnTo>
                  <a:lnTo>
                    <a:pt x="634366" y="421861"/>
                  </a:lnTo>
                  <a:lnTo>
                    <a:pt x="608771" y="464700"/>
                  </a:lnTo>
                  <a:lnTo>
                    <a:pt x="583693" y="510164"/>
                  </a:lnTo>
                  <a:lnTo>
                    <a:pt x="560771" y="554640"/>
                  </a:lnTo>
                  <a:lnTo>
                    <a:pt x="539510" y="598366"/>
                  </a:lnTo>
                  <a:lnTo>
                    <a:pt x="519415" y="641579"/>
                  </a:lnTo>
                  <a:lnTo>
                    <a:pt x="499989" y="684518"/>
                  </a:lnTo>
                  <a:lnTo>
                    <a:pt x="480739" y="727420"/>
                  </a:lnTo>
                  <a:lnTo>
                    <a:pt x="461168" y="770524"/>
                  </a:lnTo>
                  <a:lnTo>
                    <a:pt x="440783" y="814067"/>
                  </a:lnTo>
                  <a:lnTo>
                    <a:pt x="419086" y="858287"/>
                  </a:lnTo>
                  <a:lnTo>
                    <a:pt x="395584" y="903422"/>
                  </a:lnTo>
                  <a:lnTo>
                    <a:pt x="369781" y="949710"/>
                  </a:lnTo>
                  <a:lnTo>
                    <a:pt x="341182" y="997389"/>
                  </a:lnTo>
                  <a:lnTo>
                    <a:pt x="313914" y="1039670"/>
                  </a:lnTo>
                  <a:lnTo>
                    <a:pt x="284846" y="1082982"/>
                  </a:lnTo>
                  <a:lnTo>
                    <a:pt x="192478" y="1217182"/>
                  </a:lnTo>
                  <a:lnTo>
                    <a:pt x="161847" y="1262694"/>
                  </a:lnTo>
                  <a:lnTo>
                    <a:pt x="132235" y="1308274"/>
                  </a:lnTo>
                  <a:lnTo>
                    <a:pt x="104205" y="1353728"/>
                  </a:lnTo>
                  <a:lnTo>
                    <a:pt x="78321" y="1398865"/>
                  </a:lnTo>
                  <a:lnTo>
                    <a:pt x="55147" y="1443491"/>
                  </a:lnTo>
                  <a:lnTo>
                    <a:pt x="35246" y="1487414"/>
                  </a:lnTo>
                  <a:lnTo>
                    <a:pt x="19182" y="1530441"/>
                  </a:lnTo>
                  <a:lnTo>
                    <a:pt x="7520" y="1572378"/>
                  </a:lnTo>
                  <a:lnTo>
                    <a:pt x="822" y="1613034"/>
                  </a:lnTo>
                  <a:lnTo>
                    <a:pt x="0" y="1658302"/>
                  </a:lnTo>
                  <a:lnTo>
                    <a:pt x="6182" y="1701507"/>
                  </a:lnTo>
                  <a:lnTo>
                    <a:pt x="18816" y="1742649"/>
                  </a:lnTo>
                  <a:lnTo>
                    <a:pt x="37351" y="1781725"/>
                  </a:lnTo>
                  <a:lnTo>
                    <a:pt x="61233" y="1818734"/>
                  </a:lnTo>
                  <a:lnTo>
                    <a:pt x="89912" y="1853675"/>
                  </a:lnTo>
                  <a:lnTo>
                    <a:pt x="122835" y="1886545"/>
                  </a:lnTo>
                  <a:lnTo>
                    <a:pt x="159449" y="1917343"/>
                  </a:lnTo>
                  <a:lnTo>
                    <a:pt x="191944" y="1940821"/>
                  </a:lnTo>
                  <a:lnTo>
                    <a:pt x="1080750" y="1940821"/>
                  </a:lnTo>
                  <a:lnTo>
                    <a:pt x="1137271" y="1887725"/>
                  </a:lnTo>
                  <a:lnTo>
                    <a:pt x="1172508" y="1850431"/>
                  </a:lnTo>
                  <a:lnTo>
                    <a:pt x="1206887" y="1811107"/>
                  </a:lnTo>
                  <a:lnTo>
                    <a:pt x="1240376" y="1769986"/>
                  </a:lnTo>
                  <a:lnTo>
                    <a:pt x="1272938" y="1727300"/>
                  </a:lnTo>
                  <a:lnTo>
                    <a:pt x="1280855" y="1716274"/>
                  </a:lnTo>
                  <a:lnTo>
                    <a:pt x="1280855" y="25494"/>
                  </a:lnTo>
                  <a:lnTo>
                    <a:pt x="1274642" y="22775"/>
                  </a:lnTo>
                  <a:lnTo>
                    <a:pt x="1232463" y="9767"/>
                  </a:lnTo>
                  <a:lnTo>
                    <a:pt x="1189456" y="2065"/>
                  </a:lnTo>
                  <a:lnTo>
                    <a:pt x="1145885" y="0"/>
                  </a:lnTo>
                  <a:close/>
                </a:path>
              </a:pathLst>
            </a:custGeom>
            <a:solidFill>
              <a:srgbClr val="1218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753116" y="5736972"/>
              <a:ext cx="1438910" cy="1121410"/>
            </a:xfrm>
            <a:custGeom>
              <a:avLst/>
              <a:gdLst/>
              <a:ahLst/>
              <a:cxnLst/>
              <a:rect l="l" t="t" r="r" b="b"/>
              <a:pathLst>
                <a:path w="1438909" h="1121409">
                  <a:moveTo>
                    <a:pt x="1438883" y="0"/>
                  </a:moveTo>
                  <a:lnTo>
                    <a:pt x="1360905" y="7707"/>
                  </a:lnTo>
                  <a:lnTo>
                    <a:pt x="1321684" y="20314"/>
                  </a:lnTo>
                  <a:lnTo>
                    <a:pt x="1281926" y="38024"/>
                  </a:lnTo>
                  <a:lnTo>
                    <a:pt x="1241738" y="60251"/>
                  </a:lnTo>
                  <a:lnTo>
                    <a:pt x="1201229" y="86408"/>
                  </a:lnTo>
                  <a:lnTo>
                    <a:pt x="1160506" y="115909"/>
                  </a:lnTo>
                  <a:lnTo>
                    <a:pt x="1119679" y="148169"/>
                  </a:lnTo>
                  <a:lnTo>
                    <a:pt x="1078854" y="182601"/>
                  </a:lnTo>
                  <a:lnTo>
                    <a:pt x="1038140" y="218618"/>
                  </a:lnTo>
                  <a:lnTo>
                    <a:pt x="997645" y="255635"/>
                  </a:lnTo>
                  <a:lnTo>
                    <a:pt x="878553" y="366818"/>
                  </a:lnTo>
                  <a:lnTo>
                    <a:pt x="840013" y="401970"/>
                  </a:lnTo>
                  <a:lnTo>
                    <a:pt x="802232" y="435189"/>
                  </a:lnTo>
                  <a:lnTo>
                    <a:pt x="759300" y="470516"/>
                  </a:lnTo>
                  <a:lnTo>
                    <a:pt x="717329" y="502870"/>
                  </a:lnTo>
                  <a:lnTo>
                    <a:pt x="676155" y="532776"/>
                  </a:lnTo>
                  <a:lnTo>
                    <a:pt x="635618" y="560760"/>
                  </a:lnTo>
                  <a:lnTo>
                    <a:pt x="595555" y="587347"/>
                  </a:lnTo>
                  <a:lnTo>
                    <a:pt x="476595" y="663987"/>
                  </a:lnTo>
                  <a:lnTo>
                    <a:pt x="436812" y="690245"/>
                  </a:lnTo>
                  <a:lnTo>
                    <a:pt x="396694" y="717734"/>
                  </a:lnTo>
                  <a:lnTo>
                    <a:pt x="356079" y="746980"/>
                  </a:lnTo>
                  <a:lnTo>
                    <a:pt x="314806" y="778509"/>
                  </a:lnTo>
                  <a:lnTo>
                    <a:pt x="276230" y="810142"/>
                  </a:lnTo>
                  <a:lnTo>
                    <a:pt x="237438" y="843859"/>
                  </a:lnTo>
                  <a:lnTo>
                    <a:pt x="198915" y="879440"/>
                  </a:lnTo>
                  <a:lnTo>
                    <a:pt x="161149" y="916665"/>
                  </a:lnTo>
                  <a:lnTo>
                    <a:pt x="124626" y="955314"/>
                  </a:lnTo>
                  <a:lnTo>
                    <a:pt x="89832" y="995166"/>
                  </a:lnTo>
                  <a:lnTo>
                    <a:pt x="57255" y="1036001"/>
                  </a:lnTo>
                  <a:lnTo>
                    <a:pt x="27381" y="1077600"/>
                  </a:lnTo>
                  <a:lnTo>
                    <a:pt x="696" y="1119742"/>
                  </a:lnTo>
                  <a:lnTo>
                    <a:pt x="0" y="1121027"/>
                  </a:lnTo>
                  <a:lnTo>
                    <a:pt x="1438883" y="1121028"/>
                  </a:lnTo>
                  <a:lnTo>
                    <a:pt x="1438883" y="0"/>
                  </a:lnTo>
                  <a:close/>
                </a:path>
              </a:pathLst>
            </a:custGeom>
            <a:solidFill>
              <a:srgbClr val="222E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4795520" y="1945703"/>
            <a:ext cx="6740525" cy="3419141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20000"/>
              </a:lnSpc>
              <a:spcBef>
                <a:spcPts val="60"/>
              </a:spcBef>
              <a:buChar char="•"/>
              <a:tabLst>
                <a:tab pos="241300" algn="l"/>
              </a:tabLst>
            </a:pPr>
            <a:r>
              <a:rPr lang="en-US" sz="2000" b="1" dirty="0"/>
              <a:t>Data Visualization Dashboard: </a:t>
            </a:r>
            <a:r>
              <a:rPr lang="en-US" sz="2000" dirty="0"/>
              <a:t>Create interactive data visualization dashboards using tools like Tableau or Power BI to provide stakeholders with insights and trends.</a:t>
            </a:r>
          </a:p>
          <a:p>
            <a:pPr marL="241300" marR="5080" indent="-229235">
              <a:lnSpc>
                <a:spcPct val="120000"/>
              </a:lnSpc>
              <a:spcBef>
                <a:spcPts val="60"/>
              </a:spcBef>
              <a:buChar char="•"/>
              <a:tabLst>
                <a:tab pos="241300" algn="l"/>
              </a:tabLst>
            </a:pPr>
            <a:r>
              <a:rPr lang="en-US" sz="2000" b="1" dirty="0"/>
              <a:t>Do ETL : </a:t>
            </a:r>
            <a:r>
              <a:rPr lang="en-US" sz="2000" dirty="0"/>
              <a:t>Extract-Transform-Load some Amazon dataset and find for me Sales-trend -&gt; month wise , year wise , yearly month wise.</a:t>
            </a:r>
            <a:endParaRPr sz="2000" spc="-20" dirty="0"/>
          </a:p>
          <a:p>
            <a:pPr marL="240665" marR="1000125" indent="-228600">
              <a:lnSpc>
                <a:spcPct val="100800"/>
              </a:lnSpc>
              <a:spcBef>
                <a:spcPts val="1575"/>
              </a:spcBef>
              <a:buChar char="•"/>
              <a:tabLst>
                <a:tab pos="240665" algn="l"/>
              </a:tabLst>
            </a:pPr>
            <a:r>
              <a:rPr lang="en-US" sz="2000" dirty="0"/>
              <a:t>Find key metrics and factors and show the meaningful relationships between attributes. </a:t>
            </a:r>
            <a:endParaRPr sz="2000"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7542" y="3657600"/>
            <a:ext cx="8336915" cy="2532103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3108960">
              <a:lnSpc>
                <a:spcPct val="100000"/>
              </a:lnSpc>
              <a:spcBef>
                <a:spcPts val="1265"/>
              </a:spcBef>
            </a:pPr>
            <a:r>
              <a:rPr lang="en-IN" sz="2400" spc="-10" dirty="0">
                <a:latin typeface="Trebuchet MS"/>
                <a:cs typeface="Trebuchet MS"/>
              </a:rPr>
              <a:t>    </a:t>
            </a:r>
            <a:r>
              <a:rPr sz="2400" b="1" u="sng" spc="-10" dirty="0">
                <a:latin typeface="Trebuchet MS"/>
                <a:cs typeface="Trebuchet MS"/>
              </a:rPr>
              <a:t>Benefits</a:t>
            </a:r>
            <a:endParaRPr sz="2400" b="1" u="sng" dirty="0">
              <a:latin typeface="Trebuchet MS"/>
              <a:cs typeface="Trebuchet MS"/>
            </a:endParaRPr>
          </a:p>
          <a:p>
            <a:pPr marL="1901189" indent="-285115">
              <a:lnSpc>
                <a:spcPct val="100000"/>
              </a:lnSpc>
              <a:spcBef>
                <a:spcPts val="880"/>
              </a:spcBef>
              <a:buFont typeface="Segoe UI Symbol"/>
              <a:buChar char="⮚"/>
              <a:tabLst>
                <a:tab pos="1901189" algn="l"/>
              </a:tabLst>
            </a:pPr>
            <a:r>
              <a:rPr lang="en-US" sz="2000" dirty="0"/>
              <a:t>Help out to make the better business decisions.</a:t>
            </a:r>
          </a:p>
          <a:p>
            <a:pPr marL="1901189" indent="-285115">
              <a:lnSpc>
                <a:spcPct val="100000"/>
              </a:lnSpc>
              <a:spcBef>
                <a:spcPts val="880"/>
              </a:spcBef>
              <a:buFont typeface="Segoe UI Symbol"/>
              <a:buChar char="⮚"/>
              <a:tabLst>
                <a:tab pos="1901189" algn="l"/>
              </a:tabLst>
            </a:pPr>
            <a:r>
              <a:rPr lang="en-US" sz="2000" dirty="0"/>
              <a:t>Help analyze customer trends and satisfaction, which can lead to new and better products and services.</a:t>
            </a:r>
          </a:p>
          <a:p>
            <a:pPr marL="1901189" indent="-285115">
              <a:lnSpc>
                <a:spcPct val="100000"/>
              </a:lnSpc>
              <a:spcBef>
                <a:spcPts val="880"/>
              </a:spcBef>
              <a:buFont typeface="Segoe UI Symbol"/>
              <a:buChar char="⮚"/>
              <a:tabLst>
                <a:tab pos="1901189" algn="l"/>
              </a:tabLst>
            </a:pPr>
            <a:r>
              <a:rPr lang="en-US" sz="2000" dirty="0"/>
              <a:t>Gives better insights of customers base.</a:t>
            </a:r>
          </a:p>
          <a:p>
            <a:pPr marL="1901189" indent="-285115">
              <a:lnSpc>
                <a:spcPct val="100000"/>
              </a:lnSpc>
              <a:spcBef>
                <a:spcPts val="880"/>
              </a:spcBef>
              <a:buFont typeface="Segoe UI Symbol"/>
              <a:buChar char="⮚"/>
              <a:tabLst>
                <a:tab pos="1901189" algn="l"/>
              </a:tabLst>
            </a:pPr>
            <a:r>
              <a:rPr lang="en-US" sz="2000" dirty="0"/>
              <a:t>Helps in easily flow for managing resources</a:t>
            </a:r>
            <a:r>
              <a:rPr lang="en-US" dirty="0"/>
              <a:t>. </a:t>
            </a:r>
            <a:endParaRPr sz="18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29792" y="-228600"/>
            <a:ext cx="4962525" cy="6858000"/>
            <a:chOff x="7229792" y="0"/>
            <a:chExt cx="4962525" cy="6858000"/>
          </a:xfrm>
        </p:grpSpPr>
        <p:sp>
          <p:nvSpPr>
            <p:cNvPr id="3" name="object 3"/>
            <p:cNvSpPr/>
            <p:nvPr/>
          </p:nvSpPr>
          <p:spPr>
            <a:xfrm>
              <a:off x="8878888" y="0"/>
              <a:ext cx="3313429" cy="6858000"/>
            </a:xfrm>
            <a:custGeom>
              <a:avLst/>
              <a:gdLst/>
              <a:ahLst/>
              <a:cxnLst/>
              <a:rect l="l" t="t" r="r" b="b"/>
              <a:pathLst>
                <a:path w="3313429" h="6858000">
                  <a:moveTo>
                    <a:pt x="3313112" y="0"/>
                  </a:moveTo>
                  <a:lnTo>
                    <a:pt x="794118" y="0"/>
                  </a:lnTo>
                  <a:lnTo>
                    <a:pt x="779894" y="15976"/>
                  </a:lnTo>
                  <a:lnTo>
                    <a:pt x="750023" y="55422"/>
                  </a:lnTo>
                  <a:lnTo>
                    <a:pt x="723493" y="97205"/>
                  </a:lnTo>
                  <a:lnTo>
                    <a:pt x="700417" y="141363"/>
                  </a:lnTo>
                  <a:lnTo>
                    <a:pt x="680885" y="187985"/>
                  </a:lnTo>
                  <a:lnTo>
                    <a:pt x="665035" y="237109"/>
                  </a:lnTo>
                  <a:lnTo>
                    <a:pt x="649490" y="307860"/>
                  </a:lnTo>
                  <a:lnTo>
                    <a:pt x="640537" y="383057"/>
                  </a:lnTo>
                  <a:lnTo>
                    <a:pt x="638416" y="422224"/>
                  </a:lnTo>
                  <a:lnTo>
                    <a:pt x="637806" y="462381"/>
                  </a:lnTo>
                  <a:lnTo>
                    <a:pt x="638644" y="503491"/>
                  </a:lnTo>
                  <a:lnTo>
                    <a:pt x="640892" y="545503"/>
                  </a:lnTo>
                  <a:lnTo>
                    <a:pt x="644499" y="588378"/>
                  </a:lnTo>
                  <a:lnTo>
                    <a:pt x="649414" y="632079"/>
                  </a:lnTo>
                  <a:lnTo>
                    <a:pt x="655586" y="676579"/>
                  </a:lnTo>
                  <a:lnTo>
                    <a:pt x="662978" y="721804"/>
                  </a:lnTo>
                  <a:lnTo>
                    <a:pt x="671537" y="767740"/>
                  </a:lnTo>
                  <a:lnTo>
                    <a:pt x="681215" y="814349"/>
                  </a:lnTo>
                  <a:lnTo>
                    <a:pt x="691972" y="861568"/>
                  </a:lnTo>
                  <a:lnTo>
                    <a:pt x="703732" y="909370"/>
                  </a:lnTo>
                  <a:lnTo>
                    <a:pt x="716483" y="957707"/>
                  </a:lnTo>
                  <a:lnTo>
                    <a:pt x="730148" y="1006551"/>
                  </a:lnTo>
                  <a:lnTo>
                    <a:pt x="744689" y="1055839"/>
                  </a:lnTo>
                  <a:lnTo>
                    <a:pt x="760056" y="1105560"/>
                  </a:lnTo>
                  <a:lnTo>
                    <a:pt x="776211" y="1155649"/>
                  </a:lnTo>
                  <a:lnTo>
                    <a:pt x="793102" y="1206068"/>
                  </a:lnTo>
                  <a:lnTo>
                    <a:pt x="810666" y="1256779"/>
                  </a:lnTo>
                  <a:lnTo>
                    <a:pt x="828865" y="1307757"/>
                  </a:lnTo>
                  <a:lnTo>
                    <a:pt x="847661" y="1358938"/>
                  </a:lnTo>
                  <a:lnTo>
                    <a:pt x="866990" y="1410284"/>
                  </a:lnTo>
                  <a:lnTo>
                    <a:pt x="886802" y="1461770"/>
                  </a:lnTo>
                  <a:lnTo>
                    <a:pt x="907072" y="1513332"/>
                  </a:lnTo>
                  <a:lnTo>
                    <a:pt x="927722" y="1564957"/>
                  </a:lnTo>
                  <a:lnTo>
                    <a:pt x="948728" y="1616583"/>
                  </a:lnTo>
                  <a:lnTo>
                    <a:pt x="970026" y="1668170"/>
                  </a:lnTo>
                  <a:lnTo>
                    <a:pt x="991577" y="1719681"/>
                  </a:lnTo>
                  <a:lnTo>
                    <a:pt x="1013320" y="1771091"/>
                  </a:lnTo>
                  <a:lnTo>
                    <a:pt x="1035227" y="1822323"/>
                  </a:lnTo>
                  <a:lnTo>
                    <a:pt x="1057236" y="1873377"/>
                  </a:lnTo>
                  <a:lnTo>
                    <a:pt x="1079296" y="1924177"/>
                  </a:lnTo>
                  <a:lnTo>
                    <a:pt x="1101369" y="1974710"/>
                  </a:lnTo>
                  <a:lnTo>
                    <a:pt x="1123403" y="2024913"/>
                  </a:lnTo>
                  <a:lnTo>
                    <a:pt x="1210170" y="2221712"/>
                  </a:lnTo>
                  <a:lnTo>
                    <a:pt x="1252054" y="2317127"/>
                  </a:lnTo>
                  <a:lnTo>
                    <a:pt x="1272451" y="2363940"/>
                  </a:lnTo>
                  <a:lnTo>
                    <a:pt x="1292428" y="2410104"/>
                  </a:lnTo>
                  <a:lnTo>
                    <a:pt x="1311922" y="2455583"/>
                  </a:lnTo>
                  <a:lnTo>
                    <a:pt x="1330909" y="2500338"/>
                  </a:lnTo>
                  <a:lnTo>
                    <a:pt x="1349311" y="2544318"/>
                  </a:lnTo>
                  <a:lnTo>
                    <a:pt x="1367104" y="2587472"/>
                  </a:lnTo>
                  <a:lnTo>
                    <a:pt x="1384223" y="2629789"/>
                  </a:lnTo>
                  <a:lnTo>
                    <a:pt x="1400619" y="2671203"/>
                  </a:lnTo>
                  <a:lnTo>
                    <a:pt x="1416265" y="2711691"/>
                  </a:lnTo>
                  <a:lnTo>
                    <a:pt x="1431099" y="2751201"/>
                  </a:lnTo>
                  <a:lnTo>
                    <a:pt x="1445069" y="2789682"/>
                  </a:lnTo>
                  <a:lnTo>
                    <a:pt x="1462481" y="2841307"/>
                  </a:lnTo>
                  <a:lnTo>
                    <a:pt x="1478165" y="2891053"/>
                  </a:lnTo>
                  <a:lnTo>
                    <a:pt x="1492148" y="2939046"/>
                  </a:lnTo>
                  <a:lnTo>
                    <a:pt x="1504442" y="2985401"/>
                  </a:lnTo>
                  <a:lnTo>
                    <a:pt x="1515059" y="3030232"/>
                  </a:lnTo>
                  <a:lnTo>
                    <a:pt x="1524038" y="3073654"/>
                  </a:lnTo>
                  <a:lnTo>
                    <a:pt x="1531391" y="3115792"/>
                  </a:lnTo>
                  <a:lnTo>
                    <a:pt x="1537144" y="3156775"/>
                  </a:lnTo>
                  <a:lnTo>
                    <a:pt x="1541322" y="3196691"/>
                  </a:lnTo>
                  <a:lnTo>
                    <a:pt x="1543926" y="3235680"/>
                  </a:lnTo>
                  <a:lnTo>
                    <a:pt x="1544993" y="3273856"/>
                  </a:lnTo>
                  <a:lnTo>
                    <a:pt x="1544535" y="3311334"/>
                  </a:lnTo>
                  <a:lnTo>
                    <a:pt x="1539163" y="3384677"/>
                  </a:lnTo>
                  <a:lnTo>
                    <a:pt x="1527962" y="3456622"/>
                  </a:lnTo>
                  <a:lnTo>
                    <a:pt x="1511096" y="3528149"/>
                  </a:lnTo>
                  <a:lnTo>
                    <a:pt x="1488732" y="3600170"/>
                  </a:lnTo>
                  <a:lnTo>
                    <a:pt x="1475549" y="3636670"/>
                  </a:lnTo>
                  <a:lnTo>
                    <a:pt x="1461058" y="3673640"/>
                  </a:lnTo>
                  <a:lnTo>
                    <a:pt x="1445272" y="3711206"/>
                  </a:lnTo>
                  <a:lnTo>
                    <a:pt x="1428216" y="3749497"/>
                  </a:lnTo>
                  <a:lnTo>
                    <a:pt x="1409915" y="3788613"/>
                  </a:lnTo>
                  <a:lnTo>
                    <a:pt x="1390396" y="3828681"/>
                  </a:lnTo>
                  <a:lnTo>
                    <a:pt x="1369669" y="3869817"/>
                  </a:lnTo>
                  <a:lnTo>
                    <a:pt x="1347749" y="3912133"/>
                  </a:lnTo>
                  <a:lnTo>
                    <a:pt x="1324673" y="3955758"/>
                  </a:lnTo>
                  <a:lnTo>
                    <a:pt x="1300454" y="4000804"/>
                  </a:lnTo>
                  <a:lnTo>
                    <a:pt x="1275118" y="4047388"/>
                  </a:lnTo>
                  <a:lnTo>
                    <a:pt x="1132332" y="4307484"/>
                  </a:lnTo>
                  <a:lnTo>
                    <a:pt x="1100696" y="4365764"/>
                  </a:lnTo>
                  <a:lnTo>
                    <a:pt x="1068095" y="4426407"/>
                  </a:lnTo>
                  <a:lnTo>
                    <a:pt x="1034542" y="4489526"/>
                  </a:lnTo>
                  <a:lnTo>
                    <a:pt x="1000061" y="4555236"/>
                  </a:lnTo>
                  <a:lnTo>
                    <a:pt x="975741" y="4602124"/>
                  </a:lnTo>
                  <a:lnTo>
                    <a:pt x="951026" y="4650219"/>
                  </a:lnTo>
                  <a:lnTo>
                    <a:pt x="925944" y="4699470"/>
                  </a:lnTo>
                  <a:lnTo>
                    <a:pt x="900518" y="4749787"/>
                  </a:lnTo>
                  <a:lnTo>
                    <a:pt x="874788" y="4801108"/>
                  </a:lnTo>
                  <a:lnTo>
                    <a:pt x="848791" y="4853368"/>
                  </a:lnTo>
                  <a:lnTo>
                    <a:pt x="822553" y="4906492"/>
                  </a:lnTo>
                  <a:lnTo>
                    <a:pt x="796124" y="4960404"/>
                  </a:lnTo>
                  <a:lnTo>
                    <a:pt x="769531" y="5015039"/>
                  </a:lnTo>
                  <a:lnTo>
                    <a:pt x="742823" y="5070335"/>
                  </a:lnTo>
                  <a:lnTo>
                    <a:pt x="716000" y="5126202"/>
                  </a:lnTo>
                  <a:lnTo>
                    <a:pt x="689127" y="5182578"/>
                  </a:lnTo>
                  <a:lnTo>
                    <a:pt x="662228" y="5239410"/>
                  </a:lnTo>
                  <a:lnTo>
                    <a:pt x="635342" y="5296598"/>
                  </a:lnTo>
                  <a:lnTo>
                    <a:pt x="608507" y="5354104"/>
                  </a:lnTo>
                  <a:lnTo>
                    <a:pt x="581736" y="5411825"/>
                  </a:lnTo>
                  <a:lnTo>
                    <a:pt x="555091" y="5469712"/>
                  </a:lnTo>
                  <a:lnTo>
                    <a:pt x="528599" y="5527687"/>
                  </a:lnTo>
                  <a:lnTo>
                    <a:pt x="502285" y="5585676"/>
                  </a:lnTo>
                  <a:lnTo>
                    <a:pt x="476186" y="5643626"/>
                  </a:lnTo>
                  <a:lnTo>
                    <a:pt x="450354" y="5701449"/>
                  </a:lnTo>
                  <a:lnTo>
                    <a:pt x="424802" y="5759069"/>
                  </a:lnTo>
                  <a:lnTo>
                    <a:pt x="399567" y="5816435"/>
                  </a:lnTo>
                  <a:lnTo>
                    <a:pt x="374700" y="5873470"/>
                  </a:lnTo>
                  <a:lnTo>
                    <a:pt x="350227" y="5930100"/>
                  </a:lnTo>
                  <a:lnTo>
                    <a:pt x="326174" y="5986259"/>
                  </a:lnTo>
                  <a:lnTo>
                    <a:pt x="302590" y="6041872"/>
                  </a:lnTo>
                  <a:lnTo>
                    <a:pt x="279501" y="6096863"/>
                  </a:lnTo>
                  <a:lnTo>
                    <a:pt x="256946" y="6151181"/>
                  </a:lnTo>
                  <a:lnTo>
                    <a:pt x="234962" y="6204737"/>
                  </a:lnTo>
                  <a:lnTo>
                    <a:pt x="213563" y="6257468"/>
                  </a:lnTo>
                  <a:lnTo>
                    <a:pt x="192824" y="6309296"/>
                  </a:lnTo>
                  <a:lnTo>
                    <a:pt x="172732" y="6360173"/>
                  </a:lnTo>
                  <a:lnTo>
                    <a:pt x="153365" y="6410007"/>
                  </a:lnTo>
                  <a:lnTo>
                    <a:pt x="134734" y="6458725"/>
                  </a:lnTo>
                  <a:lnTo>
                    <a:pt x="116878" y="6506273"/>
                  </a:lnTo>
                  <a:lnTo>
                    <a:pt x="99822" y="6552578"/>
                  </a:lnTo>
                  <a:lnTo>
                    <a:pt x="83629" y="6597548"/>
                  </a:lnTo>
                  <a:lnTo>
                    <a:pt x="68300" y="6641147"/>
                  </a:lnTo>
                  <a:lnTo>
                    <a:pt x="53898" y="6683273"/>
                  </a:lnTo>
                  <a:lnTo>
                    <a:pt x="40436" y="6723875"/>
                  </a:lnTo>
                  <a:lnTo>
                    <a:pt x="27965" y="6762877"/>
                  </a:lnTo>
                  <a:lnTo>
                    <a:pt x="16510" y="6800215"/>
                  </a:lnTo>
                  <a:lnTo>
                    <a:pt x="0" y="6858000"/>
                  </a:lnTo>
                  <a:lnTo>
                    <a:pt x="141287" y="6858000"/>
                  </a:lnTo>
                  <a:lnTo>
                    <a:pt x="289547" y="6858000"/>
                  </a:lnTo>
                  <a:lnTo>
                    <a:pt x="872020" y="6858000"/>
                  </a:lnTo>
                  <a:lnTo>
                    <a:pt x="1006055" y="6858000"/>
                  </a:lnTo>
                  <a:lnTo>
                    <a:pt x="3313112" y="6858000"/>
                  </a:lnTo>
                  <a:lnTo>
                    <a:pt x="3313112" y="6791325"/>
                  </a:lnTo>
                  <a:lnTo>
                    <a:pt x="3313112" y="4581525"/>
                  </a:lnTo>
                  <a:lnTo>
                    <a:pt x="3313112" y="0"/>
                  </a:lnTo>
                  <a:close/>
                </a:path>
              </a:pathLst>
            </a:custGeom>
            <a:solidFill>
              <a:srgbClr val="1218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48675" y="0"/>
              <a:ext cx="2305050" cy="68579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239000" y="2819400"/>
              <a:ext cx="1219200" cy="609600"/>
            </a:xfrm>
            <a:custGeom>
              <a:avLst/>
              <a:gdLst/>
              <a:ahLst/>
              <a:cxnLst/>
              <a:rect l="l" t="t" r="r" b="b"/>
              <a:pathLst>
                <a:path w="1219200" h="609600">
                  <a:moveTo>
                    <a:pt x="1218946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18946" y="609600"/>
                  </a:lnTo>
                  <a:lnTo>
                    <a:pt x="121894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43826" y="2824226"/>
              <a:ext cx="1219200" cy="609600"/>
            </a:xfrm>
            <a:custGeom>
              <a:avLst/>
              <a:gdLst/>
              <a:ahLst/>
              <a:cxnLst/>
              <a:rect l="l" t="t" r="r" b="b"/>
              <a:pathLst>
                <a:path w="1219200" h="609600">
                  <a:moveTo>
                    <a:pt x="0" y="609600"/>
                  </a:moveTo>
                  <a:lnTo>
                    <a:pt x="1218946" y="609600"/>
                  </a:lnTo>
                  <a:lnTo>
                    <a:pt x="1218946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9525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39000" y="2819400"/>
              <a:ext cx="1209675" cy="609600"/>
            </a:xfrm>
            <a:custGeom>
              <a:avLst/>
              <a:gdLst/>
              <a:ahLst/>
              <a:cxnLst/>
              <a:rect l="l" t="t" r="r" b="b"/>
              <a:pathLst>
                <a:path w="1209675" h="609600">
                  <a:moveTo>
                    <a:pt x="0" y="609600"/>
                  </a:moveTo>
                  <a:lnTo>
                    <a:pt x="1209421" y="609600"/>
                  </a:lnTo>
                  <a:lnTo>
                    <a:pt x="1209421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8275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81175" y="2590800"/>
            <a:ext cx="1285875" cy="609600"/>
          </a:xfrm>
          <a:prstGeom prst="rect">
            <a:avLst/>
          </a:prstGeom>
          <a:solidFill>
            <a:srgbClr val="FF5050"/>
          </a:solidFill>
          <a:ln w="18275">
            <a:solidFill>
              <a:srgbClr val="45ACF8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294640" marR="294640" indent="11430">
              <a:lnSpc>
                <a:spcPct val="108100"/>
              </a:lnSpc>
              <a:spcBef>
                <a:spcPts val="650"/>
              </a:spcBef>
            </a:pPr>
            <a:r>
              <a:rPr sz="1100" dirty="0">
                <a:latin typeface="Verdana"/>
                <a:cs typeface="Verdana"/>
              </a:rPr>
              <a:t>Raw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Data </a:t>
            </a:r>
            <a:r>
              <a:rPr sz="1100" spc="-10" dirty="0">
                <a:latin typeface="Verdana"/>
                <a:cs typeface="Verdana"/>
              </a:rPr>
              <a:t>Collection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86701" y="2656310"/>
            <a:ext cx="986790" cy="38862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100" dirty="0">
                <a:latin typeface="Verdana"/>
                <a:cs typeface="Verdana"/>
              </a:rPr>
              <a:t>Missing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Value</a:t>
            </a:r>
            <a:endParaRPr sz="1100">
              <a:latin typeface="Verdana"/>
              <a:cs typeface="Verdana"/>
            </a:endParaRPr>
          </a:p>
          <a:p>
            <a:pPr marL="6731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latin typeface="Verdana"/>
                <a:cs typeface="Verdana"/>
              </a:rPr>
              <a:t>Imputations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601642" y="2581592"/>
            <a:ext cx="1228725" cy="628650"/>
            <a:chOff x="10601642" y="2810192"/>
            <a:chExt cx="1228725" cy="628650"/>
          </a:xfrm>
        </p:grpSpPr>
        <p:sp>
          <p:nvSpPr>
            <p:cNvPr id="11" name="object 11"/>
            <p:cNvSpPr/>
            <p:nvPr/>
          </p:nvSpPr>
          <p:spPr>
            <a:xfrm>
              <a:off x="10610850" y="2819399"/>
              <a:ext cx="1209675" cy="609600"/>
            </a:xfrm>
            <a:custGeom>
              <a:avLst/>
              <a:gdLst/>
              <a:ahLst/>
              <a:cxnLst/>
              <a:rect l="l" t="t" r="r" b="b"/>
              <a:pathLst>
                <a:path w="1209675" h="609600">
                  <a:moveTo>
                    <a:pt x="1209421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09421" y="609600"/>
                  </a:lnTo>
                  <a:lnTo>
                    <a:pt x="1209421" y="0"/>
                  </a:lnTo>
                  <a:close/>
                </a:path>
              </a:pathLst>
            </a:custGeom>
            <a:solidFill>
              <a:srgbClr val="00AD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615676" y="2824225"/>
              <a:ext cx="1209675" cy="609600"/>
            </a:xfrm>
            <a:custGeom>
              <a:avLst/>
              <a:gdLst/>
              <a:ahLst/>
              <a:cxnLst/>
              <a:rect l="l" t="t" r="r" b="b"/>
              <a:pathLst>
                <a:path w="1209675" h="609600">
                  <a:moveTo>
                    <a:pt x="0" y="609600"/>
                  </a:moveTo>
                  <a:lnTo>
                    <a:pt x="1209421" y="609600"/>
                  </a:lnTo>
                  <a:lnTo>
                    <a:pt x="1209421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9525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610850" y="2819399"/>
              <a:ext cx="1209675" cy="609600"/>
            </a:xfrm>
            <a:custGeom>
              <a:avLst/>
              <a:gdLst/>
              <a:ahLst/>
              <a:cxnLst/>
              <a:rect l="l" t="t" r="r" b="b"/>
              <a:pathLst>
                <a:path w="1209675" h="609600">
                  <a:moveTo>
                    <a:pt x="0" y="609600"/>
                  </a:moveTo>
                  <a:lnTo>
                    <a:pt x="1209421" y="609600"/>
                  </a:lnTo>
                  <a:lnTo>
                    <a:pt x="1209421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8275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714101" y="2797428"/>
            <a:ext cx="1009650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latin typeface="Verdana"/>
                <a:cs typeface="Verdana"/>
              </a:rPr>
              <a:t>Data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Cleaning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610850" y="3724275"/>
            <a:ext cx="1209675" cy="609600"/>
          </a:xfrm>
          <a:prstGeom prst="rect">
            <a:avLst/>
          </a:prstGeom>
          <a:solidFill>
            <a:srgbClr val="C3A6F7"/>
          </a:solidFill>
          <a:ln w="18275">
            <a:solidFill>
              <a:srgbClr val="45ACF8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48260" algn="ctr">
              <a:lnSpc>
                <a:spcPct val="100000"/>
              </a:lnSpc>
              <a:spcBef>
                <a:spcPts val="70"/>
              </a:spcBef>
            </a:pPr>
            <a:r>
              <a:rPr sz="1100" spc="-10" dirty="0">
                <a:latin typeface="Verdana"/>
                <a:cs typeface="Verdana"/>
              </a:rPr>
              <a:t>Exploratory</a:t>
            </a:r>
            <a:endParaRPr sz="1100">
              <a:latin typeface="Verdana"/>
              <a:cs typeface="Verdana"/>
            </a:endParaRPr>
          </a:p>
          <a:p>
            <a:pPr marL="347345" marR="274955" indent="-3810" algn="ctr">
              <a:lnSpc>
                <a:spcPts val="1430"/>
              </a:lnSpc>
              <a:spcBef>
                <a:spcPts val="60"/>
              </a:spcBef>
            </a:pPr>
            <a:r>
              <a:rPr sz="1100" spc="-20" dirty="0">
                <a:latin typeface="Verdana"/>
                <a:cs typeface="Verdana"/>
              </a:rPr>
              <a:t>Data </a:t>
            </a:r>
            <a:r>
              <a:rPr sz="1100" spc="-10" dirty="0">
                <a:latin typeface="Verdana"/>
                <a:cs typeface="Verdana"/>
              </a:rPr>
              <a:t>Analysis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022965" y="4260786"/>
            <a:ext cx="44323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10" dirty="0">
                <a:latin typeface="Verdana"/>
                <a:cs typeface="Verdana"/>
              </a:rPr>
              <a:t>(EDA)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82075" y="3752850"/>
            <a:ext cx="1209675" cy="590550"/>
          </a:xfrm>
          <a:prstGeom prst="rect">
            <a:avLst/>
          </a:prstGeom>
          <a:solidFill>
            <a:srgbClr val="EFBC86"/>
          </a:solidFill>
          <a:ln w="18275">
            <a:solidFill>
              <a:srgbClr val="45ACF8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9"/>
              </a:spcBef>
            </a:pPr>
            <a:endParaRPr sz="1100">
              <a:latin typeface="Times New Roman"/>
              <a:cs typeface="Times New Roman"/>
            </a:endParaRPr>
          </a:p>
          <a:p>
            <a:pPr marL="274320">
              <a:lnSpc>
                <a:spcPct val="100000"/>
              </a:lnSpc>
            </a:pPr>
            <a:r>
              <a:rPr sz="1100" spc="-10" dirty="0">
                <a:latin typeface="Verdana"/>
                <a:cs typeface="Verdana"/>
              </a:rPr>
              <a:t>Modelling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14750" y="3781425"/>
            <a:ext cx="1219200" cy="581025"/>
          </a:xfrm>
          <a:prstGeom prst="rect">
            <a:avLst/>
          </a:prstGeom>
          <a:solidFill>
            <a:srgbClr val="66CCFF"/>
          </a:solidFill>
          <a:ln w="18275">
            <a:solidFill>
              <a:srgbClr val="45ACF8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9"/>
              </a:spcBef>
            </a:pPr>
            <a:endParaRPr sz="1100">
              <a:latin typeface="Times New Roman"/>
              <a:cs typeface="Times New Roman"/>
            </a:endParaRPr>
          </a:p>
          <a:p>
            <a:pPr marL="213360">
              <a:lnSpc>
                <a:spcPct val="100000"/>
              </a:lnSpc>
            </a:pPr>
            <a:r>
              <a:rPr sz="1100" spc="-10" dirty="0">
                <a:latin typeface="Verdana"/>
                <a:cs typeface="Verdana"/>
              </a:rPr>
              <a:t>Deployment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705542" y="4886642"/>
            <a:ext cx="1237615" cy="589915"/>
            <a:chOff x="3705542" y="5115242"/>
            <a:chExt cx="1237615" cy="589915"/>
          </a:xfrm>
        </p:grpSpPr>
        <p:sp>
          <p:nvSpPr>
            <p:cNvPr id="20" name="object 20"/>
            <p:cNvSpPr/>
            <p:nvPr/>
          </p:nvSpPr>
          <p:spPr>
            <a:xfrm>
              <a:off x="3714749" y="5124449"/>
              <a:ext cx="1219200" cy="571500"/>
            </a:xfrm>
            <a:custGeom>
              <a:avLst/>
              <a:gdLst/>
              <a:ahLst/>
              <a:cxnLst/>
              <a:rect l="l" t="t" r="r" b="b"/>
              <a:pathLst>
                <a:path w="1219200" h="571500">
                  <a:moveTo>
                    <a:pt x="1218819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218819" y="571500"/>
                  </a:lnTo>
                  <a:lnTo>
                    <a:pt x="121881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14749" y="5124449"/>
              <a:ext cx="1219200" cy="571500"/>
            </a:xfrm>
            <a:custGeom>
              <a:avLst/>
              <a:gdLst/>
              <a:ahLst/>
              <a:cxnLst/>
              <a:rect l="l" t="t" r="r" b="b"/>
              <a:pathLst>
                <a:path w="1219200" h="571500">
                  <a:moveTo>
                    <a:pt x="0" y="571500"/>
                  </a:moveTo>
                  <a:lnTo>
                    <a:pt x="1218819" y="571500"/>
                  </a:lnTo>
                  <a:lnTo>
                    <a:pt x="1218819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8275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984878" y="5096192"/>
            <a:ext cx="70548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10" dirty="0">
                <a:latin typeface="Verdana"/>
                <a:cs typeface="Verdana"/>
              </a:rPr>
              <a:t>Reporting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972867" y="2581592"/>
            <a:ext cx="1228090" cy="628650"/>
            <a:chOff x="8972867" y="2810192"/>
            <a:chExt cx="1228090" cy="628650"/>
          </a:xfrm>
        </p:grpSpPr>
        <p:sp>
          <p:nvSpPr>
            <p:cNvPr id="24" name="object 24"/>
            <p:cNvSpPr/>
            <p:nvPr/>
          </p:nvSpPr>
          <p:spPr>
            <a:xfrm>
              <a:off x="8982075" y="2819399"/>
              <a:ext cx="1209675" cy="609600"/>
            </a:xfrm>
            <a:custGeom>
              <a:avLst/>
              <a:gdLst/>
              <a:ahLst/>
              <a:cxnLst/>
              <a:rect l="l" t="t" r="r" b="b"/>
              <a:pathLst>
                <a:path w="1209675" h="609600">
                  <a:moveTo>
                    <a:pt x="1209294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09294" y="609600"/>
                  </a:lnTo>
                  <a:lnTo>
                    <a:pt x="1209294" y="0"/>
                  </a:lnTo>
                  <a:close/>
                </a:path>
              </a:pathLst>
            </a:custGeom>
            <a:solidFill>
              <a:srgbClr val="E0DF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986901" y="2824225"/>
              <a:ext cx="1209675" cy="609600"/>
            </a:xfrm>
            <a:custGeom>
              <a:avLst/>
              <a:gdLst/>
              <a:ahLst/>
              <a:cxnLst/>
              <a:rect l="l" t="t" r="r" b="b"/>
              <a:pathLst>
                <a:path w="1209675" h="609600">
                  <a:moveTo>
                    <a:pt x="0" y="609600"/>
                  </a:moveTo>
                  <a:lnTo>
                    <a:pt x="1209294" y="609600"/>
                  </a:lnTo>
                  <a:lnTo>
                    <a:pt x="1209294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9525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982075" y="2819399"/>
              <a:ext cx="1209675" cy="609600"/>
            </a:xfrm>
            <a:custGeom>
              <a:avLst/>
              <a:gdLst/>
              <a:ahLst/>
              <a:cxnLst/>
              <a:rect l="l" t="t" r="r" b="b"/>
              <a:pathLst>
                <a:path w="1209675" h="609600">
                  <a:moveTo>
                    <a:pt x="0" y="609600"/>
                  </a:moveTo>
                  <a:lnTo>
                    <a:pt x="1209294" y="609600"/>
                  </a:lnTo>
                  <a:lnTo>
                    <a:pt x="1209294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8275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276080" y="2656310"/>
            <a:ext cx="650240" cy="38862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100" spc="-10" dirty="0">
                <a:latin typeface="Verdana"/>
                <a:cs typeface="Verdana"/>
              </a:rPr>
              <a:t>Handling</a:t>
            </a:r>
            <a:endParaRPr sz="1100">
              <a:latin typeface="Verdana"/>
              <a:cs typeface="Verdana"/>
            </a:endParaRPr>
          </a:p>
          <a:p>
            <a:pPr marL="67945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latin typeface="Verdana"/>
                <a:cs typeface="Verdana"/>
              </a:rPr>
              <a:t>Outliers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43300" y="2590800"/>
            <a:ext cx="1562100" cy="609600"/>
          </a:xfrm>
          <a:prstGeom prst="rect">
            <a:avLst/>
          </a:prstGeom>
          <a:solidFill>
            <a:srgbClr val="A0AC00"/>
          </a:solidFill>
          <a:ln w="18275">
            <a:solidFill>
              <a:srgbClr val="45ACF8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172720" marR="110489" indent="-80010">
              <a:lnSpc>
                <a:spcPct val="108100"/>
              </a:lnSpc>
              <a:spcBef>
                <a:spcPts val="520"/>
              </a:spcBef>
            </a:pPr>
            <a:r>
              <a:rPr sz="1100" dirty="0">
                <a:latin typeface="Verdana"/>
                <a:cs typeface="Verdana"/>
              </a:rPr>
              <a:t>Importing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Libraries </a:t>
            </a:r>
            <a:r>
              <a:rPr sz="1100" dirty="0">
                <a:latin typeface="Verdana"/>
                <a:cs typeface="Verdana"/>
              </a:rPr>
              <a:t>in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Jupyter Notebook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505450" y="2600325"/>
            <a:ext cx="1209675" cy="609600"/>
          </a:xfrm>
          <a:prstGeom prst="rect">
            <a:avLst/>
          </a:prstGeom>
          <a:solidFill>
            <a:srgbClr val="F8DFD5"/>
          </a:solidFill>
          <a:ln w="18275">
            <a:solidFill>
              <a:srgbClr val="45ACF8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65"/>
              </a:spcBef>
            </a:pPr>
            <a:endParaRPr sz="1100">
              <a:latin typeface="Times New Roman"/>
              <a:cs typeface="Times New Roman"/>
            </a:endParaRPr>
          </a:p>
          <a:p>
            <a:pPr marL="146685">
              <a:lnSpc>
                <a:spcPct val="100000"/>
              </a:lnSpc>
            </a:pPr>
            <a:r>
              <a:rPr sz="1100" dirty="0">
                <a:latin typeface="Verdana"/>
                <a:cs typeface="Verdana"/>
              </a:rPr>
              <a:t>Load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Dataset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153275" y="3819525"/>
            <a:ext cx="1419225" cy="476250"/>
          </a:xfrm>
          <a:prstGeom prst="rect">
            <a:avLst/>
          </a:prstGeom>
          <a:solidFill>
            <a:srgbClr val="FFFF00"/>
          </a:solidFill>
          <a:ln w="18275">
            <a:solidFill>
              <a:srgbClr val="45ACF8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323215">
              <a:lnSpc>
                <a:spcPct val="100000"/>
              </a:lnSpc>
              <a:spcBef>
                <a:spcPts val="915"/>
              </a:spcBef>
            </a:pPr>
            <a:r>
              <a:rPr sz="1100" dirty="0">
                <a:latin typeface="Verdana"/>
                <a:cs typeface="Verdana"/>
              </a:rPr>
              <a:t>Power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BI</a:t>
            </a:r>
            <a:endParaRPr sz="1100">
              <a:latin typeface="Verdana"/>
              <a:cs typeface="Verdana"/>
            </a:endParaRPr>
          </a:p>
          <a:p>
            <a:pPr marL="335915">
              <a:lnSpc>
                <a:spcPct val="100000"/>
              </a:lnSpc>
              <a:spcBef>
                <a:spcPts val="110"/>
              </a:spcBef>
            </a:pPr>
            <a:r>
              <a:rPr sz="1100" spc="-10" dirty="0">
                <a:latin typeface="Verdana"/>
                <a:cs typeface="Verdana"/>
              </a:rPr>
              <a:t>Desktop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505450" y="3781425"/>
            <a:ext cx="1209675" cy="561975"/>
          </a:xfrm>
          <a:prstGeom prst="rect">
            <a:avLst/>
          </a:prstGeom>
          <a:solidFill>
            <a:srgbClr val="D23AD0"/>
          </a:solidFill>
          <a:ln w="18275">
            <a:solidFill>
              <a:srgbClr val="45ACF8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0"/>
              </a:spcBef>
            </a:pPr>
            <a:endParaRPr sz="1100">
              <a:latin typeface="Times New Roman"/>
              <a:cs typeface="Times New Roman"/>
            </a:endParaRPr>
          </a:p>
          <a:p>
            <a:pPr marL="365125">
              <a:lnSpc>
                <a:spcPct val="100000"/>
              </a:lnSpc>
            </a:pPr>
            <a:r>
              <a:rPr sz="1100" spc="-10" dirty="0">
                <a:latin typeface="Verdana"/>
                <a:cs typeface="Verdana"/>
              </a:rPr>
              <a:t>Insights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143637" y="2886462"/>
            <a:ext cx="323215" cy="94615"/>
            <a:chOff x="3143637" y="3115062"/>
            <a:chExt cx="323215" cy="94615"/>
          </a:xfrm>
        </p:grpSpPr>
        <p:sp>
          <p:nvSpPr>
            <p:cNvPr id="33" name="object 33"/>
            <p:cNvSpPr/>
            <p:nvPr/>
          </p:nvSpPr>
          <p:spPr>
            <a:xfrm>
              <a:off x="3152775" y="3124200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263398" y="0"/>
                  </a:moveTo>
                  <a:lnTo>
                    <a:pt x="263398" y="19050"/>
                  </a:lnTo>
                  <a:lnTo>
                    <a:pt x="0" y="19050"/>
                  </a:lnTo>
                  <a:lnTo>
                    <a:pt x="0" y="57150"/>
                  </a:lnTo>
                  <a:lnTo>
                    <a:pt x="263398" y="57150"/>
                  </a:lnTo>
                  <a:lnTo>
                    <a:pt x="263398" y="76200"/>
                  </a:lnTo>
                  <a:lnTo>
                    <a:pt x="304673" y="38100"/>
                  </a:lnTo>
                  <a:lnTo>
                    <a:pt x="26339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52775" y="3124200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263398" y="0"/>
                  </a:moveTo>
                  <a:lnTo>
                    <a:pt x="263398" y="19050"/>
                  </a:lnTo>
                  <a:lnTo>
                    <a:pt x="0" y="19050"/>
                  </a:lnTo>
                  <a:lnTo>
                    <a:pt x="0" y="57150"/>
                  </a:lnTo>
                  <a:lnTo>
                    <a:pt x="263398" y="57150"/>
                  </a:lnTo>
                  <a:lnTo>
                    <a:pt x="263398" y="76200"/>
                  </a:lnTo>
                  <a:lnTo>
                    <a:pt x="304673" y="38100"/>
                  </a:lnTo>
                  <a:lnTo>
                    <a:pt x="263398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152775" y="3124200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0" y="19050"/>
                  </a:moveTo>
                  <a:lnTo>
                    <a:pt x="263398" y="19050"/>
                  </a:lnTo>
                  <a:lnTo>
                    <a:pt x="263398" y="0"/>
                  </a:lnTo>
                  <a:lnTo>
                    <a:pt x="304673" y="38100"/>
                  </a:lnTo>
                  <a:lnTo>
                    <a:pt x="263398" y="76200"/>
                  </a:lnTo>
                  <a:lnTo>
                    <a:pt x="263398" y="57150"/>
                  </a:lnTo>
                  <a:lnTo>
                    <a:pt x="0" y="57150"/>
                  </a:lnTo>
                  <a:lnTo>
                    <a:pt x="0" y="19050"/>
                  </a:lnTo>
                  <a:close/>
                </a:path>
              </a:pathLst>
            </a:custGeom>
            <a:ln w="18275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5134362" y="2857887"/>
            <a:ext cx="313690" cy="104139"/>
            <a:chOff x="5134362" y="3086487"/>
            <a:chExt cx="313690" cy="104139"/>
          </a:xfrm>
        </p:grpSpPr>
        <p:sp>
          <p:nvSpPr>
            <p:cNvPr id="37" name="object 37"/>
            <p:cNvSpPr/>
            <p:nvPr/>
          </p:nvSpPr>
          <p:spPr>
            <a:xfrm>
              <a:off x="5143499" y="3095625"/>
              <a:ext cx="295275" cy="85725"/>
            </a:xfrm>
            <a:custGeom>
              <a:avLst/>
              <a:gdLst/>
              <a:ahLst/>
              <a:cxnLst/>
              <a:rect l="l" t="t" r="r" b="b"/>
              <a:pathLst>
                <a:path w="295275" h="85725">
                  <a:moveTo>
                    <a:pt x="255142" y="0"/>
                  </a:moveTo>
                  <a:lnTo>
                    <a:pt x="255142" y="21336"/>
                  </a:lnTo>
                  <a:lnTo>
                    <a:pt x="0" y="21336"/>
                  </a:lnTo>
                  <a:lnTo>
                    <a:pt x="0" y="64135"/>
                  </a:lnTo>
                  <a:lnTo>
                    <a:pt x="255142" y="64135"/>
                  </a:lnTo>
                  <a:lnTo>
                    <a:pt x="255142" y="85598"/>
                  </a:lnTo>
                  <a:lnTo>
                    <a:pt x="295148" y="42799"/>
                  </a:lnTo>
                  <a:lnTo>
                    <a:pt x="255142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143499" y="3095625"/>
              <a:ext cx="295275" cy="85725"/>
            </a:xfrm>
            <a:custGeom>
              <a:avLst/>
              <a:gdLst/>
              <a:ahLst/>
              <a:cxnLst/>
              <a:rect l="l" t="t" r="r" b="b"/>
              <a:pathLst>
                <a:path w="295275" h="85725">
                  <a:moveTo>
                    <a:pt x="255142" y="0"/>
                  </a:moveTo>
                  <a:lnTo>
                    <a:pt x="255142" y="21336"/>
                  </a:lnTo>
                  <a:lnTo>
                    <a:pt x="0" y="21336"/>
                  </a:lnTo>
                  <a:lnTo>
                    <a:pt x="0" y="64135"/>
                  </a:lnTo>
                  <a:lnTo>
                    <a:pt x="255142" y="64135"/>
                  </a:lnTo>
                  <a:lnTo>
                    <a:pt x="255142" y="85598"/>
                  </a:lnTo>
                  <a:lnTo>
                    <a:pt x="295148" y="42799"/>
                  </a:lnTo>
                  <a:lnTo>
                    <a:pt x="255142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143499" y="3095625"/>
              <a:ext cx="295275" cy="85725"/>
            </a:xfrm>
            <a:custGeom>
              <a:avLst/>
              <a:gdLst/>
              <a:ahLst/>
              <a:cxnLst/>
              <a:rect l="l" t="t" r="r" b="b"/>
              <a:pathLst>
                <a:path w="295275" h="85725">
                  <a:moveTo>
                    <a:pt x="0" y="21336"/>
                  </a:moveTo>
                  <a:lnTo>
                    <a:pt x="255142" y="21336"/>
                  </a:lnTo>
                  <a:lnTo>
                    <a:pt x="255142" y="0"/>
                  </a:lnTo>
                  <a:lnTo>
                    <a:pt x="295148" y="42799"/>
                  </a:lnTo>
                  <a:lnTo>
                    <a:pt x="255142" y="85598"/>
                  </a:lnTo>
                  <a:lnTo>
                    <a:pt x="255142" y="64135"/>
                  </a:lnTo>
                  <a:lnTo>
                    <a:pt x="0" y="64135"/>
                  </a:lnTo>
                  <a:lnTo>
                    <a:pt x="0" y="21336"/>
                  </a:lnTo>
                  <a:close/>
                </a:path>
              </a:pathLst>
            </a:custGeom>
            <a:ln w="18275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6801237" y="2857887"/>
            <a:ext cx="313690" cy="104139"/>
            <a:chOff x="6801237" y="3086487"/>
            <a:chExt cx="313690" cy="104139"/>
          </a:xfrm>
        </p:grpSpPr>
        <p:sp>
          <p:nvSpPr>
            <p:cNvPr id="41" name="object 41"/>
            <p:cNvSpPr/>
            <p:nvPr/>
          </p:nvSpPr>
          <p:spPr>
            <a:xfrm>
              <a:off x="6810375" y="3095625"/>
              <a:ext cx="295275" cy="85725"/>
            </a:xfrm>
            <a:custGeom>
              <a:avLst/>
              <a:gdLst/>
              <a:ahLst/>
              <a:cxnLst/>
              <a:rect l="l" t="t" r="r" b="b"/>
              <a:pathLst>
                <a:path w="295275" h="85725">
                  <a:moveTo>
                    <a:pt x="255143" y="0"/>
                  </a:moveTo>
                  <a:lnTo>
                    <a:pt x="255143" y="21336"/>
                  </a:lnTo>
                  <a:lnTo>
                    <a:pt x="0" y="21336"/>
                  </a:lnTo>
                  <a:lnTo>
                    <a:pt x="0" y="64135"/>
                  </a:lnTo>
                  <a:lnTo>
                    <a:pt x="255143" y="64135"/>
                  </a:lnTo>
                  <a:lnTo>
                    <a:pt x="255143" y="85598"/>
                  </a:lnTo>
                  <a:lnTo>
                    <a:pt x="295148" y="42799"/>
                  </a:lnTo>
                  <a:lnTo>
                    <a:pt x="255143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810375" y="3095625"/>
              <a:ext cx="295275" cy="85725"/>
            </a:xfrm>
            <a:custGeom>
              <a:avLst/>
              <a:gdLst/>
              <a:ahLst/>
              <a:cxnLst/>
              <a:rect l="l" t="t" r="r" b="b"/>
              <a:pathLst>
                <a:path w="295275" h="85725">
                  <a:moveTo>
                    <a:pt x="255143" y="0"/>
                  </a:moveTo>
                  <a:lnTo>
                    <a:pt x="255143" y="21336"/>
                  </a:lnTo>
                  <a:lnTo>
                    <a:pt x="0" y="21336"/>
                  </a:lnTo>
                  <a:lnTo>
                    <a:pt x="0" y="64135"/>
                  </a:lnTo>
                  <a:lnTo>
                    <a:pt x="255143" y="64135"/>
                  </a:lnTo>
                  <a:lnTo>
                    <a:pt x="255143" y="85598"/>
                  </a:lnTo>
                  <a:lnTo>
                    <a:pt x="295148" y="42799"/>
                  </a:lnTo>
                  <a:lnTo>
                    <a:pt x="255143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810375" y="3095625"/>
              <a:ext cx="295275" cy="85725"/>
            </a:xfrm>
            <a:custGeom>
              <a:avLst/>
              <a:gdLst/>
              <a:ahLst/>
              <a:cxnLst/>
              <a:rect l="l" t="t" r="r" b="b"/>
              <a:pathLst>
                <a:path w="295275" h="85725">
                  <a:moveTo>
                    <a:pt x="0" y="21336"/>
                  </a:moveTo>
                  <a:lnTo>
                    <a:pt x="255143" y="21336"/>
                  </a:lnTo>
                  <a:lnTo>
                    <a:pt x="255143" y="0"/>
                  </a:lnTo>
                  <a:lnTo>
                    <a:pt x="295148" y="42799"/>
                  </a:lnTo>
                  <a:lnTo>
                    <a:pt x="255143" y="85598"/>
                  </a:lnTo>
                  <a:lnTo>
                    <a:pt x="255143" y="64135"/>
                  </a:lnTo>
                  <a:lnTo>
                    <a:pt x="0" y="64135"/>
                  </a:lnTo>
                  <a:lnTo>
                    <a:pt x="0" y="21336"/>
                  </a:lnTo>
                  <a:close/>
                </a:path>
              </a:pathLst>
            </a:custGeom>
            <a:ln w="18275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7162863" y="2295588"/>
            <a:ext cx="4752975" cy="1800225"/>
            <a:chOff x="7162863" y="2524188"/>
            <a:chExt cx="4752975" cy="1800225"/>
          </a:xfrm>
        </p:grpSpPr>
        <p:sp>
          <p:nvSpPr>
            <p:cNvPr id="45" name="object 45"/>
            <p:cNvSpPr/>
            <p:nvPr/>
          </p:nvSpPr>
          <p:spPr>
            <a:xfrm>
              <a:off x="7167626" y="2528951"/>
              <a:ext cx="4743450" cy="381000"/>
            </a:xfrm>
            <a:custGeom>
              <a:avLst/>
              <a:gdLst/>
              <a:ahLst/>
              <a:cxnLst/>
              <a:rect l="l" t="t" r="r" b="b"/>
              <a:pathLst>
                <a:path w="4743450" h="381000">
                  <a:moveTo>
                    <a:pt x="0" y="380746"/>
                  </a:moveTo>
                  <a:lnTo>
                    <a:pt x="2413" y="306704"/>
                  </a:lnTo>
                  <a:lnTo>
                    <a:pt x="9271" y="245999"/>
                  </a:lnTo>
                  <a:lnTo>
                    <a:pt x="19303" y="205359"/>
                  </a:lnTo>
                  <a:lnTo>
                    <a:pt x="31623" y="190373"/>
                  </a:lnTo>
                  <a:lnTo>
                    <a:pt x="2339848" y="190373"/>
                  </a:lnTo>
                  <a:lnTo>
                    <a:pt x="2352167" y="175387"/>
                  </a:lnTo>
                  <a:lnTo>
                    <a:pt x="2362200" y="134620"/>
                  </a:lnTo>
                  <a:lnTo>
                    <a:pt x="2368930" y="74040"/>
                  </a:lnTo>
                  <a:lnTo>
                    <a:pt x="2371471" y="0"/>
                  </a:lnTo>
                  <a:lnTo>
                    <a:pt x="2374138" y="74040"/>
                  </a:lnTo>
                  <a:lnTo>
                    <a:pt x="2380869" y="134620"/>
                  </a:lnTo>
                  <a:lnTo>
                    <a:pt x="2390902" y="175387"/>
                  </a:lnTo>
                  <a:lnTo>
                    <a:pt x="2403221" y="190373"/>
                  </a:lnTo>
                  <a:lnTo>
                    <a:pt x="4711446" y="190373"/>
                  </a:lnTo>
                  <a:lnTo>
                    <a:pt x="4723765" y="205359"/>
                  </a:lnTo>
                  <a:lnTo>
                    <a:pt x="4733798" y="245999"/>
                  </a:lnTo>
                  <a:lnTo>
                    <a:pt x="4740529" y="306704"/>
                  </a:lnTo>
                  <a:lnTo>
                    <a:pt x="4743069" y="380746"/>
                  </a:lnTo>
                </a:path>
              </a:pathLst>
            </a:custGeom>
            <a:ln w="9525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229850" y="3095625"/>
              <a:ext cx="304800" cy="85725"/>
            </a:xfrm>
            <a:custGeom>
              <a:avLst/>
              <a:gdLst/>
              <a:ahLst/>
              <a:cxnLst/>
              <a:rect l="l" t="t" r="r" b="b"/>
              <a:pathLst>
                <a:path w="304800" h="85725">
                  <a:moveTo>
                    <a:pt x="263398" y="0"/>
                  </a:moveTo>
                  <a:lnTo>
                    <a:pt x="263398" y="21336"/>
                  </a:lnTo>
                  <a:lnTo>
                    <a:pt x="0" y="21336"/>
                  </a:lnTo>
                  <a:lnTo>
                    <a:pt x="0" y="64135"/>
                  </a:lnTo>
                  <a:lnTo>
                    <a:pt x="263398" y="64135"/>
                  </a:lnTo>
                  <a:lnTo>
                    <a:pt x="263398" y="85598"/>
                  </a:lnTo>
                  <a:lnTo>
                    <a:pt x="304673" y="42799"/>
                  </a:lnTo>
                  <a:lnTo>
                    <a:pt x="26339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229850" y="3095625"/>
              <a:ext cx="304800" cy="85725"/>
            </a:xfrm>
            <a:custGeom>
              <a:avLst/>
              <a:gdLst/>
              <a:ahLst/>
              <a:cxnLst/>
              <a:rect l="l" t="t" r="r" b="b"/>
              <a:pathLst>
                <a:path w="304800" h="85725">
                  <a:moveTo>
                    <a:pt x="263398" y="0"/>
                  </a:moveTo>
                  <a:lnTo>
                    <a:pt x="263398" y="21336"/>
                  </a:lnTo>
                  <a:lnTo>
                    <a:pt x="0" y="21336"/>
                  </a:lnTo>
                  <a:lnTo>
                    <a:pt x="0" y="64135"/>
                  </a:lnTo>
                  <a:lnTo>
                    <a:pt x="263398" y="64135"/>
                  </a:lnTo>
                  <a:lnTo>
                    <a:pt x="263398" y="85598"/>
                  </a:lnTo>
                  <a:lnTo>
                    <a:pt x="304673" y="42799"/>
                  </a:lnTo>
                  <a:lnTo>
                    <a:pt x="263398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229850" y="3095625"/>
              <a:ext cx="304800" cy="85725"/>
            </a:xfrm>
            <a:custGeom>
              <a:avLst/>
              <a:gdLst/>
              <a:ahLst/>
              <a:cxnLst/>
              <a:rect l="l" t="t" r="r" b="b"/>
              <a:pathLst>
                <a:path w="304800" h="85725">
                  <a:moveTo>
                    <a:pt x="0" y="21336"/>
                  </a:moveTo>
                  <a:lnTo>
                    <a:pt x="263398" y="21336"/>
                  </a:lnTo>
                  <a:lnTo>
                    <a:pt x="263398" y="0"/>
                  </a:lnTo>
                  <a:lnTo>
                    <a:pt x="304673" y="42799"/>
                  </a:lnTo>
                  <a:lnTo>
                    <a:pt x="263398" y="85598"/>
                  </a:lnTo>
                  <a:lnTo>
                    <a:pt x="263398" y="64135"/>
                  </a:lnTo>
                  <a:lnTo>
                    <a:pt x="0" y="64135"/>
                  </a:lnTo>
                  <a:lnTo>
                    <a:pt x="0" y="21336"/>
                  </a:lnTo>
                  <a:close/>
                </a:path>
              </a:pathLst>
            </a:custGeom>
            <a:ln w="18275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534400" y="3095625"/>
              <a:ext cx="295275" cy="85725"/>
            </a:xfrm>
            <a:custGeom>
              <a:avLst/>
              <a:gdLst/>
              <a:ahLst/>
              <a:cxnLst/>
              <a:rect l="l" t="t" r="r" b="b"/>
              <a:pathLst>
                <a:path w="295275" h="85725">
                  <a:moveTo>
                    <a:pt x="255143" y="0"/>
                  </a:moveTo>
                  <a:lnTo>
                    <a:pt x="255143" y="21336"/>
                  </a:lnTo>
                  <a:lnTo>
                    <a:pt x="0" y="21336"/>
                  </a:lnTo>
                  <a:lnTo>
                    <a:pt x="0" y="64135"/>
                  </a:lnTo>
                  <a:lnTo>
                    <a:pt x="255143" y="64135"/>
                  </a:lnTo>
                  <a:lnTo>
                    <a:pt x="255143" y="85598"/>
                  </a:lnTo>
                  <a:lnTo>
                    <a:pt x="295148" y="42799"/>
                  </a:lnTo>
                  <a:lnTo>
                    <a:pt x="255143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534400" y="3095625"/>
              <a:ext cx="295275" cy="85725"/>
            </a:xfrm>
            <a:custGeom>
              <a:avLst/>
              <a:gdLst/>
              <a:ahLst/>
              <a:cxnLst/>
              <a:rect l="l" t="t" r="r" b="b"/>
              <a:pathLst>
                <a:path w="295275" h="85725">
                  <a:moveTo>
                    <a:pt x="255143" y="0"/>
                  </a:moveTo>
                  <a:lnTo>
                    <a:pt x="255143" y="21336"/>
                  </a:lnTo>
                  <a:lnTo>
                    <a:pt x="0" y="21336"/>
                  </a:lnTo>
                  <a:lnTo>
                    <a:pt x="0" y="64135"/>
                  </a:lnTo>
                  <a:lnTo>
                    <a:pt x="255143" y="64135"/>
                  </a:lnTo>
                  <a:lnTo>
                    <a:pt x="255143" y="85598"/>
                  </a:lnTo>
                  <a:lnTo>
                    <a:pt x="295148" y="42799"/>
                  </a:lnTo>
                  <a:lnTo>
                    <a:pt x="255143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534400" y="3095625"/>
              <a:ext cx="295275" cy="85725"/>
            </a:xfrm>
            <a:custGeom>
              <a:avLst/>
              <a:gdLst/>
              <a:ahLst/>
              <a:cxnLst/>
              <a:rect l="l" t="t" r="r" b="b"/>
              <a:pathLst>
                <a:path w="295275" h="85725">
                  <a:moveTo>
                    <a:pt x="0" y="21336"/>
                  </a:moveTo>
                  <a:lnTo>
                    <a:pt x="255143" y="21336"/>
                  </a:lnTo>
                  <a:lnTo>
                    <a:pt x="255143" y="0"/>
                  </a:lnTo>
                  <a:lnTo>
                    <a:pt x="295148" y="42799"/>
                  </a:lnTo>
                  <a:lnTo>
                    <a:pt x="255143" y="85598"/>
                  </a:lnTo>
                  <a:lnTo>
                    <a:pt x="255143" y="64135"/>
                  </a:lnTo>
                  <a:lnTo>
                    <a:pt x="0" y="64135"/>
                  </a:lnTo>
                  <a:lnTo>
                    <a:pt x="0" y="21336"/>
                  </a:lnTo>
                  <a:close/>
                </a:path>
              </a:pathLst>
            </a:custGeom>
            <a:ln w="18275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629650" y="4238625"/>
              <a:ext cx="295275" cy="76200"/>
            </a:xfrm>
            <a:custGeom>
              <a:avLst/>
              <a:gdLst/>
              <a:ahLst/>
              <a:cxnLst/>
              <a:rect l="l" t="t" r="r" b="b"/>
              <a:pathLst>
                <a:path w="295275" h="76200">
                  <a:moveTo>
                    <a:pt x="40004" y="0"/>
                  </a:moveTo>
                  <a:lnTo>
                    <a:pt x="0" y="38100"/>
                  </a:lnTo>
                  <a:lnTo>
                    <a:pt x="40004" y="76200"/>
                  </a:lnTo>
                  <a:lnTo>
                    <a:pt x="40004" y="57150"/>
                  </a:lnTo>
                  <a:lnTo>
                    <a:pt x="295148" y="57150"/>
                  </a:lnTo>
                  <a:lnTo>
                    <a:pt x="295148" y="19050"/>
                  </a:lnTo>
                  <a:lnTo>
                    <a:pt x="40004" y="19050"/>
                  </a:lnTo>
                  <a:lnTo>
                    <a:pt x="40004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629650" y="4238625"/>
              <a:ext cx="295275" cy="76200"/>
            </a:xfrm>
            <a:custGeom>
              <a:avLst/>
              <a:gdLst/>
              <a:ahLst/>
              <a:cxnLst/>
              <a:rect l="l" t="t" r="r" b="b"/>
              <a:pathLst>
                <a:path w="295275" h="76200">
                  <a:moveTo>
                    <a:pt x="40004" y="0"/>
                  </a:moveTo>
                  <a:lnTo>
                    <a:pt x="0" y="38100"/>
                  </a:lnTo>
                  <a:lnTo>
                    <a:pt x="40004" y="76200"/>
                  </a:lnTo>
                  <a:lnTo>
                    <a:pt x="40004" y="57150"/>
                  </a:lnTo>
                  <a:lnTo>
                    <a:pt x="295148" y="57150"/>
                  </a:lnTo>
                  <a:lnTo>
                    <a:pt x="295148" y="19050"/>
                  </a:lnTo>
                  <a:lnTo>
                    <a:pt x="40004" y="19050"/>
                  </a:lnTo>
                  <a:lnTo>
                    <a:pt x="40004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629650" y="4238625"/>
              <a:ext cx="295275" cy="76200"/>
            </a:xfrm>
            <a:custGeom>
              <a:avLst/>
              <a:gdLst/>
              <a:ahLst/>
              <a:cxnLst/>
              <a:rect l="l" t="t" r="r" b="b"/>
              <a:pathLst>
                <a:path w="295275" h="76200">
                  <a:moveTo>
                    <a:pt x="295148" y="57150"/>
                  </a:moveTo>
                  <a:lnTo>
                    <a:pt x="40004" y="57150"/>
                  </a:lnTo>
                  <a:lnTo>
                    <a:pt x="40004" y="76200"/>
                  </a:lnTo>
                  <a:lnTo>
                    <a:pt x="0" y="38100"/>
                  </a:lnTo>
                  <a:lnTo>
                    <a:pt x="40004" y="0"/>
                  </a:lnTo>
                  <a:lnTo>
                    <a:pt x="40004" y="19050"/>
                  </a:lnTo>
                  <a:lnTo>
                    <a:pt x="295148" y="19050"/>
                  </a:lnTo>
                  <a:lnTo>
                    <a:pt x="295148" y="57150"/>
                  </a:lnTo>
                  <a:close/>
                </a:path>
              </a:pathLst>
            </a:custGeom>
            <a:ln w="18275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229850" y="4210050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41275" y="0"/>
                  </a:moveTo>
                  <a:lnTo>
                    <a:pt x="0" y="38100"/>
                  </a:lnTo>
                  <a:lnTo>
                    <a:pt x="41275" y="76073"/>
                  </a:lnTo>
                  <a:lnTo>
                    <a:pt x="41275" y="57023"/>
                  </a:lnTo>
                  <a:lnTo>
                    <a:pt x="304673" y="57023"/>
                  </a:lnTo>
                  <a:lnTo>
                    <a:pt x="304673" y="19050"/>
                  </a:lnTo>
                  <a:lnTo>
                    <a:pt x="41275" y="19050"/>
                  </a:lnTo>
                  <a:lnTo>
                    <a:pt x="41275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229850" y="4210050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41275" y="0"/>
                  </a:moveTo>
                  <a:lnTo>
                    <a:pt x="0" y="38100"/>
                  </a:lnTo>
                  <a:lnTo>
                    <a:pt x="41275" y="76073"/>
                  </a:lnTo>
                  <a:lnTo>
                    <a:pt x="41275" y="57023"/>
                  </a:lnTo>
                  <a:lnTo>
                    <a:pt x="304673" y="57023"/>
                  </a:lnTo>
                  <a:lnTo>
                    <a:pt x="304673" y="19050"/>
                  </a:lnTo>
                  <a:lnTo>
                    <a:pt x="41275" y="19050"/>
                  </a:lnTo>
                  <a:lnTo>
                    <a:pt x="41275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0229850" y="4210050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304673" y="57023"/>
                  </a:moveTo>
                  <a:lnTo>
                    <a:pt x="41275" y="57023"/>
                  </a:lnTo>
                  <a:lnTo>
                    <a:pt x="41275" y="76073"/>
                  </a:lnTo>
                  <a:lnTo>
                    <a:pt x="0" y="38100"/>
                  </a:lnTo>
                  <a:lnTo>
                    <a:pt x="41275" y="0"/>
                  </a:lnTo>
                  <a:lnTo>
                    <a:pt x="41275" y="19050"/>
                  </a:lnTo>
                  <a:lnTo>
                    <a:pt x="304673" y="19050"/>
                  </a:lnTo>
                  <a:lnTo>
                    <a:pt x="304673" y="57023"/>
                  </a:lnTo>
                  <a:close/>
                </a:path>
              </a:pathLst>
            </a:custGeom>
            <a:ln w="18275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1172825" y="3543300"/>
              <a:ext cx="85725" cy="295275"/>
            </a:xfrm>
            <a:custGeom>
              <a:avLst/>
              <a:gdLst/>
              <a:ahLst/>
              <a:cxnLst/>
              <a:rect l="l" t="t" r="r" b="b"/>
              <a:pathLst>
                <a:path w="85725" h="295275">
                  <a:moveTo>
                    <a:pt x="64134" y="0"/>
                  </a:moveTo>
                  <a:lnTo>
                    <a:pt x="21335" y="0"/>
                  </a:lnTo>
                  <a:lnTo>
                    <a:pt x="21335" y="255143"/>
                  </a:lnTo>
                  <a:lnTo>
                    <a:pt x="0" y="255143"/>
                  </a:lnTo>
                  <a:lnTo>
                    <a:pt x="42799" y="295148"/>
                  </a:lnTo>
                  <a:lnTo>
                    <a:pt x="85598" y="255143"/>
                  </a:lnTo>
                  <a:lnTo>
                    <a:pt x="64134" y="255143"/>
                  </a:lnTo>
                  <a:lnTo>
                    <a:pt x="64134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1172825" y="3543300"/>
              <a:ext cx="85725" cy="295275"/>
            </a:xfrm>
            <a:custGeom>
              <a:avLst/>
              <a:gdLst/>
              <a:ahLst/>
              <a:cxnLst/>
              <a:rect l="l" t="t" r="r" b="b"/>
              <a:pathLst>
                <a:path w="85725" h="295275">
                  <a:moveTo>
                    <a:pt x="64134" y="0"/>
                  </a:moveTo>
                  <a:lnTo>
                    <a:pt x="21335" y="0"/>
                  </a:lnTo>
                  <a:lnTo>
                    <a:pt x="21335" y="255143"/>
                  </a:lnTo>
                  <a:lnTo>
                    <a:pt x="0" y="255143"/>
                  </a:lnTo>
                  <a:lnTo>
                    <a:pt x="42799" y="295148"/>
                  </a:lnTo>
                  <a:lnTo>
                    <a:pt x="85598" y="255143"/>
                  </a:lnTo>
                  <a:lnTo>
                    <a:pt x="64134" y="255143"/>
                  </a:lnTo>
                  <a:lnTo>
                    <a:pt x="64134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1172825" y="3543300"/>
              <a:ext cx="85725" cy="295275"/>
            </a:xfrm>
            <a:custGeom>
              <a:avLst/>
              <a:gdLst/>
              <a:ahLst/>
              <a:cxnLst/>
              <a:rect l="l" t="t" r="r" b="b"/>
              <a:pathLst>
                <a:path w="85725" h="295275">
                  <a:moveTo>
                    <a:pt x="64134" y="0"/>
                  </a:moveTo>
                  <a:lnTo>
                    <a:pt x="64134" y="255143"/>
                  </a:lnTo>
                  <a:lnTo>
                    <a:pt x="85598" y="255143"/>
                  </a:lnTo>
                  <a:lnTo>
                    <a:pt x="42799" y="295148"/>
                  </a:lnTo>
                  <a:lnTo>
                    <a:pt x="0" y="255143"/>
                  </a:lnTo>
                  <a:lnTo>
                    <a:pt x="21335" y="255143"/>
                  </a:lnTo>
                  <a:lnTo>
                    <a:pt x="21335" y="0"/>
                  </a:lnTo>
                  <a:lnTo>
                    <a:pt x="64134" y="0"/>
                  </a:lnTo>
                  <a:close/>
                </a:path>
              </a:pathLst>
            </a:custGeom>
            <a:ln w="18275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5058162" y="4038987"/>
            <a:ext cx="323215" cy="94615"/>
            <a:chOff x="5058162" y="4267587"/>
            <a:chExt cx="323215" cy="94615"/>
          </a:xfrm>
        </p:grpSpPr>
        <p:sp>
          <p:nvSpPr>
            <p:cNvPr id="62" name="object 62"/>
            <p:cNvSpPr/>
            <p:nvPr/>
          </p:nvSpPr>
          <p:spPr>
            <a:xfrm>
              <a:off x="5067299" y="4276724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41275" y="0"/>
                  </a:moveTo>
                  <a:lnTo>
                    <a:pt x="0" y="38100"/>
                  </a:lnTo>
                  <a:lnTo>
                    <a:pt x="41275" y="76073"/>
                  </a:lnTo>
                  <a:lnTo>
                    <a:pt x="41275" y="57023"/>
                  </a:lnTo>
                  <a:lnTo>
                    <a:pt x="304673" y="57023"/>
                  </a:lnTo>
                  <a:lnTo>
                    <a:pt x="304673" y="19050"/>
                  </a:lnTo>
                  <a:lnTo>
                    <a:pt x="41275" y="19050"/>
                  </a:lnTo>
                  <a:lnTo>
                    <a:pt x="41275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067299" y="4276724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41275" y="0"/>
                  </a:moveTo>
                  <a:lnTo>
                    <a:pt x="0" y="38100"/>
                  </a:lnTo>
                  <a:lnTo>
                    <a:pt x="41275" y="76073"/>
                  </a:lnTo>
                  <a:lnTo>
                    <a:pt x="41275" y="57023"/>
                  </a:lnTo>
                  <a:lnTo>
                    <a:pt x="304673" y="57023"/>
                  </a:lnTo>
                  <a:lnTo>
                    <a:pt x="304673" y="19050"/>
                  </a:lnTo>
                  <a:lnTo>
                    <a:pt x="41275" y="19050"/>
                  </a:lnTo>
                  <a:lnTo>
                    <a:pt x="41275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067299" y="4276724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304673" y="57023"/>
                  </a:moveTo>
                  <a:lnTo>
                    <a:pt x="41275" y="57023"/>
                  </a:lnTo>
                  <a:lnTo>
                    <a:pt x="41275" y="76073"/>
                  </a:lnTo>
                  <a:lnTo>
                    <a:pt x="0" y="38100"/>
                  </a:lnTo>
                  <a:lnTo>
                    <a:pt x="41275" y="0"/>
                  </a:lnTo>
                  <a:lnTo>
                    <a:pt x="41275" y="19050"/>
                  </a:lnTo>
                  <a:lnTo>
                    <a:pt x="304673" y="19050"/>
                  </a:lnTo>
                  <a:lnTo>
                    <a:pt x="304673" y="57023"/>
                  </a:lnTo>
                  <a:close/>
                </a:path>
              </a:pathLst>
            </a:custGeom>
            <a:ln w="18275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6772662" y="4058037"/>
            <a:ext cx="313690" cy="94615"/>
            <a:chOff x="6772662" y="4286637"/>
            <a:chExt cx="313690" cy="94615"/>
          </a:xfrm>
        </p:grpSpPr>
        <p:sp>
          <p:nvSpPr>
            <p:cNvPr id="66" name="object 66"/>
            <p:cNvSpPr/>
            <p:nvPr/>
          </p:nvSpPr>
          <p:spPr>
            <a:xfrm>
              <a:off x="6781800" y="4295774"/>
              <a:ext cx="295275" cy="76200"/>
            </a:xfrm>
            <a:custGeom>
              <a:avLst/>
              <a:gdLst/>
              <a:ahLst/>
              <a:cxnLst/>
              <a:rect l="l" t="t" r="r" b="b"/>
              <a:pathLst>
                <a:path w="295275" h="76200">
                  <a:moveTo>
                    <a:pt x="40004" y="0"/>
                  </a:moveTo>
                  <a:lnTo>
                    <a:pt x="0" y="38100"/>
                  </a:lnTo>
                  <a:lnTo>
                    <a:pt x="40004" y="76073"/>
                  </a:lnTo>
                  <a:lnTo>
                    <a:pt x="40004" y="57023"/>
                  </a:lnTo>
                  <a:lnTo>
                    <a:pt x="295148" y="57023"/>
                  </a:lnTo>
                  <a:lnTo>
                    <a:pt x="295148" y="19050"/>
                  </a:lnTo>
                  <a:lnTo>
                    <a:pt x="40004" y="19050"/>
                  </a:lnTo>
                  <a:lnTo>
                    <a:pt x="40004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781800" y="4295774"/>
              <a:ext cx="295275" cy="76200"/>
            </a:xfrm>
            <a:custGeom>
              <a:avLst/>
              <a:gdLst/>
              <a:ahLst/>
              <a:cxnLst/>
              <a:rect l="l" t="t" r="r" b="b"/>
              <a:pathLst>
                <a:path w="295275" h="76200">
                  <a:moveTo>
                    <a:pt x="40004" y="0"/>
                  </a:moveTo>
                  <a:lnTo>
                    <a:pt x="0" y="38100"/>
                  </a:lnTo>
                  <a:lnTo>
                    <a:pt x="40004" y="76073"/>
                  </a:lnTo>
                  <a:lnTo>
                    <a:pt x="40004" y="57023"/>
                  </a:lnTo>
                  <a:lnTo>
                    <a:pt x="295148" y="57023"/>
                  </a:lnTo>
                  <a:lnTo>
                    <a:pt x="295148" y="19050"/>
                  </a:lnTo>
                  <a:lnTo>
                    <a:pt x="40004" y="19050"/>
                  </a:lnTo>
                  <a:lnTo>
                    <a:pt x="40004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781800" y="4295774"/>
              <a:ext cx="295275" cy="76200"/>
            </a:xfrm>
            <a:custGeom>
              <a:avLst/>
              <a:gdLst/>
              <a:ahLst/>
              <a:cxnLst/>
              <a:rect l="l" t="t" r="r" b="b"/>
              <a:pathLst>
                <a:path w="295275" h="76200">
                  <a:moveTo>
                    <a:pt x="295148" y="57023"/>
                  </a:moveTo>
                  <a:lnTo>
                    <a:pt x="40004" y="57023"/>
                  </a:lnTo>
                  <a:lnTo>
                    <a:pt x="40004" y="76073"/>
                  </a:lnTo>
                  <a:lnTo>
                    <a:pt x="0" y="38100"/>
                  </a:lnTo>
                  <a:lnTo>
                    <a:pt x="40004" y="0"/>
                  </a:lnTo>
                  <a:lnTo>
                    <a:pt x="40004" y="19050"/>
                  </a:lnTo>
                  <a:lnTo>
                    <a:pt x="295148" y="19050"/>
                  </a:lnTo>
                  <a:lnTo>
                    <a:pt x="295148" y="57023"/>
                  </a:lnTo>
                  <a:close/>
                </a:path>
              </a:pathLst>
            </a:custGeom>
            <a:ln w="18275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9" name="object 69"/>
          <p:cNvGrpSpPr/>
          <p:nvPr/>
        </p:nvGrpSpPr>
        <p:grpSpPr>
          <a:xfrm>
            <a:off x="4277112" y="4458087"/>
            <a:ext cx="94615" cy="313690"/>
            <a:chOff x="4277112" y="4686687"/>
            <a:chExt cx="94615" cy="313690"/>
          </a:xfrm>
        </p:grpSpPr>
        <p:sp>
          <p:nvSpPr>
            <p:cNvPr id="70" name="object 70"/>
            <p:cNvSpPr/>
            <p:nvPr/>
          </p:nvSpPr>
          <p:spPr>
            <a:xfrm>
              <a:off x="4286249" y="4695824"/>
              <a:ext cx="76200" cy="295275"/>
            </a:xfrm>
            <a:custGeom>
              <a:avLst/>
              <a:gdLst/>
              <a:ahLst/>
              <a:cxnLst/>
              <a:rect l="l" t="t" r="r" b="b"/>
              <a:pathLst>
                <a:path w="76200" h="295275">
                  <a:moveTo>
                    <a:pt x="57150" y="0"/>
                  </a:moveTo>
                  <a:lnTo>
                    <a:pt x="19050" y="0"/>
                  </a:lnTo>
                  <a:lnTo>
                    <a:pt x="19050" y="255143"/>
                  </a:lnTo>
                  <a:lnTo>
                    <a:pt x="0" y="255143"/>
                  </a:lnTo>
                  <a:lnTo>
                    <a:pt x="38100" y="295148"/>
                  </a:lnTo>
                  <a:lnTo>
                    <a:pt x="76200" y="255143"/>
                  </a:lnTo>
                  <a:lnTo>
                    <a:pt x="57150" y="255143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286249" y="4695824"/>
              <a:ext cx="76200" cy="295275"/>
            </a:xfrm>
            <a:custGeom>
              <a:avLst/>
              <a:gdLst/>
              <a:ahLst/>
              <a:cxnLst/>
              <a:rect l="l" t="t" r="r" b="b"/>
              <a:pathLst>
                <a:path w="76200" h="295275">
                  <a:moveTo>
                    <a:pt x="57150" y="0"/>
                  </a:moveTo>
                  <a:lnTo>
                    <a:pt x="19050" y="0"/>
                  </a:lnTo>
                  <a:lnTo>
                    <a:pt x="19050" y="255143"/>
                  </a:lnTo>
                  <a:lnTo>
                    <a:pt x="0" y="255143"/>
                  </a:lnTo>
                  <a:lnTo>
                    <a:pt x="38100" y="295148"/>
                  </a:lnTo>
                  <a:lnTo>
                    <a:pt x="76200" y="255143"/>
                  </a:lnTo>
                  <a:lnTo>
                    <a:pt x="57150" y="255143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286249" y="4695824"/>
              <a:ext cx="76200" cy="295275"/>
            </a:xfrm>
            <a:custGeom>
              <a:avLst/>
              <a:gdLst/>
              <a:ahLst/>
              <a:cxnLst/>
              <a:rect l="l" t="t" r="r" b="b"/>
              <a:pathLst>
                <a:path w="76200" h="295275">
                  <a:moveTo>
                    <a:pt x="57150" y="0"/>
                  </a:moveTo>
                  <a:lnTo>
                    <a:pt x="57150" y="255143"/>
                  </a:lnTo>
                  <a:lnTo>
                    <a:pt x="76200" y="255143"/>
                  </a:lnTo>
                  <a:lnTo>
                    <a:pt x="38100" y="295148"/>
                  </a:lnTo>
                  <a:lnTo>
                    <a:pt x="0" y="255143"/>
                  </a:lnTo>
                  <a:lnTo>
                    <a:pt x="19050" y="255143"/>
                  </a:lnTo>
                  <a:lnTo>
                    <a:pt x="19050" y="0"/>
                  </a:lnTo>
                  <a:lnTo>
                    <a:pt x="57150" y="0"/>
                  </a:lnTo>
                  <a:close/>
                </a:path>
              </a:pathLst>
            </a:custGeom>
            <a:ln w="18275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8663051" y="1773237"/>
            <a:ext cx="1131570" cy="5137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4900"/>
              </a:lnSpc>
              <a:spcBef>
                <a:spcPts val="35"/>
              </a:spcBef>
            </a:pPr>
            <a:r>
              <a:rPr sz="1550" b="1" dirty="0">
                <a:latin typeface="Tahoma"/>
                <a:cs typeface="Tahoma"/>
              </a:rPr>
              <a:t>Data</a:t>
            </a:r>
            <a:r>
              <a:rPr sz="1550" b="1" spc="105" dirty="0">
                <a:latin typeface="Tahoma"/>
                <a:cs typeface="Tahoma"/>
              </a:rPr>
              <a:t> </a:t>
            </a:r>
            <a:r>
              <a:rPr sz="1550" b="1" spc="-20" dirty="0">
                <a:latin typeface="Tahoma"/>
                <a:cs typeface="Tahoma"/>
              </a:rPr>
              <a:t>Pre- </a:t>
            </a:r>
            <a:r>
              <a:rPr sz="1550" b="1" spc="-10" dirty="0">
                <a:latin typeface="Tahoma"/>
                <a:cs typeface="Tahoma"/>
              </a:rPr>
              <a:t>Processing</a:t>
            </a:r>
            <a:endParaRPr sz="1550">
              <a:latin typeface="Tahoma"/>
              <a:cs typeface="Tahoma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733812" y="3638937"/>
            <a:ext cx="2818765" cy="561340"/>
            <a:chOff x="733812" y="3867537"/>
            <a:chExt cx="2818765" cy="561340"/>
          </a:xfrm>
        </p:grpSpPr>
        <p:sp>
          <p:nvSpPr>
            <p:cNvPr id="75" name="object 75"/>
            <p:cNvSpPr/>
            <p:nvPr/>
          </p:nvSpPr>
          <p:spPr>
            <a:xfrm>
              <a:off x="742949" y="3876674"/>
              <a:ext cx="2800350" cy="542925"/>
            </a:xfrm>
            <a:custGeom>
              <a:avLst/>
              <a:gdLst/>
              <a:ahLst/>
              <a:cxnLst/>
              <a:rect l="l" t="t" r="r" b="b"/>
              <a:pathLst>
                <a:path w="2800350" h="542925">
                  <a:moveTo>
                    <a:pt x="133896" y="0"/>
                  </a:moveTo>
                  <a:lnTo>
                    <a:pt x="0" y="135508"/>
                  </a:lnTo>
                  <a:lnTo>
                    <a:pt x="66954" y="135508"/>
                  </a:lnTo>
                  <a:lnTo>
                    <a:pt x="66954" y="305054"/>
                  </a:lnTo>
                  <a:lnTo>
                    <a:pt x="71704" y="352806"/>
                  </a:lnTo>
                  <a:lnTo>
                    <a:pt x="85369" y="397510"/>
                  </a:lnTo>
                  <a:lnTo>
                    <a:pt x="106972" y="437769"/>
                  </a:lnTo>
                  <a:lnTo>
                    <a:pt x="135572" y="472948"/>
                  </a:lnTo>
                  <a:lnTo>
                    <a:pt x="170256" y="501904"/>
                  </a:lnTo>
                  <a:lnTo>
                    <a:pt x="210045" y="523748"/>
                  </a:lnTo>
                  <a:lnTo>
                    <a:pt x="254038" y="537591"/>
                  </a:lnTo>
                  <a:lnTo>
                    <a:pt x="301256" y="542417"/>
                  </a:lnTo>
                  <a:lnTo>
                    <a:pt x="2799969" y="542417"/>
                  </a:lnTo>
                  <a:lnTo>
                    <a:pt x="2799969" y="406781"/>
                  </a:lnTo>
                  <a:lnTo>
                    <a:pt x="301256" y="406781"/>
                  </a:lnTo>
                  <a:lnTo>
                    <a:pt x="262178" y="398780"/>
                  </a:lnTo>
                  <a:lnTo>
                    <a:pt x="230250" y="377063"/>
                  </a:lnTo>
                  <a:lnTo>
                    <a:pt x="208737" y="344677"/>
                  </a:lnTo>
                  <a:lnTo>
                    <a:pt x="200850" y="305054"/>
                  </a:lnTo>
                  <a:lnTo>
                    <a:pt x="200850" y="135508"/>
                  </a:lnTo>
                  <a:lnTo>
                    <a:pt x="267779" y="135508"/>
                  </a:lnTo>
                  <a:lnTo>
                    <a:pt x="133896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47712" y="3881500"/>
              <a:ext cx="2800350" cy="542290"/>
            </a:xfrm>
            <a:custGeom>
              <a:avLst/>
              <a:gdLst/>
              <a:ahLst/>
              <a:cxnLst/>
              <a:rect l="l" t="t" r="r" b="b"/>
              <a:pathLst>
                <a:path w="2800350" h="542289">
                  <a:moveTo>
                    <a:pt x="133896" y="0"/>
                  </a:moveTo>
                  <a:lnTo>
                    <a:pt x="0" y="135509"/>
                  </a:lnTo>
                  <a:lnTo>
                    <a:pt x="66954" y="135509"/>
                  </a:lnTo>
                  <a:lnTo>
                    <a:pt x="66954" y="305054"/>
                  </a:lnTo>
                  <a:lnTo>
                    <a:pt x="71704" y="352806"/>
                  </a:lnTo>
                  <a:lnTo>
                    <a:pt x="85369" y="397382"/>
                  </a:lnTo>
                  <a:lnTo>
                    <a:pt x="106972" y="437769"/>
                  </a:lnTo>
                  <a:lnTo>
                    <a:pt x="135572" y="472821"/>
                  </a:lnTo>
                  <a:lnTo>
                    <a:pt x="170256" y="501904"/>
                  </a:lnTo>
                  <a:lnTo>
                    <a:pt x="210045" y="523748"/>
                  </a:lnTo>
                  <a:lnTo>
                    <a:pt x="254038" y="537463"/>
                  </a:lnTo>
                  <a:lnTo>
                    <a:pt x="301256" y="542290"/>
                  </a:lnTo>
                  <a:lnTo>
                    <a:pt x="2800032" y="542290"/>
                  </a:lnTo>
                  <a:lnTo>
                    <a:pt x="2800032" y="406781"/>
                  </a:lnTo>
                  <a:lnTo>
                    <a:pt x="301256" y="406781"/>
                  </a:lnTo>
                  <a:lnTo>
                    <a:pt x="262178" y="398653"/>
                  </a:lnTo>
                  <a:lnTo>
                    <a:pt x="230250" y="376936"/>
                  </a:lnTo>
                  <a:lnTo>
                    <a:pt x="208737" y="344550"/>
                  </a:lnTo>
                  <a:lnTo>
                    <a:pt x="200850" y="305054"/>
                  </a:lnTo>
                  <a:lnTo>
                    <a:pt x="200850" y="135509"/>
                  </a:lnTo>
                  <a:lnTo>
                    <a:pt x="267779" y="135509"/>
                  </a:lnTo>
                  <a:lnTo>
                    <a:pt x="133896" y="0"/>
                  </a:lnTo>
                  <a:close/>
                </a:path>
              </a:pathLst>
            </a:custGeom>
            <a:ln w="9525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42949" y="3876674"/>
              <a:ext cx="2800350" cy="533400"/>
            </a:xfrm>
            <a:custGeom>
              <a:avLst/>
              <a:gdLst/>
              <a:ahLst/>
              <a:cxnLst/>
              <a:rect l="l" t="t" r="r" b="b"/>
              <a:pathLst>
                <a:path w="2800350" h="533400">
                  <a:moveTo>
                    <a:pt x="133896" y="0"/>
                  </a:moveTo>
                  <a:lnTo>
                    <a:pt x="0" y="133223"/>
                  </a:lnTo>
                  <a:lnTo>
                    <a:pt x="66954" y="133223"/>
                  </a:lnTo>
                  <a:lnTo>
                    <a:pt x="66954" y="299719"/>
                  </a:lnTo>
                  <a:lnTo>
                    <a:pt x="71704" y="346710"/>
                  </a:lnTo>
                  <a:lnTo>
                    <a:pt x="85369" y="390525"/>
                  </a:lnTo>
                  <a:lnTo>
                    <a:pt x="106972" y="430149"/>
                  </a:lnTo>
                  <a:lnTo>
                    <a:pt x="135572" y="464566"/>
                  </a:lnTo>
                  <a:lnTo>
                    <a:pt x="170256" y="493141"/>
                  </a:lnTo>
                  <a:lnTo>
                    <a:pt x="210045" y="514604"/>
                  </a:lnTo>
                  <a:lnTo>
                    <a:pt x="254038" y="528066"/>
                  </a:lnTo>
                  <a:lnTo>
                    <a:pt x="301256" y="532892"/>
                  </a:lnTo>
                  <a:lnTo>
                    <a:pt x="2799969" y="532892"/>
                  </a:lnTo>
                  <a:lnTo>
                    <a:pt x="2799969" y="399669"/>
                  </a:lnTo>
                  <a:lnTo>
                    <a:pt x="301256" y="399669"/>
                  </a:lnTo>
                  <a:lnTo>
                    <a:pt x="262178" y="391794"/>
                  </a:lnTo>
                  <a:lnTo>
                    <a:pt x="230250" y="370458"/>
                  </a:lnTo>
                  <a:lnTo>
                    <a:pt x="208737" y="338581"/>
                  </a:lnTo>
                  <a:lnTo>
                    <a:pt x="200850" y="299719"/>
                  </a:lnTo>
                  <a:lnTo>
                    <a:pt x="200850" y="133223"/>
                  </a:lnTo>
                  <a:lnTo>
                    <a:pt x="267779" y="133223"/>
                  </a:lnTo>
                  <a:lnTo>
                    <a:pt x="133896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42949" y="3876674"/>
              <a:ext cx="2800350" cy="533400"/>
            </a:xfrm>
            <a:custGeom>
              <a:avLst/>
              <a:gdLst/>
              <a:ahLst/>
              <a:cxnLst/>
              <a:rect l="l" t="t" r="r" b="b"/>
              <a:pathLst>
                <a:path w="2800350" h="533400">
                  <a:moveTo>
                    <a:pt x="2799969" y="532892"/>
                  </a:moveTo>
                  <a:lnTo>
                    <a:pt x="301256" y="532892"/>
                  </a:lnTo>
                  <a:lnTo>
                    <a:pt x="254038" y="528066"/>
                  </a:lnTo>
                  <a:lnTo>
                    <a:pt x="210045" y="514604"/>
                  </a:lnTo>
                  <a:lnTo>
                    <a:pt x="170256" y="493141"/>
                  </a:lnTo>
                  <a:lnTo>
                    <a:pt x="135572" y="464566"/>
                  </a:lnTo>
                  <a:lnTo>
                    <a:pt x="106972" y="430149"/>
                  </a:lnTo>
                  <a:lnTo>
                    <a:pt x="85369" y="390525"/>
                  </a:lnTo>
                  <a:lnTo>
                    <a:pt x="71704" y="346710"/>
                  </a:lnTo>
                  <a:lnTo>
                    <a:pt x="66954" y="299719"/>
                  </a:lnTo>
                  <a:lnTo>
                    <a:pt x="66954" y="133223"/>
                  </a:lnTo>
                  <a:lnTo>
                    <a:pt x="0" y="133223"/>
                  </a:lnTo>
                  <a:lnTo>
                    <a:pt x="133896" y="0"/>
                  </a:lnTo>
                  <a:lnTo>
                    <a:pt x="267779" y="133223"/>
                  </a:lnTo>
                  <a:lnTo>
                    <a:pt x="200850" y="133223"/>
                  </a:lnTo>
                  <a:lnTo>
                    <a:pt x="200850" y="299719"/>
                  </a:lnTo>
                  <a:lnTo>
                    <a:pt x="208737" y="338581"/>
                  </a:lnTo>
                  <a:lnTo>
                    <a:pt x="230250" y="370458"/>
                  </a:lnTo>
                  <a:lnTo>
                    <a:pt x="262178" y="391794"/>
                  </a:lnTo>
                  <a:lnTo>
                    <a:pt x="301256" y="399669"/>
                  </a:lnTo>
                  <a:lnTo>
                    <a:pt x="2799969" y="399669"/>
                  </a:lnTo>
                  <a:lnTo>
                    <a:pt x="2799969" y="532892"/>
                  </a:lnTo>
                  <a:close/>
                </a:path>
              </a:pathLst>
            </a:custGeom>
            <a:ln w="18275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/>
          <p:nvPr/>
        </p:nvSpPr>
        <p:spPr>
          <a:xfrm>
            <a:off x="3614801" y="5367337"/>
            <a:ext cx="1428750" cy="342900"/>
          </a:xfrm>
          <a:custGeom>
            <a:avLst/>
            <a:gdLst/>
            <a:ahLst/>
            <a:cxnLst/>
            <a:rect l="l" t="t" r="r" b="b"/>
            <a:pathLst>
              <a:path w="1428750" h="342900">
                <a:moveTo>
                  <a:pt x="1428750" y="0"/>
                </a:moveTo>
                <a:lnTo>
                  <a:pt x="1426464" y="66738"/>
                </a:lnTo>
                <a:lnTo>
                  <a:pt x="1420240" y="121234"/>
                </a:lnTo>
                <a:lnTo>
                  <a:pt x="1411097" y="157975"/>
                </a:lnTo>
                <a:lnTo>
                  <a:pt x="1399921" y="171450"/>
                </a:lnTo>
                <a:lnTo>
                  <a:pt x="743076" y="171450"/>
                </a:lnTo>
                <a:lnTo>
                  <a:pt x="731901" y="184924"/>
                </a:lnTo>
                <a:lnTo>
                  <a:pt x="722757" y="221665"/>
                </a:lnTo>
                <a:lnTo>
                  <a:pt x="716534" y="276161"/>
                </a:lnTo>
                <a:lnTo>
                  <a:pt x="714375" y="342900"/>
                </a:lnTo>
                <a:lnTo>
                  <a:pt x="712088" y="276161"/>
                </a:lnTo>
                <a:lnTo>
                  <a:pt x="705865" y="221665"/>
                </a:lnTo>
                <a:lnTo>
                  <a:pt x="696722" y="184924"/>
                </a:lnTo>
                <a:lnTo>
                  <a:pt x="685546" y="171450"/>
                </a:lnTo>
                <a:lnTo>
                  <a:pt x="28701" y="171450"/>
                </a:lnTo>
                <a:lnTo>
                  <a:pt x="17525" y="157975"/>
                </a:lnTo>
                <a:lnTo>
                  <a:pt x="8382" y="121234"/>
                </a:lnTo>
                <a:lnTo>
                  <a:pt x="2159" y="66738"/>
                </a:lnTo>
                <a:lnTo>
                  <a:pt x="0" y="0"/>
                </a:lnTo>
              </a:path>
            </a:pathLst>
          </a:custGeom>
          <a:ln w="9525">
            <a:solidFill>
              <a:srgbClr val="45AC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3267328" y="5699601"/>
            <a:ext cx="2305050" cy="11977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11454" marR="474980" indent="-173990">
              <a:lnSpc>
                <a:spcPct val="117600"/>
              </a:lnSpc>
              <a:spcBef>
                <a:spcPts val="135"/>
              </a:spcBef>
            </a:pPr>
            <a:r>
              <a:rPr sz="1100" dirty="0">
                <a:latin typeface="Segoe UI Symbol"/>
                <a:cs typeface="Segoe UI Symbol"/>
              </a:rPr>
              <a:t>✔</a:t>
            </a:r>
            <a:r>
              <a:rPr sz="1100" spc="170" dirty="0">
                <a:latin typeface="Segoe UI Symbol"/>
                <a:cs typeface="Segoe UI Symbol"/>
              </a:rPr>
              <a:t> </a:t>
            </a:r>
            <a:r>
              <a:rPr sz="1050" b="1" spc="-10" dirty="0">
                <a:latin typeface="Tahoma"/>
                <a:cs typeface="Tahoma"/>
              </a:rPr>
              <a:t>Low-</a:t>
            </a:r>
            <a:r>
              <a:rPr sz="1050" b="1" dirty="0">
                <a:latin typeface="Tahoma"/>
                <a:cs typeface="Tahoma"/>
              </a:rPr>
              <a:t>Level</a:t>
            </a:r>
            <a:r>
              <a:rPr sz="1050" b="1" spc="-15" dirty="0">
                <a:latin typeface="Tahoma"/>
                <a:cs typeface="Tahoma"/>
              </a:rPr>
              <a:t> </a:t>
            </a:r>
            <a:r>
              <a:rPr sz="1050" b="1" spc="-10" dirty="0">
                <a:latin typeface="Tahoma"/>
                <a:cs typeface="Tahoma"/>
              </a:rPr>
              <a:t>Design Document</a:t>
            </a:r>
            <a:endParaRPr sz="1050" dirty="0">
              <a:latin typeface="Tahoma"/>
              <a:cs typeface="Tahoma"/>
            </a:endParaRPr>
          </a:p>
          <a:p>
            <a:pPr marL="210820" marR="441959" indent="-173355">
              <a:lnSpc>
                <a:spcPts val="1580"/>
              </a:lnSpc>
              <a:spcBef>
                <a:spcPts val="25"/>
              </a:spcBef>
            </a:pPr>
            <a:r>
              <a:rPr sz="1100" dirty="0">
                <a:latin typeface="Segoe UI Symbol"/>
                <a:cs typeface="Segoe UI Symbol"/>
              </a:rPr>
              <a:t>✔</a:t>
            </a:r>
            <a:r>
              <a:rPr sz="1100" spc="180" dirty="0">
                <a:latin typeface="Segoe UI Symbol"/>
                <a:cs typeface="Segoe UI Symbol"/>
              </a:rPr>
              <a:t> </a:t>
            </a:r>
            <a:r>
              <a:rPr sz="1050" b="1" spc="-10" dirty="0">
                <a:latin typeface="Tahoma"/>
                <a:cs typeface="Tahoma"/>
              </a:rPr>
              <a:t>High-</a:t>
            </a:r>
            <a:r>
              <a:rPr sz="1050" b="1" dirty="0">
                <a:latin typeface="Tahoma"/>
                <a:cs typeface="Tahoma"/>
              </a:rPr>
              <a:t>Level</a:t>
            </a:r>
            <a:r>
              <a:rPr sz="1050" b="1" spc="-15" dirty="0">
                <a:latin typeface="Tahoma"/>
                <a:cs typeface="Tahoma"/>
              </a:rPr>
              <a:t> </a:t>
            </a:r>
            <a:r>
              <a:rPr sz="1050" b="1" spc="-10" dirty="0">
                <a:latin typeface="Tahoma"/>
                <a:cs typeface="Tahoma"/>
              </a:rPr>
              <a:t>Design Document</a:t>
            </a:r>
            <a:r>
              <a:rPr lang="en-IN" sz="1050" b="1" spc="-10" dirty="0">
                <a:latin typeface="Tahoma"/>
                <a:cs typeface="Tahoma"/>
              </a:rPr>
              <a:t>, Architecture Document</a:t>
            </a:r>
            <a:endParaRPr sz="1050" dirty="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z="1575" b="1" spc="-75" baseline="-7936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endParaRPr sz="1575" baseline="-7936" dirty="0">
              <a:latin typeface="Tahoma"/>
              <a:cs typeface="Tahoma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886212" y="1000512"/>
            <a:ext cx="1694814" cy="1084580"/>
            <a:chOff x="886212" y="1229112"/>
            <a:chExt cx="1694814" cy="1084580"/>
          </a:xfrm>
        </p:grpSpPr>
        <p:sp>
          <p:nvSpPr>
            <p:cNvPr id="82" name="object 82"/>
            <p:cNvSpPr/>
            <p:nvPr/>
          </p:nvSpPr>
          <p:spPr>
            <a:xfrm>
              <a:off x="895350" y="1238250"/>
              <a:ext cx="1676400" cy="1066800"/>
            </a:xfrm>
            <a:custGeom>
              <a:avLst/>
              <a:gdLst/>
              <a:ahLst/>
              <a:cxnLst/>
              <a:rect l="l" t="t" r="r" b="b"/>
              <a:pathLst>
                <a:path w="1676400" h="1066800">
                  <a:moveTo>
                    <a:pt x="1020952" y="0"/>
                  </a:moveTo>
                  <a:lnTo>
                    <a:pt x="465455" y="0"/>
                  </a:lnTo>
                  <a:lnTo>
                    <a:pt x="417830" y="2412"/>
                  </a:lnTo>
                  <a:lnTo>
                    <a:pt x="371640" y="9525"/>
                  </a:lnTo>
                  <a:lnTo>
                    <a:pt x="327037" y="20954"/>
                  </a:lnTo>
                  <a:lnTo>
                    <a:pt x="284264" y="36702"/>
                  </a:lnTo>
                  <a:lnTo>
                    <a:pt x="243586" y="56261"/>
                  </a:lnTo>
                  <a:lnTo>
                    <a:pt x="205206" y="79628"/>
                  </a:lnTo>
                  <a:lnTo>
                    <a:pt x="169367" y="106552"/>
                  </a:lnTo>
                  <a:lnTo>
                    <a:pt x="136321" y="136651"/>
                  </a:lnTo>
                  <a:lnTo>
                    <a:pt x="106286" y="169799"/>
                  </a:lnTo>
                  <a:lnTo>
                    <a:pt x="79489" y="205739"/>
                  </a:lnTo>
                  <a:lnTo>
                    <a:pt x="56172" y="244221"/>
                  </a:lnTo>
                  <a:lnTo>
                    <a:pt x="36575" y="284988"/>
                  </a:lnTo>
                  <a:lnTo>
                    <a:pt x="20929" y="327787"/>
                  </a:lnTo>
                  <a:lnTo>
                    <a:pt x="9448" y="372490"/>
                  </a:lnTo>
                  <a:lnTo>
                    <a:pt x="2400" y="418846"/>
                  </a:lnTo>
                  <a:lnTo>
                    <a:pt x="0" y="466598"/>
                  </a:lnTo>
                  <a:lnTo>
                    <a:pt x="0" y="1066291"/>
                  </a:lnTo>
                  <a:lnTo>
                    <a:pt x="151676" y="1066291"/>
                  </a:lnTo>
                  <a:lnTo>
                    <a:pt x="151676" y="466598"/>
                  </a:lnTo>
                  <a:lnTo>
                    <a:pt x="155079" y="420115"/>
                  </a:lnTo>
                  <a:lnTo>
                    <a:pt x="164960" y="375665"/>
                  </a:lnTo>
                  <a:lnTo>
                    <a:pt x="180835" y="333883"/>
                  </a:lnTo>
                  <a:lnTo>
                    <a:pt x="202222" y="295275"/>
                  </a:lnTo>
                  <a:lnTo>
                    <a:pt x="228638" y="260223"/>
                  </a:lnTo>
                  <a:lnTo>
                    <a:pt x="259587" y="229108"/>
                  </a:lnTo>
                  <a:lnTo>
                    <a:pt x="294589" y="202691"/>
                  </a:lnTo>
                  <a:lnTo>
                    <a:pt x="333159" y="181228"/>
                  </a:lnTo>
                  <a:lnTo>
                    <a:pt x="374777" y="165353"/>
                  </a:lnTo>
                  <a:lnTo>
                    <a:pt x="419100" y="155448"/>
                  </a:lnTo>
                  <a:lnTo>
                    <a:pt x="465455" y="152019"/>
                  </a:lnTo>
                  <a:lnTo>
                    <a:pt x="1020952" y="152019"/>
                  </a:lnTo>
                  <a:lnTo>
                    <a:pt x="1067308" y="155448"/>
                  </a:lnTo>
                  <a:lnTo>
                    <a:pt x="1111504" y="165353"/>
                  </a:lnTo>
                  <a:lnTo>
                    <a:pt x="1153160" y="181228"/>
                  </a:lnTo>
                  <a:lnTo>
                    <a:pt x="1191768" y="202691"/>
                  </a:lnTo>
                  <a:lnTo>
                    <a:pt x="1226693" y="229108"/>
                  </a:lnTo>
                  <a:lnTo>
                    <a:pt x="1257681" y="260223"/>
                  </a:lnTo>
                  <a:lnTo>
                    <a:pt x="1284097" y="295275"/>
                  </a:lnTo>
                  <a:lnTo>
                    <a:pt x="1305433" y="333883"/>
                  </a:lnTo>
                  <a:lnTo>
                    <a:pt x="1321308" y="375665"/>
                  </a:lnTo>
                  <a:lnTo>
                    <a:pt x="1331214" y="420115"/>
                  </a:lnTo>
                  <a:lnTo>
                    <a:pt x="1334643" y="466598"/>
                  </a:lnTo>
                  <a:lnTo>
                    <a:pt x="1334643" y="723391"/>
                  </a:lnTo>
                  <a:lnTo>
                    <a:pt x="1144524" y="723391"/>
                  </a:lnTo>
                  <a:lnTo>
                    <a:pt x="1410462" y="1066291"/>
                  </a:lnTo>
                  <a:lnTo>
                    <a:pt x="1676400" y="723391"/>
                  </a:lnTo>
                  <a:lnTo>
                    <a:pt x="1486281" y="723391"/>
                  </a:lnTo>
                  <a:lnTo>
                    <a:pt x="1486281" y="466598"/>
                  </a:lnTo>
                  <a:lnTo>
                    <a:pt x="1483868" y="418846"/>
                  </a:lnTo>
                  <a:lnTo>
                    <a:pt x="1476883" y="372490"/>
                  </a:lnTo>
                  <a:lnTo>
                    <a:pt x="1465326" y="327787"/>
                  </a:lnTo>
                  <a:lnTo>
                    <a:pt x="1449705" y="284988"/>
                  </a:lnTo>
                  <a:lnTo>
                    <a:pt x="1430147" y="244221"/>
                  </a:lnTo>
                  <a:lnTo>
                    <a:pt x="1406779" y="205739"/>
                  </a:lnTo>
                  <a:lnTo>
                    <a:pt x="1379982" y="169799"/>
                  </a:lnTo>
                  <a:lnTo>
                    <a:pt x="1350010" y="136651"/>
                  </a:lnTo>
                  <a:lnTo>
                    <a:pt x="1316989" y="106552"/>
                  </a:lnTo>
                  <a:lnTo>
                    <a:pt x="1281176" y="79628"/>
                  </a:lnTo>
                  <a:lnTo>
                    <a:pt x="1242822" y="56261"/>
                  </a:lnTo>
                  <a:lnTo>
                    <a:pt x="1202055" y="36702"/>
                  </a:lnTo>
                  <a:lnTo>
                    <a:pt x="1159383" y="20954"/>
                  </a:lnTo>
                  <a:lnTo>
                    <a:pt x="1114806" y="9525"/>
                  </a:lnTo>
                  <a:lnTo>
                    <a:pt x="1068577" y="2412"/>
                  </a:lnTo>
                  <a:lnTo>
                    <a:pt x="1020952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95350" y="1238250"/>
              <a:ext cx="1676400" cy="1066800"/>
            </a:xfrm>
            <a:custGeom>
              <a:avLst/>
              <a:gdLst/>
              <a:ahLst/>
              <a:cxnLst/>
              <a:rect l="l" t="t" r="r" b="b"/>
              <a:pathLst>
                <a:path w="1676400" h="1066800">
                  <a:moveTo>
                    <a:pt x="0" y="1066291"/>
                  </a:moveTo>
                  <a:lnTo>
                    <a:pt x="0" y="466598"/>
                  </a:lnTo>
                  <a:lnTo>
                    <a:pt x="2400" y="418846"/>
                  </a:lnTo>
                  <a:lnTo>
                    <a:pt x="9448" y="372490"/>
                  </a:lnTo>
                  <a:lnTo>
                    <a:pt x="20929" y="327787"/>
                  </a:lnTo>
                  <a:lnTo>
                    <a:pt x="36575" y="284988"/>
                  </a:lnTo>
                  <a:lnTo>
                    <a:pt x="56172" y="244221"/>
                  </a:lnTo>
                  <a:lnTo>
                    <a:pt x="79489" y="205739"/>
                  </a:lnTo>
                  <a:lnTo>
                    <a:pt x="106286" y="169799"/>
                  </a:lnTo>
                  <a:lnTo>
                    <a:pt x="136321" y="136651"/>
                  </a:lnTo>
                  <a:lnTo>
                    <a:pt x="169367" y="106552"/>
                  </a:lnTo>
                  <a:lnTo>
                    <a:pt x="205206" y="79628"/>
                  </a:lnTo>
                  <a:lnTo>
                    <a:pt x="243586" y="56261"/>
                  </a:lnTo>
                  <a:lnTo>
                    <a:pt x="284264" y="36702"/>
                  </a:lnTo>
                  <a:lnTo>
                    <a:pt x="327037" y="20954"/>
                  </a:lnTo>
                  <a:lnTo>
                    <a:pt x="371640" y="9525"/>
                  </a:lnTo>
                  <a:lnTo>
                    <a:pt x="417830" y="2412"/>
                  </a:lnTo>
                  <a:lnTo>
                    <a:pt x="465455" y="0"/>
                  </a:lnTo>
                  <a:lnTo>
                    <a:pt x="1020952" y="0"/>
                  </a:lnTo>
                  <a:lnTo>
                    <a:pt x="1068577" y="2412"/>
                  </a:lnTo>
                  <a:lnTo>
                    <a:pt x="1114806" y="9525"/>
                  </a:lnTo>
                  <a:lnTo>
                    <a:pt x="1159383" y="20954"/>
                  </a:lnTo>
                  <a:lnTo>
                    <a:pt x="1202055" y="36702"/>
                  </a:lnTo>
                  <a:lnTo>
                    <a:pt x="1242822" y="56261"/>
                  </a:lnTo>
                  <a:lnTo>
                    <a:pt x="1281176" y="79628"/>
                  </a:lnTo>
                  <a:lnTo>
                    <a:pt x="1316989" y="106552"/>
                  </a:lnTo>
                  <a:lnTo>
                    <a:pt x="1350010" y="136651"/>
                  </a:lnTo>
                  <a:lnTo>
                    <a:pt x="1379982" y="169799"/>
                  </a:lnTo>
                  <a:lnTo>
                    <a:pt x="1406779" y="205739"/>
                  </a:lnTo>
                  <a:lnTo>
                    <a:pt x="1430147" y="244221"/>
                  </a:lnTo>
                  <a:lnTo>
                    <a:pt x="1449705" y="284988"/>
                  </a:lnTo>
                  <a:lnTo>
                    <a:pt x="1465326" y="327787"/>
                  </a:lnTo>
                  <a:lnTo>
                    <a:pt x="1476883" y="372490"/>
                  </a:lnTo>
                  <a:lnTo>
                    <a:pt x="1483868" y="418846"/>
                  </a:lnTo>
                  <a:lnTo>
                    <a:pt x="1486281" y="466598"/>
                  </a:lnTo>
                  <a:lnTo>
                    <a:pt x="1486281" y="723391"/>
                  </a:lnTo>
                  <a:lnTo>
                    <a:pt x="1676400" y="723391"/>
                  </a:lnTo>
                  <a:lnTo>
                    <a:pt x="1410462" y="1066291"/>
                  </a:lnTo>
                  <a:lnTo>
                    <a:pt x="1144524" y="723391"/>
                  </a:lnTo>
                  <a:lnTo>
                    <a:pt x="1334643" y="723391"/>
                  </a:lnTo>
                  <a:lnTo>
                    <a:pt x="1334643" y="466598"/>
                  </a:lnTo>
                  <a:lnTo>
                    <a:pt x="1331214" y="420115"/>
                  </a:lnTo>
                  <a:lnTo>
                    <a:pt x="1321308" y="375665"/>
                  </a:lnTo>
                  <a:lnTo>
                    <a:pt x="1305433" y="333883"/>
                  </a:lnTo>
                  <a:lnTo>
                    <a:pt x="1284097" y="295275"/>
                  </a:lnTo>
                  <a:lnTo>
                    <a:pt x="1257681" y="260223"/>
                  </a:lnTo>
                  <a:lnTo>
                    <a:pt x="1226693" y="229108"/>
                  </a:lnTo>
                  <a:lnTo>
                    <a:pt x="1191768" y="202691"/>
                  </a:lnTo>
                  <a:lnTo>
                    <a:pt x="1153160" y="181228"/>
                  </a:lnTo>
                  <a:lnTo>
                    <a:pt x="1111504" y="165353"/>
                  </a:lnTo>
                  <a:lnTo>
                    <a:pt x="1067308" y="155448"/>
                  </a:lnTo>
                  <a:lnTo>
                    <a:pt x="1020952" y="152019"/>
                  </a:lnTo>
                  <a:lnTo>
                    <a:pt x="465455" y="152019"/>
                  </a:lnTo>
                  <a:lnTo>
                    <a:pt x="419100" y="155448"/>
                  </a:lnTo>
                  <a:lnTo>
                    <a:pt x="374777" y="165353"/>
                  </a:lnTo>
                  <a:lnTo>
                    <a:pt x="333159" y="181228"/>
                  </a:lnTo>
                  <a:lnTo>
                    <a:pt x="294589" y="202691"/>
                  </a:lnTo>
                  <a:lnTo>
                    <a:pt x="259587" y="229108"/>
                  </a:lnTo>
                  <a:lnTo>
                    <a:pt x="228638" y="260223"/>
                  </a:lnTo>
                  <a:lnTo>
                    <a:pt x="202222" y="295275"/>
                  </a:lnTo>
                  <a:lnTo>
                    <a:pt x="180835" y="333883"/>
                  </a:lnTo>
                  <a:lnTo>
                    <a:pt x="164960" y="375665"/>
                  </a:lnTo>
                  <a:lnTo>
                    <a:pt x="155079" y="420115"/>
                  </a:lnTo>
                  <a:lnTo>
                    <a:pt x="151676" y="466598"/>
                  </a:lnTo>
                  <a:lnTo>
                    <a:pt x="151676" y="1066291"/>
                  </a:lnTo>
                  <a:lnTo>
                    <a:pt x="0" y="1066291"/>
                  </a:lnTo>
                  <a:close/>
                </a:path>
              </a:pathLst>
            </a:custGeom>
            <a:ln w="18275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4" name="object 8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75" y="2371725"/>
            <a:ext cx="1666875" cy="1219200"/>
          </a:xfrm>
          <a:prstGeom prst="rect">
            <a:avLst/>
          </a:prstGeom>
        </p:spPr>
      </p:pic>
      <p:sp>
        <p:nvSpPr>
          <p:cNvPr id="85" name="object 85"/>
          <p:cNvSpPr txBox="1">
            <a:spLocks noGrp="1"/>
          </p:cNvSpPr>
          <p:nvPr>
            <p:ph type="title"/>
          </p:nvPr>
        </p:nvSpPr>
        <p:spPr>
          <a:xfrm>
            <a:off x="378358" y="233982"/>
            <a:ext cx="1146429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40169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Architecture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6925" y="1194117"/>
            <a:ext cx="10913110" cy="125239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75945" indent="-342900">
              <a:lnSpc>
                <a:spcPct val="100800"/>
              </a:lnSpc>
              <a:spcBef>
                <a:spcPts val="85"/>
              </a:spcBef>
              <a:buFont typeface="Times New Roman"/>
              <a:buChar char="●"/>
              <a:tabLst>
                <a:tab pos="355600" algn="l"/>
              </a:tabLst>
            </a:pPr>
            <a:r>
              <a:rPr lang="en-US" sz="2000" dirty="0"/>
              <a:t>As observed from the given dataset from year 2010 to 2017, in the fiscal year of 2012 the </a:t>
            </a:r>
            <a:r>
              <a:rPr lang="en-US" sz="2000" b="1" dirty="0"/>
              <a:t>Revenue gained is $31.90 Million </a:t>
            </a:r>
            <a:r>
              <a:rPr lang="en-US" sz="2000" dirty="0"/>
              <a:t>and the </a:t>
            </a:r>
            <a:r>
              <a:rPr lang="en-US" sz="2000" b="1" dirty="0"/>
              <a:t>Profit earned is $9.21 Million.</a:t>
            </a:r>
          </a:p>
          <a:p>
            <a:pPr marL="355600" marR="575945" indent="-342900">
              <a:lnSpc>
                <a:spcPct val="100800"/>
              </a:lnSpc>
              <a:spcBef>
                <a:spcPts val="85"/>
              </a:spcBef>
              <a:buFont typeface="Times New Roman"/>
              <a:buChar char="●"/>
              <a:tabLst>
                <a:tab pos="355600" algn="l"/>
              </a:tabLst>
            </a:pPr>
            <a:r>
              <a:rPr lang="en-US" sz="2000" dirty="0"/>
              <a:t>On moving further on the timeline, there is a </a:t>
            </a:r>
            <a:r>
              <a:rPr lang="en-US" sz="2000" b="1" dirty="0"/>
              <a:t>36.27% decrease </a:t>
            </a:r>
            <a:r>
              <a:rPr lang="en-US" sz="2000" dirty="0"/>
              <a:t>in the Revenue and Profit Margins in 2013 which keeps on decreasing till 2016. </a:t>
            </a:r>
            <a:endParaRPr sz="2000" dirty="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Timeline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350" y="2505075"/>
            <a:ext cx="1171575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875" y="1676400"/>
            <a:ext cx="12049125" cy="5181600"/>
            <a:chOff x="142875" y="1676400"/>
            <a:chExt cx="12049125" cy="5181600"/>
          </a:xfrm>
        </p:grpSpPr>
        <p:sp>
          <p:nvSpPr>
            <p:cNvPr id="3" name="object 3"/>
            <p:cNvSpPr/>
            <p:nvPr/>
          </p:nvSpPr>
          <p:spPr>
            <a:xfrm>
              <a:off x="10501398" y="5963910"/>
              <a:ext cx="1691005" cy="894715"/>
            </a:xfrm>
            <a:custGeom>
              <a:avLst/>
              <a:gdLst/>
              <a:ahLst/>
              <a:cxnLst/>
              <a:rect l="l" t="t" r="r" b="b"/>
              <a:pathLst>
                <a:path w="1691004" h="894715">
                  <a:moveTo>
                    <a:pt x="1690601" y="0"/>
                  </a:moveTo>
                  <a:lnTo>
                    <a:pt x="1606577" y="8105"/>
                  </a:lnTo>
                  <a:lnTo>
                    <a:pt x="1555094" y="16927"/>
                  </a:lnTo>
                  <a:lnTo>
                    <a:pt x="1503403" y="28164"/>
                  </a:lnTo>
                  <a:lnTo>
                    <a:pt x="1451931" y="41497"/>
                  </a:lnTo>
                  <a:lnTo>
                    <a:pt x="1401104" y="56606"/>
                  </a:lnTo>
                  <a:lnTo>
                    <a:pt x="1351350" y="73172"/>
                  </a:lnTo>
                  <a:lnTo>
                    <a:pt x="1303096" y="90874"/>
                  </a:lnTo>
                  <a:lnTo>
                    <a:pt x="1256769" y="109394"/>
                  </a:lnTo>
                  <a:lnTo>
                    <a:pt x="1209215" y="130321"/>
                  </a:lnTo>
                  <a:lnTo>
                    <a:pt x="1163985" y="151772"/>
                  </a:lnTo>
                  <a:lnTo>
                    <a:pt x="1120539" y="173635"/>
                  </a:lnTo>
                  <a:lnTo>
                    <a:pt x="1078338" y="195799"/>
                  </a:lnTo>
                  <a:lnTo>
                    <a:pt x="953812" y="262980"/>
                  </a:lnTo>
                  <a:lnTo>
                    <a:pt x="911197" y="285230"/>
                  </a:lnTo>
                  <a:lnTo>
                    <a:pt x="867131" y="307224"/>
                  </a:lnTo>
                  <a:lnTo>
                    <a:pt x="821073" y="328848"/>
                  </a:lnTo>
                  <a:lnTo>
                    <a:pt x="772486" y="349992"/>
                  </a:lnTo>
                  <a:lnTo>
                    <a:pt x="720829" y="370544"/>
                  </a:lnTo>
                  <a:lnTo>
                    <a:pt x="673485" y="387605"/>
                  </a:lnTo>
                  <a:lnTo>
                    <a:pt x="624085" y="404395"/>
                  </a:lnTo>
                  <a:lnTo>
                    <a:pt x="469212" y="455030"/>
                  </a:lnTo>
                  <a:lnTo>
                    <a:pt x="417247" y="472626"/>
                  </a:lnTo>
                  <a:lnTo>
                    <a:pt x="366054" y="490895"/>
                  </a:lnTo>
                  <a:lnTo>
                    <a:pt x="316199" y="510027"/>
                  </a:lnTo>
                  <a:lnTo>
                    <a:pt x="268246" y="530210"/>
                  </a:lnTo>
                  <a:lnTo>
                    <a:pt x="222761" y="551632"/>
                  </a:lnTo>
                  <a:lnTo>
                    <a:pt x="180310" y="574484"/>
                  </a:lnTo>
                  <a:lnTo>
                    <a:pt x="141458" y="598953"/>
                  </a:lnTo>
                  <a:lnTo>
                    <a:pt x="106770" y="625229"/>
                  </a:lnTo>
                  <a:lnTo>
                    <a:pt x="76812" y="653500"/>
                  </a:lnTo>
                  <a:lnTo>
                    <a:pt x="48682" y="688980"/>
                  </a:lnTo>
                  <a:lnTo>
                    <a:pt x="27375" y="727071"/>
                  </a:lnTo>
                  <a:lnTo>
                    <a:pt x="12450" y="767436"/>
                  </a:lnTo>
                  <a:lnTo>
                    <a:pt x="3472" y="809740"/>
                  </a:lnTo>
                  <a:lnTo>
                    <a:pt x="0" y="853645"/>
                  </a:lnTo>
                  <a:lnTo>
                    <a:pt x="1429" y="894089"/>
                  </a:lnTo>
                  <a:lnTo>
                    <a:pt x="1690601" y="894089"/>
                  </a:lnTo>
                  <a:lnTo>
                    <a:pt x="1690601" y="0"/>
                  </a:lnTo>
                  <a:close/>
                </a:path>
              </a:pathLst>
            </a:custGeom>
            <a:solidFill>
              <a:srgbClr val="1218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121113" y="6686576"/>
              <a:ext cx="2032000" cy="171450"/>
            </a:xfrm>
            <a:custGeom>
              <a:avLst/>
              <a:gdLst/>
              <a:ahLst/>
              <a:cxnLst/>
              <a:rect l="l" t="t" r="r" b="b"/>
              <a:pathLst>
                <a:path w="2032000" h="171450">
                  <a:moveTo>
                    <a:pt x="641888" y="13687"/>
                  </a:moveTo>
                  <a:lnTo>
                    <a:pt x="589940" y="13715"/>
                  </a:lnTo>
                  <a:lnTo>
                    <a:pt x="540077" y="15458"/>
                  </a:lnTo>
                  <a:lnTo>
                    <a:pt x="488781" y="18726"/>
                  </a:lnTo>
                  <a:lnTo>
                    <a:pt x="436573" y="23641"/>
                  </a:lnTo>
                  <a:lnTo>
                    <a:pt x="383970" y="30322"/>
                  </a:lnTo>
                  <a:lnTo>
                    <a:pt x="331494" y="38889"/>
                  </a:lnTo>
                  <a:lnTo>
                    <a:pt x="279663" y="49462"/>
                  </a:lnTo>
                  <a:lnTo>
                    <a:pt x="228997" y="62161"/>
                  </a:lnTo>
                  <a:lnTo>
                    <a:pt x="180015" y="77106"/>
                  </a:lnTo>
                  <a:lnTo>
                    <a:pt x="133238" y="94418"/>
                  </a:lnTo>
                  <a:lnTo>
                    <a:pt x="89184" y="114216"/>
                  </a:lnTo>
                  <a:lnTo>
                    <a:pt x="48374" y="136620"/>
                  </a:lnTo>
                  <a:lnTo>
                    <a:pt x="11327" y="161751"/>
                  </a:lnTo>
                  <a:lnTo>
                    <a:pt x="0" y="171423"/>
                  </a:lnTo>
                  <a:lnTo>
                    <a:pt x="2031383" y="171423"/>
                  </a:lnTo>
                  <a:lnTo>
                    <a:pt x="1994000" y="113858"/>
                  </a:lnTo>
                  <a:lnTo>
                    <a:pt x="1964063" y="82941"/>
                  </a:lnTo>
                  <a:lnTo>
                    <a:pt x="1929201" y="56680"/>
                  </a:lnTo>
                  <a:lnTo>
                    <a:pt x="1895228" y="38764"/>
                  </a:lnTo>
                  <a:lnTo>
                    <a:pt x="1077149" y="38764"/>
                  </a:lnTo>
                  <a:lnTo>
                    <a:pt x="1026280" y="37560"/>
                  </a:lnTo>
                  <a:lnTo>
                    <a:pt x="977083" y="35215"/>
                  </a:lnTo>
                  <a:lnTo>
                    <a:pt x="929110" y="32048"/>
                  </a:lnTo>
                  <a:lnTo>
                    <a:pt x="788055" y="20814"/>
                  </a:lnTo>
                  <a:lnTo>
                    <a:pt x="740498" y="17556"/>
                  </a:lnTo>
                  <a:lnTo>
                    <a:pt x="691925" y="15074"/>
                  </a:lnTo>
                  <a:lnTo>
                    <a:pt x="641888" y="13687"/>
                  </a:lnTo>
                  <a:close/>
                </a:path>
                <a:path w="2032000" h="171450">
                  <a:moveTo>
                    <a:pt x="1664173" y="0"/>
                  </a:moveTo>
                  <a:lnTo>
                    <a:pt x="1612147" y="879"/>
                  </a:lnTo>
                  <a:lnTo>
                    <a:pt x="1558807" y="3488"/>
                  </a:lnTo>
                  <a:lnTo>
                    <a:pt x="1504594" y="7424"/>
                  </a:lnTo>
                  <a:lnTo>
                    <a:pt x="1449949" y="12287"/>
                  </a:lnTo>
                  <a:lnTo>
                    <a:pt x="1287838" y="28428"/>
                  </a:lnTo>
                  <a:lnTo>
                    <a:pt x="1235880" y="32989"/>
                  </a:lnTo>
                  <a:lnTo>
                    <a:pt x="1185697" y="36473"/>
                  </a:lnTo>
                  <a:lnTo>
                    <a:pt x="1130139" y="38509"/>
                  </a:lnTo>
                  <a:lnTo>
                    <a:pt x="1077149" y="38764"/>
                  </a:lnTo>
                  <a:lnTo>
                    <a:pt x="1895228" y="38764"/>
                  </a:lnTo>
                  <a:lnTo>
                    <a:pt x="1850312" y="21783"/>
                  </a:lnTo>
                  <a:lnTo>
                    <a:pt x="1807955" y="11740"/>
                  </a:lnTo>
                  <a:lnTo>
                    <a:pt x="1762519" y="5029"/>
                  </a:lnTo>
                  <a:lnTo>
                    <a:pt x="1714444" y="1249"/>
                  </a:lnTo>
                  <a:lnTo>
                    <a:pt x="1664173" y="0"/>
                  </a:lnTo>
                  <a:close/>
                </a:path>
              </a:pathLst>
            </a:custGeom>
            <a:solidFill>
              <a:srgbClr val="222E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691783" y="5656116"/>
              <a:ext cx="500380" cy="711200"/>
            </a:xfrm>
            <a:custGeom>
              <a:avLst/>
              <a:gdLst/>
              <a:ahLst/>
              <a:cxnLst/>
              <a:rect l="l" t="t" r="r" b="b"/>
              <a:pathLst>
                <a:path w="500379" h="711200">
                  <a:moveTo>
                    <a:pt x="345741" y="0"/>
                  </a:moveTo>
                  <a:lnTo>
                    <a:pt x="296743" y="2168"/>
                  </a:lnTo>
                  <a:lnTo>
                    <a:pt x="251804" y="15360"/>
                  </a:lnTo>
                  <a:lnTo>
                    <a:pt x="212082" y="40663"/>
                  </a:lnTo>
                  <a:lnTo>
                    <a:pt x="177506" y="75625"/>
                  </a:lnTo>
                  <a:lnTo>
                    <a:pt x="147398" y="117302"/>
                  </a:lnTo>
                  <a:lnTo>
                    <a:pt x="121081" y="162749"/>
                  </a:lnTo>
                  <a:lnTo>
                    <a:pt x="97880" y="209022"/>
                  </a:lnTo>
                  <a:lnTo>
                    <a:pt x="77483" y="253636"/>
                  </a:lnTo>
                  <a:lnTo>
                    <a:pt x="59426" y="297159"/>
                  </a:lnTo>
                  <a:lnTo>
                    <a:pt x="43491" y="340543"/>
                  </a:lnTo>
                  <a:lnTo>
                    <a:pt x="29458" y="384740"/>
                  </a:lnTo>
                  <a:lnTo>
                    <a:pt x="17108" y="430701"/>
                  </a:lnTo>
                  <a:lnTo>
                    <a:pt x="6829" y="478983"/>
                  </a:lnTo>
                  <a:lnTo>
                    <a:pt x="318" y="527233"/>
                  </a:lnTo>
                  <a:lnTo>
                    <a:pt x="0" y="572607"/>
                  </a:lnTo>
                  <a:lnTo>
                    <a:pt x="8301" y="612265"/>
                  </a:lnTo>
                  <a:lnTo>
                    <a:pt x="59434" y="663981"/>
                  </a:lnTo>
                  <a:lnTo>
                    <a:pt x="100974" y="675940"/>
                  </a:lnTo>
                  <a:lnTo>
                    <a:pt x="148578" y="681985"/>
                  </a:lnTo>
                  <a:lnTo>
                    <a:pt x="247232" y="687304"/>
                  </a:lnTo>
                  <a:lnTo>
                    <a:pt x="302467" y="693278"/>
                  </a:lnTo>
                  <a:lnTo>
                    <a:pt x="352880" y="700757"/>
                  </a:lnTo>
                  <a:lnTo>
                    <a:pt x="401555" y="707478"/>
                  </a:lnTo>
                  <a:lnTo>
                    <a:pt x="451575" y="711180"/>
                  </a:lnTo>
                  <a:lnTo>
                    <a:pt x="500216" y="709723"/>
                  </a:lnTo>
                  <a:lnTo>
                    <a:pt x="500216" y="43984"/>
                  </a:lnTo>
                  <a:lnTo>
                    <a:pt x="498565" y="43071"/>
                  </a:lnTo>
                  <a:lnTo>
                    <a:pt x="448506" y="22107"/>
                  </a:lnTo>
                  <a:lnTo>
                    <a:pt x="396947" y="7198"/>
                  </a:lnTo>
                  <a:lnTo>
                    <a:pt x="345741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875" y="1676400"/>
              <a:ext cx="11144250" cy="460057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536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30"/>
              </a:spcBef>
            </a:pPr>
            <a:r>
              <a:rPr sz="3500" spc="85" dirty="0"/>
              <a:t>Monthly</a:t>
            </a:r>
            <a:r>
              <a:rPr sz="3500" spc="-204" dirty="0"/>
              <a:t> </a:t>
            </a:r>
            <a:r>
              <a:rPr sz="3500" dirty="0"/>
              <a:t>Growth</a:t>
            </a:r>
            <a:r>
              <a:rPr sz="3500" spc="-180" dirty="0"/>
              <a:t> </a:t>
            </a:r>
            <a:r>
              <a:rPr sz="3500" spc="-10" dirty="0"/>
              <a:t>Chart</a:t>
            </a:r>
            <a:endParaRPr sz="3500"/>
          </a:p>
        </p:txBody>
      </p:sp>
      <p:sp>
        <p:nvSpPr>
          <p:cNvPr id="8" name="object 8"/>
          <p:cNvSpPr txBox="1"/>
          <p:nvPr/>
        </p:nvSpPr>
        <p:spPr>
          <a:xfrm>
            <a:off x="962025" y="1086802"/>
            <a:ext cx="7038975" cy="3238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67665" indent="-354965">
              <a:lnSpc>
                <a:spcPct val="100000"/>
              </a:lnSpc>
              <a:spcBef>
                <a:spcPts val="125"/>
              </a:spcBef>
              <a:buFont typeface="Times New Roman"/>
              <a:buChar char="●"/>
              <a:tabLst>
                <a:tab pos="367665" algn="l"/>
              </a:tabLst>
            </a:pPr>
            <a:r>
              <a:rPr lang="en-US" sz="2000" dirty="0"/>
              <a:t>The sales in February has the highest sales of 319M </a:t>
            </a:r>
            <a:endParaRPr sz="20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3892" y="197230"/>
            <a:ext cx="366014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Total</a:t>
            </a:r>
            <a:r>
              <a:rPr spc="-254" dirty="0"/>
              <a:t> </a:t>
            </a:r>
            <a:r>
              <a:rPr spc="45" dirty="0"/>
              <a:t>Revenue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075" y="2028823"/>
            <a:ext cx="11630024" cy="45053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2000" y="1252855"/>
            <a:ext cx="5428615" cy="3238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125"/>
              </a:spcBef>
              <a:buFont typeface="Times New Roman"/>
              <a:buChar char="●"/>
              <a:tabLst>
                <a:tab pos="349250" algn="l"/>
              </a:tabLst>
            </a:pPr>
            <a:r>
              <a:rPr lang="en-US" sz="2000" dirty="0"/>
              <a:t>Sub-Saharan Africa has the highest revenue </a:t>
            </a:r>
            <a:endParaRPr sz="2000" dirty="0">
              <a:latin typeface="Roboto"/>
              <a:cs typeface="Robo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863784" y="0"/>
            <a:ext cx="1328420" cy="1468755"/>
            <a:chOff x="10863784" y="0"/>
            <a:chExt cx="1328420" cy="1468755"/>
          </a:xfrm>
        </p:grpSpPr>
        <p:sp>
          <p:nvSpPr>
            <p:cNvPr id="6" name="object 6"/>
            <p:cNvSpPr/>
            <p:nvPr/>
          </p:nvSpPr>
          <p:spPr>
            <a:xfrm>
              <a:off x="10863784" y="0"/>
              <a:ext cx="1328420" cy="1252855"/>
            </a:xfrm>
            <a:custGeom>
              <a:avLst/>
              <a:gdLst/>
              <a:ahLst/>
              <a:cxnLst/>
              <a:rect l="l" t="t" r="r" b="b"/>
              <a:pathLst>
                <a:path w="1328420" h="1252855">
                  <a:moveTo>
                    <a:pt x="1328214" y="0"/>
                  </a:moveTo>
                  <a:lnTo>
                    <a:pt x="0" y="0"/>
                  </a:lnTo>
                  <a:lnTo>
                    <a:pt x="24769" y="35740"/>
                  </a:lnTo>
                  <a:lnTo>
                    <a:pt x="55212" y="76659"/>
                  </a:lnTo>
                  <a:lnTo>
                    <a:pt x="87485" y="117436"/>
                  </a:lnTo>
                  <a:lnTo>
                    <a:pt x="121319" y="157909"/>
                  </a:lnTo>
                  <a:lnTo>
                    <a:pt x="156445" y="197916"/>
                  </a:lnTo>
                  <a:lnTo>
                    <a:pt x="192594" y="237296"/>
                  </a:lnTo>
                  <a:lnTo>
                    <a:pt x="229497" y="275885"/>
                  </a:lnTo>
                  <a:lnTo>
                    <a:pt x="266885" y="313522"/>
                  </a:lnTo>
                  <a:lnTo>
                    <a:pt x="304489" y="350045"/>
                  </a:lnTo>
                  <a:lnTo>
                    <a:pt x="342041" y="385291"/>
                  </a:lnTo>
                  <a:lnTo>
                    <a:pt x="379270" y="419100"/>
                  </a:lnTo>
                  <a:lnTo>
                    <a:pt x="418362" y="453164"/>
                  </a:lnTo>
                  <a:lnTo>
                    <a:pt x="456881" y="485620"/>
                  </a:lnTo>
                  <a:lnTo>
                    <a:pt x="494928" y="516731"/>
                  </a:lnTo>
                  <a:lnTo>
                    <a:pt x="532599" y="546760"/>
                  </a:lnTo>
                  <a:lnTo>
                    <a:pt x="569994" y="575972"/>
                  </a:lnTo>
                  <a:lnTo>
                    <a:pt x="756252" y="718989"/>
                  </a:lnTo>
                  <a:lnTo>
                    <a:pt x="794048" y="748830"/>
                  </a:lnTo>
                  <a:lnTo>
                    <a:pt x="832256" y="779698"/>
                  </a:lnTo>
                  <a:lnTo>
                    <a:pt x="870972" y="811857"/>
                  </a:lnTo>
                  <a:lnTo>
                    <a:pt x="910295" y="845571"/>
                  </a:lnTo>
                  <a:lnTo>
                    <a:pt x="950324" y="881103"/>
                  </a:lnTo>
                  <a:lnTo>
                    <a:pt x="991156" y="918717"/>
                  </a:lnTo>
                  <a:lnTo>
                    <a:pt x="1026368" y="952436"/>
                  </a:lnTo>
                  <a:lnTo>
                    <a:pt x="1062173" y="987516"/>
                  </a:lnTo>
                  <a:lnTo>
                    <a:pt x="1098504" y="1023688"/>
                  </a:lnTo>
                  <a:lnTo>
                    <a:pt x="1247698" y="1173855"/>
                  </a:lnTo>
                  <a:lnTo>
                    <a:pt x="1285621" y="1211410"/>
                  </a:lnTo>
                  <a:lnTo>
                    <a:pt x="1323655" y="1248427"/>
                  </a:lnTo>
                  <a:lnTo>
                    <a:pt x="1328214" y="1252763"/>
                  </a:lnTo>
                  <a:lnTo>
                    <a:pt x="1328214" y="0"/>
                  </a:lnTo>
                  <a:close/>
                </a:path>
              </a:pathLst>
            </a:custGeom>
            <a:solidFill>
              <a:srgbClr val="1218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075032" y="811586"/>
              <a:ext cx="117475" cy="657225"/>
            </a:xfrm>
            <a:custGeom>
              <a:avLst/>
              <a:gdLst/>
              <a:ahLst/>
              <a:cxnLst/>
              <a:rect l="l" t="t" r="r" b="b"/>
              <a:pathLst>
                <a:path w="117475" h="657225">
                  <a:moveTo>
                    <a:pt x="116967" y="0"/>
                  </a:moveTo>
                  <a:lnTo>
                    <a:pt x="74295" y="21025"/>
                  </a:lnTo>
                  <a:lnTo>
                    <a:pt x="40565" y="93852"/>
                  </a:lnTo>
                  <a:lnTo>
                    <a:pt x="33805" y="141361"/>
                  </a:lnTo>
                  <a:lnTo>
                    <a:pt x="30196" y="191307"/>
                  </a:lnTo>
                  <a:lnTo>
                    <a:pt x="27050" y="239973"/>
                  </a:lnTo>
                  <a:lnTo>
                    <a:pt x="20198" y="295076"/>
                  </a:lnTo>
                  <a:lnTo>
                    <a:pt x="11953" y="345320"/>
                  </a:lnTo>
                  <a:lnTo>
                    <a:pt x="4494" y="393850"/>
                  </a:lnTo>
                  <a:lnTo>
                    <a:pt x="0" y="443808"/>
                  </a:lnTo>
                  <a:lnTo>
                    <a:pt x="835" y="496597"/>
                  </a:lnTo>
                  <a:lnTo>
                    <a:pt x="8588" y="548742"/>
                  </a:lnTo>
                  <a:lnTo>
                    <a:pt x="25413" y="595220"/>
                  </a:lnTo>
                  <a:lnTo>
                    <a:pt x="53467" y="631006"/>
                  </a:lnTo>
                  <a:lnTo>
                    <a:pt x="93849" y="652156"/>
                  </a:lnTo>
                  <a:lnTo>
                    <a:pt x="116967" y="656988"/>
                  </a:lnTo>
                  <a:lnTo>
                    <a:pt x="116967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854" y="282638"/>
            <a:ext cx="11464290" cy="613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105"/>
              </a:spcBef>
            </a:pPr>
            <a:r>
              <a:rPr sz="3900" spc="120" dirty="0"/>
              <a:t>Sales</a:t>
            </a:r>
            <a:r>
              <a:rPr sz="3900" spc="-160" dirty="0"/>
              <a:t> </a:t>
            </a:r>
            <a:r>
              <a:rPr lang="en-IN" sz="3900" spc="135" dirty="0"/>
              <a:t>&amp;</a:t>
            </a:r>
            <a:r>
              <a:rPr sz="3900" spc="-170" dirty="0"/>
              <a:t> </a:t>
            </a:r>
            <a:r>
              <a:rPr sz="3900" dirty="0"/>
              <a:t>Profit</a:t>
            </a:r>
            <a:r>
              <a:rPr sz="3900" spc="-135" dirty="0"/>
              <a:t> </a:t>
            </a:r>
            <a:r>
              <a:rPr sz="3900" spc="80" dirty="0"/>
              <a:t>by</a:t>
            </a:r>
            <a:r>
              <a:rPr sz="3900" spc="-200" dirty="0"/>
              <a:t> </a:t>
            </a:r>
            <a:r>
              <a:rPr sz="3900" dirty="0"/>
              <a:t>the</a:t>
            </a:r>
            <a:r>
              <a:rPr sz="3900" spc="-210" dirty="0"/>
              <a:t> </a:t>
            </a:r>
            <a:r>
              <a:rPr sz="3900" spc="60" dirty="0"/>
              <a:t>region</a:t>
            </a:r>
            <a:endParaRPr sz="390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1876425"/>
            <a:ext cx="12039600" cy="4981575"/>
            <a:chOff x="0" y="1876425"/>
            <a:chExt cx="12039600" cy="4981575"/>
          </a:xfrm>
        </p:grpSpPr>
        <p:sp>
          <p:nvSpPr>
            <p:cNvPr id="4" name="object 4"/>
            <p:cNvSpPr/>
            <p:nvPr/>
          </p:nvSpPr>
          <p:spPr>
            <a:xfrm>
              <a:off x="0" y="5999340"/>
              <a:ext cx="1256030" cy="859155"/>
            </a:xfrm>
            <a:custGeom>
              <a:avLst/>
              <a:gdLst/>
              <a:ahLst/>
              <a:cxnLst/>
              <a:rect l="l" t="t" r="r" b="b"/>
              <a:pathLst>
                <a:path w="1256030" h="859154">
                  <a:moveTo>
                    <a:pt x="0" y="0"/>
                  </a:moveTo>
                  <a:lnTo>
                    <a:pt x="0" y="858658"/>
                  </a:lnTo>
                  <a:lnTo>
                    <a:pt x="1255426" y="858658"/>
                  </a:lnTo>
                  <a:lnTo>
                    <a:pt x="1195597" y="808015"/>
                  </a:lnTo>
                  <a:lnTo>
                    <a:pt x="1153913" y="774652"/>
                  </a:lnTo>
                  <a:lnTo>
                    <a:pt x="1111875" y="742296"/>
                  </a:lnTo>
                  <a:lnTo>
                    <a:pt x="1069769" y="711074"/>
                  </a:lnTo>
                  <a:lnTo>
                    <a:pt x="1027885" y="681108"/>
                  </a:lnTo>
                  <a:lnTo>
                    <a:pt x="986510" y="652525"/>
                  </a:lnTo>
                  <a:lnTo>
                    <a:pt x="943253" y="623946"/>
                  </a:lnTo>
                  <a:lnTo>
                    <a:pt x="900776" y="596885"/>
                  </a:lnTo>
                  <a:lnTo>
                    <a:pt x="858947" y="571093"/>
                  </a:lnTo>
                  <a:lnTo>
                    <a:pt x="817634" y="546323"/>
                  </a:lnTo>
                  <a:lnTo>
                    <a:pt x="573156" y="405254"/>
                  </a:lnTo>
                  <a:lnTo>
                    <a:pt x="531741" y="380686"/>
                  </a:lnTo>
                  <a:lnTo>
                    <a:pt x="489782" y="355154"/>
                  </a:lnTo>
                  <a:lnTo>
                    <a:pt x="447146" y="328411"/>
                  </a:lnTo>
                  <a:lnTo>
                    <a:pt x="403701" y="300207"/>
                  </a:lnTo>
                  <a:lnTo>
                    <a:pt x="359315" y="270296"/>
                  </a:lnTo>
                  <a:lnTo>
                    <a:pt x="313855" y="238429"/>
                  </a:lnTo>
                  <a:lnTo>
                    <a:pt x="274499" y="209680"/>
                  </a:lnTo>
                  <a:lnTo>
                    <a:pt x="234374" y="179658"/>
                  </a:lnTo>
                  <a:lnTo>
                    <a:pt x="25847" y="19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18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1350" y="6644354"/>
              <a:ext cx="654685" cy="213995"/>
            </a:xfrm>
            <a:custGeom>
              <a:avLst/>
              <a:gdLst/>
              <a:ahLst/>
              <a:cxnLst/>
              <a:rect l="l" t="t" r="r" b="b"/>
              <a:pathLst>
                <a:path w="654685" h="213995">
                  <a:moveTo>
                    <a:pt x="470490" y="0"/>
                  </a:moveTo>
                  <a:lnTo>
                    <a:pt x="413618" y="5761"/>
                  </a:lnTo>
                  <a:lnTo>
                    <a:pt x="353415" y="13023"/>
                  </a:lnTo>
                  <a:lnTo>
                    <a:pt x="255163" y="20665"/>
                  </a:lnTo>
                  <a:lnTo>
                    <a:pt x="207739" y="26612"/>
                  </a:lnTo>
                  <a:lnTo>
                    <a:pt x="162892" y="37193"/>
                  </a:lnTo>
                  <a:lnTo>
                    <a:pt x="121703" y="54819"/>
                  </a:lnTo>
                  <a:lnTo>
                    <a:pt x="84931" y="81539"/>
                  </a:lnTo>
                  <a:lnTo>
                    <a:pt x="52919" y="116303"/>
                  </a:lnTo>
                  <a:lnTo>
                    <a:pt x="25688" y="157697"/>
                  </a:lnTo>
                  <a:lnTo>
                    <a:pt x="3261" y="204304"/>
                  </a:lnTo>
                  <a:lnTo>
                    <a:pt x="0" y="213644"/>
                  </a:lnTo>
                  <a:lnTo>
                    <a:pt x="654517" y="213644"/>
                  </a:lnTo>
                  <a:lnTo>
                    <a:pt x="641721" y="137071"/>
                  </a:lnTo>
                  <a:lnTo>
                    <a:pt x="624573" y="87220"/>
                  </a:lnTo>
                  <a:lnTo>
                    <a:pt x="599518" y="44610"/>
                  </a:lnTo>
                  <a:lnTo>
                    <a:pt x="565391" y="14598"/>
                  </a:lnTo>
                  <a:lnTo>
                    <a:pt x="521818" y="1143"/>
                  </a:lnTo>
                  <a:lnTo>
                    <a:pt x="47049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500" y="1876425"/>
              <a:ext cx="11468100" cy="471487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077594" y="1287081"/>
            <a:ext cx="562800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●"/>
              <a:tabLst>
                <a:tab pos="355600" algn="l"/>
              </a:tabLst>
            </a:pPr>
            <a:r>
              <a:rPr lang="en-US" sz="2000" dirty="0"/>
              <a:t>Sub Saharan has the highest profit and sales </a:t>
            </a:r>
            <a:endParaRPr sz="20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12420">
              <a:lnSpc>
                <a:spcPct val="100000"/>
              </a:lnSpc>
              <a:spcBef>
                <a:spcPts val="130"/>
              </a:spcBef>
            </a:pPr>
            <a:r>
              <a:rPr dirty="0"/>
              <a:t>Total</a:t>
            </a:r>
            <a:r>
              <a:rPr spc="-260" dirty="0"/>
              <a:t> </a:t>
            </a:r>
            <a:r>
              <a:rPr spc="-10" dirty="0"/>
              <a:t>Profit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124495" y="-19050"/>
            <a:ext cx="1087120" cy="1183005"/>
            <a:chOff x="11124495" y="-19050"/>
            <a:chExt cx="1087120" cy="1183005"/>
          </a:xfrm>
        </p:grpSpPr>
        <p:sp>
          <p:nvSpPr>
            <p:cNvPr id="4" name="object 4"/>
            <p:cNvSpPr/>
            <p:nvPr/>
          </p:nvSpPr>
          <p:spPr>
            <a:xfrm>
              <a:off x="11390233" y="0"/>
              <a:ext cx="802005" cy="941069"/>
            </a:xfrm>
            <a:custGeom>
              <a:avLst/>
              <a:gdLst/>
              <a:ahLst/>
              <a:cxnLst/>
              <a:rect l="l" t="t" r="r" b="b"/>
              <a:pathLst>
                <a:path w="802004" h="941069">
                  <a:moveTo>
                    <a:pt x="801767" y="0"/>
                  </a:moveTo>
                  <a:lnTo>
                    <a:pt x="0" y="0"/>
                  </a:lnTo>
                  <a:lnTo>
                    <a:pt x="10801" y="29179"/>
                  </a:lnTo>
                  <a:lnTo>
                    <a:pt x="32102" y="68816"/>
                  </a:lnTo>
                  <a:lnTo>
                    <a:pt x="59081" y="108816"/>
                  </a:lnTo>
                  <a:lnTo>
                    <a:pt x="90585" y="148990"/>
                  </a:lnTo>
                  <a:lnTo>
                    <a:pt x="125460" y="189150"/>
                  </a:lnTo>
                  <a:lnTo>
                    <a:pt x="162552" y="229109"/>
                  </a:lnTo>
                  <a:lnTo>
                    <a:pt x="200708" y="268677"/>
                  </a:lnTo>
                  <a:lnTo>
                    <a:pt x="238775" y="307667"/>
                  </a:lnTo>
                  <a:lnTo>
                    <a:pt x="275597" y="345890"/>
                  </a:lnTo>
                  <a:lnTo>
                    <a:pt x="310023" y="383159"/>
                  </a:lnTo>
                  <a:lnTo>
                    <a:pt x="348026" y="428184"/>
                  </a:lnTo>
                  <a:lnTo>
                    <a:pt x="381639" y="471874"/>
                  </a:lnTo>
                  <a:lnTo>
                    <a:pt x="412138" y="514597"/>
                  </a:lnTo>
                  <a:lnTo>
                    <a:pt x="440801" y="556720"/>
                  </a:lnTo>
                  <a:lnTo>
                    <a:pt x="468904" y="598611"/>
                  </a:lnTo>
                  <a:lnTo>
                    <a:pt x="497725" y="640637"/>
                  </a:lnTo>
                  <a:lnTo>
                    <a:pt x="528539" y="683166"/>
                  </a:lnTo>
                  <a:lnTo>
                    <a:pt x="562626" y="726566"/>
                  </a:lnTo>
                  <a:lnTo>
                    <a:pt x="596612" y="765787"/>
                  </a:lnTo>
                  <a:lnTo>
                    <a:pt x="633554" y="804948"/>
                  </a:lnTo>
                  <a:lnTo>
                    <a:pt x="672956" y="843011"/>
                  </a:lnTo>
                  <a:lnTo>
                    <a:pt x="714320" y="878939"/>
                  </a:lnTo>
                  <a:lnTo>
                    <a:pt x="757152" y="911694"/>
                  </a:lnTo>
                  <a:lnTo>
                    <a:pt x="800953" y="940237"/>
                  </a:lnTo>
                  <a:lnTo>
                    <a:pt x="801767" y="940665"/>
                  </a:lnTo>
                  <a:lnTo>
                    <a:pt x="801767" y="0"/>
                  </a:lnTo>
                  <a:close/>
                </a:path>
              </a:pathLst>
            </a:custGeom>
            <a:solidFill>
              <a:srgbClr val="1218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43545" y="0"/>
              <a:ext cx="1049020" cy="1144905"/>
            </a:xfrm>
            <a:custGeom>
              <a:avLst/>
              <a:gdLst/>
              <a:ahLst/>
              <a:cxnLst/>
              <a:rect l="l" t="t" r="r" b="b"/>
              <a:pathLst>
                <a:path w="1049020" h="1144905">
                  <a:moveTo>
                    <a:pt x="0" y="0"/>
                  </a:moveTo>
                  <a:lnTo>
                    <a:pt x="35469" y="52691"/>
                  </a:lnTo>
                  <a:lnTo>
                    <a:pt x="66293" y="92154"/>
                  </a:lnTo>
                  <a:lnTo>
                    <a:pt x="99803" y="131628"/>
                  </a:lnTo>
                  <a:lnTo>
                    <a:pt x="135325" y="171006"/>
                  </a:lnTo>
                  <a:lnTo>
                    <a:pt x="172189" y="210178"/>
                  </a:lnTo>
                  <a:lnTo>
                    <a:pt x="209722" y="249037"/>
                  </a:lnTo>
                  <a:lnTo>
                    <a:pt x="247255" y="287473"/>
                  </a:lnTo>
                  <a:lnTo>
                    <a:pt x="284115" y="325378"/>
                  </a:lnTo>
                  <a:lnTo>
                    <a:pt x="319630" y="362643"/>
                  </a:lnTo>
                  <a:lnTo>
                    <a:pt x="353129" y="399161"/>
                  </a:lnTo>
                  <a:lnTo>
                    <a:pt x="389039" y="441151"/>
                  </a:lnTo>
                  <a:lnTo>
                    <a:pt x="421746" y="482175"/>
                  </a:lnTo>
                  <a:lnTo>
                    <a:pt x="451880" y="522412"/>
                  </a:lnTo>
                  <a:lnTo>
                    <a:pt x="480067" y="562043"/>
                  </a:lnTo>
                  <a:lnTo>
                    <a:pt x="506935" y="601246"/>
                  </a:lnTo>
                  <a:lnTo>
                    <a:pt x="533112" y="640202"/>
                  </a:lnTo>
                  <a:lnTo>
                    <a:pt x="559225" y="679091"/>
                  </a:lnTo>
                  <a:lnTo>
                    <a:pt x="585900" y="718091"/>
                  </a:lnTo>
                  <a:lnTo>
                    <a:pt x="613767" y="757384"/>
                  </a:lnTo>
                  <a:lnTo>
                    <a:pt x="643452" y="797149"/>
                  </a:lnTo>
                  <a:lnTo>
                    <a:pt x="675582" y="837564"/>
                  </a:lnTo>
                  <a:lnTo>
                    <a:pt x="707735" y="875095"/>
                  </a:lnTo>
                  <a:lnTo>
                    <a:pt x="742103" y="912765"/>
                  </a:lnTo>
                  <a:lnTo>
                    <a:pt x="778421" y="950015"/>
                  </a:lnTo>
                  <a:lnTo>
                    <a:pt x="816421" y="986286"/>
                  </a:lnTo>
                  <a:lnTo>
                    <a:pt x="855837" y="1021019"/>
                  </a:lnTo>
                  <a:lnTo>
                    <a:pt x="896404" y="1053655"/>
                  </a:lnTo>
                  <a:lnTo>
                    <a:pt x="937854" y="1083634"/>
                  </a:lnTo>
                  <a:lnTo>
                    <a:pt x="979922" y="1110398"/>
                  </a:lnTo>
                  <a:lnTo>
                    <a:pt x="1022340" y="1133387"/>
                  </a:lnTo>
                  <a:lnTo>
                    <a:pt x="1048454" y="1144849"/>
                  </a:lnTo>
                </a:path>
              </a:pathLst>
            </a:custGeom>
            <a:ln w="38100">
              <a:solidFill>
                <a:srgbClr val="FF99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875" y="1285873"/>
            <a:ext cx="10972800" cy="54578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288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Roboto</vt:lpstr>
      <vt:lpstr>Segoe UI Symbol</vt:lpstr>
      <vt:lpstr>Tahoma</vt:lpstr>
      <vt:lpstr>Times New Roman</vt:lpstr>
      <vt:lpstr>Trebuchet MS</vt:lpstr>
      <vt:lpstr>Verdana</vt:lpstr>
      <vt:lpstr>Office Theme</vt:lpstr>
      <vt:lpstr>PowerPoint Presentation</vt:lpstr>
      <vt:lpstr>PROBLEM STATEMENT</vt:lpstr>
      <vt:lpstr>PowerPoint Presentation</vt:lpstr>
      <vt:lpstr>Architecture</vt:lpstr>
      <vt:lpstr>Timeline</vt:lpstr>
      <vt:lpstr>Monthly Growth Chart</vt:lpstr>
      <vt:lpstr>Total Revenue</vt:lpstr>
      <vt:lpstr>Sales &amp; Profit by the region</vt:lpstr>
      <vt:lpstr>Total Profit</vt:lpstr>
      <vt:lpstr>Resources</vt:lpstr>
      <vt:lpstr>Yearly Growth Chart</vt:lpstr>
      <vt:lpstr>DashBoard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siva anummula</cp:lastModifiedBy>
  <cp:revision>1</cp:revision>
  <dcterms:created xsi:type="dcterms:W3CDTF">2024-09-09T06:56:14Z</dcterms:created>
  <dcterms:modified xsi:type="dcterms:W3CDTF">2024-09-09T07:17:06Z</dcterms:modified>
</cp:coreProperties>
</file>