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7"/>
  </p:notesMasterIdLst>
  <p:handoutMasterIdLst>
    <p:handoutMasterId r:id="rId28"/>
  </p:handoutMasterIdLst>
  <p:sldIdLst>
    <p:sldId id="336" r:id="rId2"/>
    <p:sldId id="368" r:id="rId3"/>
    <p:sldId id="371" r:id="rId4"/>
    <p:sldId id="372" r:id="rId5"/>
    <p:sldId id="381" r:id="rId6"/>
    <p:sldId id="376" r:id="rId7"/>
    <p:sldId id="377" r:id="rId8"/>
    <p:sldId id="378" r:id="rId9"/>
    <p:sldId id="373" r:id="rId10"/>
    <p:sldId id="374" r:id="rId11"/>
    <p:sldId id="375" r:id="rId12"/>
    <p:sldId id="370" r:id="rId13"/>
    <p:sldId id="379" r:id="rId14"/>
    <p:sldId id="382" r:id="rId15"/>
    <p:sldId id="360" r:id="rId16"/>
    <p:sldId id="361" r:id="rId17"/>
    <p:sldId id="367" r:id="rId18"/>
    <p:sldId id="365" r:id="rId19"/>
    <p:sldId id="366" r:id="rId20"/>
    <p:sldId id="380" r:id="rId21"/>
    <p:sldId id="385" r:id="rId22"/>
    <p:sldId id="384" r:id="rId23"/>
    <p:sldId id="386" r:id="rId24"/>
    <p:sldId id="356" r:id="rId25"/>
    <p:sldId id="387" r:id="rId26"/>
  </p:sldIdLst>
  <p:sldSz cx="9144000" cy="6858000" type="screen4x3"/>
  <p:notesSz cx="6797675" cy="9926638"/>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220"/>
    <a:srgbClr val="C00085"/>
    <a:srgbClr val="339933"/>
    <a:srgbClr val="173F7E"/>
    <a:srgbClr val="33BBBC"/>
    <a:srgbClr val="0066FF"/>
    <a:srgbClr val="89898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3979" autoAdjust="0"/>
  </p:normalViewPr>
  <p:slideViewPr>
    <p:cSldViewPr snapToGrid="0">
      <p:cViewPr varScale="1">
        <p:scale>
          <a:sx n="111" d="100"/>
          <a:sy n="111" d="100"/>
        </p:scale>
        <p:origin x="1590"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2936"/>
    </p:cViewPr>
  </p:sorterViewPr>
  <p:notesViewPr>
    <p:cSldViewPr snapToGrid="0">
      <p:cViewPr varScale="1">
        <p:scale>
          <a:sx n="48" d="100"/>
          <a:sy n="48" d="100"/>
        </p:scale>
        <p:origin x="276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29553C-2900-4948-8C9D-12F5DE8EF63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SG"/>
        </a:p>
      </dgm:t>
    </dgm:pt>
    <dgm:pt modelId="{DCECE3DA-8AB5-4CFA-9D0A-D839643952A9}">
      <dgm:prSet custT="1"/>
      <dgm:spPr>
        <a:solidFill>
          <a:schemeClr val="bg2">
            <a:lumMod val="25000"/>
          </a:schemeClr>
        </a:solidFill>
      </dgm:spPr>
      <dgm:t>
        <a:bodyPr/>
        <a:lstStyle/>
        <a:p>
          <a:r>
            <a:rPr lang="en-US" sz="1600" b="1" dirty="0">
              <a:solidFill>
                <a:schemeClr val="accent2">
                  <a:lumMod val="75000"/>
                </a:schemeClr>
              </a:solidFill>
              <a:latin typeface="Calibri" panose="020F0502020204030204" pitchFamily="34" charset="0"/>
              <a:cs typeface="Calibri" panose="020F0502020204030204" pitchFamily="34" charset="0"/>
            </a:rPr>
            <a:t>Problem statement # 1 </a:t>
          </a:r>
          <a:endParaRPr lang="en-US" sz="1600" dirty="0">
            <a:solidFill>
              <a:schemeClr val="accent2">
                <a:lumMod val="75000"/>
              </a:schemeClr>
            </a:solidFill>
            <a:latin typeface="Calibri" panose="020F0502020204030204" pitchFamily="34" charset="0"/>
            <a:cs typeface="Calibri" panose="020F0502020204030204" pitchFamily="34" charset="0"/>
          </a:endParaRPr>
        </a:p>
        <a:p>
          <a:pPr>
            <a:buNone/>
          </a:pPr>
          <a:r>
            <a:rPr lang="en-US" sz="1200" b="1" dirty="0">
              <a:latin typeface="Calibri" panose="020F0502020204030204" pitchFamily="34" charset="0"/>
              <a:cs typeface="Calibri" panose="020F0502020204030204" pitchFamily="34" charset="0"/>
            </a:rPr>
            <a:t>When multiple users posted multiple tweets which leads to mass data could create nonuser friendly application. As a result, Posted data need to be segregated into categories</a:t>
          </a:r>
        </a:p>
        <a:p>
          <a:endParaRPr lang="en-SG" sz="1000" dirty="0">
            <a:latin typeface="Calibri" panose="020F0502020204030204" pitchFamily="34" charset="0"/>
            <a:cs typeface="Calibri" panose="020F0502020204030204" pitchFamily="34" charset="0"/>
          </a:endParaRPr>
        </a:p>
      </dgm:t>
    </dgm:pt>
    <dgm:pt modelId="{38B93217-E858-4140-B80B-45CB0FFCFE5F}" type="parTrans" cxnId="{8B02E3DD-B313-422D-96BB-332D55783163}">
      <dgm:prSet/>
      <dgm:spPr/>
      <dgm:t>
        <a:bodyPr/>
        <a:lstStyle/>
        <a:p>
          <a:endParaRPr lang="en-SG"/>
        </a:p>
      </dgm:t>
    </dgm:pt>
    <dgm:pt modelId="{95698A7E-4E70-47DC-B2FC-BF0D96359261}" type="sibTrans" cxnId="{8B02E3DD-B313-422D-96BB-332D55783163}">
      <dgm:prSet/>
      <dgm:spPr/>
      <dgm:t>
        <a:bodyPr/>
        <a:lstStyle/>
        <a:p>
          <a:endParaRPr lang="en-SG"/>
        </a:p>
      </dgm:t>
    </dgm:pt>
    <dgm:pt modelId="{18CE39F5-EE74-4081-B4A0-8C0FAB278044}">
      <dgm:prSet custT="1"/>
      <dgm:spPr>
        <a:solidFill>
          <a:schemeClr val="bg2">
            <a:lumMod val="25000"/>
          </a:schemeClr>
        </a:solidFill>
      </dgm:spPr>
      <dgm:t>
        <a:bodyPr/>
        <a:lstStyle/>
        <a:p>
          <a:r>
            <a:rPr lang="en-US" sz="1600" b="1" dirty="0">
              <a:solidFill>
                <a:schemeClr val="accent2">
                  <a:lumMod val="75000"/>
                </a:schemeClr>
              </a:solidFill>
              <a:latin typeface="Calibri" panose="020F0502020204030204" pitchFamily="34" charset="0"/>
              <a:cs typeface="Calibri" panose="020F0502020204030204" pitchFamily="34" charset="0"/>
            </a:rPr>
            <a:t>Problem statement # 2 </a:t>
          </a:r>
          <a:endParaRPr lang="en-US" sz="1600" b="0" i="0" dirty="0">
            <a:solidFill>
              <a:schemeClr val="accent2">
                <a:lumMod val="75000"/>
              </a:schemeClr>
            </a:solidFill>
            <a:effectLst/>
            <a:latin typeface="Calibri" panose="020F0502020204030204" pitchFamily="34" charset="0"/>
            <a:cs typeface="Calibri" panose="020F0502020204030204" pitchFamily="34" charset="0"/>
          </a:endParaRPr>
        </a:p>
        <a:p>
          <a:pPr>
            <a:buNone/>
          </a:pPr>
          <a:r>
            <a:rPr lang="en-US" sz="1200" b="1" i="0" dirty="0">
              <a:solidFill>
                <a:schemeClr val="bg1">
                  <a:lumMod val="95000"/>
                </a:schemeClr>
              </a:solidFill>
              <a:effectLst/>
              <a:latin typeface="Calibri" panose="020F0502020204030204" pitchFamily="34" charset="0"/>
              <a:cs typeface="Calibri" panose="020F0502020204030204" pitchFamily="34" charset="0"/>
            </a:rPr>
            <a:t>Sentiment analysis is perfect for customer insights because you can identify sentiments in social mentions, hashtags, posts, comments, and videos. With sentiment analysis on community help , you can discover and attract new target audiences, and improve your brand presence</a:t>
          </a:r>
          <a:r>
            <a:rPr lang="en-US" sz="1200" b="1" dirty="0">
              <a:solidFill>
                <a:schemeClr val="bg1">
                  <a:lumMod val="95000"/>
                </a:schemeClr>
              </a:solidFill>
              <a:latin typeface="Calibri" panose="020F0502020204030204" pitchFamily="34" charset="0"/>
              <a:cs typeface="Calibri" panose="020F0502020204030204" pitchFamily="34" charset="0"/>
            </a:rPr>
            <a:t> . .</a:t>
          </a:r>
          <a:endParaRPr lang="en-SG" sz="1200" b="1" dirty="0">
            <a:solidFill>
              <a:schemeClr val="bg1">
                <a:lumMod val="95000"/>
              </a:schemeClr>
            </a:solidFill>
            <a:latin typeface="Calibri" panose="020F0502020204030204" pitchFamily="34" charset="0"/>
            <a:cs typeface="Calibri" panose="020F0502020204030204" pitchFamily="34" charset="0"/>
          </a:endParaRPr>
        </a:p>
      </dgm:t>
    </dgm:pt>
    <dgm:pt modelId="{C9521B49-27E1-487E-A018-6E20940C9F98}" type="parTrans" cxnId="{4DC6D019-9412-4B49-81DA-0C69285CA8DA}">
      <dgm:prSet/>
      <dgm:spPr/>
      <dgm:t>
        <a:bodyPr/>
        <a:lstStyle/>
        <a:p>
          <a:endParaRPr lang="en-SG"/>
        </a:p>
      </dgm:t>
    </dgm:pt>
    <dgm:pt modelId="{0C236D84-7650-4F00-A3DA-026D25F42C70}" type="sibTrans" cxnId="{4DC6D019-9412-4B49-81DA-0C69285CA8DA}">
      <dgm:prSet/>
      <dgm:spPr/>
      <dgm:t>
        <a:bodyPr/>
        <a:lstStyle/>
        <a:p>
          <a:endParaRPr lang="en-SG"/>
        </a:p>
      </dgm:t>
    </dgm:pt>
    <dgm:pt modelId="{A79871EF-5816-4362-A141-FEB307C76DB2}">
      <dgm:prSet custT="1"/>
      <dgm:spPr>
        <a:solidFill>
          <a:schemeClr val="bg2">
            <a:lumMod val="25000"/>
          </a:schemeClr>
        </a:solidFill>
      </dgm:spPr>
      <dgm:t>
        <a:bodyPr/>
        <a:lstStyle/>
        <a:p>
          <a:r>
            <a:rPr lang="en-US" sz="1600" b="1" dirty="0">
              <a:solidFill>
                <a:schemeClr val="accent2"/>
              </a:solidFill>
              <a:latin typeface="Calibri" panose="020F0502020204030204" pitchFamily="34" charset="0"/>
              <a:cs typeface="Calibri" panose="020F0502020204030204" pitchFamily="34" charset="0"/>
            </a:rPr>
            <a:t>Problem statement # 2</a:t>
          </a:r>
        </a:p>
        <a:p>
          <a:r>
            <a:rPr lang="en-US" sz="1200" b="1" dirty="0">
              <a:solidFill>
                <a:schemeClr val="bg1"/>
              </a:solidFill>
              <a:latin typeface="Calibri" panose="020F0502020204030204" pitchFamily="34" charset="0"/>
              <a:cs typeface="Calibri" panose="020F0502020204030204" pitchFamily="34" charset="0"/>
            </a:rPr>
            <a:t> </a:t>
          </a:r>
          <a:r>
            <a:rPr lang="en-US" sz="1200" b="1" i="0" dirty="0">
              <a:solidFill>
                <a:schemeClr val="bg1"/>
              </a:solidFill>
              <a:effectLst/>
              <a:latin typeface="Calibri" panose="020F0502020204030204" pitchFamily="34" charset="0"/>
              <a:ea typeface="+mn-ea"/>
              <a:cs typeface="Calibri" panose="020F0502020204030204" pitchFamily="34" charset="0"/>
            </a:rPr>
            <a:t>translation is necessary because it can significantly and positively impact its benefactors On the other hand, social media translation can also be used as outputs to improve the popularity and accessibility of the business. Instead of broadening the market holistically, you can also choose specific audiences to engage in your posts. Translating and speaking using their everyday vernacular is one way to spark their interest.</a:t>
          </a:r>
          <a:endParaRPr lang="en-SG" sz="1200" b="1" dirty="0">
            <a:solidFill>
              <a:schemeClr val="bg1"/>
            </a:solidFill>
            <a:latin typeface="Calibri" panose="020F0502020204030204" pitchFamily="34" charset="0"/>
            <a:cs typeface="Calibri" panose="020F0502020204030204" pitchFamily="34" charset="0"/>
          </a:endParaRPr>
        </a:p>
      </dgm:t>
    </dgm:pt>
    <dgm:pt modelId="{072CEDFE-9611-4130-BCDF-A8130BF882C3}" type="parTrans" cxnId="{5C8B4926-F195-4C24-AD21-CED364A138BC}">
      <dgm:prSet/>
      <dgm:spPr/>
      <dgm:t>
        <a:bodyPr/>
        <a:lstStyle/>
        <a:p>
          <a:endParaRPr lang="en-SG"/>
        </a:p>
      </dgm:t>
    </dgm:pt>
    <dgm:pt modelId="{FC33DE50-A293-4684-B07F-0DF9D39B16AE}" type="sibTrans" cxnId="{5C8B4926-F195-4C24-AD21-CED364A138BC}">
      <dgm:prSet/>
      <dgm:spPr/>
      <dgm:t>
        <a:bodyPr/>
        <a:lstStyle/>
        <a:p>
          <a:endParaRPr lang="en-SG"/>
        </a:p>
      </dgm:t>
    </dgm:pt>
    <dgm:pt modelId="{A646BB84-8681-4839-9606-1FB7FBB1DF94}" type="pres">
      <dgm:prSet presAssocID="{2429553C-2900-4948-8C9D-12F5DE8EF636}" presName="Name0" presStyleCnt="0">
        <dgm:presLayoutVars>
          <dgm:chPref val="3"/>
          <dgm:dir/>
          <dgm:animLvl val="lvl"/>
          <dgm:resizeHandles/>
        </dgm:presLayoutVars>
      </dgm:prSet>
      <dgm:spPr/>
    </dgm:pt>
    <dgm:pt modelId="{C2780B14-C205-42CB-89E1-666370A314F7}" type="pres">
      <dgm:prSet presAssocID="{DCECE3DA-8AB5-4CFA-9D0A-D839643952A9}" presName="horFlow" presStyleCnt="0"/>
      <dgm:spPr/>
    </dgm:pt>
    <dgm:pt modelId="{7CFDEE97-B791-497D-BF18-22664288CC8B}" type="pres">
      <dgm:prSet presAssocID="{DCECE3DA-8AB5-4CFA-9D0A-D839643952A9}" presName="bigChev" presStyleLbl="node1" presStyleIdx="0" presStyleCnt="3" custScaleX="176574" custScaleY="94173" custLinFactNeighborX="-797" custLinFactNeighborY="1519"/>
      <dgm:spPr/>
    </dgm:pt>
    <dgm:pt modelId="{70BDFB53-1519-4C13-83A8-C4F39637BD5D}" type="pres">
      <dgm:prSet presAssocID="{DCECE3DA-8AB5-4CFA-9D0A-D839643952A9}" presName="vSp" presStyleCnt="0"/>
      <dgm:spPr/>
    </dgm:pt>
    <dgm:pt modelId="{78EC709A-42C8-45F5-85B1-F71DD33A5EF1}" type="pres">
      <dgm:prSet presAssocID="{18CE39F5-EE74-4081-B4A0-8C0FAB278044}" presName="horFlow" presStyleCnt="0"/>
      <dgm:spPr/>
    </dgm:pt>
    <dgm:pt modelId="{2D985E66-8BC5-4D97-992F-54C64C3C3271}" type="pres">
      <dgm:prSet presAssocID="{18CE39F5-EE74-4081-B4A0-8C0FAB278044}" presName="bigChev" presStyleLbl="node1" presStyleIdx="1" presStyleCnt="3" custScaleX="176857" custScaleY="89157" custLinFactNeighborY="-8437"/>
      <dgm:spPr/>
    </dgm:pt>
    <dgm:pt modelId="{66E35777-D633-4EC0-A877-3E7C83DBFCB2}" type="pres">
      <dgm:prSet presAssocID="{18CE39F5-EE74-4081-B4A0-8C0FAB278044}" presName="vSp" presStyleCnt="0"/>
      <dgm:spPr/>
    </dgm:pt>
    <dgm:pt modelId="{CC76A2A1-46E3-4E39-946E-0F5ACDE8CFC5}" type="pres">
      <dgm:prSet presAssocID="{A79871EF-5816-4362-A141-FEB307C76DB2}" presName="horFlow" presStyleCnt="0"/>
      <dgm:spPr/>
    </dgm:pt>
    <dgm:pt modelId="{DA1A3FE7-E795-44FE-A7A7-E7C3A8DAABF1}" type="pres">
      <dgm:prSet presAssocID="{A79871EF-5816-4362-A141-FEB307C76DB2}" presName="bigChev" presStyleLbl="node1" presStyleIdx="2" presStyleCnt="3" custScaleX="177163" custScaleY="88540" custLinFactNeighborX="321" custLinFactNeighborY="-17275"/>
      <dgm:spPr/>
    </dgm:pt>
  </dgm:ptLst>
  <dgm:cxnLst>
    <dgm:cxn modelId="{4DC6D019-9412-4B49-81DA-0C69285CA8DA}" srcId="{2429553C-2900-4948-8C9D-12F5DE8EF636}" destId="{18CE39F5-EE74-4081-B4A0-8C0FAB278044}" srcOrd="1" destOrd="0" parTransId="{C9521B49-27E1-487E-A018-6E20940C9F98}" sibTransId="{0C236D84-7650-4F00-A3DA-026D25F42C70}"/>
    <dgm:cxn modelId="{5C8B4926-F195-4C24-AD21-CED364A138BC}" srcId="{2429553C-2900-4948-8C9D-12F5DE8EF636}" destId="{A79871EF-5816-4362-A141-FEB307C76DB2}" srcOrd="2" destOrd="0" parTransId="{072CEDFE-9611-4130-BCDF-A8130BF882C3}" sibTransId="{FC33DE50-A293-4684-B07F-0DF9D39B16AE}"/>
    <dgm:cxn modelId="{932A9566-C928-4322-903C-B21F61992A98}" type="presOf" srcId="{A79871EF-5816-4362-A141-FEB307C76DB2}" destId="{DA1A3FE7-E795-44FE-A7A7-E7C3A8DAABF1}" srcOrd="0" destOrd="0" presId="urn:microsoft.com/office/officeart/2005/8/layout/lProcess3"/>
    <dgm:cxn modelId="{B2CA8477-0754-4CFF-96FA-BA19FA61B400}" type="presOf" srcId="{2429553C-2900-4948-8C9D-12F5DE8EF636}" destId="{A646BB84-8681-4839-9606-1FB7FBB1DF94}" srcOrd="0" destOrd="0" presId="urn:microsoft.com/office/officeart/2005/8/layout/lProcess3"/>
    <dgm:cxn modelId="{93FDEDC5-AB0A-48AB-94D2-FC07D69B5C8C}" type="presOf" srcId="{DCECE3DA-8AB5-4CFA-9D0A-D839643952A9}" destId="{7CFDEE97-B791-497D-BF18-22664288CC8B}" srcOrd="0" destOrd="0" presId="urn:microsoft.com/office/officeart/2005/8/layout/lProcess3"/>
    <dgm:cxn modelId="{984FD7C6-672A-4400-83B4-44BDE5C86268}" type="presOf" srcId="{18CE39F5-EE74-4081-B4A0-8C0FAB278044}" destId="{2D985E66-8BC5-4D97-992F-54C64C3C3271}" srcOrd="0" destOrd="0" presId="urn:microsoft.com/office/officeart/2005/8/layout/lProcess3"/>
    <dgm:cxn modelId="{8B02E3DD-B313-422D-96BB-332D55783163}" srcId="{2429553C-2900-4948-8C9D-12F5DE8EF636}" destId="{DCECE3DA-8AB5-4CFA-9D0A-D839643952A9}" srcOrd="0" destOrd="0" parTransId="{38B93217-E858-4140-B80B-45CB0FFCFE5F}" sibTransId="{95698A7E-4E70-47DC-B2FC-BF0D96359261}"/>
    <dgm:cxn modelId="{C2D34B13-E62C-4380-9DC4-6BDB3959A030}" type="presParOf" srcId="{A646BB84-8681-4839-9606-1FB7FBB1DF94}" destId="{C2780B14-C205-42CB-89E1-666370A314F7}" srcOrd="0" destOrd="0" presId="urn:microsoft.com/office/officeart/2005/8/layout/lProcess3"/>
    <dgm:cxn modelId="{6FAC4029-EBBB-408B-9A4F-F9F79AB07CAF}" type="presParOf" srcId="{C2780B14-C205-42CB-89E1-666370A314F7}" destId="{7CFDEE97-B791-497D-BF18-22664288CC8B}" srcOrd="0" destOrd="0" presId="urn:microsoft.com/office/officeart/2005/8/layout/lProcess3"/>
    <dgm:cxn modelId="{75871699-FCB3-435C-8885-3FC5F88F086D}" type="presParOf" srcId="{A646BB84-8681-4839-9606-1FB7FBB1DF94}" destId="{70BDFB53-1519-4C13-83A8-C4F39637BD5D}" srcOrd="1" destOrd="0" presId="urn:microsoft.com/office/officeart/2005/8/layout/lProcess3"/>
    <dgm:cxn modelId="{9B83FB76-3764-4233-BD31-158EEFD41B5A}" type="presParOf" srcId="{A646BB84-8681-4839-9606-1FB7FBB1DF94}" destId="{78EC709A-42C8-45F5-85B1-F71DD33A5EF1}" srcOrd="2" destOrd="0" presId="urn:microsoft.com/office/officeart/2005/8/layout/lProcess3"/>
    <dgm:cxn modelId="{74FB9BE6-CAC7-4E6B-B6A1-5BD7B4BAF437}" type="presParOf" srcId="{78EC709A-42C8-45F5-85B1-F71DD33A5EF1}" destId="{2D985E66-8BC5-4D97-992F-54C64C3C3271}" srcOrd="0" destOrd="0" presId="urn:microsoft.com/office/officeart/2005/8/layout/lProcess3"/>
    <dgm:cxn modelId="{BAC3ECEF-A782-486E-A379-49613B5A6E50}" type="presParOf" srcId="{A646BB84-8681-4839-9606-1FB7FBB1DF94}" destId="{66E35777-D633-4EC0-A877-3E7C83DBFCB2}" srcOrd="3" destOrd="0" presId="urn:microsoft.com/office/officeart/2005/8/layout/lProcess3"/>
    <dgm:cxn modelId="{2736401B-B99F-411B-9876-56095A70AFFC}" type="presParOf" srcId="{A646BB84-8681-4839-9606-1FB7FBB1DF94}" destId="{CC76A2A1-46E3-4E39-946E-0F5ACDE8CFC5}" srcOrd="4" destOrd="0" presId="urn:microsoft.com/office/officeart/2005/8/layout/lProcess3"/>
    <dgm:cxn modelId="{2C04CE5F-48CD-4FBF-9F67-3AD006C3C958}" type="presParOf" srcId="{CC76A2A1-46E3-4E39-946E-0F5ACDE8CFC5}" destId="{DA1A3FE7-E795-44FE-A7A7-E7C3A8DAABF1}"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842BFB-D8DA-421B-B706-2C92DD409F92}"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SG"/>
        </a:p>
      </dgm:t>
    </dgm:pt>
    <dgm:pt modelId="{1FE85791-0E74-4706-9AF3-350381D9FA79}">
      <dgm:prSet/>
      <dgm:spPr>
        <a:solidFill>
          <a:schemeClr val="accent2"/>
        </a:solidFill>
      </dgm:spPr>
      <dgm:t>
        <a:bodyPr/>
        <a:lstStyle/>
        <a:p>
          <a:r>
            <a:rPr lang="en-US"/>
            <a:t>BUSINESS</a:t>
          </a:r>
          <a:endParaRPr lang="en-SG"/>
        </a:p>
      </dgm:t>
    </dgm:pt>
    <dgm:pt modelId="{CFB42845-8679-4FFC-AAD9-8FED5D70D1D2}" type="parTrans" cxnId="{0AC3C794-CD4F-4153-BE6B-5243F03AD321}">
      <dgm:prSet/>
      <dgm:spPr/>
      <dgm:t>
        <a:bodyPr/>
        <a:lstStyle/>
        <a:p>
          <a:endParaRPr lang="en-SG"/>
        </a:p>
      </dgm:t>
    </dgm:pt>
    <dgm:pt modelId="{037DADDF-4A47-49C4-B35B-4B4E0030B488}" type="sibTrans" cxnId="{0AC3C794-CD4F-4153-BE6B-5243F03AD321}">
      <dgm:prSet/>
      <dgm:spPr/>
      <dgm:t>
        <a:bodyPr/>
        <a:lstStyle/>
        <a:p>
          <a:endParaRPr lang="en-SG"/>
        </a:p>
      </dgm:t>
    </dgm:pt>
    <dgm:pt modelId="{10AAAA2A-5C1D-42E5-8F4B-FCE8C27074A9}">
      <dgm:prSet/>
      <dgm:spPr>
        <a:solidFill>
          <a:srgbClr val="339933"/>
        </a:solidFill>
      </dgm:spPr>
      <dgm:t>
        <a:bodyPr/>
        <a:lstStyle/>
        <a:p>
          <a:r>
            <a:rPr lang="en-US"/>
            <a:t>ENTERTAINMENT</a:t>
          </a:r>
          <a:endParaRPr lang="en-SG"/>
        </a:p>
      </dgm:t>
    </dgm:pt>
    <dgm:pt modelId="{73BF1F08-7A61-42A3-A576-4CB1445FD119}" type="parTrans" cxnId="{9F3F9445-9119-4DCB-9C12-2B06342564C3}">
      <dgm:prSet/>
      <dgm:spPr/>
      <dgm:t>
        <a:bodyPr/>
        <a:lstStyle/>
        <a:p>
          <a:endParaRPr lang="en-SG"/>
        </a:p>
      </dgm:t>
    </dgm:pt>
    <dgm:pt modelId="{6544945F-03AE-4F08-99C8-3324B90691ED}" type="sibTrans" cxnId="{9F3F9445-9119-4DCB-9C12-2B06342564C3}">
      <dgm:prSet/>
      <dgm:spPr/>
      <dgm:t>
        <a:bodyPr/>
        <a:lstStyle/>
        <a:p>
          <a:endParaRPr lang="en-SG"/>
        </a:p>
      </dgm:t>
    </dgm:pt>
    <dgm:pt modelId="{AEE16F27-F920-491C-89B6-310A9E7E8B2C}">
      <dgm:prSet/>
      <dgm:spPr>
        <a:solidFill>
          <a:srgbClr val="FF0000"/>
        </a:solidFill>
      </dgm:spPr>
      <dgm:t>
        <a:bodyPr/>
        <a:lstStyle/>
        <a:p>
          <a:r>
            <a:rPr lang="en-US"/>
            <a:t>POLITICS</a:t>
          </a:r>
          <a:endParaRPr lang="en-SG"/>
        </a:p>
      </dgm:t>
    </dgm:pt>
    <dgm:pt modelId="{58ABA2A3-CDDC-44F9-A334-22ACE723E2FB}" type="parTrans" cxnId="{79CD5DCD-312A-4CFE-BF2D-34F322DB9F71}">
      <dgm:prSet/>
      <dgm:spPr/>
      <dgm:t>
        <a:bodyPr/>
        <a:lstStyle/>
        <a:p>
          <a:endParaRPr lang="en-SG"/>
        </a:p>
      </dgm:t>
    </dgm:pt>
    <dgm:pt modelId="{75273A1A-9B57-435B-BDDB-3F910BC97BF6}" type="sibTrans" cxnId="{79CD5DCD-312A-4CFE-BF2D-34F322DB9F71}">
      <dgm:prSet/>
      <dgm:spPr/>
      <dgm:t>
        <a:bodyPr/>
        <a:lstStyle/>
        <a:p>
          <a:endParaRPr lang="en-SG"/>
        </a:p>
      </dgm:t>
    </dgm:pt>
    <dgm:pt modelId="{D8425828-A9E3-4B2C-AAD2-E471A884479F}">
      <dgm:prSet/>
      <dgm:spPr>
        <a:solidFill>
          <a:schemeClr val="accent4"/>
        </a:solidFill>
      </dgm:spPr>
      <dgm:t>
        <a:bodyPr/>
        <a:lstStyle/>
        <a:p>
          <a:r>
            <a:rPr lang="en-US" dirty="0"/>
            <a:t>SCIENCE &amp; TECHNOLOGY</a:t>
          </a:r>
          <a:endParaRPr lang="en-SG" dirty="0"/>
        </a:p>
      </dgm:t>
    </dgm:pt>
    <dgm:pt modelId="{3ACB6948-CD34-43B2-9FF4-D66460A3B1B8}" type="parTrans" cxnId="{1C664E25-B48E-47C0-BCA3-37A39C6199E3}">
      <dgm:prSet/>
      <dgm:spPr/>
      <dgm:t>
        <a:bodyPr/>
        <a:lstStyle/>
        <a:p>
          <a:endParaRPr lang="en-SG"/>
        </a:p>
      </dgm:t>
    </dgm:pt>
    <dgm:pt modelId="{F81A65F6-C8EC-4AA8-8F92-AB07121559B6}" type="sibTrans" cxnId="{1C664E25-B48E-47C0-BCA3-37A39C6199E3}">
      <dgm:prSet/>
      <dgm:spPr/>
      <dgm:t>
        <a:bodyPr/>
        <a:lstStyle/>
        <a:p>
          <a:endParaRPr lang="en-SG"/>
        </a:p>
      </dgm:t>
    </dgm:pt>
    <dgm:pt modelId="{E2136760-685B-4EF1-802A-93E4E271D3F7}" type="pres">
      <dgm:prSet presAssocID="{22842BFB-D8DA-421B-B706-2C92DD409F92}" presName="compositeShape" presStyleCnt="0">
        <dgm:presLayoutVars>
          <dgm:chMax val="7"/>
          <dgm:dir/>
          <dgm:resizeHandles val="exact"/>
        </dgm:presLayoutVars>
      </dgm:prSet>
      <dgm:spPr/>
    </dgm:pt>
    <dgm:pt modelId="{FEA99D87-19CA-48B3-9860-C391AD97C5D7}" type="pres">
      <dgm:prSet presAssocID="{22842BFB-D8DA-421B-B706-2C92DD409F92}" presName="wedge1" presStyleLbl="node1" presStyleIdx="0" presStyleCnt="4"/>
      <dgm:spPr/>
    </dgm:pt>
    <dgm:pt modelId="{6EBB200E-2189-4303-ACC2-B605603496F9}" type="pres">
      <dgm:prSet presAssocID="{22842BFB-D8DA-421B-B706-2C92DD409F92}" presName="dummy1a" presStyleCnt="0"/>
      <dgm:spPr/>
    </dgm:pt>
    <dgm:pt modelId="{12F2829D-6DDA-4179-BC36-05D184E23690}" type="pres">
      <dgm:prSet presAssocID="{22842BFB-D8DA-421B-B706-2C92DD409F92}" presName="dummy1b" presStyleCnt="0"/>
      <dgm:spPr/>
    </dgm:pt>
    <dgm:pt modelId="{47922E06-467E-42D2-91E9-57EA396A8149}" type="pres">
      <dgm:prSet presAssocID="{22842BFB-D8DA-421B-B706-2C92DD409F92}" presName="wedge1Tx" presStyleLbl="node1" presStyleIdx="0" presStyleCnt="4">
        <dgm:presLayoutVars>
          <dgm:chMax val="0"/>
          <dgm:chPref val="0"/>
          <dgm:bulletEnabled val="1"/>
        </dgm:presLayoutVars>
      </dgm:prSet>
      <dgm:spPr/>
    </dgm:pt>
    <dgm:pt modelId="{8E739850-7CFB-4333-AE16-30D691C72E6D}" type="pres">
      <dgm:prSet presAssocID="{22842BFB-D8DA-421B-B706-2C92DD409F92}" presName="wedge2" presStyleLbl="node1" presStyleIdx="1" presStyleCnt="4"/>
      <dgm:spPr/>
    </dgm:pt>
    <dgm:pt modelId="{F397C904-CE36-42EE-B0A4-46AD9AFC38A5}" type="pres">
      <dgm:prSet presAssocID="{22842BFB-D8DA-421B-B706-2C92DD409F92}" presName="dummy2a" presStyleCnt="0"/>
      <dgm:spPr/>
    </dgm:pt>
    <dgm:pt modelId="{23145496-4114-4FC3-9267-CFB8B1D33F30}" type="pres">
      <dgm:prSet presAssocID="{22842BFB-D8DA-421B-B706-2C92DD409F92}" presName="dummy2b" presStyleCnt="0"/>
      <dgm:spPr/>
    </dgm:pt>
    <dgm:pt modelId="{7D02E5E1-1854-4B87-9CBE-000A758C4676}" type="pres">
      <dgm:prSet presAssocID="{22842BFB-D8DA-421B-B706-2C92DD409F92}" presName="wedge2Tx" presStyleLbl="node1" presStyleIdx="1" presStyleCnt="4">
        <dgm:presLayoutVars>
          <dgm:chMax val="0"/>
          <dgm:chPref val="0"/>
          <dgm:bulletEnabled val="1"/>
        </dgm:presLayoutVars>
      </dgm:prSet>
      <dgm:spPr/>
    </dgm:pt>
    <dgm:pt modelId="{A8BC4725-451C-413C-BF9E-B634D444C728}" type="pres">
      <dgm:prSet presAssocID="{22842BFB-D8DA-421B-B706-2C92DD409F92}" presName="wedge3" presStyleLbl="node1" presStyleIdx="2" presStyleCnt="4"/>
      <dgm:spPr/>
    </dgm:pt>
    <dgm:pt modelId="{A0FA57E8-A8E2-4472-A293-AC89DC28B2CD}" type="pres">
      <dgm:prSet presAssocID="{22842BFB-D8DA-421B-B706-2C92DD409F92}" presName="dummy3a" presStyleCnt="0"/>
      <dgm:spPr/>
    </dgm:pt>
    <dgm:pt modelId="{B730CABD-0A36-4497-A244-DC430EDC7454}" type="pres">
      <dgm:prSet presAssocID="{22842BFB-D8DA-421B-B706-2C92DD409F92}" presName="dummy3b" presStyleCnt="0"/>
      <dgm:spPr/>
    </dgm:pt>
    <dgm:pt modelId="{CE16CB0E-9B97-4528-94F3-93C1A107D534}" type="pres">
      <dgm:prSet presAssocID="{22842BFB-D8DA-421B-B706-2C92DD409F92}" presName="wedge3Tx" presStyleLbl="node1" presStyleIdx="2" presStyleCnt="4">
        <dgm:presLayoutVars>
          <dgm:chMax val="0"/>
          <dgm:chPref val="0"/>
          <dgm:bulletEnabled val="1"/>
        </dgm:presLayoutVars>
      </dgm:prSet>
      <dgm:spPr/>
    </dgm:pt>
    <dgm:pt modelId="{8B9534EC-1F75-4BB1-A95A-AF5136D06F99}" type="pres">
      <dgm:prSet presAssocID="{22842BFB-D8DA-421B-B706-2C92DD409F92}" presName="wedge4" presStyleLbl="node1" presStyleIdx="3" presStyleCnt="4"/>
      <dgm:spPr/>
    </dgm:pt>
    <dgm:pt modelId="{64D20BFE-5AC6-4D75-A3EF-53448C3EED51}" type="pres">
      <dgm:prSet presAssocID="{22842BFB-D8DA-421B-B706-2C92DD409F92}" presName="dummy4a" presStyleCnt="0"/>
      <dgm:spPr/>
    </dgm:pt>
    <dgm:pt modelId="{58CA0A7F-5414-4AC8-92B3-40B693D6B3AC}" type="pres">
      <dgm:prSet presAssocID="{22842BFB-D8DA-421B-B706-2C92DD409F92}" presName="dummy4b" presStyleCnt="0"/>
      <dgm:spPr/>
    </dgm:pt>
    <dgm:pt modelId="{373F4B1C-98ED-4B54-8146-F7CBFD9D55E8}" type="pres">
      <dgm:prSet presAssocID="{22842BFB-D8DA-421B-B706-2C92DD409F92}" presName="wedge4Tx" presStyleLbl="node1" presStyleIdx="3" presStyleCnt="4">
        <dgm:presLayoutVars>
          <dgm:chMax val="0"/>
          <dgm:chPref val="0"/>
          <dgm:bulletEnabled val="1"/>
        </dgm:presLayoutVars>
      </dgm:prSet>
      <dgm:spPr/>
    </dgm:pt>
    <dgm:pt modelId="{1581FD41-3364-4696-8C5D-833E3A36B764}" type="pres">
      <dgm:prSet presAssocID="{037DADDF-4A47-49C4-B35B-4B4E0030B488}" presName="arrowWedge1" presStyleLbl="fgSibTrans2D1" presStyleIdx="0" presStyleCnt="4"/>
      <dgm:spPr/>
    </dgm:pt>
    <dgm:pt modelId="{D5870B5A-2A5D-467F-AC3F-4E00CB08506C}" type="pres">
      <dgm:prSet presAssocID="{6544945F-03AE-4F08-99C8-3324B90691ED}" presName="arrowWedge2" presStyleLbl="fgSibTrans2D1" presStyleIdx="1" presStyleCnt="4"/>
      <dgm:spPr/>
    </dgm:pt>
    <dgm:pt modelId="{2CE0E83B-4478-4083-97C7-EE8F1F94179A}" type="pres">
      <dgm:prSet presAssocID="{75273A1A-9B57-435B-BDDB-3F910BC97BF6}" presName="arrowWedge3" presStyleLbl="fgSibTrans2D1" presStyleIdx="2" presStyleCnt="4"/>
      <dgm:spPr/>
    </dgm:pt>
    <dgm:pt modelId="{845D3C2B-65D8-431E-9EC6-095F1B532E51}" type="pres">
      <dgm:prSet presAssocID="{F81A65F6-C8EC-4AA8-8F92-AB07121559B6}" presName="arrowWedge4" presStyleLbl="fgSibTrans2D1" presStyleIdx="3" presStyleCnt="4"/>
      <dgm:spPr/>
    </dgm:pt>
  </dgm:ptLst>
  <dgm:cxnLst>
    <dgm:cxn modelId="{E316F601-DE6F-42CC-A049-6D995C3FB57C}" type="presOf" srcId="{1FE85791-0E74-4706-9AF3-350381D9FA79}" destId="{47922E06-467E-42D2-91E9-57EA396A8149}" srcOrd="1" destOrd="0" presId="urn:microsoft.com/office/officeart/2005/8/layout/cycle8"/>
    <dgm:cxn modelId="{D3ECD022-8C8F-49BC-9BF8-95AD9F2502A0}" type="presOf" srcId="{AEE16F27-F920-491C-89B6-310A9E7E8B2C}" destId="{CE16CB0E-9B97-4528-94F3-93C1A107D534}" srcOrd="1" destOrd="0" presId="urn:microsoft.com/office/officeart/2005/8/layout/cycle8"/>
    <dgm:cxn modelId="{1C664E25-B48E-47C0-BCA3-37A39C6199E3}" srcId="{22842BFB-D8DA-421B-B706-2C92DD409F92}" destId="{D8425828-A9E3-4B2C-AAD2-E471A884479F}" srcOrd="3" destOrd="0" parTransId="{3ACB6948-CD34-43B2-9FF4-D66460A3B1B8}" sibTransId="{F81A65F6-C8EC-4AA8-8F92-AB07121559B6}"/>
    <dgm:cxn modelId="{45014E60-E8BA-4D10-8902-0998C14E5AF6}" type="presOf" srcId="{AEE16F27-F920-491C-89B6-310A9E7E8B2C}" destId="{A8BC4725-451C-413C-BF9E-B634D444C728}" srcOrd="0" destOrd="0" presId="urn:microsoft.com/office/officeart/2005/8/layout/cycle8"/>
    <dgm:cxn modelId="{F157AF63-1742-4866-9384-74CB2F6B7F46}" type="presOf" srcId="{1FE85791-0E74-4706-9AF3-350381D9FA79}" destId="{FEA99D87-19CA-48B3-9860-C391AD97C5D7}" srcOrd="0" destOrd="0" presId="urn:microsoft.com/office/officeart/2005/8/layout/cycle8"/>
    <dgm:cxn modelId="{5EBE4664-569A-4184-B9D4-53AF5C2ACADA}" type="presOf" srcId="{10AAAA2A-5C1D-42E5-8F4B-FCE8C27074A9}" destId="{7D02E5E1-1854-4B87-9CBE-000A758C4676}" srcOrd="1" destOrd="0" presId="urn:microsoft.com/office/officeart/2005/8/layout/cycle8"/>
    <dgm:cxn modelId="{9F3F9445-9119-4DCB-9C12-2B06342564C3}" srcId="{22842BFB-D8DA-421B-B706-2C92DD409F92}" destId="{10AAAA2A-5C1D-42E5-8F4B-FCE8C27074A9}" srcOrd="1" destOrd="0" parTransId="{73BF1F08-7A61-42A3-A576-4CB1445FD119}" sibTransId="{6544945F-03AE-4F08-99C8-3324B90691ED}"/>
    <dgm:cxn modelId="{4C402466-64FA-48A7-82D0-8FCC1B7CF4B5}" type="presOf" srcId="{10AAAA2A-5C1D-42E5-8F4B-FCE8C27074A9}" destId="{8E739850-7CFB-4333-AE16-30D691C72E6D}" srcOrd="0" destOrd="0" presId="urn:microsoft.com/office/officeart/2005/8/layout/cycle8"/>
    <dgm:cxn modelId="{8DE84754-C38B-4663-9DD3-DDA5DBF93DDB}" type="presOf" srcId="{D8425828-A9E3-4B2C-AAD2-E471A884479F}" destId="{8B9534EC-1F75-4BB1-A95A-AF5136D06F99}" srcOrd="0" destOrd="0" presId="urn:microsoft.com/office/officeart/2005/8/layout/cycle8"/>
    <dgm:cxn modelId="{61556B8F-CD41-4195-A129-058C9A42718B}" type="presOf" srcId="{D8425828-A9E3-4B2C-AAD2-E471A884479F}" destId="{373F4B1C-98ED-4B54-8146-F7CBFD9D55E8}" srcOrd="1" destOrd="0" presId="urn:microsoft.com/office/officeart/2005/8/layout/cycle8"/>
    <dgm:cxn modelId="{0AC3C794-CD4F-4153-BE6B-5243F03AD321}" srcId="{22842BFB-D8DA-421B-B706-2C92DD409F92}" destId="{1FE85791-0E74-4706-9AF3-350381D9FA79}" srcOrd="0" destOrd="0" parTransId="{CFB42845-8679-4FFC-AAD9-8FED5D70D1D2}" sibTransId="{037DADDF-4A47-49C4-B35B-4B4E0030B488}"/>
    <dgm:cxn modelId="{6227999E-ECB1-4DD3-85BA-B6D11672A12F}" type="presOf" srcId="{22842BFB-D8DA-421B-B706-2C92DD409F92}" destId="{E2136760-685B-4EF1-802A-93E4E271D3F7}" srcOrd="0" destOrd="0" presId="urn:microsoft.com/office/officeart/2005/8/layout/cycle8"/>
    <dgm:cxn modelId="{79CD5DCD-312A-4CFE-BF2D-34F322DB9F71}" srcId="{22842BFB-D8DA-421B-B706-2C92DD409F92}" destId="{AEE16F27-F920-491C-89B6-310A9E7E8B2C}" srcOrd="2" destOrd="0" parTransId="{58ABA2A3-CDDC-44F9-A334-22ACE723E2FB}" sibTransId="{75273A1A-9B57-435B-BDDB-3F910BC97BF6}"/>
    <dgm:cxn modelId="{7B3BC1FB-5D65-4E60-AA5F-B2DFC5EDD714}" type="presParOf" srcId="{E2136760-685B-4EF1-802A-93E4E271D3F7}" destId="{FEA99D87-19CA-48B3-9860-C391AD97C5D7}" srcOrd="0" destOrd="0" presId="urn:microsoft.com/office/officeart/2005/8/layout/cycle8"/>
    <dgm:cxn modelId="{98EF0B8D-6AC2-48B8-A96C-F28D7D353B55}" type="presParOf" srcId="{E2136760-685B-4EF1-802A-93E4E271D3F7}" destId="{6EBB200E-2189-4303-ACC2-B605603496F9}" srcOrd="1" destOrd="0" presId="urn:microsoft.com/office/officeart/2005/8/layout/cycle8"/>
    <dgm:cxn modelId="{4A8FB137-EB47-4046-BB79-176125700D5D}" type="presParOf" srcId="{E2136760-685B-4EF1-802A-93E4E271D3F7}" destId="{12F2829D-6DDA-4179-BC36-05D184E23690}" srcOrd="2" destOrd="0" presId="urn:microsoft.com/office/officeart/2005/8/layout/cycle8"/>
    <dgm:cxn modelId="{F33A2731-9F91-473D-8D6B-FA501198DA74}" type="presParOf" srcId="{E2136760-685B-4EF1-802A-93E4E271D3F7}" destId="{47922E06-467E-42D2-91E9-57EA396A8149}" srcOrd="3" destOrd="0" presId="urn:microsoft.com/office/officeart/2005/8/layout/cycle8"/>
    <dgm:cxn modelId="{9C91947B-39F4-4772-94F9-32E468D4A8B4}" type="presParOf" srcId="{E2136760-685B-4EF1-802A-93E4E271D3F7}" destId="{8E739850-7CFB-4333-AE16-30D691C72E6D}" srcOrd="4" destOrd="0" presId="urn:microsoft.com/office/officeart/2005/8/layout/cycle8"/>
    <dgm:cxn modelId="{8DBFD0A6-A7BD-4089-A67F-00824320E64E}" type="presParOf" srcId="{E2136760-685B-4EF1-802A-93E4E271D3F7}" destId="{F397C904-CE36-42EE-B0A4-46AD9AFC38A5}" srcOrd="5" destOrd="0" presId="urn:microsoft.com/office/officeart/2005/8/layout/cycle8"/>
    <dgm:cxn modelId="{2D9B347C-82A0-472D-A802-32D3E99AF20D}" type="presParOf" srcId="{E2136760-685B-4EF1-802A-93E4E271D3F7}" destId="{23145496-4114-4FC3-9267-CFB8B1D33F30}" srcOrd="6" destOrd="0" presId="urn:microsoft.com/office/officeart/2005/8/layout/cycle8"/>
    <dgm:cxn modelId="{2933ADC4-EB12-494A-9E45-91AD5ACBD9C8}" type="presParOf" srcId="{E2136760-685B-4EF1-802A-93E4E271D3F7}" destId="{7D02E5E1-1854-4B87-9CBE-000A758C4676}" srcOrd="7" destOrd="0" presId="urn:microsoft.com/office/officeart/2005/8/layout/cycle8"/>
    <dgm:cxn modelId="{AADC593F-8771-4133-85ED-FB1FEA3565B0}" type="presParOf" srcId="{E2136760-685B-4EF1-802A-93E4E271D3F7}" destId="{A8BC4725-451C-413C-BF9E-B634D444C728}" srcOrd="8" destOrd="0" presId="urn:microsoft.com/office/officeart/2005/8/layout/cycle8"/>
    <dgm:cxn modelId="{405207E5-B4F9-4F97-9354-9D4FE08608EF}" type="presParOf" srcId="{E2136760-685B-4EF1-802A-93E4E271D3F7}" destId="{A0FA57E8-A8E2-4472-A293-AC89DC28B2CD}" srcOrd="9" destOrd="0" presId="urn:microsoft.com/office/officeart/2005/8/layout/cycle8"/>
    <dgm:cxn modelId="{0C72DE16-99FA-4648-A33C-AB5D8768476A}" type="presParOf" srcId="{E2136760-685B-4EF1-802A-93E4E271D3F7}" destId="{B730CABD-0A36-4497-A244-DC430EDC7454}" srcOrd="10" destOrd="0" presId="urn:microsoft.com/office/officeart/2005/8/layout/cycle8"/>
    <dgm:cxn modelId="{2D611284-A133-497A-A930-1B89B7BDAAB9}" type="presParOf" srcId="{E2136760-685B-4EF1-802A-93E4E271D3F7}" destId="{CE16CB0E-9B97-4528-94F3-93C1A107D534}" srcOrd="11" destOrd="0" presId="urn:microsoft.com/office/officeart/2005/8/layout/cycle8"/>
    <dgm:cxn modelId="{E4397CAF-5730-46CC-BB11-E5624D6C4729}" type="presParOf" srcId="{E2136760-685B-4EF1-802A-93E4E271D3F7}" destId="{8B9534EC-1F75-4BB1-A95A-AF5136D06F99}" srcOrd="12" destOrd="0" presId="urn:microsoft.com/office/officeart/2005/8/layout/cycle8"/>
    <dgm:cxn modelId="{61307059-7D18-421F-8D75-CAEE2C90B3DD}" type="presParOf" srcId="{E2136760-685B-4EF1-802A-93E4E271D3F7}" destId="{64D20BFE-5AC6-4D75-A3EF-53448C3EED51}" srcOrd="13" destOrd="0" presId="urn:microsoft.com/office/officeart/2005/8/layout/cycle8"/>
    <dgm:cxn modelId="{82D05E7C-98BC-45BE-9ABF-00A15DBB31FE}" type="presParOf" srcId="{E2136760-685B-4EF1-802A-93E4E271D3F7}" destId="{58CA0A7F-5414-4AC8-92B3-40B693D6B3AC}" srcOrd="14" destOrd="0" presId="urn:microsoft.com/office/officeart/2005/8/layout/cycle8"/>
    <dgm:cxn modelId="{162CC4C3-98E5-4F9D-9F50-A373FD8942CF}" type="presParOf" srcId="{E2136760-685B-4EF1-802A-93E4E271D3F7}" destId="{373F4B1C-98ED-4B54-8146-F7CBFD9D55E8}" srcOrd="15" destOrd="0" presId="urn:microsoft.com/office/officeart/2005/8/layout/cycle8"/>
    <dgm:cxn modelId="{849DA423-CB6C-41A6-B2F6-F61F91B89D1B}" type="presParOf" srcId="{E2136760-685B-4EF1-802A-93E4E271D3F7}" destId="{1581FD41-3364-4696-8C5D-833E3A36B764}" srcOrd="16" destOrd="0" presId="urn:microsoft.com/office/officeart/2005/8/layout/cycle8"/>
    <dgm:cxn modelId="{1EE0420F-263A-4FCB-A897-ADDB7B569F6A}" type="presParOf" srcId="{E2136760-685B-4EF1-802A-93E4E271D3F7}" destId="{D5870B5A-2A5D-467F-AC3F-4E00CB08506C}" srcOrd="17" destOrd="0" presId="urn:microsoft.com/office/officeart/2005/8/layout/cycle8"/>
    <dgm:cxn modelId="{DB598B4F-FAC2-4F9C-BF90-0E5373891621}" type="presParOf" srcId="{E2136760-685B-4EF1-802A-93E4E271D3F7}" destId="{2CE0E83B-4478-4083-97C7-EE8F1F94179A}" srcOrd="18" destOrd="0" presId="urn:microsoft.com/office/officeart/2005/8/layout/cycle8"/>
    <dgm:cxn modelId="{AA7E79C0-6841-43B6-B96B-B5EDAC569598}" type="presParOf" srcId="{E2136760-685B-4EF1-802A-93E4E271D3F7}" destId="{845D3C2B-65D8-431E-9EC6-095F1B532E51}"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416B9F-5810-4431-AEF4-FD851C581759}"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SG"/>
        </a:p>
      </dgm:t>
    </dgm:pt>
    <dgm:pt modelId="{FA8C3E65-F64C-43CD-A6B9-7D1EE34F96A0}">
      <dgm:prSet/>
      <dgm:spPr>
        <a:solidFill>
          <a:srgbClr val="00B050"/>
        </a:solidFill>
      </dgm:spPr>
      <dgm:t>
        <a:bodyPr/>
        <a:lstStyle/>
        <a:p>
          <a:r>
            <a:rPr lang="en-SG"/>
            <a:t>HEALTH</a:t>
          </a:r>
        </a:p>
      </dgm:t>
    </dgm:pt>
    <dgm:pt modelId="{99E6DCA0-AB03-4F6C-8D48-5AC5E771430C}" type="parTrans" cxnId="{4D8D6B88-0418-45FA-87BC-4EF2F2EC5D55}">
      <dgm:prSet/>
      <dgm:spPr/>
      <dgm:t>
        <a:bodyPr/>
        <a:lstStyle/>
        <a:p>
          <a:endParaRPr lang="en-SG"/>
        </a:p>
      </dgm:t>
    </dgm:pt>
    <dgm:pt modelId="{97E4BB7A-A1CF-4022-B98E-C3A74AD34CA9}" type="sibTrans" cxnId="{4D8D6B88-0418-45FA-87BC-4EF2F2EC5D55}">
      <dgm:prSet/>
      <dgm:spPr/>
      <dgm:t>
        <a:bodyPr/>
        <a:lstStyle/>
        <a:p>
          <a:endParaRPr lang="en-SG"/>
        </a:p>
      </dgm:t>
    </dgm:pt>
    <dgm:pt modelId="{249DEEC2-08F3-4E6A-B567-B69307EED512}">
      <dgm:prSet/>
      <dgm:spPr>
        <a:solidFill>
          <a:srgbClr val="C00085"/>
        </a:solidFill>
      </dgm:spPr>
      <dgm:t>
        <a:bodyPr/>
        <a:lstStyle/>
        <a:p>
          <a:r>
            <a:rPr lang="en-SG" dirty="0"/>
            <a:t>SPORTS</a:t>
          </a:r>
        </a:p>
      </dgm:t>
    </dgm:pt>
    <dgm:pt modelId="{3ACA5AF5-7B97-4125-AF09-DADEB87BECBE}" type="parTrans" cxnId="{126232A3-09CC-4BB2-BCF0-39596F091462}">
      <dgm:prSet/>
      <dgm:spPr/>
      <dgm:t>
        <a:bodyPr/>
        <a:lstStyle/>
        <a:p>
          <a:endParaRPr lang="en-SG"/>
        </a:p>
      </dgm:t>
    </dgm:pt>
    <dgm:pt modelId="{C77F0082-4380-4206-AEFE-FA3CCD135F70}" type="sibTrans" cxnId="{126232A3-09CC-4BB2-BCF0-39596F091462}">
      <dgm:prSet/>
      <dgm:spPr/>
      <dgm:t>
        <a:bodyPr/>
        <a:lstStyle/>
        <a:p>
          <a:endParaRPr lang="en-SG"/>
        </a:p>
      </dgm:t>
    </dgm:pt>
    <dgm:pt modelId="{E172600C-A4F9-4151-A5D3-1979D4015AFF}">
      <dgm:prSet/>
      <dgm:spPr>
        <a:solidFill>
          <a:srgbClr val="173F7E"/>
        </a:solidFill>
      </dgm:spPr>
      <dgm:t>
        <a:bodyPr/>
        <a:lstStyle/>
        <a:p>
          <a:r>
            <a:rPr lang="en-SG"/>
            <a:t>WORLD NEWS</a:t>
          </a:r>
        </a:p>
      </dgm:t>
    </dgm:pt>
    <dgm:pt modelId="{C16A2160-3EFD-452E-AE0F-DB8566366434}" type="parTrans" cxnId="{9029A154-D542-4A46-A9E7-F31646E058C6}">
      <dgm:prSet/>
      <dgm:spPr/>
      <dgm:t>
        <a:bodyPr/>
        <a:lstStyle/>
        <a:p>
          <a:endParaRPr lang="en-SG"/>
        </a:p>
      </dgm:t>
    </dgm:pt>
    <dgm:pt modelId="{A5FDE00E-1E19-49BD-8ADD-04F114F5F058}" type="sibTrans" cxnId="{9029A154-D542-4A46-A9E7-F31646E058C6}">
      <dgm:prSet/>
      <dgm:spPr/>
      <dgm:t>
        <a:bodyPr/>
        <a:lstStyle/>
        <a:p>
          <a:endParaRPr lang="en-SG"/>
        </a:p>
      </dgm:t>
    </dgm:pt>
    <dgm:pt modelId="{1C70B0F4-B3D0-4C24-A0A4-154D09B21575}" type="pres">
      <dgm:prSet presAssocID="{AB416B9F-5810-4431-AEF4-FD851C581759}" presName="compositeShape" presStyleCnt="0">
        <dgm:presLayoutVars>
          <dgm:chMax val="7"/>
          <dgm:dir/>
          <dgm:resizeHandles val="exact"/>
        </dgm:presLayoutVars>
      </dgm:prSet>
      <dgm:spPr/>
    </dgm:pt>
    <dgm:pt modelId="{EE56F85E-2C76-44FA-999E-0EFC4009516B}" type="pres">
      <dgm:prSet presAssocID="{AB416B9F-5810-4431-AEF4-FD851C581759}" presName="wedge1" presStyleLbl="node1" presStyleIdx="0" presStyleCnt="3"/>
      <dgm:spPr/>
    </dgm:pt>
    <dgm:pt modelId="{000AF8AA-C92B-442D-B9F2-EF753C2E887F}" type="pres">
      <dgm:prSet presAssocID="{AB416B9F-5810-4431-AEF4-FD851C581759}" presName="dummy1a" presStyleCnt="0"/>
      <dgm:spPr/>
    </dgm:pt>
    <dgm:pt modelId="{99B3E0CA-0762-47D6-BD5C-D0E3CA8B315E}" type="pres">
      <dgm:prSet presAssocID="{AB416B9F-5810-4431-AEF4-FD851C581759}" presName="dummy1b" presStyleCnt="0"/>
      <dgm:spPr/>
    </dgm:pt>
    <dgm:pt modelId="{CD2A7E41-DF45-44D5-A8BE-FF338D499C7E}" type="pres">
      <dgm:prSet presAssocID="{AB416B9F-5810-4431-AEF4-FD851C581759}" presName="wedge1Tx" presStyleLbl="node1" presStyleIdx="0" presStyleCnt="3">
        <dgm:presLayoutVars>
          <dgm:chMax val="0"/>
          <dgm:chPref val="0"/>
          <dgm:bulletEnabled val="1"/>
        </dgm:presLayoutVars>
      </dgm:prSet>
      <dgm:spPr/>
    </dgm:pt>
    <dgm:pt modelId="{33A97C01-5453-455B-931C-35C23B9A3D26}" type="pres">
      <dgm:prSet presAssocID="{AB416B9F-5810-4431-AEF4-FD851C581759}" presName="wedge2" presStyleLbl="node1" presStyleIdx="1" presStyleCnt="3"/>
      <dgm:spPr/>
    </dgm:pt>
    <dgm:pt modelId="{D4815EF7-AB2C-4E61-B0EF-087C15DA2114}" type="pres">
      <dgm:prSet presAssocID="{AB416B9F-5810-4431-AEF4-FD851C581759}" presName="dummy2a" presStyleCnt="0"/>
      <dgm:spPr/>
    </dgm:pt>
    <dgm:pt modelId="{F075C4B2-1826-4367-A999-5428B8C03A7D}" type="pres">
      <dgm:prSet presAssocID="{AB416B9F-5810-4431-AEF4-FD851C581759}" presName="dummy2b" presStyleCnt="0"/>
      <dgm:spPr/>
    </dgm:pt>
    <dgm:pt modelId="{2A1A542D-A2D3-42F5-99A3-7C9CF441EBEE}" type="pres">
      <dgm:prSet presAssocID="{AB416B9F-5810-4431-AEF4-FD851C581759}" presName="wedge2Tx" presStyleLbl="node1" presStyleIdx="1" presStyleCnt="3">
        <dgm:presLayoutVars>
          <dgm:chMax val="0"/>
          <dgm:chPref val="0"/>
          <dgm:bulletEnabled val="1"/>
        </dgm:presLayoutVars>
      </dgm:prSet>
      <dgm:spPr/>
    </dgm:pt>
    <dgm:pt modelId="{CE65B732-8ABB-49A6-B23D-52A768F81A22}" type="pres">
      <dgm:prSet presAssocID="{AB416B9F-5810-4431-AEF4-FD851C581759}" presName="wedge3" presStyleLbl="node1" presStyleIdx="2" presStyleCnt="3"/>
      <dgm:spPr/>
    </dgm:pt>
    <dgm:pt modelId="{CF8C3505-A33B-466D-8DF7-21A0D7BD46CA}" type="pres">
      <dgm:prSet presAssocID="{AB416B9F-5810-4431-AEF4-FD851C581759}" presName="dummy3a" presStyleCnt="0"/>
      <dgm:spPr/>
    </dgm:pt>
    <dgm:pt modelId="{7051BEF5-D700-4175-8DEF-3F0B10AE088A}" type="pres">
      <dgm:prSet presAssocID="{AB416B9F-5810-4431-AEF4-FD851C581759}" presName="dummy3b" presStyleCnt="0"/>
      <dgm:spPr/>
    </dgm:pt>
    <dgm:pt modelId="{379A8EC3-CF2F-4E2D-BC60-20DFEBBEEF1F}" type="pres">
      <dgm:prSet presAssocID="{AB416B9F-5810-4431-AEF4-FD851C581759}" presName="wedge3Tx" presStyleLbl="node1" presStyleIdx="2" presStyleCnt="3">
        <dgm:presLayoutVars>
          <dgm:chMax val="0"/>
          <dgm:chPref val="0"/>
          <dgm:bulletEnabled val="1"/>
        </dgm:presLayoutVars>
      </dgm:prSet>
      <dgm:spPr/>
    </dgm:pt>
    <dgm:pt modelId="{D8139267-BDAE-4695-8167-5675E116F1E5}" type="pres">
      <dgm:prSet presAssocID="{97E4BB7A-A1CF-4022-B98E-C3A74AD34CA9}" presName="arrowWedge1" presStyleLbl="fgSibTrans2D1" presStyleIdx="0" presStyleCnt="3"/>
      <dgm:spPr/>
    </dgm:pt>
    <dgm:pt modelId="{949AF01D-8E11-40A6-BBD4-AD104D9DD1B0}" type="pres">
      <dgm:prSet presAssocID="{C77F0082-4380-4206-AEFE-FA3CCD135F70}" presName="arrowWedge2" presStyleLbl="fgSibTrans2D1" presStyleIdx="1" presStyleCnt="3"/>
      <dgm:spPr/>
    </dgm:pt>
    <dgm:pt modelId="{00AEC965-9A85-4713-9861-C8F845F6C973}" type="pres">
      <dgm:prSet presAssocID="{A5FDE00E-1E19-49BD-8ADD-04F114F5F058}" presName="arrowWedge3" presStyleLbl="fgSibTrans2D1" presStyleIdx="2" presStyleCnt="3"/>
      <dgm:spPr/>
    </dgm:pt>
  </dgm:ptLst>
  <dgm:cxnLst>
    <dgm:cxn modelId="{6141D734-91FE-4C9F-BFDC-FC25C2A145C9}" type="presOf" srcId="{FA8C3E65-F64C-43CD-A6B9-7D1EE34F96A0}" destId="{CD2A7E41-DF45-44D5-A8BE-FF338D499C7E}" srcOrd="1" destOrd="0" presId="urn:microsoft.com/office/officeart/2005/8/layout/cycle8"/>
    <dgm:cxn modelId="{8B94DC37-A433-497F-9627-AA71E0C4D3B9}" type="presOf" srcId="{E172600C-A4F9-4151-A5D3-1979D4015AFF}" destId="{CE65B732-8ABB-49A6-B23D-52A768F81A22}" srcOrd="0" destOrd="0" presId="urn:microsoft.com/office/officeart/2005/8/layout/cycle8"/>
    <dgm:cxn modelId="{B902905B-5F41-45E4-96AE-CEF67DD826D5}" type="presOf" srcId="{249DEEC2-08F3-4E6A-B567-B69307EED512}" destId="{33A97C01-5453-455B-931C-35C23B9A3D26}" srcOrd="0" destOrd="0" presId="urn:microsoft.com/office/officeart/2005/8/layout/cycle8"/>
    <dgm:cxn modelId="{D47EDD5D-F787-4AD1-94DF-721191E84A11}" type="presOf" srcId="{AB416B9F-5810-4431-AEF4-FD851C581759}" destId="{1C70B0F4-B3D0-4C24-A0A4-154D09B21575}" srcOrd="0" destOrd="0" presId="urn:microsoft.com/office/officeart/2005/8/layout/cycle8"/>
    <dgm:cxn modelId="{8227F74D-F048-43A1-8022-4DC28CCE977D}" type="presOf" srcId="{FA8C3E65-F64C-43CD-A6B9-7D1EE34F96A0}" destId="{EE56F85E-2C76-44FA-999E-0EFC4009516B}" srcOrd="0" destOrd="0" presId="urn:microsoft.com/office/officeart/2005/8/layout/cycle8"/>
    <dgm:cxn modelId="{5A4DBD72-86B7-4F99-9165-BBEA6F278831}" type="presOf" srcId="{249DEEC2-08F3-4E6A-B567-B69307EED512}" destId="{2A1A542D-A2D3-42F5-99A3-7C9CF441EBEE}" srcOrd="1" destOrd="0" presId="urn:microsoft.com/office/officeart/2005/8/layout/cycle8"/>
    <dgm:cxn modelId="{9029A154-D542-4A46-A9E7-F31646E058C6}" srcId="{AB416B9F-5810-4431-AEF4-FD851C581759}" destId="{E172600C-A4F9-4151-A5D3-1979D4015AFF}" srcOrd="2" destOrd="0" parTransId="{C16A2160-3EFD-452E-AE0F-DB8566366434}" sibTransId="{A5FDE00E-1E19-49BD-8ADD-04F114F5F058}"/>
    <dgm:cxn modelId="{4D8D6B88-0418-45FA-87BC-4EF2F2EC5D55}" srcId="{AB416B9F-5810-4431-AEF4-FD851C581759}" destId="{FA8C3E65-F64C-43CD-A6B9-7D1EE34F96A0}" srcOrd="0" destOrd="0" parTransId="{99E6DCA0-AB03-4F6C-8D48-5AC5E771430C}" sibTransId="{97E4BB7A-A1CF-4022-B98E-C3A74AD34CA9}"/>
    <dgm:cxn modelId="{126232A3-09CC-4BB2-BCF0-39596F091462}" srcId="{AB416B9F-5810-4431-AEF4-FD851C581759}" destId="{249DEEC2-08F3-4E6A-B567-B69307EED512}" srcOrd="1" destOrd="0" parTransId="{3ACA5AF5-7B97-4125-AF09-DADEB87BECBE}" sibTransId="{C77F0082-4380-4206-AEFE-FA3CCD135F70}"/>
    <dgm:cxn modelId="{3376EBA8-7D63-4316-8EF2-176358A02DE9}" type="presOf" srcId="{E172600C-A4F9-4151-A5D3-1979D4015AFF}" destId="{379A8EC3-CF2F-4E2D-BC60-20DFEBBEEF1F}" srcOrd="1" destOrd="0" presId="urn:microsoft.com/office/officeart/2005/8/layout/cycle8"/>
    <dgm:cxn modelId="{55605DA7-7EC5-4BB1-891C-7045D6FDA8B0}" type="presParOf" srcId="{1C70B0F4-B3D0-4C24-A0A4-154D09B21575}" destId="{EE56F85E-2C76-44FA-999E-0EFC4009516B}" srcOrd="0" destOrd="0" presId="urn:microsoft.com/office/officeart/2005/8/layout/cycle8"/>
    <dgm:cxn modelId="{8F872BB9-C83E-46F7-9D7F-6AF7CF9643C8}" type="presParOf" srcId="{1C70B0F4-B3D0-4C24-A0A4-154D09B21575}" destId="{000AF8AA-C92B-442D-B9F2-EF753C2E887F}" srcOrd="1" destOrd="0" presId="urn:microsoft.com/office/officeart/2005/8/layout/cycle8"/>
    <dgm:cxn modelId="{C28537B5-FCBC-4AD1-9DD4-85866A0B42E2}" type="presParOf" srcId="{1C70B0F4-B3D0-4C24-A0A4-154D09B21575}" destId="{99B3E0CA-0762-47D6-BD5C-D0E3CA8B315E}" srcOrd="2" destOrd="0" presId="urn:microsoft.com/office/officeart/2005/8/layout/cycle8"/>
    <dgm:cxn modelId="{E96774AE-3E69-4CFF-83F7-A9A0703131E6}" type="presParOf" srcId="{1C70B0F4-B3D0-4C24-A0A4-154D09B21575}" destId="{CD2A7E41-DF45-44D5-A8BE-FF338D499C7E}" srcOrd="3" destOrd="0" presId="urn:microsoft.com/office/officeart/2005/8/layout/cycle8"/>
    <dgm:cxn modelId="{FD047B4C-691E-4CD2-A676-B51A6C18C3ED}" type="presParOf" srcId="{1C70B0F4-B3D0-4C24-A0A4-154D09B21575}" destId="{33A97C01-5453-455B-931C-35C23B9A3D26}" srcOrd="4" destOrd="0" presId="urn:microsoft.com/office/officeart/2005/8/layout/cycle8"/>
    <dgm:cxn modelId="{BAF228A1-1F26-4591-B414-FB601DCD10C5}" type="presParOf" srcId="{1C70B0F4-B3D0-4C24-A0A4-154D09B21575}" destId="{D4815EF7-AB2C-4E61-B0EF-087C15DA2114}" srcOrd="5" destOrd="0" presId="urn:microsoft.com/office/officeart/2005/8/layout/cycle8"/>
    <dgm:cxn modelId="{84DD8E7A-AE00-44B1-ADC9-71003786238B}" type="presParOf" srcId="{1C70B0F4-B3D0-4C24-A0A4-154D09B21575}" destId="{F075C4B2-1826-4367-A999-5428B8C03A7D}" srcOrd="6" destOrd="0" presId="urn:microsoft.com/office/officeart/2005/8/layout/cycle8"/>
    <dgm:cxn modelId="{92BBA02A-F624-49C4-A102-178BC6B6D23C}" type="presParOf" srcId="{1C70B0F4-B3D0-4C24-A0A4-154D09B21575}" destId="{2A1A542D-A2D3-42F5-99A3-7C9CF441EBEE}" srcOrd="7" destOrd="0" presId="urn:microsoft.com/office/officeart/2005/8/layout/cycle8"/>
    <dgm:cxn modelId="{36BE6208-FFAF-4589-AF0E-8DDE435CF301}" type="presParOf" srcId="{1C70B0F4-B3D0-4C24-A0A4-154D09B21575}" destId="{CE65B732-8ABB-49A6-B23D-52A768F81A22}" srcOrd="8" destOrd="0" presId="urn:microsoft.com/office/officeart/2005/8/layout/cycle8"/>
    <dgm:cxn modelId="{13686EE0-F7E2-4B01-BD49-6769DD0C12C5}" type="presParOf" srcId="{1C70B0F4-B3D0-4C24-A0A4-154D09B21575}" destId="{CF8C3505-A33B-466D-8DF7-21A0D7BD46CA}" srcOrd="9" destOrd="0" presId="urn:microsoft.com/office/officeart/2005/8/layout/cycle8"/>
    <dgm:cxn modelId="{B6C95CA4-E9B9-43DD-9AB6-7E4160A728D5}" type="presParOf" srcId="{1C70B0F4-B3D0-4C24-A0A4-154D09B21575}" destId="{7051BEF5-D700-4175-8DEF-3F0B10AE088A}" srcOrd="10" destOrd="0" presId="urn:microsoft.com/office/officeart/2005/8/layout/cycle8"/>
    <dgm:cxn modelId="{B0B0964A-BF85-48C7-B44C-B84808D7CA19}" type="presParOf" srcId="{1C70B0F4-B3D0-4C24-A0A4-154D09B21575}" destId="{379A8EC3-CF2F-4E2D-BC60-20DFEBBEEF1F}" srcOrd="11" destOrd="0" presId="urn:microsoft.com/office/officeart/2005/8/layout/cycle8"/>
    <dgm:cxn modelId="{F3F8889C-EA33-46DC-B910-2231D1DDB81E}" type="presParOf" srcId="{1C70B0F4-B3D0-4C24-A0A4-154D09B21575}" destId="{D8139267-BDAE-4695-8167-5675E116F1E5}" srcOrd="12" destOrd="0" presId="urn:microsoft.com/office/officeart/2005/8/layout/cycle8"/>
    <dgm:cxn modelId="{6EB98494-3848-4EBB-8E9A-2647EF3436F1}" type="presParOf" srcId="{1C70B0F4-B3D0-4C24-A0A4-154D09B21575}" destId="{949AF01D-8E11-40A6-BBD4-AD104D9DD1B0}" srcOrd="13" destOrd="0" presId="urn:microsoft.com/office/officeart/2005/8/layout/cycle8"/>
    <dgm:cxn modelId="{194D41DB-30AF-41D2-9ACC-5A8DEC6CDBCD}" type="presParOf" srcId="{1C70B0F4-B3D0-4C24-A0A4-154D09B21575}" destId="{00AEC965-9A85-4713-9861-C8F845F6C973}"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4E1A36-63B4-4E77-AB2F-0B7C2D0782CE}"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SG"/>
        </a:p>
      </dgm:t>
    </dgm:pt>
    <dgm:pt modelId="{7F6F9A0E-D7B9-4B56-B316-E2F060BEE4B2}">
      <dgm:prSet/>
      <dgm:spPr/>
      <dgm:t>
        <a:bodyPr/>
        <a:lstStyle/>
        <a:p>
          <a:r>
            <a:rPr lang="en-SG" b="0" baseline="0"/>
            <a:t>CRIME</a:t>
          </a:r>
          <a:endParaRPr lang="en-SG"/>
        </a:p>
      </dgm:t>
    </dgm:pt>
    <dgm:pt modelId="{82F52B6D-54B0-418A-B224-5A9C28D3AD1E}" type="parTrans" cxnId="{9CEA8A5B-C28A-468F-AA08-A6EC12858EC0}">
      <dgm:prSet/>
      <dgm:spPr/>
      <dgm:t>
        <a:bodyPr/>
        <a:lstStyle/>
        <a:p>
          <a:endParaRPr lang="en-SG"/>
        </a:p>
      </dgm:t>
    </dgm:pt>
    <dgm:pt modelId="{F5249476-3494-4433-8698-A5C80819B2EF}" type="sibTrans" cxnId="{9CEA8A5B-C28A-468F-AA08-A6EC12858EC0}">
      <dgm:prSet/>
      <dgm:spPr/>
      <dgm:t>
        <a:bodyPr/>
        <a:lstStyle/>
        <a:p>
          <a:endParaRPr lang="en-SG"/>
        </a:p>
      </dgm:t>
    </dgm:pt>
    <dgm:pt modelId="{DAC64543-692F-4942-87EA-1BC52AD4275D}">
      <dgm:prSet/>
      <dgm:spPr/>
      <dgm:t>
        <a:bodyPr/>
        <a:lstStyle/>
        <a:p>
          <a:r>
            <a:rPr lang="en-SG" b="0" baseline="0"/>
            <a:t>EDUCATION</a:t>
          </a:r>
          <a:endParaRPr lang="en-SG"/>
        </a:p>
      </dgm:t>
    </dgm:pt>
    <dgm:pt modelId="{3D6621DF-2619-4AFD-B39A-23DE2132D771}" type="parTrans" cxnId="{E756A596-4486-4689-A3B7-262FDEF44C3B}">
      <dgm:prSet/>
      <dgm:spPr/>
      <dgm:t>
        <a:bodyPr/>
        <a:lstStyle/>
        <a:p>
          <a:endParaRPr lang="en-SG"/>
        </a:p>
      </dgm:t>
    </dgm:pt>
    <dgm:pt modelId="{890F9EE0-FC8E-48AD-8316-D5088C98E655}" type="sibTrans" cxnId="{E756A596-4486-4689-A3B7-262FDEF44C3B}">
      <dgm:prSet/>
      <dgm:spPr/>
      <dgm:t>
        <a:bodyPr/>
        <a:lstStyle/>
        <a:p>
          <a:endParaRPr lang="en-SG"/>
        </a:p>
      </dgm:t>
    </dgm:pt>
    <dgm:pt modelId="{A63C4DC7-075D-4D4A-9C93-5ED79346C3EF}">
      <dgm:prSet/>
      <dgm:spPr/>
      <dgm:t>
        <a:bodyPr/>
        <a:lstStyle/>
        <a:p>
          <a:r>
            <a:rPr lang="en-SG" b="0" baseline="0"/>
            <a:t>GREEN</a:t>
          </a:r>
          <a:endParaRPr lang="en-SG"/>
        </a:p>
      </dgm:t>
    </dgm:pt>
    <dgm:pt modelId="{C961096E-25CA-41F9-B852-CD0982ADC050}" type="parTrans" cxnId="{37F338F0-5C3F-444B-AF4B-C64DA5EABAD6}">
      <dgm:prSet/>
      <dgm:spPr/>
      <dgm:t>
        <a:bodyPr/>
        <a:lstStyle/>
        <a:p>
          <a:endParaRPr lang="en-SG"/>
        </a:p>
      </dgm:t>
    </dgm:pt>
    <dgm:pt modelId="{B599637F-C295-4DB2-9E4F-A09E136302B8}" type="sibTrans" cxnId="{37F338F0-5C3F-444B-AF4B-C64DA5EABAD6}">
      <dgm:prSet/>
      <dgm:spPr/>
      <dgm:t>
        <a:bodyPr/>
        <a:lstStyle/>
        <a:p>
          <a:endParaRPr lang="en-SG"/>
        </a:p>
      </dgm:t>
    </dgm:pt>
    <dgm:pt modelId="{CEC0EDE6-2730-43B8-B2A6-A58899F24863}">
      <dgm:prSet/>
      <dgm:spPr/>
      <dgm:t>
        <a:bodyPr/>
        <a:lstStyle/>
        <a:p>
          <a:r>
            <a:rPr lang="en-SG" b="0" baseline="0"/>
            <a:t>RELIGION</a:t>
          </a:r>
          <a:endParaRPr lang="en-SG"/>
        </a:p>
      </dgm:t>
    </dgm:pt>
    <dgm:pt modelId="{66DE3BE1-EDE4-46C0-8888-9C5CD0840675}" type="parTrans" cxnId="{69AC499E-106A-4F50-B20B-594ADA8F8669}">
      <dgm:prSet/>
      <dgm:spPr/>
      <dgm:t>
        <a:bodyPr/>
        <a:lstStyle/>
        <a:p>
          <a:endParaRPr lang="en-SG"/>
        </a:p>
      </dgm:t>
    </dgm:pt>
    <dgm:pt modelId="{C26B3FDF-A5CD-4692-B144-98A38900BD11}" type="sibTrans" cxnId="{69AC499E-106A-4F50-B20B-594ADA8F8669}">
      <dgm:prSet/>
      <dgm:spPr/>
      <dgm:t>
        <a:bodyPr/>
        <a:lstStyle/>
        <a:p>
          <a:endParaRPr lang="en-SG"/>
        </a:p>
      </dgm:t>
    </dgm:pt>
    <dgm:pt modelId="{FCDDAAA1-9F82-4B1A-8F01-B6476D9A1E22}">
      <dgm:prSet/>
      <dgm:spPr/>
      <dgm:t>
        <a:bodyPr/>
        <a:lstStyle/>
        <a:p>
          <a:r>
            <a:rPr lang="en-SG" b="0" baseline="0"/>
            <a:t>STYLE</a:t>
          </a:r>
          <a:endParaRPr lang="en-SG"/>
        </a:p>
      </dgm:t>
    </dgm:pt>
    <dgm:pt modelId="{7749BDC6-06E4-46BB-B5E0-09ECAAAD9903}" type="parTrans" cxnId="{10E28B91-CC16-4EB6-99D7-349D4668E285}">
      <dgm:prSet/>
      <dgm:spPr/>
      <dgm:t>
        <a:bodyPr/>
        <a:lstStyle/>
        <a:p>
          <a:endParaRPr lang="en-SG"/>
        </a:p>
      </dgm:t>
    </dgm:pt>
    <dgm:pt modelId="{4B2FD6B2-9D22-46C6-B684-834D4AD2A434}" type="sibTrans" cxnId="{10E28B91-CC16-4EB6-99D7-349D4668E285}">
      <dgm:prSet/>
      <dgm:spPr/>
      <dgm:t>
        <a:bodyPr/>
        <a:lstStyle/>
        <a:p>
          <a:endParaRPr lang="en-SG"/>
        </a:p>
      </dgm:t>
    </dgm:pt>
    <dgm:pt modelId="{C84E873C-3BE3-4D9F-977E-ADFC07D142FE}">
      <dgm:prSet/>
      <dgm:spPr/>
      <dgm:t>
        <a:bodyPr/>
        <a:lstStyle/>
        <a:p>
          <a:r>
            <a:rPr lang="en-SG" b="0" baseline="0" dirty="0"/>
            <a:t>TASTE</a:t>
          </a:r>
          <a:endParaRPr lang="en-SG" dirty="0"/>
        </a:p>
      </dgm:t>
    </dgm:pt>
    <dgm:pt modelId="{9EFE9830-0E89-4EBA-973C-28D2CBCE8C0B}" type="parTrans" cxnId="{27E990DD-747A-4485-A873-F06C72D43918}">
      <dgm:prSet/>
      <dgm:spPr/>
      <dgm:t>
        <a:bodyPr/>
        <a:lstStyle/>
        <a:p>
          <a:endParaRPr lang="en-SG"/>
        </a:p>
      </dgm:t>
    </dgm:pt>
    <dgm:pt modelId="{BD8B1529-01D5-4523-B6F2-3231EDAF440C}" type="sibTrans" cxnId="{27E990DD-747A-4485-A873-F06C72D43918}">
      <dgm:prSet/>
      <dgm:spPr/>
      <dgm:t>
        <a:bodyPr/>
        <a:lstStyle/>
        <a:p>
          <a:endParaRPr lang="en-SG"/>
        </a:p>
      </dgm:t>
    </dgm:pt>
    <dgm:pt modelId="{7EAB8EFA-1145-4AD7-9F49-FA4FC729AA82}">
      <dgm:prSet/>
      <dgm:spPr/>
      <dgm:t>
        <a:bodyPr/>
        <a:lstStyle/>
        <a:p>
          <a:endParaRPr lang="en-SG"/>
        </a:p>
      </dgm:t>
    </dgm:pt>
    <dgm:pt modelId="{AE37F133-AE90-4CBC-9F2A-771E597549B0}" type="parTrans" cxnId="{9BE5E8DA-9F32-49FF-BB0C-CFD7204981B0}">
      <dgm:prSet/>
      <dgm:spPr/>
      <dgm:t>
        <a:bodyPr/>
        <a:lstStyle/>
        <a:p>
          <a:endParaRPr lang="en-SG"/>
        </a:p>
      </dgm:t>
    </dgm:pt>
    <dgm:pt modelId="{41B10C37-D019-48B6-AB12-657C7D2837B4}" type="sibTrans" cxnId="{9BE5E8DA-9F32-49FF-BB0C-CFD7204981B0}">
      <dgm:prSet/>
      <dgm:spPr/>
      <dgm:t>
        <a:bodyPr/>
        <a:lstStyle/>
        <a:p>
          <a:endParaRPr lang="en-SG"/>
        </a:p>
      </dgm:t>
    </dgm:pt>
    <dgm:pt modelId="{A1E8CC6F-7A01-4FB6-B7BE-67EEEDF356D5}">
      <dgm:prSet/>
      <dgm:spPr/>
      <dgm:t>
        <a:bodyPr/>
        <a:lstStyle/>
        <a:p>
          <a:endParaRPr lang="en-SG"/>
        </a:p>
      </dgm:t>
    </dgm:pt>
    <dgm:pt modelId="{19A761D8-E2D0-477B-863A-59F2BFA756AC}" type="parTrans" cxnId="{68427D83-98F5-4B29-B001-9B2925D5A65B}">
      <dgm:prSet/>
      <dgm:spPr/>
      <dgm:t>
        <a:bodyPr/>
        <a:lstStyle/>
        <a:p>
          <a:endParaRPr lang="en-SG"/>
        </a:p>
      </dgm:t>
    </dgm:pt>
    <dgm:pt modelId="{0E61DDCF-E0CC-40B5-81C1-B095782EA6E7}" type="sibTrans" cxnId="{68427D83-98F5-4B29-B001-9B2925D5A65B}">
      <dgm:prSet/>
      <dgm:spPr/>
      <dgm:t>
        <a:bodyPr/>
        <a:lstStyle/>
        <a:p>
          <a:endParaRPr lang="en-SG"/>
        </a:p>
      </dgm:t>
    </dgm:pt>
    <dgm:pt modelId="{416F554B-03D6-427A-8890-FD1114250376}">
      <dgm:prSet/>
      <dgm:spPr/>
      <dgm:t>
        <a:bodyPr/>
        <a:lstStyle/>
        <a:p>
          <a:r>
            <a:rPr lang="en-SG" b="0" baseline="0"/>
            <a:t>ARTS &amp; CULTURE</a:t>
          </a:r>
          <a:endParaRPr lang="en-SG"/>
        </a:p>
      </dgm:t>
    </dgm:pt>
    <dgm:pt modelId="{7A7F8BBB-FB17-46F4-8E1B-3128C91B3191}" type="parTrans" cxnId="{F293CA5F-8979-4D7D-86B7-1AA841F68CEF}">
      <dgm:prSet/>
      <dgm:spPr/>
      <dgm:t>
        <a:bodyPr/>
        <a:lstStyle/>
        <a:p>
          <a:endParaRPr lang="en-SG"/>
        </a:p>
      </dgm:t>
    </dgm:pt>
    <dgm:pt modelId="{219D2325-63ED-4DB7-8E2F-37A3AD95DE45}" type="sibTrans" cxnId="{F293CA5F-8979-4D7D-86B7-1AA841F68CEF}">
      <dgm:prSet/>
      <dgm:spPr/>
      <dgm:t>
        <a:bodyPr/>
        <a:lstStyle/>
        <a:p>
          <a:endParaRPr lang="en-SG"/>
        </a:p>
      </dgm:t>
    </dgm:pt>
    <dgm:pt modelId="{DE4A49D4-56D1-4708-AC20-F2F346DB60EE}" type="pres">
      <dgm:prSet presAssocID="{C04E1A36-63B4-4E77-AB2F-0B7C2D0782CE}" presName="compositeShape" presStyleCnt="0">
        <dgm:presLayoutVars>
          <dgm:chMax val="7"/>
          <dgm:dir/>
          <dgm:resizeHandles val="exact"/>
        </dgm:presLayoutVars>
      </dgm:prSet>
      <dgm:spPr/>
    </dgm:pt>
    <dgm:pt modelId="{68DE740E-C875-4000-A5F0-A73FC78E9B8B}" type="pres">
      <dgm:prSet presAssocID="{C04E1A36-63B4-4E77-AB2F-0B7C2D0782CE}" presName="wedge1" presStyleLbl="node1" presStyleIdx="0" presStyleCnt="7"/>
      <dgm:spPr/>
    </dgm:pt>
    <dgm:pt modelId="{D2E15379-7C8F-4C31-9642-B077B7C6FBFE}" type="pres">
      <dgm:prSet presAssocID="{C04E1A36-63B4-4E77-AB2F-0B7C2D0782CE}" presName="dummy1a" presStyleCnt="0"/>
      <dgm:spPr/>
    </dgm:pt>
    <dgm:pt modelId="{4E51C6B5-529E-4FB5-9C90-FCD2B1DA2771}" type="pres">
      <dgm:prSet presAssocID="{C04E1A36-63B4-4E77-AB2F-0B7C2D0782CE}" presName="dummy1b" presStyleCnt="0"/>
      <dgm:spPr/>
    </dgm:pt>
    <dgm:pt modelId="{7CC76DA9-0E36-487A-8C77-01A7A852B66E}" type="pres">
      <dgm:prSet presAssocID="{C04E1A36-63B4-4E77-AB2F-0B7C2D0782CE}" presName="wedge1Tx" presStyleLbl="node1" presStyleIdx="0" presStyleCnt="7">
        <dgm:presLayoutVars>
          <dgm:chMax val="0"/>
          <dgm:chPref val="0"/>
          <dgm:bulletEnabled val="1"/>
        </dgm:presLayoutVars>
      </dgm:prSet>
      <dgm:spPr/>
    </dgm:pt>
    <dgm:pt modelId="{64FB126F-F340-4DB5-8190-DE2BFD86C804}" type="pres">
      <dgm:prSet presAssocID="{C04E1A36-63B4-4E77-AB2F-0B7C2D0782CE}" presName="wedge2" presStyleLbl="node1" presStyleIdx="1" presStyleCnt="7"/>
      <dgm:spPr/>
    </dgm:pt>
    <dgm:pt modelId="{5101C9A2-83B0-4A4E-A3EB-51E025FD528D}" type="pres">
      <dgm:prSet presAssocID="{C04E1A36-63B4-4E77-AB2F-0B7C2D0782CE}" presName="dummy2a" presStyleCnt="0"/>
      <dgm:spPr/>
    </dgm:pt>
    <dgm:pt modelId="{BE91110D-7F0F-4707-9BE5-93D263922158}" type="pres">
      <dgm:prSet presAssocID="{C04E1A36-63B4-4E77-AB2F-0B7C2D0782CE}" presName="dummy2b" presStyleCnt="0"/>
      <dgm:spPr/>
    </dgm:pt>
    <dgm:pt modelId="{44CF6C03-3F30-481E-8ACF-43514B36FB7D}" type="pres">
      <dgm:prSet presAssocID="{C04E1A36-63B4-4E77-AB2F-0B7C2D0782CE}" presName="wedge2Tx" presStyleLbl="node1" presStyleIdx="1" presStyleCnt="7">
        <dgm:presLayoutVars>
          <dgm:chMax val="0"/>
          <dgm:chPref val="0"/>
          <dgm:bulletEnabled val="1"/>
        </dgm:presLayoutVars>
      </dgm:prSet>
      <dgm:spPr/>
    </dgm:pt>
    <dgm:pt modelId="{7387757F-EF12-4489-815F-DD884F7B1F8B}" type="pres">
      <dgm:prSet presAssocID="{C04E1A36-63B4-4E77-AB2F-0B7C2D0782CE}" presName="wedge3" presStyleLbl="node1" presStyleIdx="2" presStyleCnt="7"/>
      <dgm:spPr/>
    </dgm:pt>
    <dgm:pt modelId="{38EBBDE5-239F-4E0E-946C-646BC459B60F}" type="pres">
      <dgm:prSet presAssocID="{C04E1A36-63B4-4E77-AB2F-0B7C2D0782CE}" presName="dummy3a" presStyleCnt="0"/>
      <dgm:spPr/>
    </dgm:pt>
    <dgm:pt modelId="{C878ADFC-9E6A-47AF-BBC7-A4876D450973}" type="pres">
      <dgm:prSet presAssocID="{C04E1A36-63B4-4E77-AB2F-0B7C2D0782CE}" presName="dummy3b" presStyleCnt="0"/>
      <dgm:spPr/>
    </dgm:pt>
    <dgm:pt modelId="{92CBDB52-E61E-4FD3-9041-5F4CE8377250}" type="pres">
      <dgm:prSet presAssocID="{C04E1A36-63B4-4E77-AB2F-0B7C2D0782CE}" presName="wedge3Tx" presStyleLbl="node1" presStyleIdx="2" presStyleCnt="7">
        <dgm:presLayoutVars>
          <dgm:chMax val="0"/>
          <dgm:chPref val="0"/>
          <dgm:bulletEnabled val="1"/>
        </dgm:presLayoutVars>
      </dgm:prSet>
      <dgm:spPr/>
    </dgm:pt>
    <dgm:pt modelId="{46054E99-CF95-45AD-B975-DBAE407D72EB}" type="pres">
      <dgm:prSet presAssocID="{C04E1A36-63B4-4E77-AB2F-0B7C2D0782CE}" presName="wedge4" presStyleLbl="node1" presStyleIdx="3" presStyleCnt="7"/>
      <dgm:spPr/>
    </dgm:pt>
    <dgm:pt modelId="{65472617-F813-47A1-ACD4-E1E4AEC5FAC7}" type="pres">
      <dgm:prSet presAssocID="{C04E1A36-63B4-4E77-AB2F-0B7C2D0782CE}" presName="dummy4a" presStyleCnt="0"/>
      <dgm:spPr/>
    </dgm:pt>
    <dgm:pt modelId="{43929BDC-A5C9-48DF-852B-EE02715D3FAB}" type="pres">
      <dgm:prSet presAssocID="{C04E1A36-63B4-4E77-AB2F-0B7C2D0782CE}" presName="dummy4b" presStyleCnt="0"/>
      <dgm:spPr/>
    </dgm:pt>
    <dgm:pt modelId="{EFAF2C08-817A-4FB4-8DD3-9644EBC91F90}" type="pres">
      <dgm:prSet presAssocID="{C04E1A36-63B4-4E77-AB2F-0B7C2D0782CE}" presName="wedge4Tx" presStyleLbl="node1" presStyleIdx="3" presStyleCnt="7">
        <dgm:presLayoutVars>
          <dgm:chMax val="0"/>
          <dgm:chPref val="0"/>
          <dgm:bulletEnabled val="1"/>
        </dgm:presLayoutVars>
      </dgm:prSet>
      <dgm:spPr/>
    </dgm:pt>
    <dgm:pt modelId="{311346CF-0335-43BC-93CA-125D68446BC8}" type="pres">
      <dgm:prSet presAssocID="{C04E1A36-63B4-4E77-AB2F-0B7C2D0782CE}" presName="wedge5" presStyleLbl="node1" presStyleIdx="4" presStyleCnt="7"/>
      <dgm:spPr/>
    </dgm:pt>
    <dgm:pt modelId="{501FA927-8BEA-4312-9DCB-E9ACAB5E1DB9}" type="pres">
      <dgm:prSet presAssocID="{C04E1A36-63B4-4E77-AB2F-0B7C2D0782CE}" presName="dummy5a" presStyleCnt="0"/>
      <dgm:spPr/>
    </dgm:pt>
    <dgm:pt modelId="{B067867B-4961-4E4E-8B13-544B801AEBF7}" type="pres">
      <dgm:prSet presAssocID="{C04E1A36-63B4-4E77-AB2F-0B7C2D0782CE}" presName="dummy5b" presStyleCnt="0"/>
      <dgm:spPr/>
    </dgm:pt>
    <dgm:pt modelId="{07745789-21DF-4D05-B072-11003ECDE5B8}" type="pres">
      <dgm:prSet presAssocID="{C04E1A36-63B4-4E77-AB2F-0B7C2D0782CE}" presName="wedge5Tx" presStyleLbl="node1" presStyleIdx="4" presStyleCnt="7">
        <dgm:presLayoutVars>
          <dgm:chMax val="0"/>
          <dgm:chPref val="0"/>
          <dgm:bulletEnabled val="1"/>
        </dgm:presLayoutVars>
      </dgm:prSet>
      <dgm:spPr/>
    </dgm:pt>
    <dgm:pt modelId="{A1C78035-CF35-48F9-9902-11301C0F734E}" type="pres">
      <dgm:prSet presAssocID="{C04E1A36-63B4-4E77-AB2F-0B7C2D0782CE}" presName="wedge6" presStyleLbl="node1" presStyleIdx="5" presStyleCnt="7"/>
      <dgm:spPr/>
    </dgm:pt>
    <dgm:pt modelId="{10E81FB2-EF3E-4F4C-A694-762FBDFE6C2D}" type="pres">
      <dgm:prSet presAssocID="{C04E1A36-63B4-4E77-AB2F-0B7C2D0782CE}" presName="dummy6a" presStyleCnt="0"/>
      <dgm:spPr/>
    </dgm:pt>
    <dgm:pt modelId="{6A6C19F0-5D3E-480D-AE70-A3BB922CBACF}" type="pres">
      <dgm:prSet presAssocID="{C04E1A36-63B4-4E77-AB2F-0B7C2D0782CE}" presName="dummy6b" presStyleCnt="0"/>
      <dgm:spPr/>
    </dgm:pt>
    <dgm:pt modelId="{9EA8FB33-39D3-4209-9CD1-8682C282FEF0}" type="pres">
      <dgm:prSet presAssocID="{C04E1A36-63B4-4E77-AB2F-0B7C2D0782CE}" presName="wedge6Tx" presStyleLbl="node1" presStyleIdx="5" presStyleCnt="7">
        <dgm:presLayoutVars>
          <dgm:chMax val="0"/>
          <dgm:chPref val="0"/>
          <dgm:bulletEnabled val="1"/>
        </dgm:presLayoutVars>
      </dgm:prSet>
      <dgm:spPr/>
    </dgm:pt>
    <dgm:pt modelId="{88D8D10D-F5D6-42CD-BDF5-01B7F3331485}" type="pres">
      <dgm:prSet presAssocID="{C04E1A36-63B4-4E77-AB2F-0B7C2D0782CE}" presName="wedge7" presStyleLbl="node1" presStyleIdx="6" presStyleCnt="7"/>
      <dgm:spPr/>
    </dgm:pt>
    <dgm:pt modelId="{33796776-691A-4219-9117-86AC3F99612E}" type="pres">
      <dgm:prSet presAssocID="{C04E1A36-63B4-4E77-AB2F-0B7C2D0782CE}" presName="dummy7a" presStyleCnt="0"/>
      <dgm:spPr/>
    </dgm:pt>
    <dgm:pt modelId="{E38F43E0-4995-42A4-B931-9323976C4DD0}" type="pres">
      <dgm:prSet presAssocID="{C04E1A36-63B4-4E77-AB2F-0B7C2D0782CE}" presName="dummy7b" presStyleCnt="0"/>
      <dgm:spPr/>
    </dgm:pt>
    <dgm:pt modelId="{F7C52988-7C08-4B80-BF6C-6AC571C4DB63}" type="pres">
      <dgm:prSet presAssocID="{C04E1A36-63B4-4E77-AB2F-0B7C2D0782CE}" presName="wedge7Tx" presStyleLbl="node1" presStyleIdx="6" presStyleCnt="7">
        <dgm:presLayoutVars>
          <dgm:chMax val="0"/>
          <dgm:chPref val="0"/>
          <dgm:bulletEnabled val="1"/>
        </dgm:presLayoutVars>
      </dgm:prSet>
      <dgm:spPr/>
    </dgm:pt>
    <dgm:pt modelId="{6F3FF5EF-3BFE-4A4C-A0B5-877363D76A5F}" type="pres">
      <dgm:prSet presAssocID="{219D2325-63ED-4DB7-8E2F-37A3AD95DE45}" presName="arrowWedge1" presStyleLbl="fgSibTrans2D1" presStyleIdx="0" presStyleCnt="7"/>
      <dgm:spPr/>
    </dgm:pt>
    <dgm:pt modelId="{62FA3CBD-2545-4707-8164-CF718F5E6867}" type="pres">
      <dgm:prSet presAssocID="{F5249476-3494-4433-8698-A5C80819B2EF}" presName="arrowWedge2" presStyleLbl="fgSibTrans2D1" presStyleIdx="1" presStyleCnt="7"/>
      <dgm:spPr/>
    </dgm:pt>
    <dgm:pt modelId="{848D8D71-A73A-40E8-BE86-8AEEC574240F}" type="pres">
      <dgm:prSet presAssocID="{890F9EE0-FC8E-48AD-8316-D5088C98E655}" presName="arrowWedge3" presStyleLbl="fgSibTrans2D1" presStyleIdx="2" presStyleCnt="7"/>
      <dgm:spPr/>
    </dgm:pt>
    <dgm:pt modelId="{4349EBB0-DFB7-4953-89A2-669532B714A7}" type="pres">
      <dgm:prSet presAssocID="{B599637F-C295-4DB2-9E4F-A09E136302B8}" presName="arrowWedge4" presStyleLbl="fgSibTrans2D1" presStyleIdx="3" presStyleCnt="7"/>
      <dgm:spPr/>
    </dgm:pt>
    <dgm:pt modelId="{BF2DBD11-A992-472E-8CC9-58A13D117B00}" type="pres">
      <dgm:prSet presAssocID="{C26B3FDF-A5CD-4692-B144-98A38900BD11}" presName="arrowWedge5" presStyleLbl="fgSibTrans2D1" presStyleIdx="4" presStyleCnt="7"/>
      <dgm:spPr/>
    </dgm:pt>
    <dgm:pt modelId="{191F755B-0EFC-4768-B4F9-7A0B31A4A8EE}" type="pres">
      <dgm:prSet presAssocID="{4B2FD6B2-9D22-46C6-B684-834D4AD2A434}" presName="arrowWedge6" presStyleLbl="fgSibTrans2D1" presStyleIdx="5" presStyleCnt="7"/>
      <dgm:spPr/>
    </dgm:pt>
    <dgm:pt modelId="{85B663CF-DB70-4E74-97EC-7E1CE672291F}" type="pres">
      <dgm:prSet presAssocID="{BD8B1529-01D5-4523-B6F2-3231EDAF440C}" presName="arrowWedge7" presStyleLbl="fgSibTrans2D1" presStyleIdx="6" presStyleCnt="7"/>
      <dgm:spPr/>
    </dgm:pt>
  </dgm:ptLst>
  <dgm:cxnLst>
    <dgm:cxn modelId="{53EF921F-9070-40F0-8283-16EC46614D82}" type="presOf" srcId="{FCDDAAA1-9F82-4B1A-8F01-B6476D9A1E22}" destId="{A1C78035-CF35-48F9-9902-11301C0F734E}" srcOrd="0" destOrd="0" presId="urn:microsoft.com/office/officeart/2005/8/layout/cycle8"/>
    <dgm:cxn modelId="{7B5EF53C-E349-493B-8659-DB61FABA901C}" type="presOf" srcId="{C84E873C-3BE3-4D9F-977E-ADFC07D142FE}" destId="{88D8D10D-F5D6-42CD-BDF5-01B7F3331485}" srcOrd="0" destOrd="0" presId="urn:microsoft.com/office/officeart/2005/8/layout/cycle8"/>
    <dgm:cxn modelId="{1C8DB73F-E38A-460D-9213-750741A1CDB7}" type="presOf" srcId="{DAC64543-692F-4942-87EA-1BC52AD4275D}" destId="{7387757F-EF12-4489-815F-DD884F7B1F8B}" srcOrd="0" destOrd="0" presId="urn:microsoft.com/office/officeart/2005/8/layout/cycle8"/>
    <dgm:cxn modelId="{9CEA8A5B-C28A-468F-AA08-A6EC12858EC0}" srcId="{C04E1A36-63B4-4E77-AB2F-0B7C2D0782CE}" destId="{7F6F9A0E-D7B9-4B56-B316-E2F060BEE4B2}" srcOrd="1" destOrd="0" parTransId="{82F52B6D-54B0-418A-B224-5A9C28D3AD1E}" sibTransId="{F5249476-3494-4433-8698-A5C80819B2EF}"/>
    <dgm:cxn modelId="{0C06825E-63D0-4CFD-9734-93C87CFF03C0}" type="presOf" srcId="{DAC64543-692F-4942-87EA-1BC52AD4275D}" destId="{92CBDB52-E61E-4FD3-9041-5F4CE8377250}" srcOrd="1" destOrd="0" presId="urn:microsoft.com/office/officeart/2005/8/layout/cycle8"/>
    <dgm:cxn modelId="{F293CA5F-8979-4D7D-86B7-1AA841F68CEF}" srcId="{C04E1A36-63B4-4E77-AB2F-0B7C2D0782CE}" destId="{416F554B-03D6-427A-8890-FD1114250376}" srcOrd="0" destOrd="0" parTransId="{7A7F8BBB-FB17-46F4-8E1B-3128C91B3191}" sibTransId="{219D2325-63ED-4DB7-8E2F-37A3AD95DE45}"/>
    <dgm:cxn modelId="{1599C270-0978-4E37-8FF8-A5B85D1DE27E}" type="presOf" srcId="{A63C4DC7-075D-4D4A-9C93-5ED79346C3EF}" destId="{EFAF2C08-817A-4FB4-8DD3-9644EBC91F90}" srcOrd="1" destOrd="0" presId="urn:microsoft.com/office/officeart/2005/8/layout/cycle8"/>
    <dgm:cxn modelId="{FE201552-B14B-4C19-B726-DBC6E16824BC}" type="presOf" srcId="{7F6F9A0E-D7B9-4B56-B316-E2F060BEE4B2}" destId="{64FB126F-F340-4DB5-8190-DE2BFD86C804}" srcOrd="0" destOrd="0" presId="urn:microsoft.com/office/officeart/2005/8/layout/cycle8"/>
    <dgm:cxn modelId="{75884277-DF98-4365-8119-709EFBB22527}" type="presOf" srcId="{CEC0EDE6-2730-43B8-B2A6-A58899F24863}" destId="{07745789-21DF-4D05-B072-11003ECDE5B8}" srcOrd="1" destOrd="0" presId="urn:microsoft.com/office/officeart/2005/8/layout/cycle8"/>
    <dgm:cxn modelId="{3AC39C79-9E50-4224-817E-96203A17E28F}" type="presOf" srcId="{416F554B-03D6-427A-8890-FD1114250376}" destId="{7CC76DA9-0E36-487A-8C77-01A7A852B66E}" srcOrd="1" destOrd="0" presId="urn:microsoft.com/office/officeart/2005/8/layout/cycle8"/>
    <dgm:cxn modelId="{68427D83-98F5-4B29-B001-9B2925D5A65B}" srcId="{C04E1A36-63B4-4E77-AB2F-0B7C2D0782CE}" destId="{A1E8CC6F-7A01-4FB6-B7BE-67EEEDF356D5}" srcOrd="8" destOrd="0" parTransId="{19A761D8-E2D0-477B-863A-59F2BFA756AC}" sibTransId="{0E61DDCF-E0CC-40B5-81C1-B095782EA6E7}"/>
    <dgm:cxn modelId="{10E28B91-CC16-4EB6-99D7-349D4668E285}" srcId="{C04E1A36-63B4-4E77-AB2F-0B7C2D0782CE}" destId="{FCDDAAA1-9F82-4B1A-8F01-B6476D9A1E22}" srcOrd="5" destOrd="0" parTransId="{7749BDC6-06E4-46BB-B5E0-09ECAAAD9903}" sibTransId="{4B2FD6B2-9D22-46C6-B684-834D4AD2A434}"/>
    <dgm:cxn modelId="{E756A596-4486-4689-A3B7-262FDEF44C3B}" srcId="{C04E1A36-63B4-4E77-AB2F-0B7C2D0782CE}" destId="{DAC64543-692F-4942-87EA-1BC52AD4275D}" srcOrd="2" destOrd="0" parTransId="{3D6621DF-2619-4AFD-B39A-23DE2132D771}" sibTransId="{890F9EE0-FC8E-48AD-8316-D5088C98E655}"/>
    <dgm:cxn modelId="{320ECE96-A8F3-4951-A17C-A72B13F7035E}" type="presOf" srcId="{7F6F9A0E-D7B9-4B56-B316-E2F060BEE4B2}" destId="{44CF6C03-3F30-481E-8ACF-43514B36FB7D}" srcOrd="1" destOrd="0" presId="urn:microsoft.com/office/officeart/2005/8/layout/cycle8"/>
    <dgm:cxn modelId="{69AC499E-106A-4F50-B20B-594ADA8F8669}" srcId="{C04E1A36-63B4-4E77-AB2F-0B7C2D0782CE}" destId="{CEC0EDE6-2730-43B8-B2A6-A58899F24863}" srcOrd="4" destOrd="0" parTransId="{66DE3BE1-EDE4-46C0-8888-9C5CD0840675}" sibTransId="{C26B3FDF-A5CD-4692-B144-98A38900BD11}"/>
    <dgm:cxn modelId="{3CE77FB1-A592-4B42-9C2C-7BCDAB152198}" type="presOf" srcId="{A63C4DC7-075D-4D4A-9C93-5ED79346C3EF}" destId="{46054E99-CF95-45AD-B975-DBAE407D72EB}" srcOrd="0" destOrd="0" presId="urn:microsoft.com/office/officeart/2005/8/layout/cycle8"/>
    <dgm:cxn modelId="{70CB01B5-8480-4A99-B7F3-CFB85184B122}" type="presOf" srcId="{C84E873C-3BE3-4D9F-977E-ADFC07D142FE}" destId="{F7C52988-7C08-4B80-BF6C-6AC571C4DB63}" srcOrd="1" destOrd="0" presId="urn:microsoft.com/office/officeart/2005/8/layout/cycle8"/>
    <dgm:cxn modelId="{23C483BD-1F14-4A82-A1C8-21E925ACA6AC}" type="presOf" srcId="{416F554B-03D6-427A-8890-FD1114250376}" destId="{68DE740E-C875-4000-A5F0-A73FC78E9B8B}" srcOrd="0" destOrd="0" presId="urn:microsoft.com/office/officeart/2005/8/layout/cycle8"/>
    <dgm:cxn modelId="{9BE5E8DA-9F32-49FF-BB0C-CFD7204981B0}" srcId="{C04E1A36-63B4-4E77-AB2F-0B7C2D0782CE}" destId="{7EAB8EFA-1145-4AD7-9F49-FA4FC729AA82}" srcOrd="7" destOrd="0" parTransId="{AE37F133-AE90-4CBC-9F2A-771E597549B0}" sibTransId="{41B10C37-D019-48B6-AB12-657C7D2837B4}"/>
    <dgm:cxn modelId="{34097FDC-C89F-474C-8D37-D7706754FEBE}" type="presOf" srcId="{C04E1A36-63B4-4E77-AB2F-0B7C2D0782CE}" destId="{DE4A49D4-56D1-4708-AC20-F2F346DB60EE}" srcOrd="0" destOrd="0" presId="urn:microsoft.com/office/officeart/2005/8/layout/cycle8"/>
    <dgm:cxn modelId="{27E990DD-747A-4485-A873-F06C72D43918}" srcId="{C04E1A36-63B4-4E77-AB2F-0B7C2D0782CE}" destId="{C84E873C-3BE3-4D9F-977E-ADFC07D142FE}" srcOrd="6" destOrd="0" parTransId="{9EFE9830-0E89-4EBA-973C-28D2CBCE8C0B}" sibTransId="{BD8B1529-01D5-4523-B6F2-3231EDAF440C}"/>
    <dgm:cxn modelId="{FC79CFE1-F4DC-4F09-AB15-3CFEDD2C287F}" type="presOf" srcId="{CEC0EDE6-2730-43B8-B2A6-A58899F24863}" destId="{311346CF-0335-43BC-93CA-125D68446BC8}" srcOrd="0" destOrd="0" presId="urn:microsoft.com/office/officeart/2005/8/layout/cycle8"/>
    <dgm:cxn modelId="{37F338F0-5C3F-444B-AF4B-C64DA5EABAD6}" srcId="{C04E1A36-63B4-4E77-AB2F-0B7C2D0782CE}" destId="{A63C4DC7-075D-4D4A-9C93-5ED79346C3EF}" srcOrd="3" destOrd="0" parTransId="{C961096E-25CA-41F9-B852-CD0982ADC050}" sibTransId="{B599637F-C295-4DB2-9E4F-A09E136302B8}"/>
    <dgm:cxn modelId="{C3330FF3-48AC-43E8-9AD6-AA9876DE3E17}" type="presOf" srcId="{FCDDAAA1-9F82-4B1A-8F01-B6476D9A1E22}" destId="{9EA8FB33-39D3-4209-9CD1-8682C282FEF0}" srcOrd="1" destOrd="0" presId="urn:microsoft.com/office/officeart/2005/8/layout/cycle8"/>
    <dgm:cxn modelId="{631FFE73-D16D-42B2-94DD-8D22A92C8AFE}" type="presParOf" srcId="{DE4A49D4-56D1-4708-AC20-F2F346DB60EE}" destId="{68DE740E-C875-4000-A5F0-A73FC78E9B8B}" srcOrd="0" destOrd="0" presId="urn:microsoft.com/office/officeart/2005/8/layout/cycle8"/>
    <dgm:cxn modelId="{EEF27FD1-632A-49E0-AECB-6C96A891E1D9}" type="presParOf" srcId="{DE4A49D4-56D1-4708-AC20-F2F346DB60EE}" destId="{D2E15379-7C8F-4C31-9642-B077B7C6FBFE}" srcOrd="1" destOrd="0" presId="urn:microsoft.com/office/officeart/2005/8/layout/cycle8"/>
    <dgm:cxn modelId="{FBA18F78-FD97-4933-9317-BA16CB08B5A5}" type="presParOf" srcId="{DE4A49D4-56D1-4708-AC20-F2F346DB60EE}" destId="{4E51C6B5-529E-4FB5-9C90-FCD2B1DA2771}" srcOrd="2" destOrd="0" presId="urn:microsoft.com/office/officeart/2005/8/layout/cycle8"/>
    <dgm:cxn modelId="{1C595AD8-C469-444B-82AE-FF76B19D9996}" type="presParOf" srcId="{DE4A49D4-56D1-4708-AC20-F2F346DB60EE}" destId="{7CC76DA9-0E36-487A-8C77-01A7A852B66E}" srcOrd="3" destOrd="0" presId="urn:microsoft.com/office/officeart/2005/8/layout/cycle8"/>
    <dgm:cxn modelId="{0FF6A3A0-95DF-4679-9A69-9C2874783C09}" type="presParOf" srcId="{DE4A49D4-56D1-4708-AC20-F2F346DB60EE}" destId="{64FB126F-F340-4DB5-8190-DE2BFD86C804}" srcOrd="4" destOrd="0" presId="urn:microsoft.com/office/officeart/2005/8/layout/cycle8"/>
    <dgm:cxn modelId="{7E544630-CEFE-4407-94DC-A1525EF7FFFE}" type="presParOf" srcId="{DE4A49D4-56D1-4708-AC20-F2F346DB60EE}" destId="{5101C9A2-83B0-4A4E-A3EB-51E025FD528D}" srcOrd="5" destOrd="0" presId="urn:microsoft.com/office/officeart/2005/8/layout/cycle8"/>
    <dgm:cxn modelId="{1D5E2036-9009-472B-80A6-F48988ACEA11}" type="presParOf" srcId="{DE4A49D4-56D1-4708-AC20-F2F346DB60EE}" destId="{BE91110D-7F0F-4707-9BE5-93D263922158}" srcOrd="6" destOrd="0" presId="urn:microsoft.com/office/officeart/2005/8/layout/cycle8"/>
    <dgm:cxn modelId="{3E50AA3C-DB3F-4C9A-ADA0-A1705B7E7C53}" type="presParOf" srcId="{DE4A49D4-56D1-4708-AC20-F2F346DB60EE}" destId="{44CF6C03-3F30-481E-8ACF-43514B36FB7D}" srcOrd="7" destOrd="0" presId="urn:microsoft.com/office/officeart/2005/8/layout/cycle8"/>
    <dgm:cxn modelId="{ED10DC98-28B5-40E3-9830-0EAFE3563743}" type="presParOf" srcId="{DE4A49D4-56D1-4708-AC20-F2F346DB60EE}" destId="{7387757F-EF12-4489-815F-DD884F7B1F8B}" srcOrd="8" destOrd="0" presId="urn:microsoft.com/office/officeart/2005/8/layout/cycle8"/>
    <dgm:cxn modelId="{4A5149D8-20D2-4773-8854-48D64BF805B0}" type="presParOf" srcId="{DE4A49D4-56D1-4708-AC20-F2F346DB60EE}" destId="{38EBBDE5-239F-4E0E-946C-646BC459B60F}" srcOrd="9" destOrd="0" presId="urn:microsoft.com/office/officeart/2005/8/layout/cycle8"/>
    <dgm:cxn modelId="{D794C4E9-7D70-407B-B973-8C331787A8E4}" type="presParOf" srcId="{DE4A49D4-56D1-4708-AC20-F2F346DB60EE}" destId="{C878ADFC-9E6A-47AF-BBC7-A4876D450973}" srcOrd="10" destOrd="0" presId="urn:microsoft.com/office/officeart/2005/8/layout/cycle8"/>
    <dgm:cxn modelId="{5E10F8BA-B2EC-4A7A-AFE1-D0C0AD0B8524}" type="presParOf" srcId="{DE4A49D4-56D1-4708-AC20-F2F346DB60EE}" destId="{92CBDB52-E61E-4FD3-9041-5F4CE8377250}" srcOrd="11" destOrd="0" presId="urn:microsoft.com/office/officeart/2005/8/layout/cycle8"/>
    <dgm:cxn modelId="{3F1B4B98-F67B-4BA9-A836-08352C513969}" type="presParOf" srcId="{DE4A49D4-56D1-4708-AC20-F2F346DB60EE}" destId="{46054E99-CF95-45AD-B975-DBAE407D72EB}" srcOrd="12" destOrd="0" presId="urn:microsoft.com/office/officeart/2005/8/layout/cycle8"/>
    <dgm:cxn modelId="{8F95C70D-086C-481E-BFAA-19EEC97677CA}" type="presParOf" srcId="{DE4A49D4-56D1-4708-AC20-F2F346DB60EE}" destId="{65472617-F813-47A1-ACD4-E1E4AEC5FAC7}" srcOrd="13" destOrd="0" presId="urn:microsoft.com/office/officeart/2005/8/layout/cycle8"/>
    <dgm:cxn modelId="{6A2C6524-027C-4C27-AFDB-901A6265EE3A}" type="presParOf" srcId="{DE4A49D4-56D1-4708-AC20-F2F346DB60EE}" destId="{43929BDC-A5C9-48DF-852B-EE02715D3FAB}" srcOrd="14" destOrd="0" presId="urn:microsoft.com/office/officeart/2005/8/layout/cycle8"/>
    <dgm:cxn modelId="{9E81188E-5F2D-45B4-AD82-A00C0BC33C37}" type="presParOf" srcId="{DE4A49D4-56D1-4708-AC20-F2F346DB60EE}" destId="{EFAF2C08-817A-4FB4-8DD3-9644EBC91F90}" srcOrd="15" destOrd="0" presId="urn:microsoft.com/office/officeart/2005/8/layout/cycle8"/>
    <dgm:cxn modelId="{1FAE80DE-97EE-4F8A-B2C3-FC27FA1DC9F1}" type="presParOf" srcId="{DE4A49D4-56D1-4708-AC20-F2F346DB60EE}" destId="{311346CF-0335-43BC-93CA-125D68446BC8}" srcOrd="16" destOrd="0" presId="urn:microsoft.com/office/officeart/2005/8/layout/cycle8"/>
    <dgm:cxn modelId="{34BB186B-6360-445C-8AA7-DB0379078B7F}" type="presParOf" srcId="{DE4A49D4-56D1-4708-AC20-F2F346DB60EE}" destId="{501FA927-8BEA-4312-9DCB-E9ACAB5E1DB9}" srcOrd="17" destOrd="0" presId="urn:microsoft.com/office/officeart/2005/8/layout/cycle8"/>
    <dgm:cxn modelId="{571BA3D5-4DE3-443A-8972-8E9EB6143F9A}" type="presParOf" srcId="{DE4A49D4-56D1-4708-AC20-F2F346DB60EE}" destId="{B067867B-4961-4E4E-8B13-544B801AEBF7}" srcOrd="18" destOrd="0" presId="urn:microsoft.com/office/officeart/2005/8/layout/cycle8"/>
    <dgm:cxn modelId="{B30CA06C-51B1-4FEC-9D64-29842811C990}" type="presParOf" srcId="{DE4A49D4-56D1-4708-AC20-F2F346DB60EE}" destId="{07745789-21DF-4D05-B072-11003ECDE5B8}" srcOrd="19" destOrd="0" presId="urn:microsoft.com/office/officeart/2005/8/layout/cycle8"/>
    <dgm:cxn modelId="{C5710134-664F-46BD-8D01-ABB7A5A00CE0}" type="presParOf" srcId="{DE4A49D4-56D1-4708-AC20-F2F346DB60EE}" destId="{A1C78035-CF35-48F9-9902-11301C0F734E}" srcOrd="20" destOrd="0" presId="urn:microsoft.com/office/officeart/2005/8/layout/cycle8"/>
    <dgm:cxn modelId="{24ADF72E-7876-458F-A016-3AA4CA506641}" type="presParOf" srcId="{DE4A49D4-56D1-4708-AC20-F2F346DB60EE}" destId="{10E81FB2-EF3E-4F4C-A694-762FBDFE6C2D}" srcOrd="21" destOrd="0" presId="urn:microsoft.com/office/officeart/2005/8/layout/cycle8"/>
    <dgm:cxn modelId="{72882B75-5B0C-4E6E-9EE0-63F239511E8E}" type="presParOf" srcId="{DE4A49D4-56D1-4708-AC20-F2F346DB60EE}" destId="{6A6C19F0-5D3E-480D-AE70-A3BB922CBACF}" srcOrd="22" destOrd="0" presId="urn:microsoft.com/office/officeart/2005/8/layout/cycle8"/>
    <dgm:cxn modelId="{21156CE8-F5E8-4149-A82B-FC4C1FE19D43}" type="presParOf" srcId="{DE4A49D4-56D1-4708-AC20-F2F346DB60EE}" destId="{9EA8FB33-39D3-4209-9CD1-8682C282FEF0}" srcOrd="23" destOrd="0" presId="urn:microsoft.com/office/officeart/2005/8/layout/cycle8"/>
    <dgm:cxn modelId="{D4FDF53C-067B-4109-94B2-E0DB99E6DBE3}" type="presParOf" srcId="{DE4A49D4-56D1-4708-AC20-F2F346DB60EE}" destId="{88D8D10D-F5D6-42CD-BDF5-01B7F3331485}" srcOrd="24" destOrd="0" presId="urn:microsoft.com/office/officeart/2005/8/layout/cycle8"/>
    <dgm:cxn modelId="{C1ABACEE-D912-4943-954D-D46F134890FA}" type="presParOf" srcId="{DE4A49D4-56D1-4708-AC20-F2F346DB60EE}" destId="{33796776-691A-4219-9117-86AC3F99612E}" srcOrd="25" destOrd="0" presId="urn:microsoft.com/office/officeart/2005/8/layout/cycle8"/>
    <dgm:cxn modelId="{5A1318D0-9C36-4F0D-95D2-28683E33D85E}" type="presParOf" srcId="{DE4A49D4-56D1-4708-AC20-F2F346DB60EE}" destId="{E38F43E0-4995-42A4-B931-9323976C4DD0}" srcOrd="26" destOrd="0" presId="urn:microsoft.com/office/officeart/2005/8/layout/cycle8"/>
    <dgm:cxn modelId="{4D38A0DE-55D6-45B0-8805-1A9E9664BCC9}" type="presParOf" srcId="{DE4A49D4-56D1-4708-AC20-F2F346DB60EE}" destId="{F7C52988-7C08-4B80-BF6C-6AC571C4DB63}" srcOrd="27" destOrd="0" presId="urn:microsoft.com/office/officeart/2005/8/layout/cycle8"/>
    <dgm:cxn modelId="{C694D267-9D40-4E91-9DB0-7B63F4699A88}" type="presParOf" srcId="{DE4A49D4-56D1-4708-AC20-F2F346DB60EE}" destId="{6F3FF5EF-3BFE-4A4C-A0B5-877363D76A5F}" srcOrd="28" destOrd="0" presId="urn:microsoft.com/office/officeart/2005/8/layout/cycle8"/>
    <dgm:cxn modelId="{AFCED6CA-3CDC-4E3D-A390-14E373431109}" type="presParOf" srcId="{DE4A49D4-56D1-4708-AC20-F2F346DB60EE}" destId="{62FA3CBD-2545-4707-8164-CF718F5E6867}" srcOrd="29" destOrd="0" presId="urn:microsoft.com/office/officeart/2005/8/layout/cycle8"/>
    <dgm:cxn modelId="{F7E6CD30-5169-4DBA-A520-B4A5B31D76EC}" type="presParOf" srcId="{DE4A49D4-56D1-4708-AC20-F2F346DB60EE}" destId="{848D8D71-A73A-40E8-BE86-8AEEC574240F}" srcOrd="30" destOrd="0" presId="urn:microsoft.com/office/officeart/2005/8/layout/cycle8"/>
    <dgm:cxn modelId="{8BEC4B74-E198-4421-B201-FFEFA95C84DF}" type="presParOf" srcId="{DE4A49D4-56D1-4708-AC20-F2F346DB60EE}" destId="{4349EBB0-DFB7-4953-89A2-669532B714A7}" srcOrd="31" destOrd="0" presId="urn:microsoft.com/office/officeart/2005/8/layout/cycle8"/>
    <dgm:cxn modelId="{090FC871-F8B3-432B-89C7-F9319B4DCB71}" type="presParOf" srcId="{DE4A49D4-56D1-4708-AC20-F2F346DB60EE}" destId="{BF2DBD11-A992-472E-8CC9-58A13D117B00}" srcOrd="32" destOrd="0" presId="urn:microsoft.com/office/officeart/2005/8/layout/cycle8"/>
    <dgm:cxn modelId="{FB395639-1AC3-4542-8C46-539F14BA7AF9}" type="presParOf" srcId="{DE4A49D4-56D1-4708-AC20-F2F346DB60EE}" destId="{191F755B-0EFC-4768-B4F9-7A0B31A4A8EE}" srcOrd="33" destOrd="0" presId="urn:microsoft.com/office/officeart/2005/8/layout/cycle8"/>
    <dgm:cxn modelId="{8BF83AE7-E829-46D9-8C1F-F65758D5E737}" type="presParOf" srcId="{DE4A49D4-56D1-4708-AC20-F2F346DB60EE}" destId="{85B663CF-DB70-4E74-97EC-7E1CE672291F}" srcOrd="34" destOrd="0" presId="urn:microsoft.com/office/officeart/2005/8/layout/cycle8"/>
  </dgm:cxnLst>
  <dgm:bg>
    <a:pattFill prst="dkHorz">
      <a:fgClr>
        <a:schemeClr val="accent2"/>
      </a:fgClr>
      <a:bgClr>
        <a:schemeClr val="bg1"/>
      </a:bgClr>
    </a:patt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A5F695-FD0F-4F92-A71C-9765B2B56555}"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SG"/>
        </a:p>
      </dgm:t>
    </dgm:pt>
    <dgm:pt modelId="{2AB372B3-D4D2-4DCA-9E77-6E45ED365E08}">
      <dgm:prSet/>
      <dgm:spPr/>
      <dgm:t>
        <a:bodyPr/>
        <a:lstStyle/>
        <a:p>
          <a:r>
            <a:rPr lang="en-US" b="1" baseline="0" dirty="0"/>
            <a:t>Neutral, </a:t>
          </a:r>
          <a:endParaRPr lang="en-SG" dirty="0"/>
        </a:p>
      </dgm:t>
    </dgm:pt>
    <dgm:pt modelId="{86888F96-473E-4C31-BD00-B7553EA4590C}" type="parTrans" cxnId="{34A5A519-3EAC-4096-A098-CBED0A053499}">
      <dgm:prSet/>
      <dgm:spPr/>
      <dgm:t>
        <a:bodyPr/>
        <a:lstStyle/>
        <a:p>
          <a:endParaRPr lang="en-SG"/>
        </a:p>
      </dgm:t>
    </dgm:pt>
    <dgm:pt modelId="{59AF621C-01B9-4777-BF72-44FF229437D9}" type="sibTrans" cxnId="{34A5A519-3EAC-4096-A098-CBED0A053499}">
      <dgm:prSet/>
      <dgm:spPr/>
      <dgm:t>
        <a:bodyPr/>
        <a:lstStyle/>
        <a:p>
          <a:endParaRPr lang="en-SG"/>
        </a:p>
      </dgm:t>
    </dgm:pt>
    <dgm:pt modelId="{62D58BB1-21F9-4B45-B49D-955E048823F1}">
      <dgm:prSet/>
      <dgm:spPr>
        <a:ln>
          <a:solidFill>
            <a:srgbClr val="FF0000"/>
          </a:solidFill>
        </a:ln>
      </dgm:spPr>
      <dgm:t>
        <a:bodyPr/>
        <a:lstStyle/>
        <a:p>
          <a:r>
            <a:rPr lang="en-US" b="1" baseline="0"/>
            <a:t>Anger</a:t>
          </a:r>
          <a:endParaRPr lang="en-SG"/>
        </a:p>
      </dgm:t>
    </dgm:pt>
    <dgm:pt modelId="{620A76FC-0053-4289-977D-BBB66E844B56}" type="parTrans" cxnId="{7E93E377-47E1-423D-A73A-EB0FC7DE4A57}">
      <dgm:prSet/>
      <dgm:spPr/>
      <dgm:t>
        <a:bodyPr/>
        <a:lstStyle/>
        <a:p>
          <a:endParaRPr lang="en-SG"/>
        </a:p>
      </dgm:t>
    </dgm:pt>
    <dgm:pt modelId="{3C340628-C4ED-40E3-A902-A82E85963344}" type="sibTrans" cxnId="{7E93E377-47E1-423D-A73A-EB0FC7DE4A57}">
      <dgm:prSet/>
      <dgm:spPr/>
      <dgm:t>
        <a:bodyPr/>
        <a:lstStyle/>
        <a:p>
          <a:endParaRPr lang="en-SG"/>
        </a:p>
      </dgm:t>
    </dgm:pt>
    <dgm:pt modelId="{B4742A75-3B0E-429E-B00E-9E51A3788D9F}">
      <dgm:prSet/>
      <dgm:spPr/>
      <dgm:t>
        <a:bodyPr/>
        <a:lstStyle/>
        <a:p>
          <a:r>
            <a:rPr lang="en-US" b="1" baseline="0"/>
            <a:t>Sad, </a:t>
          </a:r>
          <a:endParaRPr lang="en-SG"/>
        </a:p>
      </dgm:t>
    </dgm:pt>
    <dgm:pt modelId="{1B106557-7634-49A0-85B9-6D636E4809DE}" type="parTrans" cxnId="{C20BFA3D-6C5E-4089-ABA9-037A047AD66C}">
      <dgm:prSet/>
      <dgm:spPr/>
      <dgm:t>
        <a:bodyPr/>
        <a:lstStyle/>
        <a:p>
          <a:endParaRPr lang="en-SG"/>
        </a:p>
      </dgm:t>
    </dgm:pt>
    <dgm:pt modelId="{EE143BF3-BEF0-4209-90DA-84B61A208FBE}" type="sibTrans" cxnId="{C20BFA3D-6C5E-4089-ABA9-037A047AD66C}">
      <dgm:prSet/>
      <dgm:spPr/>
      <dgm:t>
        <a:bodyPr/>
        <a:lstStyle/>
        <a:p>
          <a:endParaRPr lang="en-SG"/>
        </a:p>
      </dgm:t>
    </dgm:pt>
    <dgm:pt modelId="{CE6E63F1-6821-4EAF-920C-2747A5FBAA57}">
      <dgm:prSet/>
      <dgm:spPr/>
      <dgm:t>
        <a:bodyPr/>
        <a:lstStyle/>
        <a:p>
          <a:r>
            <a:rPr lang="en-US" b="1" baseline="0"/>
            <a:t>Love,</a:t>
          </a:r>
          <a:endParaRPr lang="en-SG"/>
        </a:p>
      </dgm:t>
    </dgm:pt>
    <dgm:pt modelId="{143DE8EA-E16F-4230-B8E3-0A3852C7BC84}" type="parTrans" cxnId="{2A20CFC7-E022-4FC8-A07F-64A89BED214C}">
      <dgm:prSet/>
      <dgm:spPr/>
      <dgm:t>
        <a:bodyPr/>
        <a:lstStyle/>
        <a:p>
          <a:endParaRPr lang="en-SG"/>
        </a:p>
      </dgm:t>
    </dgm:pt>
    <dgm:pt modelId="{92CA2CB1-7462-4B06-8046-AB0D5AFD3EB0}" type="sibTrans" cxnId="{2A20CFC7-E022-4FC8-A07F-64A89BED214C}">
      <dgm:prSet/>
      <dgm:spPr/>
      <dgm:t>
        <a:bodyPr/>
        <a:lstStyle/>
        <a:p>
          <a:endParaRPr lang="en-SG"/>
        </a:p>
      </dgm:t>
    </dgm:pt>
    <dgm:pt modelId="{E06CD0FE-17CA-414A-A8BE-18D70C34DABC}">
      <dgm:prSet/>
      <dgm:spPr/>
      <dgm:t>
        <a:bodyPr/>
        <a:lstStyle/>
        <a:p>
          <a:r>
            <a:rPr lang="en-US" b="1" baseline="0"/>
            <a:t>Happy, </a:t>
          </a:r>
          <a:endParaRPr lang="en-SG"/>
        </a:p>
      </dgm:t>
    </dgm:pt>
    <dgm:pt modelId="{BD0E0C61-03B1-412A-B0BE-5C1FB42A3D90}" type="parTrans" cxnId="{F3890F7B-FA27-45C9-A38C-EE34C451598C}">
      <dgm:prSet/>
      <dgm:spPr/>
      <dgm:t>
        <a:bodyPr/>
        <a:lstStyle/>
        <a:p>
          <a:endParaRPr lang="en-SG"/>
        </a:p>
      </dgm:t>
    </dgm:pt>
    <dgm:pt modelId="{27E9A4E4-4F4A-4451-A408-5A506E5E63ED}" type="sibTrans" cxnId="{F3890F7B-FA27-45C9-A38C-EE34C451598C}">
      <dgm:prSet/>
      <dgm:spPr/>
      <dgm:t>
        <a:bodyPr/>
        <a:lstStyle/>
        <a:p>
          <a:endParaRPr lang="en-SG"/>
        </a:p>
      </dgm:t>
    </dgm:pt>
    <dgm:pt modelId="{2B5B749D-8A53-4818-AB43-1DEC6D80705B}" type="pres">
      <dgm:prSet presAssocID="{58A5F695-FD0F-4F92-A71C-9765B2B56555}" presName="Name0" presStyleCnt="0">
        <dgm:presLayoutVars>
          <dgm:chMax val="11"/>
          <dgm:chPref val="11"/>
          <dgm:dir/>
          <dgm:resizeHandles/>
        </dgm:presLayoutVars>
      </dgm:prSet>
      <dgm:spPr/>
    </dgm:pt>
    <dgm:pt modelId="{0D896009-C103-4D62-8B2A-DED0C54686A3}" type="pres">
      <dgm:prSet presAssocID="{62D58BB1-21F9-4B45-B49D-955E048823F1}" presName="Accent5" presStyleCnt="0"/>
      <dgm:spPr/>
    </dgm:pt>
    <dgm:pt modelId="{66B413F9-03C4-43DB-9C70-B2A7D5D073F6}" type="pres">
      <dgm:prSet presAssocID="{62D58BB1-21F9-4B45-B49D-955E048823F1}" presName="Accent" presStyleLbl="node1" presStyleIdx="0" presStyleCnt="5"/>
      <dgm:spPr>
        <a:solidFill>
          <a:srgbClr val="FF0000"/>
        </a:solidFill>
      </dgm:spPr>
    </dgm:pt>
    <dgm:pt modelId="{D01D23E7-D867-4864-A10D-E76E17F33964}" type="pres">
      <dgm:prSet presAssocID="{62D58BB1-21F9-4B45-B49D-955E048823F1}" presName="ParentBackground5" presStyleCnt="0"/>
      <dgm:spPr/>
    </dgm:pt>
    <dgm:pt modelId="{67AF9406-23C4-4BB9-A334-19C693A67FB8}" type="pres">
      <dgm:prSet presAssocID="{62D58BB1-21F9-4B45-B49D-955E048823F1}" presName="ParentBackground" presStyleLbl="fgAcc1" presStyleIdx="0" presStyleCnt="5"/>
      <dgm:spPr/>
    </dgm:pt>
    <dgm:pt modelId="{A0374837-E176-40E7-93D1-95956302B339}" type="pres">
      <dgm:prSet presAssocID="{62D58BB1-21F9-4B45-B49D-955E048823F1}" presName="Parent5" presStyleLbl="revTx" presStyleIdx="0" presStyleCnt="0">
        <dgm:presLayoutVars>
          <dgm:chMax val="1"/>
          <dgm:chPref val="1"/>
          <dgm:bulletEnabled val="1"/>
        </dgm:presLayoutVars>
      </dgm:prSet>
      <dgm:spPr/>
    </dgm:pt>
    <dgm:pt modelId="{411FFE46-BFF2-4AA5-B1FA-6F8BD1525B71}" type="pres">
      <dgm:prSet presAssocID="{B4742A75-3B0E-429E-B00E-9E51A3788D9F}" presName="Accent4" presStyleCnt="0"/>
      <dgm:spPr/>
    </dgm:pt>
    <dgm:pt modelId="{6CBD384A-F115-424A-A9F7-DE28C2F26EE5}" type="pres">
      <dgm:prSet presAssocID="{B4742A75-3B0E-429E-B00E-9E51A3788D9F}" presName="Accent" presStyleLbl="node1" presStyleIdx="1" presStyleCnt="5"/>
      <dgm:spPr>
        <a:solidFill>
          <a:srgbClr val="FF0000"/>
        </a:solidFill>
      </dgm:spPr>
    </dgm:pt>
    <dgm:pt modelId="{8C16F34A-187B-481D-B8C2-DE67D58580A0}" type="pres">
      <dgm:prSet presAssocID="{B4742A75-3B0E-429E-B00E-9E51A3788D9F}" presName="ParentBackground4" presStyleCnt="0"/>
      <dgm:spPr/>
    </dgm:pt>
    <dgm:pt modelId="{BB9755A2-1682-4EE1-B0D3-F8F24C957A18}" type="pres">
      <dgm:prSet presAssocID="{B4742A75-3B0E-429E-B00E-9E51A3788D9F}" presName="ParentBackground" presStyleLbl="fgAcc1" presStyleIdx="1" presStyleCnt="5"/>
      <dgm:spPr/>
    </dgm:pt>
    <dgm:pt modelId="{CA627E3A-3373-44CB-ADB4-85A6DC888073}" type="pres">
      <dgm:prSet presAssocID="{B4742A75-3B0E-429E-B00E-9E51A3788D9F}" presName="Parent4" presStyleLbl="revTx" presStyleIdx="0" presStyleCnt="0">
        <dgm:presLayoutVars>
          <dgm:chMax val="1"/>
          <dgm:chPref val="1"/>
          <dgm:bulletEnabled val="1"/>
        </dgm:presLayoutVars>
      </dgm:prSet>
      <dgm:spPr/>
    </dgm:pt>
    <dgm:pt modelId="{CEF24836-2F4C-48FB-958E-8E5333C8880B}" type="pres">
      <dgm:prSet presAssocID="{CE6E63F1-6821-4EAF-920C-2747A5FBAA57}" presName="Accent3" presStyleCnt="0"/>
      <dgm:spPr/>
    </dgm:pt>
    <dgm:pt modelId="{E7AD0066-0736-4033-873A-2AE5329E208D}" type="pres">
      <dgm:prSet presAssocID="{CE6E63F1-6821-4EAF-920C-2747A5FBAA57}" presName="Accent" presStyleLbl="node1" presStyleIdx="2" presStyleCnt="5"/>
      <dgm:spPr>
        <a:solidFill>
          <a:srgbClr val="339933"/>
        </a:solidFill>
      </dgm:spPr>
    </dgm:pt>
    <dgm:pt modelId="{7978F80E-3B4F-46C4-A9F8-62547AC65835}" type="pres">
      <dgm:prSet presAssocID="{CE6E63F1-6821-4EAF-920C-2747A5FBAA57}" presName="ParentBackground3" presStyleCnt="0"/>
      <dgm:spPr/>
    </dgm:pt>
    <dgm:pt modelId="{A73BC3A2-8AA0-460D-B5D4-CDE2CD3604BB}" type="pres">
      <dgm:prSet presAssocID="{CE6E63F1-6821-4EAF-920C-2747A5FBAA57}" presName="ParentBackground" presStyleLbl="fgAcc1" presStyleIdx="2" presStyleCnt="5"/>
      <dgm:spPr/>
    </dgm:pt>
    <dgm:pt modelId="{A420656F-D2B7-435C-805F-8719AB06FF7A}" type="pres">
      <dgm:prSet presAssocID="{CE6E63F1-6821-4EAF-920C-2747A5FBAA57}" presName="Parent3" presStyleLbl="revTx" presStyleIdx="0" presStyleCnt="0">
        <dgm:presLayoutVars>
          <dgm:chMax val="1"/>
          <dgm:chPref val="1"/>
          <dgm:bulletEnabled val="1"/>
        </dgm:presLayoutVars>
      </dgm:prSet>
      <dgm:spPr/>
    </dgm:pt>
    <dgm:pt modelId="{FCA23139-78FA-406F-9086-54A08AEBB9B1}" type="pres">
      <dgm:prSet presAssocID="{E06CD0FE-17CA-414A-A8BE-18D70C34DABC}" presName="Accent2" presStyleCnt="0"/>
      <dgm:spPr/>
    </dgm:pt>
    <dgm:pt modelId="{F2C1385C-FA67-49DE-8B21-946154A8D109}" type="pres">
      <dgm:prSet presAssocID="{E06CD0FE-17CA-414A-A8BE-18D70C34DABC}" presName="Accent" presStyleLbl="node1" presStyleIdx="3" presStyleCnt="5"/>
      <dgm:spPr>
        <a:solidFill>
          <a:srgbClr val="C00085"/>
        </a:solidFill>
      </dgm:spPr>
    </dgm:pt>
    <dgm:pt modelId="{74CBD605-F63D-4715-91E8-D6BE2062691C}" type="pres">
      <dgm:prSet presAssocID="{E06CD0FE-17CA-414A-A8BE-18D70C34DABC}" presName="ParentBackground2" presStyleCnt="0"/>
      <dgm:spPr/>
    </dgm:pt>
    <dgm:pt modelId="{FC8DEA28-D416-4D7F-9222-FE0A3871647B}" type="pres">
      <dgm:prSet presAssocID="{E06CD0FE-17CA-414A-A8BE-18D70C34DABC}" presName="ParentBackground" presStyleLbl="fgAcc1" presStyleIdx="3" presStyleCnt="5"/>
      <dgm:spPr/>
    </dgm:pt>
    <dgm:pt modelId="{FC4FF24A-C953-4B7C-95F8-A2A77CE65D94}" type="pres">
      <dgm:prSet presAssocID="{E06CD0FE-17CA-414A-A8BE-18D70C34DABC}" presName="Parent2" presStyleLbl="revTx" presStyleIdx="0" presStyleCnt="0">
        <dgm:presLayoutVars>
          <dgm:chMax val="1"/>
          <dgm:chPref val="1"/>
          <dgm:bulletEnabled val="1"/>
        </dgm:presLayoutVars>
      </dgm:prSet>
      <dgm:spPr/>
    </dgm:pt>
    <dgm:pt modelId="{907F5E77-21F8-4AA6-8FFF-8DA633E1071D}" type="pres">
      <dgm:prSet presAssocID="{2AB372B3-D4D2-4DCA-9E77-6E45ED365E08}" presName="Accent1" presStyleCnt="0"/>
      <dgm:spPr/>
    </dgm:pt>
    <dgm:pt modelId="{DE22278B-490F-4BE3-8565-BBA6ADE4D82C}" type="pres">
      <dgm:prSet presAssocID="{2AB372B3-D4D2-4DCA-9E77-6E45ED365E08}" presName="Accent" presStyleLbl="node1" presStyleIdx="4" presStyleCnt="5"/>
      <dgm:spPr>
        <a:solidFill>
          <a:schemeClr val="tx1">
            <a:lumMod val="75000"/>
            <a:lumOff val="25000"/>
          </a:schemeClr>
        </a:solidFill>
      </dgm:spPr>
    </dgm:pt>
    <dgm:pt modelId="{C1CA2376-0F23-466A-A178-F2BFB9ECDB3D}" type="pres">
      <dgm:prSet presAssocID="{2AB372B3-D4D2-4DCA-9E77-6E45ED365E08}" presName="ParentBackground1" presStyleCnt="0"/>
      <dgm:spPr/>
    </dgm:pt>
    <dgm:pt modelId="{5DDCCD20-C342-4913-AA2D-C3FB20279047}" type="pres">
      <dgm:prSet presAssocID="{2AB372B3-D4D2-4DCA-9E77-6E45ED365E08}" presName="ParentBackground" presStyleLbl="fgAcc1" presStyleIdx="4" presStyleCnt="5"/>
      <dgm:spPr/>
    </dgm:pt>
    <dgm:pt modelId="{A9353397-9346-475E-938B-5A0D9072ADF8}" type="pres">
      <dgm:prSet presAssocID="{2AB372B3-D4D2-4DCA-9E77-6E45ED365E08}" presName="Parent1" presStyleLbl="revTx" presStyleIdx="0" presStyleCnt="0">
        <dgm:presLayoutVars>
          <dgm:chMax val="1"/>
          <dgm:chPref val="1"/>
          <dgm:bulletEnabled val="1"/>
        </dgm:presLayoutVars>
      </dgm:prSet>
      <dgm:spPr/>
    </dgm:pt>
  </dgm:ptLst>
  <dgm:cxnLst>
    <dgm:cxn modelId="{34A5A519-3EAC-4096-A098-CBED0A053499}" srcId="{58A5F695-FD0F-4F92-A71C-9765B2B56555}" destId="{2AB372B3-D4D2-4DCA-9E77-6E45ED365E08}" srcOrd="0" destOrd="0" parTransId="{86888F96-473E-4C31-BD00-B7553EA4590C}" sibTransId="{59AF621C-01B9-4777-BF72-44FF229437D9}"/>
    <dgm:cxn modelId="{D8DD021D-72DD-4276-9F3D-7ADC24D8884F}" type="presOf" srcId="{2AB372B3-D4D2-4DCA-9E77-6E45ED365E08}" destId="{A9353397-9346-475E-938B-5A0D9072ADF8}" srcOrd="1" destOrd="0" presId="urn:microsoft.com/office/officeart/2011/layout/CircleProcess"/>
    <dgm:cxn modelId="{0FD29F23-655C-4522-A244-4D0A82E17236}" type="presOf" srcId="{2AB372B3-D4D2-4DCA-9E77-6E45ED365E08}" destId="{5DDCCD20-C342-4913-AA2D-C3FB20279047}" srcOrd="0" destOrd="0" presId="urn:microsoft.com/office/officeart/2011/layout/CircleProcess"/>
    <dgm:cxn modelId="{C20BFA3D-6C5E-4089-ABA9-037A047AD66C}" srcId="{58A5F695-FD0F-4F92-A71C-9765B2B56555}" destId="{B4742A75-3B0E-429E-B00E-9E51A3788D9F}" srcOrd="3" destOrd="0" parTransId="{1B106557-7634-49A0-85B9-6D636E4809DE}" sibTransId="{EE143BF3-BEF0-4209-90DA-84B61A208FBE}"/>
    <dgm:cxn modelId="{EA97C668-52D9-449F-AC86-5D1C00537259}" type="presOf" srcId="{CE6E63F1-6821-4EAF-920C-2747A5FBAA57}" destId="{A420656F-D2B7-435C-805F-8719AB06FF7A}" srcOrd="1" destOrd="0" presId="urn:microsoft.com/office/officeart/2011/layout/CircleProcess"/>
    <dgm:cxn modelId="{8528E76A-0292-475C-9B63-A8FDF49335CD}" type="presOf" srcId="{62D58BB1-21F9-4B45-B49D-955E048823F1}" destId="{A0374837-E176-40E7-93D1-95956302B339}" srcOrd="1" destOrd="0" presId="urn:microsoft.com/office/officeart/2011/layout/CircleProcess"/>
    <dgm:cxn modelId="{B3F6A971-4D32-4DD9-9E4A-E56A6EE1136D}" type="presOf" srcId="{E06CD0FE-17CA-414A-A8BE-18D70C34DABC}" destId="{FC8DEA28-D416-4D7F-9222-FE0A3871647B}" srcOrd="0" destOrd="0" presId="urn:microsoft.com/office/officeart/2011/layout/CircleProcess"/>
    <dgm:cxn modelId="{F6764D57-AA58-4812-BEFB-F3FE474A9F1F}" type="presOf" srcId="{62D58BB1-21F9-4B45-B49D-955E048823F1}" destId="{67AF9406-23C4-4BB9-A334-19C693A67FB8}" srcOrd="0" destOrd="0" presId="urn:microsoft.com/office/officeart/2011/layout/CircleProcess"/>
    <dgm:cxn modelId="{7E93E377-47E1-423D-A73A-EB0FC7DE4A57}" srcId="{58A5F695-FD0F-4F92-A71C-9765B2B56555}" destId="{62D58BB1-21F9-4B45-B49D-955E048823F1}" srcOrd="4" destOrd="0" parTransId="{620A76FC-0053-4289-977D-BBB66E844B56}" sibTransId="{3C340628-C4ED-40E3-A902-A82E85963344}"/>
    <dgm:cxn modelId="{F5B8515A-888B-442B-B2FD-850421EBAE2C}" type="presOf" srcId="{B4742A75-3B0E-429E-B00E-9E51A3788D9F}" destId="{BB9755A2-1682-4EE1-B0D3-F8F24C957A18}" srcOrd="0" destOrd="0" presId="urn:microsoft.com/office/officeart/2011/layout/CircleProcess"/>
    <dgm:cxn modelId="{F3890F7B-FA27-45C9-A38C-EE34C451598C}" srcId="{58A5F695-FD0F-4F92-A71C-9765B2B56555}" destId="{E06CD0FE-17CA-414A-A8BE-18D70C34DABC}" srcOrd="1" destOrd="0" parTransId="{BD0E0C61-03B1-412A-B0BE-5C1FB42A3D90}" sibTransId="{27E9A4E4-4F4A-4451-A408-5A506E5E63ED}"/>
    <dgm:cxn modelId="{6A47C77F-7A1C-4BB7-AA0F-B4F2A9AB153A}" type="presOf" srcId="{58A5F695-FD0F-4F92-A71C-9765B2B56555}" destId="{2B5B749D-8A53-4818-AB43-1DEC6D80705B}" srcOrd="0" destOrd="0" presId="urn:microsoft.com/office/officeart/2011/layout/CircleProcess"/>
    <dgm:cxn modelId="{60297F91-8D95-46E7-95D3-4E42E65F22DE}" type="presOf" srcId="{B4742A75-3B0E-429E-B00E-9E51A3788D9F}" destId="{CA627E3A-3373-44CB-ADB4-85A6DC888073}" srcOrd="1" destOrd="0" presId="urn:microsoft.com/office/officeart/2011/layout/CircleProcess"/>
    <dgm:cxn modelId="{1CDCE193-B861-49B1-AE69-006BDFE784A7}" type="presOf" srcId="{E06CD0FE-17CA-414A-A8BE-18D70C34DABC}" destId="{FC4FF24A-C953-4B7C-95F8-A2A77CE65D94}" srcOrd="1" destOrd="0" presId="urn:microsoft.com/office/officeart/2011/layout/CircleProcess"/>
    <dgm:cxn modelId="{2A20CFC7-E022-4FC8-A07F-64A89BED214C}" srcId="{58A5F695-FD0F-4F92-A71C-9765B2B56555}" destId="{CE6E63F1-6821-4EAF-920C-2747A5FBAA57}" srcOrd="2" destOrd="0" parTransId="{143DE8EA-E16F-4230-B8E3-0A3852C7BC84}" sibTransId="{92CA2CB1-7462-4B06-8046-AB0D5AFD3EB0}"/>
    <dgm:cxn modelId="{DDE15BD1-7D4D-4FD3-9319-AE96E97B3830}" type="presOf" srcId="{CE6E63F1-6821-4EAF-920C-2747A5FBAA57}" destId="{A73BC3A2-8AA0-460D-B5D4-CDE2CD3604BB}" srcOrd="0" destOrd="0" presId="urn:microsoft.com/office/officeart/2011/layout/CircleProcess"/>
    <dgm:cxn modelId="{FFE760F7-AAC8-4908-86CE-465670F2047A}" type="presParOf" srcId="{2B5B749D-8A53-4818-AB43-1DEC6D80705B}" destId="{0D896009-C103-4D62-8B2A-DED0C54686A3}" srcOrd="0" destOrd="0" presId="urn:microsoft.com/office/officeart/2011/layout/CircleProcess"/>
    <dgm:cxn modelId="{180EB167-0951-4D68-B4FE-02CF2644B729}" type="presParOf" srcId="{0D896009-C103-4D62-8B2A-DED0C54686A3}" destId="{66B413F9-03C4-43DB-9C70-B2A7D5D073F6}" srcOrd="0" destOrd="0" presId="urn:microsoft.com/office/officeart/2011/layout/CircleProcess"/>
    <dgm:cxn modelId="{8FF072D5-F9EB-4F6F-BFF9-8B096C3BB6EC}" type="presParOf" srcId="{2B5B749D-8A53-4818-AB43-1DEC6D80705B}" destId="{D01D23E7-D867-4864-A10D-E76E17F33964}" srcOrd="1" destOrd="0" presId="urn:microsoft.com/office/officeart/2011/layout/CircleProcess"/>
    <dgm:cxn modelId="{51AE445B-F668-4054-8D06-54E7F88AB506}" type="presParOf" srcId="{D01D23E7-D867-4864-A10D-E76E17F33964}" destId="{67AF9406-23C4-4BB9-A334-19C693A67FB8}" srcOrd="0" destOrd="0" presId="urn:microsoft.com/office/officeart/2011/layout/CircleProcess"/>
    <dgm:cxn modelId="{BC964CF6-49D9-4F70-BF2E-9E6388A8805A}" type="presParOf" srcId="{2B5B749D-8A53-4818-AB43-1DEC6D80705B}" destId="{A0374837-E176-40E7-93D1-95956302B339}" srcOrd="2" destOrd="0" presId="urn:microsoft.com/office/officeart/2011/layout/CircleProcess"/>
    <dgm:cxn modelId="{DA2F6451-DA5A-49C5-B55C-DF706AE75C76}" type="presParOf" srcId="{2B5B749D-8A53-4818-AB43-1DEC6D80705B}" destId="{411FFE46-BFF2-4AA5-B1FA-6F8BD1525B71}" srcOrd="3" destOrd="0" presId="urn:microsoft.com/office/officeart/2011/layout/CircleProcess"/>
    <dgm:cxn modelId="{A8B52850-037A-4A7B-B2B8-22B38AB3802B}" type="presParOf" srcId="{411FFE46-BFF2-4AA5-B1FA-6F8BD1525B71}" destId="{6CBD384A-F115-424A-A9F7-DE28C2F26EE5}" srcOrd="0" destOrd="0" presId="urn:microsoft.com/office/officeart/2011/layout/CircleProcess"/>
    <dgm:cxn modelId="{B2D415F4-5F3E-4651-98A6-E5C992407658}" type="presParOf" srcId="{2B5B749D-8A53-4818-AB43-1DEC6D80705B}" destId="{8C16F34A-187B-481D-B8C2-DE67D58580A0}" srcOrd="4" destOrd="0" presId="urn:microsoft.com/office/officeart/2011/layout/CircleProcess"/>
    <dgm:cxn modelId="{6395577B-96FC-4005-A828-7734EB41BF11}" type="presParOf" srcId="{8C16F34A-187B-481D-B8C2-DE67D58580A0}" destId="{BB9755A2-1682-4EE1-B0D3-F8F24C957A18}" srcOrd="0" destOrd="0" presId="urn:microsoft.com/office/officeart/2011/layout/CircleProcess"/>
    <dgm:cxn modelId="{4DD6A64A-FDC7-4719-AACD-5CFB7AD50837}" type="presParOf" srcId="{2B5B749D-8A53-4818-AB43-1DEC6D80705B}" destId="{CA627E3A-3373-44CB-ADB4-85A6DC888073}" srcOrd="5" destOrd="0" presId="urn:microsoft.com/office/officeart/2011/layout/CircleProcess"/>
    <dgm:cxn modelId="{A333F12C-BB20-447C-8723-60BBE8B4141C}" type="presParOf" srcId="{2B5B749D-8A53-4818-AB43-1DEC6D80705B}" destId="{CEF24836-2F4C-48FB-958E-8E5333C8880B}" srcOrd="6" destOrd="0" presId="urn:microsoft.com/office/officeart/2011/layout/CircleProcess"/>
    <dgm:cxn modelId="{E01293C8-5CCD-409E-A42C-543108EB5BBA}" type="presParOf" srcId="{CEF24836-2F4C-48FB-958E-8E5333C8880B}" destId="{E7AD0066-0736-4033-873A-2AE5329E208D}" srcOrd="0" destOrd="0" presId="urn:microsoft.com/office/officeart/2011/layout/CircleProcess"/>
    <dgm:cxn modelId="{C8B44E5C-A55C-4380-B396-5559C5E10D6B}" type="presParOf" srcId="{2B5B749D-8A53-4818-AB43-1DEC6D80705B}" destId="{7978F80E-3B4F-46C4-A9F8-62547AC65835}" srcOrd="7" destOrd="0" presId="urn:microsoft.com/office/officeart/2011/layout/CircleProcess"/>
    <dgm:cxn modelId="{21D596F1-34EB-4BE9-97C7-7F0A6B5F9F9E}" type="presParOf" srcId="{7978F80E-3B4F-46C4-A9F8-62547AC65835}" destId="{A73BC3A2-8AA0-460D-B5D4-CDE2CD3604BB}" srcOrd="0" destOrd="0" presId="urn:microsoft.com/office/officeart/2011/layout/CircleProcess"/>
    <dgm:cxn modelId="{27255241-C6BE-464E-8BED-882C9A701F89}" type="presParOf" srcId="{2B5B749D-8A53-4818-AB43-1DEC6D80705B}" destId="{A420656F-D2B7-435C-805F-8719AB06FF7A}" srcOrd="8" destOrd="0" presId="urn:microsoft.com/office/officeart/2011/layout/CircleProcess"/>
    <dgm:cxn modelId="{4701153E-E729-4788-8713-7299084FA4B5}" type="presParOf" srcId="{2B5B749D-8A53-4818-AB43-1DEC6D80705B}" destId="{FCA23139-78FA-406F-9086-54A08AEBB9B1}" srcOrd="9" destOrd="0" presId="urn:microsoft.com/office/officeart/2011/layout/CircleProcess"/>
    <dgm:cxn modelId="{9EBE65A7-7F71-446B-83F8-CFB8D4AFEC67}" type="presParOf" srcId="{FCA23139-78FA-406F-9086-54A08AEBB9B1}" destId="{F2C1385C-FA67-49DE-8B21-946154A8D109}" srcOrd="0" destOrd="0" presId="urn:microsoft.com/office/officeart/2011/layout/CircleProcess"/>
    <dgm:cxn modelId="{D62B4521-170D-4018-9291-5627771C26E4}" type="presParOf" srcId="{2B5B749D-8A53-4818-AB43-1DEC6D80705B}" destId="{74CBD605-F63D-4715-91E8-D6BE2062691C}" srcOrd="10" destOrd="0" presId="urn:microsoft.com/office/officeart/2011/layout/CircleProcess"/>
    <dgm:cxn modelId="{D30EC193-19EC-4F4A-816A-74674F56A0AF}" type="presParOf" srcId="{74CBD605-F63D-4715-91E8-D6BE2062691C}" destId="{FC8DEA28-D416-4D7F-9222-FE0A3871647B}" srcOrd="0" destOrd="0" presId="urn:microsoft.com/office/officeart/2011/layout/CircleProcess"/>
    <dgm:cxn modelId="{4C94506F-87C6-49C8-A5EF-87DA0B8B4648}" type="presParOf" srcId="{2B5B749D-8A53-4818-AB43-1DEC6D80705B}" destId="{FC4FF24A-C953-4B7C-95F8-A2A77CE65D94}" srcOrd="11" destOrd="0" presId="urn:microsoft.com/office/officeart/2011/layout/CircleProcess"/>
    <dgm:cxn modelId="{65351F61-FBC5-458C-861A-10DA7930DD6C}" type="presParOf" srcId="{2B5B749D-8A53-4818-AB43-1DEC6D80705B}" destId="{907F5E77-21F8-4AA6-8FFF-8DA633E1071D}" srcOrd="12" destOrd="0" presId="urn:microsoft.com/office/officeart/2011/layout/CircleProcess"/>
    <dgm:cxn modelId="{CB78BE8D-CCB3-4800-8A65-8BB4D1543CA2}" type="presParOf" srcId="{907F5E77-21F8-4AA6-8FFF-8DA633E1071D}" destId="{DE22278B-490F-4BE3-8565-BBA6ADE4D82C}" srcOrd="0" destOrd="0" presId="urn:microsoft.com/office/officeart/2011/layout/CircleProcess"/>
    <dgm:cxn modelId="{166EA12D-175C-44D2-9E68-0ADABFD35CE8}" type="presParOf" srcId="{2B5B749D-8A53-4818-AB43-1DEC6D80705B}" destId="{C1CA2376-0F23-466A-A178-F2BFB9ECDB3D}" srcOrd="13" destOrd="0" presId="urn:microsoft.com/office/officeart/2011/layout/CircleProcess"/>
    <dgm:cxn modelId="{616043B2-3383-40EA-B4AC-218509C706D9}" type="presParOf" srcId="{C1CA2376-0F23-466A-A178-F2BFB9ECDB3D}" destId="{5DDCCD20-C342-4913-AA2D-C3FB20279047}" srcOrd="0" destOrd="0" presId="urn:microsoft.com/office/officeart/2011/layout/CircleProcess"/>
    <dgm:cxn modelId="{E3F8E66F-FA3D-4036-B2C2-51B155314241}" type="presParOf" srcId="{2B5B749D-8A53-4818-AB43-1DEC6D80705B}" destId="{A9353397-9346-475E-938B-5A0D9072ADF8}"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7C1684-9591-49C0-8E2E-D9644EAF22B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A24D6F17-33F5-457F-BA9A-273AE6D72ACB}">
      <dgm:prSet phldrT="[Text]" custT="1"/>
      <dgm:spPr>
        <a:solidFill>
          <a:schemeClr val="accent2"/>
        </a:solidFill>
      </dgm:spPr>
      <dgm:t>
        <a:bodyPr/>
        <a:lstStyle/>
        <a:p>
          <a:pPr>
            <a:buFont typeface="Wingdings" panose="05000000000000000000" pitchFamily="2" charset="2"/>
            <a:buNone/>
          </a:pPr>
          <a:r>
            <a:rPr lang="en-SG" sz="1400" b="1" i="0" dirty="0">
              <a:solidFill>
                <a:schemeClr val="tx1"/>
              </a:solidFill>
              <a:effectLst/>
              <a:latin typeface="Courier New" panose="02070309020205020404" pitchFamily="49" charset="0"/>
            </a:rPr>
            <a:t>english_sent</a:t>
          </a:r>
          <a:r>
            <a:rPr lang="en-US" sz="1400" b="1" dirty="0">
              <a:solidFill>
                <a:schemeClr val="tx1"/>
              </a:solidFill>
              <a:latin typeface="Calibri" panose="020F0502020204030204" pitchFamily="34" charset="0"/>
              <a:cs typeface="Calibri" panose="020F0502020204030204" pitchFamily="34" charset="0"/>
            </a:rPr>
            <a:t> </a:t>
          </a:r>
          <a:endParaRPr lang="en-SG" sz="1400" b="1" dirty="0">
            <a:solidFill>
              <a:schemeClr val="tx1"/>
            </a:solidFill>
          </a:endParaRPr>
        </a:p>
      </dgm:t>
    </dgm:pt>
    <dgm:pt modelId="{9D07F05F-273B-4F51-B194-827046929650}" type="parTrans" cxnId="{EEC52D60-3797-4996-9E4C-9026400D936B}">
      <dgm:prSet/>
      <dgm:spPr/>
      <dgm:t>
        <a:bodyPr/>
        <a:lstStyle/>
        <a:p>
          <a:endParaRPr lang="en-SG"/>
        </a:p>
      </dgm:t>
    </dgm:pt>
    <dgm:pt modelId="{C905F9FB-92EA-4280-B2D5-8124310AF6A0}" type="sibTrans" cxnId="{EEC52D60-3797-4996-9E4C-9026400D936B}">
      <dgm:prSet/>
      <dgm:spPr/>
      <dgm:t>
        <a:bodyPr/>
        <a:lstStyle/>
        <a:p>
          <a:endParaRPr lang="en-SG"/>
        </a:p>
      </dgm:t>
    </dgm:pt>
    <dgm:pt modelId="{07A40A6B-0658-45ED-94F2-4F591F281003}">
      <dgm:prSet phldrT="[Text]" custT="1"/>
      <dgm:spPr>
        <a:solidFill>
          <a:schemeClr val="accent2"/>
        </a:solidFill>
      </dgm:spPr>
      <dgm:t>
        <a:bodyPr/>
        <a:lstStyle/>
        <a:p>
          <a:pPr>
            <a:buFont typeface="Wingdings" panose="05000000000000000000" pitchFamily="2" charset="2"/>
            <a:buChar char="v"/>
          </a:pPr>
          <a:r>
            <a:rPr lang="en-SG" sz="1400" b="1" i="0" dirty="0">
              <a:solidFill>
                <a:schemeClr val="tx1"/>
              </a:solidFill>
              <a:effectLst/>
              <a:latin typeface="Calibri" panose="020F0502020204030204" pitchFamily="34" charset="0"/>
              <a:cs typeface="Calibri" panose="020F0502020204030204" pitchFamily="34" charset="0"/>
            </a:rPr>
            <a:t>hindi_sent</a:t>
          </a:r>
          <a:r>
            <a:rPr lang="en-US" sz="1400" dirty="0">
              <a:solidFill>
                <a:schemeClr val="tx1"/>
              </a:solidFill>
              <a:latin typeface="Calibri" panose="020F0502020204030204" pitchFamily="34" charset="0"/>
              <a:cs typeface="Calibri" panose="020F0502020204030204" pitchFamily="34" charset="0"/>
            </a:rPr>
            <a:t> </a:t>
          </a:r>
          <a:endParaRPr lang="en-SG" sz="1400" dirty="0">
            <a:solidFill>
              <a:schemeClr val="tx1"/>
            </a:solidFill>
            <a:latin typeface="Calibri" panose="020F0502020204030204" pitchFamily="34" charset="0"/>
            <a:cs typeface="Calibri" panose="020F0502020204030204" pitchFamily="34" charset="0"/>
          </a:endParaRPr>
        </a:p>
      </dgm:t>
    </dgm:pt>
    <dgm:pt modelId="{0D88C3B1-F54F-4422-B272-07C17863CB64}" type="parTrans" cxnId="{456ADEB3-0BCB-41A0-B81F-DB2B0F26DFA0}">
      <dgm:prSet/>
      <dgm:spPr/>
      <dgm:t>
        <a:bodyPr/>
        <a:lstStyle/>
        <a:p>
          <a:endParaRPr lang="en-SG"/>
        </a:p>
      </dgm:t>
    </dgm:pt>
    <dgm:pt modelId="{8C5989D8-8228-4AAA-A028-B706CC1A1E2E}" type="sibTrans" cxnId="{456ADEB3-0BCB-41A0-B81F-DB2B0F26DFA0}">
      <dgm:prSet/>
      <dgm:spPr/>
      <dgm:t>
        <a:bodyPr/>
        <a:lstStyle/>
        <a:p>
          <a:endParaRPr lang="en-SG"/>
        </a:p>
      </dgm:t>
    </dgm:pt>
    <dgm:pt modelId="{68B1B225-9B63-4EA4-9743-008E370A9081}">
      <dgm:prSet phldrT="[Text]" custT="1"/>
      <dgm:spPr>
        <a:solidFill>
          <a:schemeClr val="accent2"/>
        </a:solidFill>
      </dgm:spPr>
      <dgm:t>
        <a:bodyPr/>
        <a:lstStyle/>
        <a:p>
          <a:pPr>
            <a:buFont typeface="Wingdings" panose="05000000000000000000" pitchFamily="2" charset="2"/>
            <a:buChar char="v"/>
          </a:pPr>
          <a:r>
            <a:rPr lang="en-SG" sz="1400" b="1" i="0" dirty="0">
              <a:solidFill>
                <a:srgbClr val="212121"/>
              </a:solidFill>
              <a:effectLst/>
              <a:latin typeface="Calibri" panose="020F0502020204030204" pitchFamily="34" charset="0"/>
              <a:cs typeface="Calibri" panose="020F0502020204030204" pitchFamily="34" charset="0"/>
            </a:rPr>
            <a:t>eng_sent_length</a:t>
          </a:r>
          <a:r>
            <a:rPr lang="en-US" sz="1400" dirty="0">
              <a:latin typeface="Calibri" panose="020F0502020204030204" pitchFamily="34" charset="0"/>
              <a:cs typeface="Calibri" panose="020F0502020204030204" pitchFamily="34" charset="0"/>
            </a:rPr>
            <a:t> </a:t>
          </a:r>
          <a:endParaRPr lang="en-SG" sz="1400" dirty="0">
            <a:latin typeface="Calibri" panose="020F0502020204030204" pitchFamily="34" charset="0"/>
            <a:cs typeface="Calibri" panose="020F0502020204030204" pitchFamily="34" charset="0"/>
          </a:endParaRPr>
        </a:p>
      </dgm:t>
    </dgm:pt>
    <dgm:pt modelId="{EBC85714-79D0-47DF-96E9-E1F4B5A13C26}" type="parTrans" cxnId="{19E0C86A-3F84-4A17-BCF2-C8CFE0FBC5EC}">
      <dgm:prSet/>
      <dgm:spPr/>
      <dgm:t>
        <a:bodyPr/>
        <a:lstStyle/>
        <a:p>
          <a:endParaRPr lang="en-SG"/>
        </a:p>
      </dgm:t>
    </dgm:pt>
    <dgm:pt modelId="{58ED5F46-E46C-490F-8975-A27ADF87AF9C}" type="sibTrans" cxnId="{19E0C86A-3F84-4A17-BCF2-C8CFE0FBC5EC}">
      <dgm:prSet/>
      <dgm:spPr/>
      <dgm:t>
        <a:bodyPr/>
        <a:lstStyle/>
        <a:p>
          <a:endParaRPr lang="en-SG"/>
        </a:p>
      </dgm:t>
    </dgm:pt>
    <dgm:pt modelId="{73EE33FC-0631-44D9-BA04-E7EEDC35A7E2}">
      <dgm:prSet phldrT="[Text]" custT="1"/>
      <dgm:spPr>
        <a:solidFill>
          <a:schemeClr val="accent2"/>
        </a:solidFill>
      </dgm:spPr>
      <dgm:t>
        <a:bodyPr/>
        <a:lstStyle/>
        <a:p>
          <a:pPr>
            <a:buFont typeface="Wingdings" panose="05000000000000000000" pitchFamily="2" charset="2"/>
            <a:buChar char="v"/>
          </a:pPr>
          <a:r>
            <a:rPr lang="en-SG" sz="1400" b="1" i="0" dirty="0">
              <a:solidFill>
                <a:srgbClr val="212121"/>
              </a:solidFill>
              <a:effectLst/>
              <a:latin typeface="Calibri" panose="020F0502020204030204" pitchFamily="34" charset="0"/>
              <a:cs typeface="Calibri" panose="020F0502020204030204" pitchFamily="34" charset="0"/>
            </a:rPr>
            <a:t>hindi_sent_length</a:t>
          </a:r>
          <a:endParaRPr lang="en-SG" sz="1400" dirty="0">
            <a:latin typeface="Calibri" panose="020F0502020204030204" pitchFamily="34" charset="0"/>
            <a:cs typeface="Calibri" panose="020F0502020204030204" pitchFamily="34" charset="0"/>
          </a:endParaRPr>
        </a:p>
      </dgm:t>
    </dgm:pt>
    <dgm:pt modelId="{2FB25E91-0740-41F5-B7FC-9FA54F2E8045}" type="parTrans" cxnId="{C9373AD8-ACAF-42B6-B34B-A7AFFFF75381}">
      <dgm:prSet/>
      <dgm:spPr/>
      <dgm:t>
        <a:bodyPr/>
        <a:lstStyle/>
        <a:p>
          <a:endParaRPr lang="en-SG"/>
        </a:p>
      </dgm:t>
    </dgm:pt>
    <dgm:pt modelId="{7D13EC82-F787-41E6-896B-1F7A960EBCDD}" type="sibTrans" cxnId="{C9373AD8-ACAF-42B6-B34B-A7AFFFF75381}">
      <dgm:prSet/>
      <dgm:spPr/>
      <dgm:t>
        <a:bodyPr/>
        <a:lstStyle/>
        <a:p>
          <a:endParaRPr lang="en-SG"/>
        </a:p>
      </dgm:t>
    </dgm:pt>
    <dgm:pt modelId="{2EEB3387-B51A-4995-BA65-46B8282B2655}" type="pres">
      <dgm:prSet presAssocID="{DC7C1684-9591-49C0-8E2E-D9644EAF22B3}" presName="linear" presStyleCnt="0">
        <dgm:presLayoutVars>
          <dgm:dir/>
          <dgm:animLvl val="lvl"/>
          <dgm:resizeHandles val="exact"/>
        </dgm:presLayoutVars>
      </dgm:prSet>
      <dgm:spPr/>
    </dgm:pt>
    <dgm:pt modelId="{4FC18D09-40C6-4C22-8295-B3E4CC1E38D0}" type="pres">
      <dgm:prSet presAssocID="{A24D6F17-33F5-457F-BA9A-273AE6D72ACB}" presName="parentLin" presStyleCnt="0"/>
      <dgm:spPr/>
    </dgm:pt>
    <dgm:pt modelId="{6F40D284-5FC5-43CA-8202-F92565A70787}" type="pres">
      <dgm:prSet presAssocID="{A24D6F17-33F5-457F-BA9A-273AE6D72ACB}" presName="parentLeftMargin" presStyleLbl="node1" presStyleIdx="0" presStyleCnt="4"/>
      <dgm:spPr/>
    </dgm:pt>
    <dgm:pt modelId="{B3B4FA90-32E5-4AF0-A0B3-62EF617E199E}" type="pres">
      <dgm:prSet presAssocID="{A24D6F17-33F5-457F-BA9A-273AE6D72ACB}" presName="parentText" presStyleLbl="node1" presStyleIdx="0" presStyleCnt="4" custLinFactNeighborX="15388" custLinFactNeighborY="3032">
        <dgm:presLayoutVars>
          <dgm:chMax val="0"/>
          <dgm:bulletEnabled val="1"/>
        </dgm:presLayoutVars>
      </dgm:prSet>
      <dgm:spPr/>
    </dgm:pt>
    <dgm:pt modelId="{6566ECC1-0FE4-40E8-88C7-0DE0FA38D77F}" type="pres">
      <dgm:prSet presAssocID="{A24D6F17-33F5-457F-BA9A-273AE6D72ACB}" presName="negativeSpace" presStyleCnt="0"/>
      <dgm:spPr/>
    </dgm:pt>
    <dgm:pt modelId="{AAFD3A75-06CA-4932-ACD8-1ADB090E4D54}" type="pres">
      <dgm:prSet presAssocID="{A24D6F17-33F5-457F-BA9A-273AE6D72ACB}" presName="childText" presStyleLbl="conFgAcc1" presStyleIdx="0" presStyleCnt="4">
        <dgm:presLayoutVars>
          <dgm:bulletEnabled val="1"/>
        </dgm:presLayoutVars>
      </dgm:prSet>
      <dgm:spPr>
        <a:ln>
          <a:solidFill>
            <a:schemeClr val="accent4"/>
          </a:solidFill>
        </a:ln>
      </dgm:spPr>
    </dgm:pt>
    <dgm:pt modelId="{418F1FE1-3CB4-4A5B-93C5-15D042C4E324}" type="pres">
      <dgm:prSet presAssocID="{C905F9FB-92EA-4280-B2D5-8124310AF6A0}" presName="spaceBetweenRectangles" presStyleCnt="0"/>
      <dgm:spPr/>
    </dgm:pt>
    <dgm:pt modelId="{06E354CE-4C44-4BB0-B237-503307526861}" type="pres">
      <dgm:prSet presAssocID="{07A40A6B-0658-45ED-94F2-4F591F281003}" presName="parentLin" presStyleCnt="0"/>
      <dgm:spPr/>
    </dgm:pt>
    <dgm:pt modelId="{C1BE9C9C-62B5-433A-BEF1-11E08368590A}" type="pres">
      <dgm:prSet presAssocID="{07A40A6B-0658-45ED-94F2-4F591F281003}" presName="parentLeftMargin" presStyleLbl="node1" presStyleIdx="0" presStyleCnt="4"/>
      <dgm:spPr/>
    </dgm:pt>
    <dgm:pt modelId="{BDF8AFF7-6A48-4077-A901-6244245453F2}" type="pres">
      <dgm:prSet presAssocID="{07A40A6B-0658-45ED-94F2-4F591F281003}" presName="parentText" presStyleLbl="node1" presStyleIdx="1" presStyleCnt="4">
        <dgm:presLayoutVars>
          <dgm:chMax val="0"/>
          <dgm:bulletEnabled val="1"/>
        </dgm:presLayoutVars>
      </dgm:prSet>
      <dgm:spPr/>
    </dgm:pt>
    <dgm:pt modelId="{73B78989-B0A7-49AF-A433-ADEA18682A0D}" type="pres">
      <dgm:prSet presAssocID="{07A40A6B-0658-45ED-94F2-4F591F281003}" presName="negativeSpace" presStyleCnt="0"/>
      <dgm:spPr/>
    </dgm:pt>
    <dgm:pt modelId="{6F329742-0E5F-4463-A850-8C63AD460E4B}" type="pres">
      <dgm:prSet presAssocID="{07A40A6B-0658-45ED-94F2-4F591F281003}" presName="childText" presStyleLbl="conFgAcc1" presStyleIdx="1" presStyleCnt="4">
        <dgm:presLayoutVars>
          <dgm:bulletEnabled val="1"/>
        </dgm:presLayoutVars>
      </dgm:prSet>
      <dgm:spPr>
        <a:ln>
          <a:solidFill>
            <a:schemeClr val="accent4"/>
          </a:solidFill>
        </a:ln>
      </dgm:spPr>
    </dgm:pt>
    <dgm:pt modelId="{1E546D4C-040D-45A9-99A3-D47309A7BAE0}" type="pres">
      <dgm:prSet presAssocID="{8C5989D8-8228-4AAA-A028-B706CC1A1E2E}" presName="spaceBetweenRectangles" presStyleCnt="0"/>
      <dgm:spPr/>
    </dgm:pt>
    <dgm:pt modelId="{64A80313-8E80-4D34-81FA-336A2335CA71}" type="pres">
      <dgm:prSet presAssocID="{68B1B225-9B63-4EA4-9743-008E370A9081}" presName="parentLin" presStyleCnt="0"/>
      <dgm:spPr/>
    </dgm:pt>
    <dgm:pt modelId="{7F95494A-B56D-4200-92B3-C3325881D0CF}" type="pres">
      <dgm:prSet presAssocID="{68B1B225-9B63-4EA4-9743-008E370A9081}" presName="parentLeftMargin" presStyleLbl="node1" presStyleIdx="1" presStyleCnt="4"/>
      <dgm:spPr/>
    </dgm:pt>
    <dgm:pt modelId="{16E302DC-89A4-43E6-8792-70A2EA02BA36}" type="pres">
      <dgm:prSet presAssocID="{68B1B225-9B63-4EA4-9743-008E370A9081}" presName="parentText" presStyleLbl="node1" presStyleIdx="2" presStyleCnt="4">
        <dgm:presLayoutVars>
          <dgm:chMax val="0"/>
          <dgm:bulletEnabled val="1"/>
        </dgm:presLayoutVars>
      </dgm:prSet>
      <dgm:spPr/>
    </dgm:pt>
    <dgm:pt modelId="{58F8D75C-F0F4-4E91-AF7B-FB5B758D300A}" type="pres">
      <dgm:prSet presAssocID="{68B1B225-9B63-4EA4-9743-008E370A9081}" presName="negativeSpace" presStyleCnt="0"/>
      <dgm:spPr/>
    </dgm:pt>
    <dgm:pt modelId="{CA795116-2B3B-4E1D-BDC8-70837791AA27}" type="pres">
      <dgm:prSet presAssocID="{68B1B225-9B63-4EA4-9743-008E370A9081}" presName="childText" presStyleLbl="conFgAcc1" presStyleIdx="2" presStyleCnt="4">
        <dgm:presLayoutVars>
          <dgm:bulletEnabled val="1"/>
        </dgm:presLayoutVars>
      </dgm:prSet>
      <dgm:spPr>
        <a:ln>
          <a:solidFill>
            <a:schemeClr val="accent4"/>
          </a:solidFill>
        </a:ln>
      </dgm:spPr>
    </dgm:pt>
    <dgm:pt modelId="{756E1588-028B-4907-AF27-1DC4818F8D88}" type="pres">
      <dgm:prSet presAssocID="{58ED5F46-E46C-490F-8975-A27ADF87AF9C}" presName="spaceBetweenRectangles" presStyleCnt="0"/>
      <dgm:spPr/>
    </dgm:pt>
    <dgm:pt modelId="{2E50107C-BFA1-4E5A-AEDD-7B6CE15F52F8}" type="pres">
      <dgm:prSet presAssocID="{73EE33FC-0631-44D9-BA04-E7EEDC35A7E2}" presName="parentLin" presStyleCnt="0"/>
      <dgm:spPr/>
    </dgm:pt>
    <dgm:pt modelId="{B0498A42-93AC-4EB2-A24F-61D085BC77E8}" type="pres">
      <dgm:prSet presAssocID="{73EE33FC-0631-44D9-BA04-E7EEDC35A7E2}" presName="parentLeftMargin" presStyleLbl="node1" presStyleIdx="2" presStyleCnt="4"/>
      <dgm:spPr/>
    </dgm:pt>
    <dgm:pt modelId="{7E7CF044-92B9-4BDD-8360-382480F10775}" type="pres">
      <dgm:prSet presAssocID="{73EE33FC-0631-44D9-BA04-E7EEDC35A7E2}" presName="parentText" presStyleLbl="node1" presStyleIdx="3" presStyleCnt="4">
        <dgm:presLayoutVars>
          <dgm:chMax val="0"/>
          <dgm:bulletEnabled val="1"/>
        </dgm:presLayoutVars>
      </dgm:prSet>
      <dgm:spPr/>
    </dgm:pt>
    <dgm:pt modelId="{532B095F-7BE2-43AF-A8DA-D9B70BEF3BF3}" type="pres">
      <dgm:prSet presAssocID="{73EE33FC-0631-44D9-BA04-E7EEDC35A7E2}" presName="negativeSpace" presStyleCnt="0"/>
      <dgm:spPr/>
    </dgm:pt>
    <dgm:pt modelId="{8F2E419F-6B0D-4CB2-BBE1-84676AE168E6}" type="pres">
      <dgm:prSet presAssocID="{73EE33FC-0631-44D9-BA04-E7EEDC35A7E2}" presName="childText" presStyleLbl="conFgAcc1" presStyleIdx="3" presStyleCnt="4">
        <dgm:presLayoutVars>
          <dgm:bulletEnabled val="1"/>
        </dgm:presLayoutVars>
      </dgm:prSet>
      <dgm:spPr>
        <a:ln>
          <a:solidFill>
            <a:schemeClr val="accent4"/>
          </a:solidFill>
        </a:ln>
      </dgm:spPr>
    </dgm:pt>
  </dgm:ptLst>
  <dgm:cxnLst>
    <dgm:cxn modelId="{3C9A6929-03EB-462B-80A4-985482CEA9DA}" type="presOf" srcId="{73EE33FC-0631-44D9-BA04-E7EEDC35A7E2}" destId="{B0498A42-93AC-4EB2-A24F-61D085BC77E8}" srcOrd="0" destOrd="0" presId="urn:microsoft.com/office/officeart/2005/8/layout/list1"/>
    <dgm:cxn modelId="{EEC52D60-3797-4996-9E4C-9026400D936B}" srcId="{DC7C1684-9591-49C0-8E2E-D9644EAF22B3}" destId="{A24D6F17-33F5-457F-BA9A-273AE6D72ACB}" srcOrd="0" destOrd="0" parTransId="{9D07F05F-273B-4F51-B194-827046929650}" sibTransId="{C905F9FB-92EA-4280-B2D5-8124310AF6A0}"/>
    <dgm:cxn modelId="{10B06E45-6EA4-4F72-850A-9A7A020D1E8B}" type="presOf" srcId="{A24D6F17-33F5-457F-BA9A-273AE6D72ACB}" destId="{B3B4FA90-32E5-4AF0-A0B3-62EF617E199E}" srcOrd="1" destOrd="0" presId="urn:microsoft.com/office/officeart/2005/8/layout/list1"/>
    <dgm:cxn modelId="{0C568948-908B-438B-9CA4-ED87A83F952E}" type="presOf" srcId="{07A40A6B-0658-45ED-94F2-4F591F281003}" destId="{BDF8AFF7-6A48-4077-A901-6244245453F2}" srcOrd="1" destOrd="0" presId="urn:microsoft.com/office/officeart/2005/8/layout/list1"/>
    <dgm:cxn modelId="{19E0C86A-3F84-4A17-BCF2-C8CFE0FBC5EC}" srcId="{DC7C1684-9591-49C0-8E2E-D9644EAF22B3}" destId="{68B1B225-9B63-4EA4-9743-008E370A9081}" srcOrd="2" destOrd="0" parTransId="{EBC85714-79D0-47DF-96E9-E1F4B5A13C26}" sibTransId="{58ED5F46-E46C-490F-8975-A27ADF87AF9C}"/>
    <dgm:cxn modelId="{3878F771-465A-408D-9E93-A61B19B30142}" type="presOf" srcId="{68B1B225-9B63-4EA4-9743-008E370A9081}" destId="{7F95494A-B56D-4200-92B3-C3325881D0CF}" srcOrd="0" destOrd="0" presId="urn:microsoft.com/office/officeart/2005/8/layout/list1"/>
    <dgm:cxn modelId="{485DE17C-1579-4AF0-BC64-D8CFEE5FD0BC}" type="presOf" srcId="{A24D6F17-33F5-457F-BA9A-273AE6D72ACB}" destId="{6F40D284-5FC5-43CA-8202-F92565A70787}" srcOrd="0" destOrd="0" presId="urn:microsoft.com/office/officeart/2005/8/layout/list1"/>
    <dgm:cxn modelId="{142DCF87-36B1-4DC3-A8C9-1F6A98B870A3}" type="presOf" srcId="{68B1B225-9B63-4EA4-9743-008E370A9081}" destId="{16E302DC-89A4-43E6-8792-70A2EA02BA36}" srcOrd="1" destOrd="0" presId="urn:microsoft.com/office/officeart/2005/8/layout/list1"/>
    <dgm:cxn modelId="{85912D95-B882-4475-80BB-416F3E25322C}" type="presOf" srcId="{DC7C1684-9591-49C0-8E2E-D9644EAF22B3}" destId="{2EEB3387-B51A-4995-BA65-46B8282B2655}" srcOrd="0" destOrd="0" presId="urn:microsoft.com/office/officeart/2005/8/layout/list1"/>
    <dgm:cxn modelId="{0866419D-09FB-4729-850A-78B3DF36C012}" type="presOf" srcId="{07A40A6B-0658-45ED-94F2-4F591F281003}" destId="{C1BE9C9C-62B5-433A-BEF1-11E08368590A}" srcOrd="0" destOrd="0" presId="urn:microsoft.com/office/officeart/2005/8/layout/list1"/>
    <dgm:cxn modelId="{456ADEB3-0BCB-41A0-B81F-DB2B0F26DFA0}" srcId="{DC7C1684-9591-49C0-8E2E-D9644EAF22B3}" destId="{07A40A6B-0658-45ED-94F2-4F591F281003}" srcOrd="1" destOrd="0" parTransId="{0D88C3B1-F54F-4422-B272-07C17863CB64}" sibTransId="{8C5989D8-8228-4AAA-A028-B706CC1A1E2E}"/>
    <dgm:cxn modelId="{703F92C5-A9AC-4265-A657-61CE6DCD4602}" type="presOf" srcId="{73EE33FC-0631-44D9-BA04-E7EEDC35A7E2}" destId="{7E7CF044-92B9-4BDD-8360-382480F10775}" srcOrd="1" destOrd="0" presId="urn:microsoft.com/office/officeart/2005/8/layout/list1"/>
    <dgm:cxn modelId="{C9373AD8-ACAF-42B6-B34B-A7AFFFF75381}" srcId="{DC7C1684-9591-49C0-8E2E-D9644EAF22B3}" destId="{73EE33FC-0631-44D9-BA04-E7EEDC35A7E2}" srcOrd="3" destOrd="0" parTransId="{2FB25E91-0740-41F5-B7FC-9FA54F2E8045}" sibTransId="{7D13EC82-F787-41E6-896B-1F7A960EBCDD}"/>
    <dgm:cxn modelId="{122C9E39-6C72-4AB8-BF0E-8B9708078549}" type="presParOf" srcId="{2EEB3387-B51A-4995-BA65-46B8282B2655}" destId="{4FC18D09-40C6-4C22-8295-B3E4CC1E38D0}" srcOrd="0" destOrd="0" presId="urn:microsoft.com/office/officeart/2005/8/layout/list1"/>
    <dgm:cxn modelId="{FE9CE43D-6FE2-4DA1-96D6-4FFF7B51640A}" type="presParOf" srcId="{4FC18D09-40C6-4C22-8295-B3E4CC1E38D0}" destId="{6F40D284-5FC5-43CA-8202-F92565A70787}" srcOrd="0" destOrd="0" presId="urn:microsoft.com/office/officeart/2005/8/layout/list1"/>
    <dgm:cxn modelId="{F6950FF6-77E6-4875-88F9-92639D3B9FEE}" type="presParOf" srcId="{4FC18D09-40C6-4C22-8295-B3E4CC1E38D0}" destId="{B3B4FA90-32E5-4AF0-A0B3-62EF617E199E}" srcOrd="1" destOrd="0" presId="urn:microsoft.com/office/officeart/2005/8/layout/list1"/>
    <dgm:cxn modelId="{C0E69301-A0F7-416C-9B8E-A7AD56E8A8BC}" type="presParOf" srcId="{2EEB3387-B51A-4995-BA65-46B8282B2655}" destId="{6566ECC1-0FE4-40E8-88C7-0DE0FA38D77F}" srcOrd="1" destOrd="0" presId="urn:microsoft.com/office/officeart/2005/8/layout/list1"/>
    <dgm:cxn modelId="{D12082C5-DF01-46E0-B134-AA9691925E51}" type="presParOf" srcId="{2EEB3387-B51A-4995-BA65-46B8282B2655}" destId="{AAFD3A75-06CA-4932-ACD8-1ADB090E4D54}" srcOrd="2" destOrd="0" presId="urn:microsoft.com/office/officeart/2005/8/layout/list1"/>
    <dgm:cxn modelId="{7EFE8EB9-B73A-4753-8FFD-82B144738C31}" type="presParOf" srcId="{2EEB3387-B51A-4995-BA65-46B8282B2655}" destId="{418F1FE1-3CB4-4A5B-93C5-15D042C4E324}" srcOrd="3" destOrd="0" presId="urn:microsoft.com/office/officeart/2005/8/layout/list1"/>
    <dgm:cxn modelId="{717E2D69-F905-4A65-8B83-63C8F7DAA2C0}" type="presParOf" srcId="{2EEB3387-B51A-4995-BA65-46B8282B2655}" destId="{06E354CE-4C44-4BB0-B237-503307526861}" srcOrd="4" destOrd="0" presId="urn:microsoft.com/office/officeart/2005/8/layout/list1"/>
    <dgm:cxn modelId="{D57C3A02-5E1E-4B17-B7A1-63078A23EE77}" type="presParOf" srcId="{06E354CE-4C44-4BB0-B237-503307526861}" destId="{C1BE9C9C-62B5-433A-BEF1-11E08368590A}" srcOrd="0" destOrd="0" presId="urn:microsoft.com/office/officeart/2005/8/layout/list1"/>
    <dgm:cxn modelId="{4259AD25-4A2B-4694-89DA-1E9A2193A7EA}" type="presParOf" srcId="{06E354CE-4C44-4BB0-B237-503307526861}" destId="{BDF8AFF7-6A48-4077-A901-6244245453F2}" srcOrd="1" destOrd="0" presId="urn:microsoft.com/office/officeart/2005/8/layout/list1"/>
    <dgm:cxn modelId="{7BD6168F-E551-4A66-A125-054D8E5E8C6F}" type="presParOf" srcId="{2EEB3387-B51A-4995-BA65-46B8282B2655}" destId="{73B78989-B0A7-49AF-A433-ADEA18682A0D}" srcOrd="5" destOrd="0" presId="urn:microsoft.com/office/officeart/2005/8/layout/list1"/>
    <dgm:cxn modelId="{6B5BC3E0-C358-471B-A019-26463D06AD06}" type="presParOf" srcId="{2EEB3387-B51A-4995-BA65-46B8282B2655}" destId="{6F329742-0E5F-4463-A850-8C63AD460E4B}" srcOrd="6" destOrd="0" presId="urn:microsoft.com/office/officeart/2005/8/layout/list1"/>
    <dgm:cxn modelId="{5ADC914A-4450-4026-A659-BAEEE07AB4A7}" type="presParOf" srcId="{2EEB3387-B51A-4995-BA65-46B8282B2655}" destId="{1E546D4C-040D-45A9-99A3-D47309A7BAE0}" srcOrd="7" destOrd="0" presId="urn:microsoft.com/office/officeart/2005/8/layout/list1"/>
    <dgm:cxn modelId="{C3B5E60C-8052-40C3-819E-5CB124B165B5}" type="presParOf" srcId="{2EEB3387-B51A-4995-BA65-46B8282B2655}" destId="{64A80313-8E80-4D34-81FA-336A2335CA71}" srcOrd="8" destOrd="0" presId="urn:microsoft.com/office/officeart/2005/8/layout/list1"/>
    <dgm:cxn modelId="{6D26C8FF-9926-494C-AA16-6875A582D0FC}" type="presParOf" srcId="{64A80313-8E80-4D34-81FA-336A2335CA71}" destId="{7F95494A-B56D-4200-92B3-C3325881D0CF}" srcOrd="0" destOrd="0" presId="urn:microsoft.com/office/officeart/2005/8/layout/list1"/>
    <dgm:cxn modelId="{D7EABBAE-9E8B-4912-A79B-77D2CD7AF23B}" type="presParOf" srcId="{64A80313-8E80-4D34-81FA-336A2335CA71}" destId="{16E302DC-89A4-43E6-8792-70A2EA02BA36}" srcOrd="1" destOrd="0" presId="urn:microsoft.com/office/officeart/2005/8/layout/list1"/>
    <dgm:cxn modelId="{FAC3A4B4-C2ED-443E-B30C-A03F7CB8B6E8}" type="presParOf" srcId="{2EEB3387-B51A-4995-BA65-46B8282B2655}" destId="{58F8D75C-F0F4-4E91-AF7B-FB5B758D300A}" srcOrd="9" destOrd="0" presId="urn:microsoft.com/office/officeart/2005/8/layout/list1"/>
    <dgm:cxn modelId="{85C485CD-A6E3-4D3D-8C88-0EDE855B9F1F}" type="presParOf" srcId="{2EEB3387-B51A-4995-BA65-46B8282B2655}" destId="{CA795116-2B3B-4E1D-BDC8-70837791AA27}" srcOrd="10" destOrd="0" presId="urn:microsoft.com/office/officeart/2005/8/layout/list1"/>
    <dgm:cxn modelId="{D3EEE3BE-0F98-4193-AAF6-2819EFFC0840}" type="presParOf" srcId="{2EEB3387-B51A-4995-BA65-46B8282B2655}" destId="{756E1588-028B-4907-AF27-1DC4818F8D88}" srcOrd="11" destOrd="0" presId="urn:microsoft.com/office/officeart/2005/8/layout/list1"/>
    <dgm:cxn modelId="{345F49E7-8542-45F0-A673-4105F5906D2F}" type="presParOf" srcId="{2EEB3387-B51A-4995-BA65-46B8282B2655}" destId="{2E50107C-BFA1-4E5A-AEDD-7B6CE15F52F8}" srcOrd="12" destOrd="0" presId="urn:microsoft.com/office/officeart/2005/8/layout/list1"/>
    <dgm:cxn modelId="{EE2BC630-E6BF-4EE8-AB4B-79E819691FB8}" type="presParOf" srcId="{2E50107C-BFA1-4E5A-AEDD-7B6CE15F52F8}" destId="{B0498A42-93AC-4EB2-A24F-61D085BC77E8}" srcOrd="0" destOrd="0" presId="urn:microsoft.com/office/officeart/2005/8/layout/list1"/>
    <dgm:cxn modelId="{E4966391-6EF9-4934-B2E4-6A77D0DA48C8}" type="presParOf" srcId="{2E50107C-BFA1-4E5A-AEDD-7B6CE15F52F8}" destId="{7E7CF044-92B9-4BDD-8360-382480F10775}" srcOrd="1" destOrd="0" presId="urn:microsoft.com/office/officeart/2005/8/layout/list1"/>
    <dgm:cxn modelId="{BA80A0F7-A955-4597-AAAC-81087738975E}" type="presParOf" srcId="{2EEB3387-B51A-4995-BA65-46B8282B2655}" destId="{532B095F-7BE2-43AF-A8DA-D9B70BEF3BF3}" srcOrd="13" destOrd="0" presId="urn:microsoft.com/office/officeart/2005/8/layout/list1"/>
    <dgm:cxn modelId="{0CFA4D3C-4994-48D4-93B1-21FC9CE99A08}" type="presParOf" srcId="{2EEB3387-B51A-4995-BA65-46B8282B2655}" destId="{8F2E419F-6B0D-4CB2-BBE1-84676AE168E6}"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85CFFD-9BE9-4C20-A91A-706920F0FAA9}"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SG"/>
        </a:p>
      </dgm:t>
    </dgm:pt>
    <dgm:pt modelId="{84A54E9F-F5A9-4913-8FF1-6A7A79C2944B}">
      <dgm:prSet custT="1"/>
      <dgm:spPr>
        <a:ln>
          <a:solidFill>
            <a:srgbClr val="00B050"/>
          </a:solidFill>
        </a:ln>
      </dgm:spPr>
      <dgm:t>
        <a:bodyPr/>
        <a:lstStyle/>
        <a:p>
          <a:pPr algn="ctr"/>
          <a:r>
            <a:rPr lang="en-SG" sz="1400" b="0" baseline="0" dirty="0">
              <a:latin typeface="Calibri" panose="020F0502020204030204" pitchFamily="34" charset="0"/>
              <a:cs typeface="Calibri" panose="020F0502020204030204" pitchFamily="34" charset="0"/>
            </a:rPr>
            <a:t>Web Site built with Python using the Django Web Framework, trivial templates with Bootstrap &amp; jQuery for UI &amp; UX, a RESTful API for the web client using Django Rest Framework.</a:t>
          </a:r>
          <a:endParaRPr lang="en-SG" sz="1400" dirty="0">
            <a:latin typeface="Calibri" panose="020F0502020204030204" pitchFamily="34" charset="0"/>
            <a:cs typeface="Calibri" panose="020F0502020204030204" pitchFamily="34" charset="0"/>
          </a:endParaRPr>
        </a:p>
      </dgm:t>
    </dgm:pt>
    <dgm:pt modelId="{3953F74A-06B5-42A0-8DA5-BEFA73C2213D}" type="parTrans" cxnId="{A4E4A370-30A2-42A4-9CBA-A64222769FDC}">
      <dgm:prSet/>
      <dgm:spPr/>
      <dgm:t>
        <a:bodyPr/>
        <a:lstStyle/>
        <a:p>
          <a:endParaRPr lang="en-SG"/>
        </a:p>
      </dgm:t>
    </dgm:pt>
    <dgm:pt modelId="{AF626DEA-1F63-43AC-BFAB-E8B1C54A430F}" type="sibTrans" cxnId="{A4E4A370-30A2-42A4-9CBA-A64222769FDC}">
      <dgm:prSet/>
      <dgm:spPr/>
      <dgm:t>
        <a:bodyPr/>
        <a:lstStyle/>
        <a:p>
          <a:endParaRPr lang="en-SG"/>
        </a:p>
      </dgm:t>
    </dgm:pt>
    <dgm:pt modelId="{9245DB9D-5640-4800-8B37-2949201DD33E}">
      <dgm:prSet custT="1"/>
      <dgm:spPr>
        <a:ln>
          <a:solidFill>
            <a:srgbClr val="339933"/>
          </a:solidFill>
        </a:ln>
      </dgm:spPr>
      <dgm:t>
        <a:bodyPr/>
        <a:lstStyle/>
        <a:p>
          <a:pPr algn="ctr"/>
          <a:r>
            <a:rPr lang="en-SG" sz="1400" b="0" baseline="0" dirty="0">
              <a:latin typeface="Calibri" panose="020F0502020204030204" pitchFamily="34" charset="0"/>
              <a:cs typeface="Calibri" panose="020F0502020204030204" pitchFamily="34" charset="0"/>
            </a:rPr>
            <a:t>Design database object using SQLite</a:t>
          </a:r>
          <a:endParaRPr lang="en-SG" sz="1400" dirty="0">
            <a:latin typeface="Calibri" panose="020F0502020204030204" pitchFamily="34" charset="0"/>
            <a:cs typeface="Calibri" panose="020F0502020204030204" pitchFamily="34" charset="0"/>
          </a:endParaRPr>
        </a:p>
      </dgm:t>
    </dgm:pt>
    <dgm:pt modelId="{00C3F898-0C2C-4DEE-AB24-0E294A7C038F}" type="parTrans" cxnId="{C508A2B4-8327-48DB-A026-86FF2FC2AB78}">
      <dgm:prSet/>
      <dgm:spPr/>
      <dgm:t>
        <a:bodyPr/>
        <a:lstStyle/>
        <a:p>
          <a:endParaRPr lang="en-SG"/>
        </a:p>
      </dgm:t>
    </dgm:pt>
    <dgm:pt modelId="{2F7050F7-AFF8-492A-A43E-93FA6AC8CEA3}" type="sibTrans" cxnId="{C508A2B4-8327-48DB-A026-86FF2FC2AB78}">
      <dgm:prSet/>
      <dgm:spPr/>
      <dgm:t>
        <a:bodyPr/>
        <a:lstStyle/>
        <a:p>
          <a:endParaRPr lang="en-SG"/>
        </a:p>
      </dgm:t>
    </dgm:pt>
    <dgm:pt modelId="{DF716AE6-6102-40B7-92B1-8862D4D35935}">
      <dgm:prSet custT="1"/>
      <dgm:spPr>
        <a:ln>
          <a:solidFill>
            <a:srgbClr val="339933"/>
          </a:solidFill>
        </a:ln>
      </dgm:spPr>
      <dgm:t>
        <a:bodyPr/>
        <a:lstStyle/>
        <a:p>
          <a:r>
            <a:rPr lang="en-SG" sz="1400" b="0" baseline="0" dirty="0">
              <a:latin typeface="Calibri" panose="020F0502020204030204" pitchFamily="34" charset="0"/>
              <a:cs typeface="Calibri" panose="020F0502020204030204" pitchFamily="34" charset="0"/>
            </a:rPr>
            <a:t>Deep learning model for sentiment analysis / Emotion detection.</a:t>
          </a:r>
          <a:endParaRPr lang="en-SG" sz="1400" dirty="0">
            <a:latin typeface="Calibri" panose="020F0502020204030204" pitchFamily="34" charset="0"/>
            <a:cs typeface="Calibri" panose="020F0502020204030204" pitchFamily="34" charset="0"/>
          </a:endParaRPr>
        </a:p>
      </dgm:t>
    </dgm:pt>
    <dgm:pt modelId="{D233D4A9-1117-40EC-AC50-9B6A74A24AA2}" type="parTrans" cxnId="{5436A34F-EDCE-4353-84B5-92B14620B558}">
      <dgm:prSet/>
      <dgm:spPr/>
      <dgm:t>
        <a:bodyPr/>
        <a:lstStyle/>
        <a:p>
          <a:endParaRPr lang="en-SG"/>
        </a:p>
      </dgm:t>
    </dgm:pt>
    <dgm:pt modelId="{DD1F7207-60F5-4D1C-A5C6-93C73D40FA53}" type="sibTrans" cxnId="{5436A34F-EDCE-4353-84B5-92B14620B558}">
      <dgm:prSet/>
      <dgm:spPr/>
      <dgm:t>
        <a:bodyPr/>
        <a:lstStyle/>
        <a:p>
          <a:endParaRPr lang="en-SG"/>
        </a:p>
      </dgm:t>
    </dgm:pt>
    <dgm:pt modelId="{A5A4E314-43D2-43AC-B0EA-D200599CE1AA}">
      <dgm:prSet custT="1"/>
      <dgm:spPr>
        <a:ln>
          <a:solidFill>
            <a:srgbClr val="339933"/>
          </a:solidFill>
        </a:ln>
      </dgm:spPr>
      <dgm:t>
        <a:bodyPr/>
        <a:lstStyle/>
        <a:p>
          <a:r>
            <a:rPr lang="en-SG" sz="1400" b="0" baseline="0" dirty="0">
              <a:latin typeface="Calibri" panose="020F0502020204030204" pitchFamily="34" charset="0"/>
              <a:cs typeface="Calibri" panose="020F0502020204030204" pitchFamily="34" charset="0"/>
            </a:rPr>
            <a:t>Deep learning model for </a:t>
          </a:r>
          <a:r>
            <a:rPr lang="en-SG" sz="1400" b="0" baseline="0" dirty="0">
              <a:solidFill>
                <a:schemeClr val="tx1"/>
              </a:solidFill>
              <a:latin typeface="Calibri" panose="020F0502020204030204" pitchFamily="34" charset="0"/>
              <a:cs typeface="Calibri" panose="020F0502020204030204" pitchFamily="34" charset="0"/>
            </a:rPr>
            <a:t>multi-label classification</a:t>
          </a:r>
          <a:r>
            <a:rPr lang="en-SG" sz="1400" b="0" baseline="0" dirty="0">
              <a:latin typeface="Calibri" panose="020F0502020204030204" pitchFamily="34" charset="0"/>
              <a:cs typeface="Calibri" panose="020F0502020204030204" pitchFamily="34" charset="0"/>
            </a:rPr>
            <a:t>.</a:t>
          </a:r>
          <a:endParaRPr lang="en-SG" sz="1400" dirty="0">
            <a:latin typeface="Calibri" panose="020F0502020204030204" pitchFamily="34" charset="0"/>
            <a:cs typeface="Calibri" panose="020F0502020204030204" pitchFamily="34" charset="0"/>
          </a:endParaRPr>
        </a:p>
      </dgm:t>
    </dgm:pt>
    <dgm:pt modelId="{D42EB47A-D80B-4ABE-81FA-CADF2B5D836C}" type="parTrans" cxnId="{6D740D27-AE87-4307-A723-9C7BBC22D96B}">
      <dgm:prSet/>
      <dgm:spPr/>
      <dgm:t>
        <a:bodyPr/>
        <a:lstStyle/>
        <a:p>
          <a:endParaRPr lang="en-SG"/>
        </a:p>
      </dgm:t>
    </dgm:pt>
    <dgm:pt modelId="{587A7C55-68B0-49DA-9415-044146EC9B93}" type="sibTrans" cxnId="{6D740D27-AE87-4307-A723-9C7BBC22D96B}">
      <dgm:prSet/>
      <dgm:spPr/>
      <dgm:t>
        <a:bodyPr/>
        <a:lstStyle/>
        <a:p>
          <a:endParaRPr lang="en-SG"/>
        </a:p>
      </dgm:t>
    </dgm:pt>
    <dgm:pt modelId="{94D3875D-87E1-4CC4-8C5A-56DB94ADB283}" type="pres">
      <dgm:prSet presAssocID="{A385CFFD-9BE9-4C20-A91A-706920F0FAA9}" presName="compositeShape" presStyleCnt="0">
        <dgm:presLayoutVars>
          <dgm:dir/>
          <dgm:resizeHandles/>
        </dgm:presLayoutVars>
      </dgm:prSet>
      <dgm:spPr/>
    </dgm:pt>
    <dgm:pt modelId="{7A5B0B4F-A42F-41E8-B63C-97710672B53B}" type="pres">
      <dgm:prSet presAssocID="{A385CFFD-9BE9-4C20-A91A-706920F0FAA9}" presName="pyramid" presStyleLbl="node1" presStyleIdx="0" presStyleCnt="1" custLinFactNeighborX="-4416"/>
      <dgm:spPr>
        <a:solidFill>
          <a:schemeClr val="accent2">
            <a:lumMod val="60000"/>
            <a:lumOff val="40000"/>
          </a:schemeClr>
        </a:solidFill>
        <a:ln>
          <a:solidFill>
            <a:schemeClr val="accent1"/>
          </a:solidFill>
        </a:ln>
      </dgm:spPr>
    </dgm:pt>
    <dgm:pt modelId="{1F32A7E5-01E5-476C-8F33-80B19D3172AE}" type="pres">
      <dgm:prSet presAssocID="{A385CFFD-9BE9-4C20-A91A-706920F0FAA9}" presName="theList" presStyleCnt="0"/>
      <dgm:spPr/>
    </dgm:pt>
    <dgm:pt modelId="{A6F3FEE4-0C7D-4B07-9349-EB5B6E03B2DA}" type="pres">
      <dgm:prSet presAssocID="{84A54E9F-F5A9-4913-8FF1-6A7A79C2944B}" presName="aNode" presStyleLbl="fgAcc1" presStyleIdx="0" presStyleCnt="4" custScaleY="351700" custLinFactY="-33861" custLinFactNeighborY="-100000">
        <dgm:presLayoutVars>
          <dgm:bulletEnabled val="1"/>
        </dgm:presLayoutVars>
      </dgm:prSet>
      <dgm:spPr/>
    </dgm:pt>
    <dgm:pt modelId="{E5ACE741-5CBF-44AC-BA3F-1D2B15AE29FA}" type="pres">
      <dgm:prSet presAssocID="{84A54E9F-F5A9-4913-8FF1-6A7A79C2944B}" presName="aSpace" presStyleCnt="0"/>
      <dgm:spPr/>
    </dgm:pt>
    <dgm:pt modelId="{37D755B3-5EF3-4F3C-9AAD-0C3E93668B7A}" type="pres">
      <dgm:prSet presAssocID="{9245DB9D-5640-4800-8B37-2949201DD33E}" presName="aNode" presStyleLbl="fgAcc1" presStyleIdx="1" presStyleCnt="4" custScaleY="109808" custLinFactY="-17410" custLinFactNeighborY="-100000">
        <dgm:presLayoutVars>
          <dgm:bulletEnabled val="1"/>
        </dgm:presLayoutVars>
      </dgm:prSet>
      <dgm:spPr/>
    </dgm:pt>
    <dgm:pt modelId="{3F46F836-6672-4D0C-BFAC-0559D8134A37}" type="pres">
      <dgm:prSet presAssocID="{9245DB9D-5640-4800-8B37-2949201DD33E}" presName="aSpace" presStyleCnt="0"/>
      <dgm:spPr/>
    </dgm:pt>
    <dgm:pt modelId="{BA1D32B4-AC29-4A46-9976-7BA674413B25}" type="pres">
      <dgm:prSet presAssocID="{DF716AE6-6102-40B7-92B1-8862D4D35935}" presName="aNode" presStyleLbl="fgAcc1" presStyleIdx="2" presStyleCnt="4" custScaleY="127509" custLinFactNeighborY="-83748">
        <dgm:presLayoutVars>
          <dgm:bulletEnabled val="1"/>
        </dgm:presLayoutVars>
      </dgm:prSet>
      <dgm:spPr/>
    </dgm:pt>
    <dgm:pt modelId="{AD946765-FB58-4EE5-8A0E-52B3F16866FF}" type="pres">
      <dgm:prSet presAssocID="{DF716AE6-6102-40B7-92B1-8862D4D35935}" presName="aSpace" presStyleCnt="0"/>
      <dgm:spPr/>
    </dgm:pt>
    <dgm:pt modelId="{DBA1E9BF-2A9C-4D7E-8FAB-1BDF7BF70FA6}" type="pres">
      <dgm:prSet presAssocID="{A5A4E314-43D2-43AC-B0EA-D200599CE1AA}" presName="aNode" presStyleLbl="fgAcc1" presStyleIdx="3" presStyleCnt="4">
        <dgm:presLayoutVars>
          <dgm:bulletEnabled val="1"/>
        </dgm:presLayoutVars>
      </dgm:prSet>
      <dgm:spPr/>
    </dgm:pt>
    <dgm:pt modelId="{583E4AEA-F8A3-4CB6-AA3F-52A1C0468978}" type="pres">
      <dgm:prSet presAssocID="{A5A4E314-43D2-43AC-B0EA-D200599CE1AA}" presName="aSpace" presStyleCnt="0"/>
      <dgm:spPr/>
    </dgm:pt>
  </dgm:ptLst>
  <dgm:cxnLst>
    <dgm:cxn modelId="{6D740D27-AE87-4307-A723-9C7BBC22D96B}" srcId="{A385CFFD-9BE9-4C20-A91A-706920F0FAA9}" destId="{A5A4E314-43D2-43AC-B0EA-D200599CE1AA}" srcOrd="3" destOrd="0" parTransId="{D42EB47A-D80B-4ABE-81FA-CADF2B5D836C}" sibTransId="{587A7C55-68B0-49DA-9415-044146EC9B93}"/>
    <dgm:cxn modelId="{3CB14E45-00ED-45EA-9E57-19EF30DAE587}" type="presOf" srcId="{A385CFFD-9BE9-4C20-A91A-706920F0FAA9}" destId="{94D3875D-87E1-4CC4-8C5A-56DB94ADB283}" srcOrd="0" destOrd="0" presId="urn:microsoft.com/office/officeart/2005/8/layout/pyramid2"/>
    <dgm:cxn modelId="{5436A34F-EDCE-4353-84B5-92B14620B558}" srcId="{A385CFFD-9BE9-4C20-A91A-706920F0FAA9}" destId="{DF716AE6-6102-40B7-92B1-8862D4D35935}" srcOrd="2" destOrd="0" parTransId="{D233D4A9-1117-40EC-AC50-9B6A74A24AA2}" sibTransId="{DD1F7207-60F5-4D1C-A5C6-93C73D40FA53}"/>
    <dgm:cxn modelId="{A4E4A370-30A2-42A4-9CBA-A64222769FDC}" srcId="{A385CFFD-9BE9-4C20-A91A-706920F0FAA9}" destId="{84A54E9F-F5A9-4913-8FF1-6A7A79C2944B}" srcOrd="0" destOrd="0" parTransId="{3953F74A-06B5-42A0-8DA5-BEFA73C2213D}" sibTransId="{AF626DEA-1F63-43AC-BFAB-E8B1C54A430F}"/>
    <dgm:cxn modelId="{2D06377A-FE1F-47D2-99C0-BCDE8C90584D}" type="presOf" srcId="{DF716AE6-6102-40B7-92B1-8862D4D35935}" destId="{BA1D32B4-AC29-4A46-9976-7BA674413B25}" srcOrd="0" destOrd="0" presId="urn:microsoft.com/office/officeart/2005/8/layout/pyramid2"/>
    <dgm:cxn modelId="{95ECFA8B-1928-49E0-ABB9-F90D57EF22C3}" type="presOf" srcId="{A5A4E314-43D2-43AC-B0EA-D200599CE1AA}" destId="{DBA1E9BF-2A9C-4D7E-8FAB-1BDF7BF70FA6}" srcOrd="0" destOrd="0" presId="urn:microsoft.com/office/officeart/2005/8/layout/pyramid2"/>
    <dgm:cxn modelId="{B3C9028D-3925-4A96-9B58-47DBBC53783E}" type="presOf" srcId="{9245DB9D-5640-4800-8B37-2949201DD33E}" destId="{37D755B3-5EF3-4F3C-9AAD-0C3E93668B7A}" srcOrd="0" destOrd="0" presId="urn:microsoft.com/office/officeart/2005/8/layout/pyramid2"/>
    <dgm:cxn modelId="{C508A2B4-8327-48DB-A026-86FF2FC2AB78}" srcId="{A385CFFD-9BE9-4C20-A91A-706920F0FAA9}" destId="{9245DB9D-5640-4800-8B37-2949201DD33E}" srcOrd="1" destOrd="0" parTransId="{00C3F898-0C2C-4DEE-AB24-0E294A7C038F}" sibTransId="{2F7050F7-AFF8-492A-A43E-93FA6AC8CEA3}"/>
    <dgm:cxn modelId="{8E210CD3-FA3F-4CDA-AB35-F3A7882C38F3}" type="presOf" srcId="{84A54E9F-F5A9-4913-8FF1-6A7A79C2944B}" destId="{A6F3FEE4-0C7D-4B07-9349-EB5B6E03B2DA}" srcOrd="0" destOrd="0" presId="urn:microsoft.com/office/officeart/2005/8/layout/pyramid2"/>
    <dgm:cxn modelId="{5532FA5E-2969-4AFC-8C7A-382D5F8E0B6C}" type="presParOf" srcId="{94D3875D-87E1-4CC4-8C5A-56DB94ADB283}" destId="{7A5B0B4F-A42F-41E8-B63C-97710672B53B}" srcOrd="0" destOrd="0" presId="urn:microsoft.com/office/officeart/2005/8/layout/pyramid2"/>
    <dgm:cxn modelId="{65B08DEA-6034-4D90-AFC9-BABEFF581E55}" type="presParOf" srcId="{94D3875D-87E1-4CC4-8C5A-56DB94ADB283}" destId="{1F32A7E5-01E5-476C-8F33-80B19D3172AE}" srcOrd="1" destOrd="0" presId="urn:microsoft.com/office/officeart/2005/8/layout/pyramid2"/>
    <dgm:cxn modelId="{FAB09C7D-C4CB-4758-878C-530E1649905B}" type="presParOf" srcId="{1F32A7E5-01E5-476C-8F33-80B19D3172AE}" destId="{A6F3FEE4-0C7D-4B07-9349-EB5B6E03B2DA}" srcOrd="0" destOrd="0" presId="urn:microsoft.com/office/officeart/2005/8/layout/pyramid2"/>
    <dgm:cxn modelId="{4A941EA8-BB3A-4E07-BB16-6A9A356F4815}" type="presParOf" srcId="{1F32A7E5-01E5-476C-8F33-80B19D3172AE}" destId="{E5ACE741-5CBF-44AC-BA3F-1D2B15AE29FA}" srcOrd="1" destOrd="0" presId="urn:microsoft.com/office/officeart/2005/8/layout/pyramid2"/>
    <dgm:cxn modelId="{5A4CFAAF-7955-4F8E-BB95-09C7A506742B}" type="presParOf" srcId="{1F32A7E5-01E5-476C-8F33-80B19D3172AE}" destId="{37D755B3-5EF3-4F3C-9AAD-0C3E93668B7A}" srcOrd="2" destOrd="0" presId="urn:microsoft.com/office/officeart/2005/8/layout/pyramid2"/>
    <dgm:cxn modelId="{D0B82A6B-15CC-4BCF-84F0-853CEC788996}" type="presParOf" srcId="{1F32A7E5-01E5-476C-8F33-80B19D3172AE}" destId="{3F46F836-6672-4D0C-BFAC-0559D8134A37}" srcOrd="3" destOrd="0" presId="urn:microsoft.com/office/officeart/2005/8/layout/pyramid2"/>
    <dgm:cxn modelId="{C4F644AC-F701-4A99-8D54-F3BE3264E7BD}" type="presParOf" srcId="{1F32A7E5-01E5-476C-8F33-80B19D3172AE}" destId="{BA1D32B4-AC29-4A46-9976-7BA674413B25}" srcOrd="4" destOrd="0" presId="urn:microsoft.com/office/officeart/2005/8/layout/pyramid2"/>
    <dgm:cxn modelId="{E89C5DB8-B973-4219-B981-4E4E6A3843D3}" type="presParOf" srcId="{1F32A7E5-01E5-476C-8F33-80B19D3172AE}" destId="{AD946765-FB58-4EE5-8A0E-52B3F16866FF}" srcOrd="5" destOrd="0" presId="urn:microsoft.com/office/officeart/2005/8/layout/pyramid2"/>
    <dgm:cxn modelId="{7326CBA7-325C-4322-8AD4-9BFD089C3E79}" type="presParOf" srcId="{1F32A7E5-01E5-476C-8F33-80B19D3172AE}" destId="{DBA1E9BF-2A9C-4D7E-8FAB-1BDF7BF70FA6}" srcOrd="6" destOrd="0" presId="urn:microsoft.com/office/officeart/2005/8/layout/pyramid2"/>
    <dgm:cxn modelId="{89FA7D71-C161-48DA-A0AD-9C3D2DCBF831}" type="presParOf" srcId="{1F32A7E5-01E5-476C-8F33-80B19D3172AE}" destId="{583E4AEA-F8A3-4CB6-AA3F-52A1C046897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E2D3A5-DD20-4423-8B5D-316F7B24E3AC}"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78DEBC35-4978-45B6-AC9A-43F43C6A86AE}">
      <dgm:prSet/>
      <dgm:spPr>
        <a:solidFill>
          <a:schemeClr val="accent2">
            <a:lumMod val="40000"/>
            <a:lumOff val="60000"/>
            <a:alpha val="50000"/>
          </a:schemeClr>
        </a:solidFill>
      </dgm:spPr>
      <dgm:t>
        <a:bodyPr/>
        <a:lstStyle/>
        <a:p>
          <a:pPr rtl="0"/>
          <a:r>
            <a:rPr lang="en-US" b="0" baseline="0" dirty="0">
              <a:solidFill>
                <a:schemeClr val="tx1"/>
              </a:solidFill>
            </a:rPr>
            <a:t>https://colab.research.google.com/github/d2l-ai/d2l-en-colab/blob/master/chapter_deep-learning-computation/use-gpu.ipynb#scrollTo=mwrEJrSCo-OR</a:t>
          </a:r>
        </a:p>
        <a:p>
          <a:pPr rtl="0"/>
          <a:r>
            <a:rPr lang="en-US" b="0" baseline="0" dirty="0">
              <a:solidFill>
                <a:schemeClr val="tx1"/>
              </a:solidFill>
            </a:rPr>
            <a:t>https://github.com/opencv/opencv</a:t>
          </a:r>
          <a:endParaRPr lang="en-SG" b="0" baseline="0" dirty="0">
            <a:solidFill>
              <a:schemeClr val="tx1"/>
            </a:solidFill>
          </a:endParaRPr>
        </a:p>
      </dgm:t>
    </dgm:pt>
    <dgm:pt modelId="{A0EA5FC6-4CDA-441F-858C-135D7D3632BB}" type="parTrans" cxnId="{59EE629A-0C18-4E02-A264-6401BD6A346C}">
      <dgm:prSet/>
      <dgm:spPr/>
      <dgm:t>
        <a:bodyPr/>
        <a:lstStyle/>
        <a:p>
          <a:endParaRPr lang="en-SG"/>
        </a:p>
      </dgm:t>
    </dgm:pt>
    <dgm:pt modelId="{C2BA7F9A-4B6B-4EDB-B6B1-E1052E33EF45}" type="sibTrans" cxnId="{59EE629A-0C18-4E02-A264-6401BD6A346C}">
      <dgm:prSet/>
      <dgm:spPr/>
      <dgm:t>
        <a:bodyPr/>
        <a:lstStyle/>
        <a:p>
          <a:endParaRPr lang="en-SG"/>
        </a:p>
      </dgm:t>
    </dgm:pt>
    <dgm:pt modelId="{D8033E32-7B3B-4D95-98B5-C24BAFEFE6FF}">
      <dgm:prSet/>
      <dgm:spPr>
        <a:solidFill>
          <a:schemeClr val="accent2">
            <a:lumMod val="40000"/>
            <a:lumOff val="60000"/>
            <a:alpha val="50000"/>
          </a:schemeClr>
        </a:solidFill>
      </dgm:spPr>
      <dgm:t>
        <a:bodyPr/>
        <a:lstStyle/>
        <a:p>
          <a:pPr rtl="0"/>
          <a:r>
            <a:rPr lang="en-SG" b="0" baseline="0" dirty="0">
              <a:solidFill>
                <a:schemeClr val="tx1"/>
              </a:solidFill>
            </a:rPr>
            <a:t>https://www.kaggle.com/datasets/pashupatigupta/emotion-detection-from-text</a:t>
          </a:r>
        </a:p>
      </dgm:t>
    </dgm:pt>
    <dgm:pt modelId="{4C07AEA8-4798-4BA4-9BE1-779EEF766744}" type="parTrans" cxnId="{B66D0C06-713F-4EC2-86C0-AE32E0D9C899}">
      <dgm:prSet/>
      <dgm:spPr/>
      <dgm:t>
        <a:bodyPr/>
        <a:lstStyle/>
        <a:p>
          <a:endParaRPr lang="en-SG"/>
        </a:p>
      </dgm:t>
    </dgm:pt>
    <dgm:pt modelId="{B8183876-0AEA-40C9-B138-2788FE5FF6CC}" type="sibTrans" cxnId="{B66D0C06-713F-4EC2-86C0-AE32E0D9C899}">
      <dgm:prSet/>
      <dgm:spPr/>
      <dgm:t>
        <a:bodyPr/>
        <a:lstStyle/>
        <a:p>
          <a:endParaRPr lang="en-SG"/>
        </a:p>
      </dgm:t>
    </dgm:pt>
    <dgm:pt modelId="{2F6F20A4-125C-49D3-A5A9-BF148A330F5B}">
      <dgm:prSet/>
      <dgm:spPr>
        <a:solidFill>
          <a:schemeClr val="accent2">
            <a:lumMod val="40000"/>
            <a:lumOff val="60000"/>
            <a:alpha val="50000"/>
          </a:schemeClr>
        </a:solidFill>
      </dgm:spPr>
      <dgm:t>
        <a:bodyPr/>
        <a:lstStyle/>
        <a:p>
          <a:pPr rtl="0"/>
          <a:r>
            <a:rPr lang="en-SG" b="0" baseline="0" dirty="0">
              <a:solidFill>
                <a:schemeClr val="tx1"/>
              </a:solidFill>
            </a:rPr>
            <a:t>https://www.analyticsvidhya.com/blog/2020/07/10-techniques-to-deal-with-class-imbalance-in-machine-learning/</a:t>
          </a:r>
        </a:p>
      </dgm:t>
    </dgm:pt>
    <dgm:pt modelId="{AA5B85C1-99B3-4D29-AB46-D41DC520DC83}" type="parTrans" cxnId="{9031C603-A5B3-4F83-8055-C98087391C9A}">
      <dgm:prSet/>
      <dgm:spPr/>
      <dgm:t>
        <a:bodyPr/>
        <a:lstStyle/>
        <a:p>
          <a:endParaRPr lang="en-SG"/>
        </a:p>
      </dgm:t>
    </dgm:pt>
    <dgm:pt modelId="{D5C6EB44-4804-4E84-9383-67DD40533F78}" type="sibTrans" cxnId="{9031C603-A5B3-4F83-8055-C98087391C9A}">
      <dgm:prSet/>
      <dgm:spPr/>
      <dgm:t>
        <a:bodyPr/>
        <a:lstStyle/>
        <a:p>
          <a:endParaRPr lang="en-SG"/>
        </a:p>
      </dgm:t>
    </dgm:pt>
    <dgm:pt modelId="{7740E2C2-B5C1-49F4-86A7-22BCF55E1A8F}">
      <dgm:prSet/>
      <dgm:spPr>
        <a:solidFill>
          <a:schemeClr val="accent2">
            <a:lumMod val="40000"/>
            <a:lumOff val="60000"/>
            <a:alpha val="50000"/>
          </a:schemeClr>
        </a:solidFill>
      </dgm:spPr>
      <dgm:t>
        <a:bodyPr/>
        <a:lstStyle/>
        <a:p>
          <a:pPr rtl="0"/>
          <a:r>
            <a:rPr lang="en-SG" b="0" baseline="0" dirty="0">
              <a:solidFill>
                <a:schemeClr val="tx1"/>
              </a:solidFill>
            </a:rPr>
            <a:t>https://www.kaggle.com/code/jarvis11/text-emotions-detection</a:t>
          </a:r>
        </a:p>
      </dgm:t>
    </dgm:pt>
    <dgm:pt modelId="{2869298B-92C8-4BD8-8BE0-01BD6D14E5AC}" type="parTrans" cxnId="{CBAB6299-1EC5-4FE3-8499-F10DA11FF4B8}">
      <dgm:prSet/>
      <dgm:spPr/>
      <dgm:t>
        <a:bodyPr/>
        <a:lstStyle/>
        <a:p>
          <a:endParaRPr lang="en-SG"/>
        </a:p>
      </dgm:t>
    </dgm:pt>
    <dgm:pt modelId="{7D0BDB8E-18F5-4C3A-A45F-06FDF4F7B011}" type="sibTrans" cxnId="{CBAB6299-1EC5-4FE3-8499-F10DA11FF4B8}">
      <dgm:prSet/>
      <dgm:spPr/>
      <dgm:t>
        <a:bodyPr/>
        <a:lstStyle/>
        <a:p>
          <a:endParaRPr lang="en-SG"/>
        </a:p>
      </dgm:t>
    </dgm:pt>
    <dgm:pt modelId="{475E1539-BE0B-4DC8-AFDD-8AB531C48F41}">
      <dgm:prSet/>
      <dgm:spPr>
        <a:solidFill>
          <a:schemeClr val="accent2">
            <a:lumMod val="40000"/>
            <a:lumOff val="60000"/>
            <a:alpha val="50000"/>
          </a:schemeClr>
        </a:solidFill>
      </dgm:spPr>
      <dgm:t>
        <a:bodyPr/>
        <a:lstStyle/>
        <a:p>
          <a:pPr rtl="0"/>
          <a:r>
            <a:rPr lang="en-SG" b="0" baseline="0" dirty="0">
              <a:solidFill>
                <a:schemeClr val="tx1"/>
              </a:solidFill>
            </a:rPr>
            <a:t>https://github.com/dair-ai/emotion_dataset</a:t>
          </a:r>
        </a:p>
      </dgm:t>
    </dgm:pt>
    <dgm:pt modelId="{13E6867F-730D-4F82-9725-882D7B13C1B3}" type="parTrans" cxnId="{7061BBFF-0EA0-4DDC-B203-561C26B24AD6}">
      <dgm:prSet/>
      <dgm:spPr/>
      <dgm:t>
        <a:bodyPr/>
        <a:lstStyle/>
        <a:p>
          <a:endParaRPr lang="en-SG"/>
        </a:p>
      </dgm:t>
    </dgm:pt>
    <dgm:pt modelId="{26CDDE98-1F49-4710-9EFC-534A889A8502}" type="sibTrans" cxnId="{7061BBFF-0EA0-4DDC-B203-561C26B24AD6}">
      <dgm:prSet/>
      <dgm:spPr/>
      <dgm:t>
        <a:bodyPr/>
        <a:lstStyle/>
        <a:p>
          <a:endParaRPr lang="en-SG"/>
        </a:p>
      </dgm:t>
    </dgm:pt>
    <dgm:pt modelId="{61E821EB-8171-4E95-9BC6-B7E2ADA03D88}">
      <dgm:prSet/>
      <dgm:spPr>
        <a:solidFill>
          <a:schemeClr val="accent2">
            <a:lumMod val="40000"/>
            <a:lumOff val="60000"/>
            <a:alpha val="50000"/>
          </a:schemeClr>
        </a:solidFill>
      </dgm:spPr>
      <dgm:t>
        <a:bodyPr/>
        <a:lstStyle/>
        <a:p>
          <a:pPr rtl="0"/>
          <a:r>
            <a:rPr lang="en-SG" b="0" baseline="0" dirty="0">
              <a:solidFill>
                <a:schemeClr val="tx1"/>
              </a:solidFill>
            </a:rPr>
            <a:t>https://github.com/suvaansh/Machine-Translation-English-to-Hindi-/tree/master</a:t>
          </a:r>
        </a:p>
      </dgm:t>
    </dgm:pt>
    <dgm:pt modelId="{CE8E19E6-8077-4472-8723-F87898C1AEC6}" type="parTrans" cxnId="{7554AFE5-2D4F-40BC-80F2-3781128A2F4D}">
      <dgm:prSet/>
      <dgm:spPr/>
      <dgm:t>
        <a:bodyPr/>
        <a:lstStyle/>
        <a:p>
          <a:endParaRPr lang="en-SG"/>
        </a:p>
      </dgm:t>
    </dgm:pt>
    <dgm:pt modelId="{2DD87A49-899E-47FD-82EC-BF6F0FBA6538}" type="sibTrans" cxnId="{7554AFE5-2D4F-40BC-80F2-3781128A2F4D}">
      <dgm:prSet/>
      <dgm:spPr/>
      <dgm:t>
        <a:bodyPr/>
        <a:lstStyle/>
        <a:p>
          <a:endParaRPr lang="en-SG"/>
        </a:p>
      </dgm:t>
    </dgm:pt>
    <dgm:pt modelId="{349680A6-C575-4586-81B0-97557E89FF54}">
      <dgm:prSet/>
      <dgm:spPr>
        <a:solidFill>
          <a:schemeClr val="accent2">
            <a:lumMod val="40000"/>
            <a:lumOff val="60000"/>
            <a:alpha val="50000"/>
          </a:schemeClr>
        </a:solidFill>
      </dgm:spPr>
      <dgm:t>
        <a:bodyPr/>
        <a:lstStyle/>
        <a:p>
          <a:pPr rtl="0"/>
          <a:r>
            <a:rPr lang="en-SG" b="0" baseline="0" dirty="0">
              <a:solidFill>
                <a:schemeClr val="tx1"/>
              </a:solidFill>
            </a:rPr>
            <a:t>https://www.kaggle.com/datasets/parvmodi/english-to-hindi-machine-translation-dataset?select=train.hi</a:t>
          </a:r>
        </a:p>
      </dgm:t>
    </dgm:pt>
    <dgm:pt modelId="{9DD54C7B-3866-4F67-97E5-39B2D0710011}" type="parTrans" cxnId="{3504E213-E35F-4F8D-9D78-FB7DDCFEFABE}">
      <dgm:prSet/>
      <dgm:spPr/>
      <dgm:t>
        <a:bodyPr/>
        <a:lstStyle/>
        <a:p>
          <a:endParaRPr lang="en-SG"/>
        </a:p>
      </dgm:t>
    </dgm:pt>
    <dgm:pt modelId="{89B49DD7-4D7A-4898-850C-9B78F0605FE2}" type="sibTrans" cxnId="{3504E213-E35F-4F8D-9D78-FB7DDCFEFABE}">
      <dgm:prSet/>
      <dgm:spPr/>
      <dgm:t>
        <a:bodyPr/>
        <a:lstStyle/>
        <a:p>
          <a:endParaRPr lang="en-SG"/>
        </a:p>
      </dgm:t>
    </dgm:pt>
    <dgm:pt modelId="{3C00886E-DA4F-4B65-B9A1-083897C50F95}">
      <dgm:prSet/>
      <dgm:spPr>
        <a:solidFill>
          <a:schemeClr val="accent2">
            <a:lumMod val="40000"/>
            <a:lumOff val="60000"/>
            <a:alpha val="50000"/>
          </a:schemeClr>
        </a:solidFill>
      </dgm:spPr>
      <dgm:t>
        <a:bodyPr/>
        <a:lstStyle/>
        <a:p>
          <a:pPr rtl="0"/>
          <a:r>
            <a:rPr lang="en-SG" b="0" baseline="0">
              <a:solidFill>
                <a:schemeClr val="tx1"/>
              </a:solidFill>
            </a:rPr>
            <a:t>https://www.kaggle.com/datasets/vaibhavkumar11/hindi-english-parallel-corpus</a:t>
          </a:r>
          <a:endParaRPr lang="en-US" b="0" baseline="0" dirty="0">
            <a:solidFill>
              <a:schemeClr val="tx1"/>
            </a:solidFill>
          </a:endParaRPr>
        </a:p>
        <a:p>
          <a:pPr rtl="0"/>
          <a:endParaRPr lang="en-SG" b="0" baseline="0" dirty="0">
            <a:solidFill>
              <a:schemeClr val="tx1"/>
            </a:solidFill>
          </a:endParaRPr>
        </a:p>
      </dgm:t>
    </dgm:pt>
    <dgm:pt modelId="{6D06CE07-899D-4BA3-BB7B-7C65D0DC09F6}" type="parTrans" cxnId="{EFC3E0DA-0AB8-40FF-A805-699B4D33D73B}">
      <dgm:prSet/>
      <dgm:spPr/>
      <dgm:t>
        <a:bodyPr/>
        <a:lstStyle/>
        <a:p>
          <a:endParaRPr lang="en-SG"/>
        </a:p>
      </dgm:t>
    </dgm:pt>
    <dgm:pt modelId="{ECA9E853-F419-4E23-A15E-B0868F3D4C34}" type="sibTrans" cxnId="{EFC3E0DA-0AB8-40FF-A805-699B4D33D73B}">
      <dgm:prSet/>
      <dgm:spPr/>
      <dgm:t>
        <a:bodyPr/>
        <a:lstStyle/>
        <a:p>
          <a:endParaRPr lang="en-SG"/>
        </a:p>
      </dgm:t>
    </dgm:pt>
    <dgm:pt modelId="{96E6DFDD-7807-4F6E-B3D2-7836D8A69396}" type="pres">
      <dgm:prSet presAssocID="{DFE2D3A5-DD20-4423-8B5D-316F7B24E3AC}" presName="linear" presStyleCnt="0">
        <dgm:presLayoutVars>
          <dgm:animLvl val="lvl"/>
          <dgm:resizeHandles val="exact"/>
        </dgm:presLayoutVars>
      </dgm:prSet>
      <dgm:spPr/>
    </dgm:pt>
    <dgm:pt modelId="{34B1D815-4A17-4A99-917C-94D18745BCC8}" type="pres">
      <dgm:prSet presAssocID="{78DEBC35-4978-45B6-AC9A-43F43C6A86AE}" presName="parentText" presStyleLbl="node1" presStyleIdx="0" presStyleCnt="8">
        <dgm:presLayoutVars>
          <dgm:chMax val="0"/>
          <dgm:bulletEnabled val="1"/>
        </dgm:presLayoutVars>
      </dgm:prSet>
      <dgm:spPr/>
    </dgm:pt>
    <dgm:pt modelId="{638ABF96-5CF7-4024-BABF-BD0FA1BB7CA6}" type="pres">
      <dgm:prSet presAssocID="{C2BA7F9A-4B6B-4EDB-B6B1-E1052E33EF45}" presName="spacer" presStyleCnt="0"/>
      <dgm:spPr/>
    </dgm:pt>
    <dgm:pt modelId="{2DD4475D-2D28-4433-8F9A-E02AB87A0E47}" type="pres">
      <dgm:prSet presAssocID="{D8033E32-7B3B-4D95-98B5-C24BAFEFE6FF}" presName="parentText" presStyleLbl="node1" presStyleIdx="1" presStyleCnt="8">
        <dgm:presLayoutVars>
          <dgm:chMax val="0"/>
          <dgm:bulletEnabled val="1"/>
        </dgm:presLayoutVars>
      </dgm:prSet>
      <dgm:spPr/>
    </dgm:pt>
    <dgm:pt modelId="{7B0C0AC0-1855-4B42-B4E5-F1147F6B72AB}" type="pres">
      <dgm:prSet presAssocID="{B8183876-0AEA-40C9-B138-2788FE5FF6CC}" presName="spacer" presStyleCnt="0"/>
      <dgm:spPr/>
    </dgm:pt>
    <dgm:pt modelId="{98AD47D1-A2B2-4072-BA01-7CC1C1D5E44E}" type="pres">
      <dgm:prSet presAssocID="{2F6F20A4-125C-49D3-A5A9-BF148A330F5B}" presName="parentText" presStyleLbl="node1" presStyleIdx="2" presStyleCnt="8">
        <dgm:presLayoutVars>
          <dgm:chMax val="0"/>
          <dgm:bulletEnabled val="1"/>
        </dgm:presLayoutVars>
      </dgm:prSet>
      <dgm:spPr/>
    </dgm:pt>
    <dgm:pt modelId="{6CC8AF88-9E8B-4EE7-98AD-41B890043F17}" type="pres">
      <dgm:prSet presAssocID="{D5C6EB44-4804-4E84-9383-67DD40533F78}" presName="spacer" presStyleCnt="0"/>
      <dgm:spPr/>
    </dgm:pt>
    <dgm:pt modelId="{114EB3E0-7AE1-45FD-AD69-C8D2FBEC73F0}" type="pres">
      <dgm:prSet presAssocID="{7740E2C2-B5C1-49F4-86A7-22BCF55E1A8F}" presName="parentText" presStyleLbl="node1" presStyleIdx="3" presStyleCnt="8">
        <dgm:presLayoutVars>
          <dgm:chMax val="0"/>
          <dgm:bulletEnabled val="1"/>
        </dgm:presLayoutVars>
      </dgm:prSet>
      <dgm:spPr/>
    </dgm:pt>
    <dgm:pt modelId="{6A5BE330-FE0F-4D3A-AD74-194833E8D584}" type="pres">
      <dgm:prSet presAssocID="{7D0BDB8E-18F5-4C3A-A45F-06FDF4F7B011}" presName="spacer" presStyleCnt="0"/>
      <dgm:spPr/>
    </dgm:pt>
    <dgm:pt modelId="{CFC0F390-9CBA-47A8-9D6E-4F564CAD9F5E}" type="pres">
      <dgm:prSet presAssocID="{475E1539-BE0B-4DC8-AFDD-8AB531C48F41}" presName="parentText" presStyleLbl="node1" presStyleIdx="4" presStyleCnt="8">
        <dgm:presLayoutVars>
          <dgm:chMax val="0"/>
          <dgm:bulletEnabled val="1"/>
        </dgm:presLayoutVars>
      </dgm:prSet>
      <dgm:spPr/>
    </dgm:pt>
    <dgm:pt modelId="{041AF665-C866-42E1-81DF-E220D1DC2414}" type="pres">
      <dgm:prSet presAssocID="{26CDDE98-1F49-4710-9EFC-534A889A8502}" presName="spacer" presStyleCnt="0"/>
      <dgm:spPr/>
    </dgm:pt>
    <dgm:pt modelId="{39B956AC-0761-487A-B70C-A786F3A8E028}" type="pres">
      <dgm:prSet presAssocID="{61E821EB-8171-4E95-9BC6-B7E2ADA03D88}" presName="parentText" presStyleLbl="node1" presStyleIdx="5" presStyleCnt="8">
        <dgm:presLayoutVars>
          <dgm:chMax val="0"/>
          <dgm:bulletEnabled val="1"/>
        </dgm:presLayoutVars>
      </dgm:prSet>
      <dgm:spPr/>
    </dgm:pt>
    <dgm:pt modelId="{BB1143C0-31D7-4716-B2B4-3F65361D6222}" type="pres">
      <dgm:prSet presAssocID="{2DD87A49-899E-47FD-82EC-BF6F0FBA6538}" presName="spacer" presStyleCnt="0"/>
      <dgm:spPr/>
    </dgm:pt>
    <dgm:pt modelId="{8E85C124-7C63-4E5F-B372-BEF3F3465237}" type="pres">
      <dgm:prSet presAssocID="{349680A6-C575-4586-81B0-97557E89FF54}" presName="parentText" presStyleLbl="node1" presStyleIdx="6" presStyleCnt="8">
        <dgm:presLayoutVars>
          <dgm:chMax val="0"/>
          <dgm:bulletEnabled val="1"/>
        </dgm:presLayoutVars>
      </dgm:prSet>
      <dgm:spPr/>
    </dgm:pt>
    <dgm:pt modelId="{8F0C2B04-3CE4-4716-9E5B-FCB9F656A21D}" type="pres">
      <dgm:prSet presAssocID="{89B49DD7-4D7A-4898-850C-9B78F0605FE2}" presName="spacer" presStyleCnt="0"/>
      <dgm:spPr/>
    </dgm:pt>
    <dgm:pt modelId="{3513D0E7-0882-493F-9CA2-3B8AE93F99F1}" type="pres">
      <dgm:prSet presAssocID="{3C00886E-DA4F-4B65-B9A1-083897C50F95}" presName="parentText" presStyleLbl="node1" presStyleIdx="7" presStyleCnt="8">
        <dgm:presLayoutVars>
          <dgm:chMax val="0"/>
          <dgm:bulletEnabled val="1"/>
        </dgm:presLayoutVars>
      </dgm:prSet>
      <dgm:spPr/>
    </dgm:pt>
  </dgm:ptLst>
  <dgm:cxnLst>
    <dgm:cxn modelId="{78A75801-C2B7-4A13-96FC-C31DFA2025EA}" type="presOf" srcId="{DFE2D3A5-DD20-4423-8B5D-316F7B24E3AC}" destId="{96E6DFDD-7807-4F6E-B3D2-7836D8A69396}" srcOrd="0" destOrd="0" presId="urn:microsoft.com/office/officeart/2005/8/layout/vList2"/>
    <dgm:cxn modelId="{9031C603-A5B3-4F83-8055-C98087391C9A}" srcId="{DFE2D3A5-DD20-4423-8B5D-316F7B24E3AC}" destId="{2F6F20A4-125C-49D3-A5A9-BF148A330F5B}" srcOrd="2" destOrd="0" parTransId="{AA5B85C1-99B3-4D29-AB46-D41DC520DC83}" sibTransId="{D5C6EB44-4804-4E84-9383-67DD40533F78}"/>
    <dgm:cxn modelId="{B66D0C06-713F-4EC2-86C0-AE32E0D9C899}" srcId="{DFE2D3A5-DD20-4423-8B5D-316F7B24E3AC}" destId="{D8033E32-7B3B-4D95-98B5-C24BAFEFE6FF}" srcOrd="1" destOrd="0" parTransId="{4C07AEA8-4798-4BA4-9BE1-779EEF766744}" sibTransId="{B8183876-0AEA-40C9-B138-2788FE5FF6CC}"/>
    <dgm:cxn modelId="{3504E213-E35F-4F8D-9D78-FB7DDCFEFABE}" srcId="{DFE2D3A5-DD20-4423-8B5D-316F7B24E3AC}" destId="{349680A6-C575-4586-81B0-97557E89FF54}" srcOrd="6" destOrd="0" parTransId="{9DD54C7B-3866-4F67-97E5-39B2D0710011}" sibTransId="{89B49DD7-4D7A-4898-850C-9B78F0605FE2}"/>
    <dgm:cxn modelId="{A64C2A50-0E31-4B4A-8E2A-108FE99152F6}" type="presOf" srcId="{475E1539-BE0B-4DC8-AFDD-8AB531C48F41}" destId="{CFC0F390-9CBA-47A8-9D6E-4F564CAD9F5E}" srcOrd="0" destOrd="0" presId="urn:microsoft.com/office/officeart/2005/8/layout/vList2"/>
    <dgm:cxn modelId="{0FD55D54-A888-491D-A422-2EA0551C5807}" type="presOf" srcId="{78DEBC35-4978-45B6-AC9A-43F43C6A86AE}" destId="{34B1D815-4A17-4A99-917C-94D18745BCC8}" srcOrd="0" destOrd="0" presId="urn:microsoft.com/office/officeart/2005/8/layout/vList2"/>
    <dgm:cxn modelId="{20ED5E7B-8A1A-4E8C-8661-0476F31EAA75}" type="presOf" srcId="{3C00886E-DA4F-4B65-B9A1-083897C50F95}" destId="{3513D0E7-0882-493F-9CA2-3B8AE93F99F1}" srcOrd="0" destOrd="0" presId="urn:microsoft.com/office/officeart/2005/8/layout/vList2"/>
    <dgm:cxn modelId="{5034B28A-4C36-40EC-BC36-51535DCEFAF8}" type="presOf" srcId="{2F6F20A4-125C-49D3-A5A9-BF148A330F5B}" destId="{98AD47D1-A2B2-4072-BA01-7CC1C1D5E44E}" srcOrd="0" destOrd="0" presId="urn:microsoft.com/office/officeart/2005/8/layout/vList2"/>
    <dgm:cxn modelId="{19A8A08F-F0F2-42C5-8CB9-BFB4A2855284}" type="presOf" srcId="{D8033E32-7B3B-4D95-98B5-C24BAFEFE6FF}" destId="{2DD4475D-2D28-4433-8F9A-E02AB87A0E47}" srcOrd="0" destOrd="0" presId="urn:microsoft.com/office/officeart/2005/8/layout/vList2"/>
    <dgm:cxn modelId="{CBAB6299-1EC5-4FE3-8499-F10DA11FF4B8}" srcId="{DFE2D3A5-DD20-4423-8B5D-316F7B24E3AC}" destId="{7740E2C2-B5C1-49F4-86A7-22BCF55E1A8F}" srcOrd="3" destOrd="0" parTransId="{2869298B-92C8-4BD8-8BE0-01BD6D14E5AC}" sibTransId="{7D0BDB8E-18F5-4C3A-A45F-06FDF4F7B011}"/>
    <dgm:cxn modelId="{59EE629A-0C18-4E02-A264-6401BD6A346C}" srcId="{DFE2D3A5-DD20-4423-8B5D-316F7B24E3AC}" destId="{78DEBC35-4978-45B6-AC9A-43F43C6A86AE}" srcOrd="0" destOrd="0" parTransId="{A0EA5FC6-4CDA-441F-858C-135D7D3632BB}" sibTransId="{C2BA7F9A-4B6B-4EDB-B6B1-E1052E33EF45}"/>
    <dgm:cxn modelId="{31745FC5-ACE5-4FE3-8652-458A95A5AA23}" type="presOf" srcId="{7740E2C2-B5C1-49F4-86A7-22BCF55E1A8F}" destId="{114EB3E0-7AE1-45FD-AD69-C8D2FBEC73F0}" srcOrd="0" destOrd="0" presId="urn:microsoft.com/office/officeart/2005/8/layout/vList2"/>
    <dgm:cxn modelId="{4810ABD6-120C-41D7-98BB-4874BE9242FC}" type="presOf" srcId="{349680A6-C575-4586-81B0-97557E89FF54}" destId="{8E85C124-7C63-4E5F-B372-BEF3F3465237}" srcOrd="0" destOrd="0" presId="urn:microsoft.com/office/officeart/2005/8/layout/vList2"/>
    <dgm:cxn modelId="{EFC3E0DA-0AB8-40FF-A805-699B4D33D73B}" srcId="{DFE2D3A5-DD20-4423-8B5D-316F7B24E3AC}" destId="{3C00886E-DA4F-4B65-B9A1-083897C50F95}" srcOrd="7" destOrd="0" parTransId="{6D06CE07-899D-4BA3-BB7B-7C65D0DC09F6}" sibTransId="{ECA9E853-F419-4E23-A15E-B0868F3D4C34}"/>
    <dgm:cxn modelId="{7554AFE5-2D4F-40BC-80F2-3781128A2F4D}" srcId="{DFE2D3A5-DD20-4423-8B5D-316F7B24E3AC}" destId="{61E821EB-8171-4E95-9BC6-B7E2ADA03D88}" srcOrd="5" destOrd="0" parTransId="{CE8E19E6-8077-4472-8723-F87898C1AEC6}" sibTransId="{2DD87A49-899E-47FD-82EC-BF6F0FBA6538}"/>
    <dgm:cxn modelId="{F032A9F6-1965-490D-9444-C88695C6C095}" type="presOf" srcId="{61E821EB-8171-4E95-9BC6-B7E2ADA03D88}" destId="{39B956AC-0761-487A-B70C-A786F3A8E028}" srcOrd="0" destOrd="0" presId="urn:microsoft.com/office/officeart/2005/8/layout/vList2"/>
    <dgm:cxn modelId="{7061BBFF-0EA0-4DDC-B203-561C26B24AD6}" srcId="{DFE2D3A5-DD20-4423-8B5D-316F7B24E3AC}" destId="{475E1539-BE0B-4DC8-AFDD-8AB531C48F41}" srcOrd="4" destOrd="0" parTransId="{13E6867F-730D-4F82-9725-882D7B13C1B3}" sibTransId="{26CDDE98-1F49-4710-9EFC-534A889A8502}"/>
    <dgm:cxn modelId="{AFEF7A63-1B0D-4C3C-8D49-60A0637D090A}" type="presParOf" srcId="{96E6DFDD-7807-4F6E-B3D2-7836D8A69396}" destId="{34B1D815-4A17-4A99-917C-94D18745BCC8}" srcOrd="0" destOrd="0" presId="urn:microsoft.com/office/officeart/2005/8/layout/vList2"/>
    <dgm:cxn modelId="{0CE6A51D-6A3B-43C1-A6F6-8115459D3128}" type="presParOf" srcId="{96E6DFDD-7807-4F6E-B3D2-7836D8A69396}" destId="{638ABF96-5CF7-4024-BABF-BD0FA1BB7CA6}" srcOrd="1" destOrd="0" presId="urn:microsoft.com/office/officeart/2005/8/layout/vList2"/>
    <dgm:cxn modelId="{67C47971-320E-43EF-9AAF-B78B09F3D69E}" type="presParOf" srcId="{96E6DFDD-7807-4F6E-B3D2-7836D8A69396}" destId="{2DD4475D-2D28-4433-8F9A-E02AB87A0E47}" srcOrd="2" destOrd="0" presId="urn:microsoft.com/office/officeart/2005/8/layout/vList2"/>
    <dgm:cxn modelId="{08C47361-8C6E-4D55-A965-58B5CA1820A6}" type="presParOf" srcId="{96E6DFDD-7807-4F6E-B3D2-7836D8A69396}" destId="{7B0C0AC0-1855-4B42-B4E5-F1147F6B72AB}" srcOrd="3" destOrd="0" presId="urn:microsoft.com/office/officeart/2005/8/layout/vList2"/>
    <dgm:cxn modelId="{F329F045-B825-4222-A914-BB97EDF7C8F2}" type="presParOf" srcId="{96E6DFDD-7807-4F6E-B3D2-7836D8A69396}" destId="{98AD47D1-A2B2-4072-BA01-7CC1C1D5E44E}" srcOrd="4" destOrd="0" presId="urn:microsoft.com/office/officeart/2005/8/layout/vList2"/>
    <dgm:cxn modelId="{E0EBE50F-F32C-4593-9EA1-71A1CB444C48}" type="presParOf" srcId="{96E6DFDD-7807-4F6E-B3D2-7836D8A69396}" destId="{6CC8AF88-9E8B-4EE7-98AD-41B890043F17}" srcOrd="5" destOrd="0" presId="urn:microsoft.com/office/officeart/2005/8/layout/vList2"/>
    <dgm:cxn modelId="{07041088-AB25-4BDD-AFDE-91F2FA5D290C}" type="presParOf" srcId="{96E6DFDD-7807-4F6E-B3D2-7836D8A69396}" destId="{114EB3E0-7AE1-45FD-AD69-C8D2FBEC73F0}" srcOrd="6" destOrd="0" presId="urn:microsoft.com/office/officeart/2005/8/layout/vList2"/>
    <dgm:cxn modelId="{49A6E900-B9FF-4468-8962-F5C6E1EA8FD8}" type="presParOf" srcId="{96E6DFDD-7807-4F6E-B3D2-7836D8A69396}" destId="{6A5BE330-FE0F-4D3A-AD74-194833E8D584}" srcOrd="7" destOrd="0" presId="urn:microsoft.com/office/officeart/2005/8/layout/vList2"/>
    <dgm:cxn modelId="{586A8BEE-3F1C-4C54-8432-3F96AC78F651}" type="presParOf" srcId="{96E6DFDD-7807-4F6E-B3D2-7836D8A69396}" destId="{CFC0F390-9CBA-47A8-9D6E-4F564CAD9F5E}" srcOrd="8" destOrd="0" presId="urn:microsoft.com/office/officeart/2005/8/layout/vList2"/>
    <dgm:cxn modelId="{F7425D74-077F-4D28-A230-BE04DBCC73A4}" type="presParOf" srcId="{96E6DFDD-7807-4F6E-B3D2-7836D8A69396}" destId="{041AF665-C866-42E1-81DF-E220D1DC2414}" srcOrd="9" destOrd="0" presId="urn:microsoft.com/office/officeart/2005/8/layout/vList2"/>
    <dgm:cxn modelId="{E7EB9930-3F41-46E4-8F41-6531C60DFB02}" type="presParOf" srcId="{96E6DFDD-7807-4F6E-B3D2-7836D8A69396}" destId="{39B956AC-0761-487A-B70C-A786F3A8E028}" srcOrd="10" destOrd="0" presId="urn:microsoft.com/office/officeart/2005/8/layout/vList2"/>
    <dgm:cxn modelId="{B61413E5-1C9E-4558-8D5C-E6F3FC159D87}" type="presParOf" srcId="{96E6DFDD-7807-4F6E-B3D2-7836D8A69396}" destId="{BB1143C0-31D7-4716-B2B4-3F65361D6222}" srcOrd="11" destOrd="0" presId="urn:microsoft.com/office/officeart/2005/8/layout/vList2"/>
    <dgm:cxn modelId="{D5D9A897-19A6-48E6-894D-EF5FEC32B93E}" type="presParOf" srcId="{96E6DFDD-7807-4F6E-B3D2-7836D8A69396}" destId="{8E85C124-7C63-4E5F-B372-BEF3F3465237}" srcOrd="12" destOrd="0" presId="urn:microsoft.com/office/officeart/2005/8/layout/vList2"/>
    <dgm:cxn modelId="{0DDC1D18-678B-43E8-A24B-0992C9596A0E}" type="presParOf" srcId="{96E6DFDD-7807-4F6E-B3D2-7836D8A69396}" destId="{8F0C2B04-3CE4-4716-9E5B-FCB9F656A21D}" srcOrd="13" destOrd="0" presId="urn:microsoft.com/office/officeart/2005/8/layout/vList2"/>
    <dgm:cxn modelId="{8943315D-3C65-491D-9E45-138A51CDE55B}" type="presParOf" srcId="{96E6DFDD-7807-4F6E-B3D2-7836D8A69396}" destId="{3513D0E7-0882-493F-9CA2-3B8AE93F99F1}" srcOrd="14" destOrd="0" presId="urn:microsoft.com/office/officeart/2005/8/layout/vList2"/>
  </dgm:cxnLst>
  <dgm:bg>
    <a:solidFill>
      <a:srgbClr val="00B05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DEE97-B791-497D-BF18-22664288CC8B}">
      <dsp:nvSpPr>
        <dsp:cNvPr id="0" name=""/>
        <dsp:cNvSpPr/>
      </dsp:nvSpPr>
      <dsp:spPr>
        <a:xfrm>
          <a:off x="593074" y="26387"/>
          <a:ext cx="7287391" cy="1554646"/>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2">
                  <a:lumMod val="75000"/>
                </a:schemeClr>
              </a:solidFill>
              <a:latin typeface="Calibri" panose="020F0502020204030204" pitchFamily="34" charset="0"/>
              <a:cs typeface="Calibri" panose="020F0502020204030204" pitchFamily="34" charset="0"/>
            </a:rPr>
            <a:t>Problem statement # 1 </a:t>
          </a:r>
          <a:endParaRPr lang="en-US" sz="1600" kern="1200" dirty="0">
            <a:solidFill>
              <a:schemeClr val="accent2">
                <a:lumMod val="75000"/>
              </a:schemeClr>
            </a:solidFill>
            <a:latin typeface="Calibri" panose="020F0502020204030204" pitchFamily="34" charset="0"/>
            <a:cs typeface="Calibri" panose="020F0502020204030204" pitchFamily="34" charset="0"/>
          </a:endParaRPr>
        </a:p>
        <a:p>
          <a:pPr marL="0" lvl="0" indent="0" algn="ctr" defTabSz="711200">
            <a:lnSpc>
              <a:spcPct val="90000"/>
            </a:lnSpc>
            <a:spcBef>
              <a:spcPct val="0"/>
            </a:spcBef>
            <a:spcAft>
              <a:spcPct val="35000"/>
            </a:spcAft>
            <a:buNone/>
          </a:pPr>
          <a:r>
            <a:rPr lang="en-US" sz="1200" b="1" kern="1200" dirty="0">
              <a:latin typeface="Calibri" panose="020F0502020204030204" pitchFamily="34" charset="0"/>
              <a:cs typeface="Calibri" panose="020F0502020204030204" pitchFamily="34" charset="0"/>
            </a:rPr>
            <a:t>When multiple users posted multiple tweets which leads to mass data could create nonuser friendly application. As a result, Posted data need to be segregated into categories</a:t>
          </a:r>
        </a:p>
        <a:p>
          <a:pPr marL="0" lvl="0" indent="0" algn="ctr" defTabSz="711200">
            <a:lnSpc>
              <a:spcPct val="90000"/>
            </a:lnSpc>
            <a:spcBef>
              <a:spcPct val="0"/>
            </a:spcBef>
            <a:spcAft>
              <a:spcPct val="35000"/>
            </a:spcAft>
            <a:buNone/>
          </a:pPr>
          <a:endParaRPr lang="en-SG" sz="1000" kern="1200" dirty="0">
            <a:latin typeface="Calibri" panose="020F0502020204030204" pitchFamily="34" charset="0"/>
            <a:cs typeface="Calibri" panose="020F0502020204030204" pitchFamily="34" charset="0"/>
          </a:endParaRPr>
        </a:p>
      </dsp:txBody>
      <dsp:txXfrm>
        <a:off x="1370397" y="26387"/>
        <a:ext cx="5732745" cy="1554646"/>
      </dsp:txXfrm>
    </dsp:sp>
    <dsp:sp modelId="{2D985E66-8BC5-4D97-992F-54C64C3C3271}">
      <dsp:nvSpPr>
        <dsp:cNvPr id="0" name=""/>
        <dsp:cNvSpPr/>
      </dsp:nvSpPr>
      <dsp:spPr>
        <a:xfrm>
          <a:off x="625967" y="1647794"/>
          <a:ext cx="7299071" cy="1471840"/>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2">
                  <a:lumMod val="75000"/>
                </a:schemeClr>
              </a:solidFill>
              <a:latin typeface="Calibri" panose="020F0502020204030204" pitchFamily="34" charset="0"/>
              <a:cs typeface="Calibri" panose="020F0502020204030204" pitchFamily="34" charset="0"/>
            </a:rPr>
            <a:t>Problem statement # 2 </a:t>
          </a:r>
          <a:endParaRPr lang="en-US" sz="1600" b="0" i="0" kern="1200" dirty="0">
            <a:solidFill>
              <a:schemeClr val="accent2">
                <a:lumMod val="75000"/>
              </a:schemeClr>
            </a:solidFill>
            <a:effectLst/>
            <a:latin typeface="Calibri" panose="020F0502020204030204" pitchFamily="34" charset="0"/>
            <a:cs typeface="Calibri" panose="020F0502020204030204" pitchFamily="34" charset="0"/>
          </a:endParaRPr>
        </a:p>
        <a:p>
          <a:pPr marL="0" lvl="0" indent="0" algn="ctr" defTabSz="711200">
            <a:lnSpc>
              <a:spcPct val="90000"/>
            </a:lnSpc>
            <a:spcBef>
              <a:spcPct val="0"/>
            </a:spcBef>
            <a:spcAft>
              <a:spcPct val="35000"/>
            </a:spcAft>
            <a:buNone/>
          </a:pPr>
          <a:r>
            <a:rPr lang="en-US" sz="1200" b="1" i="0" kern="1200" dirty="0">
              <a:solidFill>
                <a:schemeClr val="bg1">
                  <a:lumMod val="95000"/>
                </a:schemeClr>
              </a:solidFill>
              <a:effectLst/>
              <a:latin typeface="Calibri" panose="020F0502020204030204" pitchFamily="34" charset="0"/>
              <a:cs typeface="Calibri" panose="020F0502020204030204" pitchFamily="34" charset="0"/>
            </a:rPr>
            <a:t>Sentiment analysis is perfect for customer insights because you can identify sentiments in social mentions, hashtags, posts, comments, and videos. With sentiment analysis on community help , you can discover and attract new target audiences, and improve your brand presence</a:t>
          </a:r>
          <a:r>
            <a:rPr lang="en-US" sz="1200" b="1" kern="1200" dirty="0">
              <a:solidFill>
                <a:schemeClr val="bg1">
                  <a:lumMod val="95000"/>
                </a:schemeClr>
              </a:solidFill>
              <a:latin typeface="Calibri" panose="020F0502020204030204" pitchFamily="34" charset="0"/>
              <a:cs typeface="Calibri" panose="020F0502020204030204" pitchFamily="34" charset="0"/>
            </a:rPr>
            <a:t> . .</a:t>
          </a:r>
          <a:endParaRPr lang="en-SG" sz="1200" b="1" kern="1200" dirty="0">
            <a:solidFill>
              <a:schemeClr val="bg1">
                <a:lumMod val="95000"/>
              </a:schemeClr>
            </a:solidFill>
            <a:latin typeface="Calibri" panose="020F0502020204030204" pitchFamily="34" charset="0"/>
            <a:cs typeface="Calibri" panose="020F0502020204030204" pitchFamily="34" charset="0"/>
          </a:endParaRPr>
        </a:p>
      </dsp:txBody>
      <dsp:txXfrm>
        <a:off x="1361887" y="1647794"/>
        <a:ext cx="5827231" cy="1471840"/>
      </dsp:txXfrm>
    </dsp:sp>
    <dsp:sp modelId="{DA1A3FE7-E795-44FE-A7A7-E7C3A8DAABF1}">
      <dsp:nvSpPr>
        <dsp:cNvPr id="0" name=""/>
        <dsp:cNvSpPr/>
      </dsp:nvSpPr>
      <dsp:spPr>
        <a:xfrm>
          <a:off x="639215" y="3204851"/>
          <a:ext cx="7311700" cy="1461654"/>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2"/>
              </a:solidFill>
              <a:latin typeface="Calibri" panose="020F0502020204030204" pitchFamily="34" charset="0"/>
              <a:cs typeface="Calibri" panose="020F0502020204030204" pitchFamily="34" charset="0"/>
            </a:rPr>
            <a:t>Problem statement # 2</a:t>
          </a:r>
        </a:p>
        <a:p>
          <a:pPr marL="0" lvl="0" indent="0" algn="ctr" defTabSz="711200">
            <a:lnSpc>
              <a:spcPct val="90000"/>
            </a:lnSpc>
            <a:spcBef>
              <a:spcPct val="0"/>
            </a:spcBef>
            <a:spcAft>
              <a:spcPct val="35000"/>
            </a:spcAft>
            <a:buNone/>
          </a:pPr>
          <a:r>
            <a:rPr lang="en-US" sz="1200" b="1" kern="1200" dirty="0">
              <a:solidFill>
                <a:schemeClr val="bg1"/>
              </a:solidFill>
              <a:latin typeface="Calibri" panose="020F0502020204030204" pitchFamily="34" charset="0"/>
              <a:cs typeface="Calibri" panose="020F0502020204030204" pitchFamily="34" charset="0"/>
            </a:rPr>
            <a:t> </a:t>
          </a:r>
          <a:r>
            <a:rPr lang="en-US" sz="1200" b="1" i="0" kern="1200" dirty="0">
              <a:solidFill>
                <a:schemeClr val="bg1"/>
              </a:solidFill>
              <a:effectLst/>
              <a:latin typeface="Calibri" panose="020F0502020204030204" pitchFamily="34" charset="0"/>
              <a:ea typeface="+mn-ea"/>
              <a:cs typeface="Calibri" panose="020F0502020204030204" pitchFamily="34" charset="0"/>
            </a:rPr>
            <a:t>translation is necessary because it can significantly and positively impact its benefactors On the other hand, social media translation can also be used as outputs to improve the popularity and accessibility of the business. Instead of broadening the market holistically, you can also choose specific audiences to engage in your posts. Translating and speaking using their everyday vernacular is one way to spark their interest.</a:t>
          </a:r>
          <a:endParaRPr lang="en-SG" sz="1200" b="1" kern="1200" dirty="0">
            <a:solidFill>
              <a:schemeClr val="bg1"/>
            </a:solidFill>
            <a:latin typeface="Calibri" panose="020F0502020204030204" pitchFamily="34" charset="0"/>
            <a:cs typeface="Calibri" panose="020F0502020204030204" pitchFamily="34" charset="0"/>
          </a:endParaRPr>
        </a:p>
      </dsp:txBody>
      <dsp:txXfrm>
        <a:off x="1370042" y="3204851"/>
        <a:ext cx="5850046" cy="1461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99D87-19CA-48B3-9860-C391AD97C5D7}">
      <dsp:nvSpPr>
        <dsp:cNvPr id="0" name=""/>
        <dsp:cNvSpPr/>
      </dsp:nvSpPr>
      <dsp:spPr>
        <a:xfrm>
          <a:off x="653757" y="252328"/>
          <a:ext cx="3445764" cy="3445764"/>
        </a:xfrm>
        <a:prstGeom prst="pie">
          <a:avLst>
            <a:gd name="adj1" fmla="val 16200000"/>
            <a:gd name="adj2" fmla="val 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BUSINESS</a:t>
          </a:r>
          <a:endParaRPr lang="en-SG" sz="1100" kern="1200"/>
        </a:p>
      </dsp:txBody>
      <dsp:txXfrm>
        <a:off x="2482883" y="966504"/>
        <a:ext cx="1271651" cy="943483"/>
      </dsp:txXfrm>
    </dsp:sp>
    <dsp:sp modelId="{8E739850-7CFB-4333-AE16-30D691C72E6D}">
      <dsp:nvSpPr>
        <dsp:cNvPr id="0" name=""/>
        <dsp:cNvSpPr/>
      </dsp:nvSpPr>
      <dsp:spPr>
        <a:xfrm>
          <a:off x="653757" y="368007"/>
          <a:ext cx="3445764" cy="3445764"/>
        </a:xfrm>
        <a:prstGeom prst="pie">
          <a:avLst>
            <a:gd name="adj1" fmla="val 0"/>
            <a:gd name="adj2" fmla="val 5400000"/>
          </a:avLst>
        </a:prstGeom>
        <a:solidFill>
          <a:srgbClr val="3399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ENTERTAINMENT</a:t>
          </a:r>
          <a:endParaRPr lang="en-SG" sz="1100" kern="1200"/>
        </a:p>
      </dsp:txBody>
      <dsp:txXfrm>
        <a:off x="2482883" y="2156113"/>
        <a:ext cx="1271651" cy="943483"/>
      </dsp:txXfrm>
    </dsp:sp>
    <dsp:sp modelId="{A8BC4725-451C-413C-BF9E-B634D444C728}">
      <dsp:nvSpPr>
        <dsp:cNvPr id="0" name=""/>
        <dsp:cNvSpPr/>
      </dsp:nvSpPr>
      <dsp:spPr>
        <a:xfrm>
          <a:off x="538078" y="368007"/>
          <a:ext cx="3445764" cy="3445764"/>
        </a:xfrm>
        <a:prstGeom prst="pie">
          <a:avLst>
            <a:gd name="adj1" fmla="val 5400000"/>
            <a:gd name="adj2" fmla="val 1080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POLITICS</a:t>
          </a:r>
          <a:endParaRPr lang="en-SG" sz="1100" kern="1200"/>
        </a:p>
      </dsp:txBody>
      <dsp:txXfrm>
        <a:off x="883064" y="2156113"/>
        <a:ext cx="1271651" cy="943483"/>
      </dsp:txXfrm>
    </dsp:sp>
    <dsp:sp modelId="{8B9534EC-1F75-4BB1-A95A-AF5136D06F99}">
      <dsp:nvSpPr>
        <dsp:cNvPr id="0" name=""/>
        <dsp:cNvSpPr/>
      </dsp:nvSpPr>
      <dsp:spPr>
        <a:xfrm>
          <a:off x="538078" y="252328"/>
          <a:ext cx="3445764" cy="3445764"/>
        </a:xfrm>
        <a:prstGeom prst="pie">
          <a:avLst>
            <a:gd name="adj1" fmla="val 10800000"/>
            <a:gd name="adj2" fmla="val 1620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SCIENCE &amp; TECHNOLOGY</a:t>
          </a:r>
          <a:endParaRPr lang="en-SG" sz="1100" kern="1200" dirty="0"/>
        </a:p>
      </dsp:txBody>
      <dsp:txXfrm>
        <a:off x="883064" y="966504"/>
        <a:ext cx="1271651" cy="943483"/>
      </dsp:txXfrm>
    </dsp:sp>
    <dsp:sp modelId="{1581FD41-3364-4696-8C5D-833E3A36B764}">
      <dsp:nvSpPr>
        <dsp:cNvPr id="0" name=""/>
        <dsp:cNvSpPr/>
      </dsp:nvSpPr>
      <dsp:spPr>
        <a:xfrm>
          <a:off x="440448" y="39019"/>
          <a:ext cx="3872382" cy="3872382"/>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870B5A-2A5D-467F-AC3F-4E00CB08506C}">
      <dsp:nvSpPr>
        <dsp:cNvPr id="0" name=""/>
        <dsp:cNvSpPr/>
      </dsp:nvSpPr>
      <dsp:spPr>
        <a:xfrm>
          <a:off x="440448" y="154698"/>
          <a:ext cx="3872382" cy="3872382"/>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E0E83B-4478-4083-97C7-EE8F1F94179A}">
      <dsp:nvSpPr>
        <dsp:cNvPr id="0" name=""/>
        <dsp:cNvSpPr/>
      </dsp:nvSpPr>
      <dsp:spPr>
        <a:xfrm>
          <a:off x="324769" y="154698"/>
          <a:ext cx="3872382" cy="3872382"/>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5D3C2B-65D8-431E-9EC6-095F1B532E51}">
      <dsp:nvSpPr>
        <dsp:cNvPr id="0" name=""/>
        <dsp:cNvSpPr/>
      </dsp:nvSpPr>
      <dsp:spPr>
        <a:xfrm>
          <a:off x="324769" y="39019"/>
          <a:ext cx="3872382" cy="3872382"/>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6F85E-2C76-44FA-999E-0EFC4009516B}">
      <dsp:nvSpPr>
        <dsp:cNvPr id="0" name=""/>
        <dsp:cNvSpPr/>
      </dsp:nvSpPr>
      <dsp:spPr>
        <a:xfrm>
          <a:off x="1538333" y="284384"/>
          <a:ext cx="3675126" cy="3675126"/>
        </a:xfrm>
        <a:prstGeom prst="pie">
          <a:avLst>
            <a:gd name="adj1" fmla="val 16200000"/>
            <a:gd name="adj2" fmla="val 180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SG" sz="2500" kern="1200"/>
            <a:t>HEALTH</a:t>
          </a:r>
        </a:p>
      </dsp:txBody>
      <dsp:txXfrm>
        <a:off x="3475212" y="1063161"/>
        <a:ext cx="1312545" cy="1093787"/>
      </dsp:txXfrm>
    </dsp:sp>
    <dsp:sp modelId="{33A97C01-5453-455B-931C-35C23B9A3D26}">
      <dsp:nvSpPr>
        <dsp:cNvPr id="0" name=""/>
        <dsp:cNvSpPr/>
      </dsp:nvSpPr>
      <dsp:spPr>
        <a:xfrm>
          <a:off x="1462642" y="415639"/>
          <a:ext cx="3675126" cy="3675126"/>
        </a:xfrm>
        <a:prstGeom prst="pie">
          <a:avLst>
            <a:gd name="adj1" fmla="val 1800000"/>
            <a:gd name="adj2" fmla="val 9000000"/>
          </a:avLst>
        </a:prstGeom>
        <a:solidFill>
          <a:srgbClr val="C0008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SG" sz="2500" kern="1200" dirty="0"/>
            <a:t>SPORTS</a:t>
          </a:r>
        </a:p>
      </dsp:txBody>
      <dsp:txXfrm>
        <a:off x="2337673" y="2800096"/>
        <a:ext cx="1968817" cy="962533"/>
      </dsp:txXfrm>
    </dsp:sp>
    <dsp:sp modelId="{CE65B732-8ABB-49A6-B23D-52A768F81A22}">
      <dsp:nvSpPr>
        <dsp:cNvPr id="0" name=""/>
        <dsp:cNvSpPr/>
      </dsp:nvSpPr>
      <dsp:spPr>
        <a:xfrm>
          <a:off x="1386952" y="284384"/>
          <a:ext cx="3675126" cy="3675126"/>
        </a:xfrm>
        <a:prstGeom prst="pie">
          <a:avLst>
            <a:gd name="adj1" fmla="val 9000000"/>
            <a:gd name="adj2" fmla="val 16200000"/>
          </a:avLst>
        </a:prstGeom>
        <a:solidFill>
          <a:srgbClr val="173F7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SG" sz="2500" kern="1200"/>
            <a:t>WORLD NEWS</a:t>
          </a:r>
        </a:p>
      </dsp:txBody>
      <dsp:txXfrm>
        <a:off x="1812654" y="1063161"/>
        <a:ext cx="1312545" cy="1093787"/>
      </dsp:txXfrm>
    </dsp:sp>
    <dsp:sp modelId="{D8139267-BDAE-4695-8167-5675E116F1E5}">
      <dsp:nvSpPr>
        <dsp:cNvPr id="0" name=""/>
        <dsp:cNvSpPr/>
      </dsp:nvSpPr>
      <dsp:spPr>
        <a:xfrm>
          <a:off x="1311128" y="56876"/>
          <a:ext cx="4130141" cy="4130141"/>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9AF01D-8E11-40A6-BBD4-AD104D9DD1B0}">
      <dsp:nvSpPr>
        <dsp:cNvPr id="0" name=""/>
        <dsp:cNvSpPr/>
      </dsp:nvSpPr>
      <dsp:spPr>
        <a:xfrm>
          <a:off x="1235135" y="187899"/>
          <a:ext cx="4130141" cy="4130141"/>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AEC965-9A85-4713-9861-C8F845F6C973}">
      <dsp:nvSpPr>
        <dsp:cNvPr id="0" name=""/>
        <dsp:cNvSpPr/>
      </dsp:nvSpPr>
      <dsp:spPr>
        <a:xfrm>
          <a:off x="1159141" y="56876"/>
          <a:ext cx="4130141" cy="4130141"/>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E740E-C875-4000-A5F0-A73FC78E9B8B}">
      <dsp:nvSpPr>
        <dsp:cNvPr id="0" name=""/>
        <dsp:cNvSpPr/>
      </dsp:nvSpPr>
      <dsp:spPr>
        <a:xfrm>
          <a:off x="1590392" y="236897"/>
          <a:ext cx="3262188" cy="3262188"/>
        </a:xfrm>
        <a:prstGeom prst="pie">
          <a:avLst>
            <a:gd name="adj1" fmla="val 16200000"/>
            <a:gd name="adj2" fmla="val 1928571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ARTS &amp; CULTURE</a:t>
          </a:r>
          <a:endParaRPr lang="en-SG" sz="1000" kern="1200"/>
        </a:p>
      </dsp:txBody>
      <dsp:txXfrm>
        <a:off x="3304206" y="539814"/>
        <a:ext cx="776711" cy="621369"/>
      </dsp:txXfrm>
    </dsp:sp>
    <dsp:sp modelId="{64FB126F-F340-4DB5-8190-DE2BFD86C804}">
      <dsp:nvSpPr>
        <dsp:cNvPr id="0" name=""/>
        <dsp:cNvSpPr/>
      </dsp:nvSpPr>
      <dsp:spPr>
        <a:xfrm>
          <a:off x="1632335" y="289325"/>
          <a:ext cx="3262188" cy="3262188"/>
        </a:xfrm>
        <a:prstGeom prst="pie">
          <a:avLst>
            <a:gd name="adj1" fmla="val 19285716"/>
            <a:gd name="adj2" fmla="val 77142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CRIME</a:t>
          </a:r>
          <a:endParaRPr lang="en-SG" sz="1000" kern="1200"/>
        </a:p>
      </dsp:txBody>
      <dsp:txXfrm>
        <a:off x="3847904" y="1471868"/>
        <a:ext cx="893218" cy="543698"/>
      </dsp:txXfrm>
    </dsp:sp>
    <dsp:sp modelId="{7387757F-EF12-4489-815F-DD884F7B1F8B}">
      <dsp:nvSpPr>
        <dsp:cNvPr id="0" name=""/>
        <dsp:cNvSpPr/>
      </dsp:nvSpPr>
      <dsp:spPr>
        <a:xfrm>
          <a:off x="1617189" y="355345"/>
          <a:ext cx="3262188" cy="3262188"/>
        </a:xfrm>
        <a:prstGeom prst="pie">
          <a:avLst>
            <a:gd name="adj1" fmla="val 771428"/>
            <a:gd name="adj2" fmla="val 385714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EDUCATION</a:t>
          </a:r>
          <a:endParaRPr lang="en-SG" sz="1000" kern="1200"/>
        </a:p>
      </dsp:txBody>
      <dsp:txXfrm>
        <a:off x="3711980" y="2287415"/>
        <a:ext cx="776711" cy="601951"/>
      </dsp:txXfrm>
    </dsp:sp>
    <dsp:sp modelId="{46054E99-CF95-45AD-B975-DBAE407D72EB}">
      <dsp:nvSpPr>
        <dsp:cNvPr id="0" name=""/>
        <dsp:cNvSpPr/>
      </dsp:nvSpPr>
      <dsp:spPr>
        <a:xfrm>
          <a:off x="1556605" y="384472"/>
          <a:ext cx="3262188" cy="3262188"/>
        </a:xfrm>
        <a:prstGeom prst="pie">
          <a:avLst>
            <a:gd name="adj1" fmla="val 3857226"/>
            <a:gd name="adj2" fmla="val 694285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GREEN</a:t>
          </a:r>
          <a:endParaRPr lang="en-SG" sz="1000" kern="1200"/>
        </a:p>
      </dsp:txBody>
      <dsp:txXfrm>
        <a:off x="2809053" y="2947620"/>
        <a:ext cx="757293" cy="543698"/>
      </dsp:txXfrm>
    </dsp:sp>
    <dsp:sp modelId="{311346CF-0335-43BC-93CA-125D68446BC8}">
      <dsp:nvSpPr>
        <dsp:cNvPr id="0" name=""/>
        <dsp:cNvSpPr/>
      </dsp:nvSpPr>
      <dsp:spPr>
        <a:xfrm>
          <a:off x="1496022" y="355345"/>
          <a:ext cx="3262188" cy="3262188"/>
        </a:xfrm>
        <a:prstGeom prst="pie">
          <a:avLst>
            <a:gd name="adj1" fmla="val 6942858"/>
            <a:gd name="adj2" fmla="val 1002857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RELIGION</a:t>
          </a:r>
          <a:endParaRPr lang="en-SG" sz="1000" kern="1200"/>
        </a:p>
      </dsp:txBody>
      <dsp:txXfrm>
        <a:off x="1886708" y="2287415"/>
        <a:ext cx="776711" cy="601951"/>
      </dsp:txXfrm>
    </dsp:sp>
    <dsp:sp modelId="{A1C78035-CF35-48F9-9902-11301C0F734E}">
      <dsp:nvSpPr>
        <dsp:cNvPr id="0" name=""/>
        <dsp:cNvSpPr/>
      </dsp:nvSpPr>
      <dsp:spPr>
        <a:xfrm>
          <a:off x="1480876" y="289325"/>
          <a:ext cx="3262188" cy="3262188"/>
        </a:xfrm>
        <a:prstGeom prst="pie">
          <a:avLst>
            <a:gd name="adj1" fmla="val 10028574"/>
            <a:gd name="adj2" fmla="val 1311428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STYLE</a:t>
          </a:r>
          <a:endParaRPr lang="en-SG" sz="1000" kern="1200"/>
        </a:p>
      </dsp:txBody>
      <dsp:txXfrm>
        <a:off x="1634276" y="1471868"/>
        <a:ext cx="893218" cy="543698"/>
      </dsp:txXfrm>
    </dsp:sp>
    <dsp:sp modelId="{88D8D10D-F5D6-42CD-BDF5-01B7F3331485}">
      <dsp:nvSpPr>
        <dsp:cNvPr id="0" name=""/>
        <dsp:cNvSpPr/>
      </dsp:nvSpPr>
      <dsp:spPr>
        <a:xfrm>
          <a:off x="1522818" y="236897"/>
          <a:ext cx="3262188" cy="3262188"/>
        </a:xfrm>
        <a:prstGeom prst="pie">
          <a:avLst>
            <a:gd name="adj1" fmla="val 13114284"/>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dirty="0"/>
            <a:t>TASTE</a:t>
          </a:r>
          <a:endParaRPr lang="en-SG" sz="1000" kern="1200" dirty="0"/>
        </a:p>
      </dsp:txBody>
      <dsp:txXfrm>
        <a:off x="2294481" y="539814"/>
        <a:ext cx="776711" cy="621369"/>
      </dsp:txXfrm>
    </dsp:sp>
    <dsp:sp modelId="{6F3FF5EF-3BFE-4A4C-A0B5-877363D76A5F}">
      <dsp:nvSpPr>
        <dsp:cNvPr id="0" name=""/>
        <dsp:cNvSpPr/>
      </dsp:nvSpPr>
      <dsp:spPr>
        <a:xfrm>
          <a:off x="1388284" y="34952"/>
          <a:ext cx="3666078" cy="3666078"/>
        </a:xfrm>
        <a:prstGeom prst="circularArrow">
          <a:avLst>
            <a:gd name="adj1" fmla="val 5085"/>
            <a:gd name="adj2" fmla="val 327528"/>
            <a:gd name="adj3" fmla="val 18957827"/>
            <a:gd name="adj4" fmla="val 1620034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FA3CBD-2545-4707-8164-CF718F5E6867}">
      <dsp:nvSpPr>
        <dsp:cNvPr id="0" name=""/>
        <dsp:cNvSpPr/>
      </dsp:nvSpPr>
      <dsp:spPr>
        <a:xfrm>
          <a:off x="1430491" y="87612"/>
          <a:ext cx="3666078" cy="3666078"/>
        </a:xfrm>
        <a:prstGeom prst="circularArrow">
          <a:avLst>
            <a:gd name="adj1" fmla="val 5085"/>
            <a:gd name="adj2" fmla="val 327528"/>
            <a:gd name="adj3" fmla="val 443744"/>
            <a:gd name="adj4" fmla="val 1928577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8D8D71-A73A-40E8-BE86-8AEEC574240F}">
      <dsp:nvSpPr>
        <dsp:cNvPr id="0" name=""/>
        <dsp:cNvSpPr/>
      </dsp:nvSpPr>
      <dsp:spPr>
        <a:xfrm>
          <a:off x="1415291" y="153479"/>
          <a:ext cx="3666078" cy="3666078"/>
        </a:xfrm>
        <a:prstGeom prst="circularArrow">
          <a:avLst>
            <a:gd name="adj1" fmla="val 5085"/>
            <a:gd name="adj2" fmla="val 327528"/>
            <a:gd name="adj3" fmla="val 3529100"/>
            <a:gd name="adj4" fmla="val 77076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49EBB0-DFB7-4953-89A2-669532B714A7}">
      <dsp:nvSpPr>
        <dsp:cNvPr id="0" name=""/>
        <dsp:cNvSpPr/>
      </dsp:nvSpPr>
      <dsp:spPr>
        <a:xfrm>
          <a:off x="1354660" y="182442"/>
          <a:ext cx="3666078" cy="3666078"/>
        </a:xfrm>
        <a:prstGeom prst="circularArrow">
          <a:avLst>
            <a:gd name="adj1" fmla="val 5085"/>
            <a:gd name="adj2" fmla="val 327528"/>
            <a:gd name="adj3" fmla="val 6615046"/>
            <a:gd name="adj4" fmla="val 385742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2DBD11-A992-472E-8CC9-58A13D117B00}">
      <dsp:nvSpPr>
        <dsp:cNvPr id="0" name=""/>
        <dsp:cNvSpPr/>
      </dsp:nvSpPr>
      <dsp:spPr>
        <a:xfrm>
          <a:off x="1294029" y="153479"/>
          <a:ext cx="3666078" cy="3666078"/>
        </a:xfrm>
        <a:prstGeom prst="circularArrow">
          <a:avLst>
            <a:gd name="adj1" fmla="val 5085"/>
            <a:gd name="adj2" fmla="val 327528"/>
            <a:gd name="adj3" fmla="val 9701707"/>
            <a:gd name="adj4" fmla="val 694337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1F755B-0EFC-4768-B4F9-7A0B31A4A8EE}">
      <dsp:nvSpPr>
        <dsp:cNvPr id="0" name=""/>
        <dsp:cNvSpPr/>
      </dsp:nvSpPr>
      <dsp:spPr>
        <a:xfrm>
          <a:off x="1278830" y="87612"/>
          <a:ext cx="3666078" cy="3666078"/>
        </a:xfrm>
        <a:prstGeom prst="circularArrow">
          <a:avLst>
            <a:gd name="adj1" fmla="val 5085"/>
            <a:gd name="adj2" fmla="val 327528"/>
            <a:gd name="adj3" fmla="val 12786695"/>
            <a:gd name="adj4" fmla="val 10028727"/>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B663CF-DB70-4E74-97EC-7E1CE672291F}">
      <dsp:nvSpPr>
        <dsp:cNvPr id="0" name=""/>
        <dsp:cNvSpPr/>
      </dsp:nvSpPr>
      <dsp:spPr>
        <a:xfrm>
          <a:off x="1321036" y="34952"/>
          <a:ext cx="3666078" cy="3666078"/>
        </a:xfrm>
        <a:prstGeom prst="circularArrow">
          <a:avLst>
            <a:gd name="adj1" fmla="val 5085"/>
            <a:gd name="adj2" fmla="val 327528"/>
            <a:gd name="adj3" fmla="val 15872129"/>
            <a:gd name="adj4" fmla="val 1311464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413F9-03C4-43DB-9C70-B2A7D5D073F6}">
      <dsp:nvSpPr>
        <dsp:cNvPr id="0" name=""/>
        <dsp:cNvSpPr/>
      </dsp:nvSpPr>
      <dsp:spPr>
        <a:xfrm>
          <a:off x="6747385" y="622058"/>
          <a:ext cx="1543551" cy="1543804"/>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F9406-23C4-4BB9-A334-19C693A67FB8}">
      <dsp:nvSpPr>
        <dsp:cNvPr id="0" name=""/>
        <dsp:cNvSpPr/>
      </dsp:nvSpPr>
      <dsp:spPr>
        <a:xfrm>
          <a:off x="6798316" y="673527"/>
          <a:ext cx="1440867" cy="1440865"/>
        </a:xfrm>
        <a:prstGeom prst="ellipse">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a:t>Anger</a:t>
          </a:r>
          <a:endParaRPr lang="en-SG" sz="2000" kern="1200"/>
        </a:p>
      </dsp:txBody>
      <dsp:txXfrm>
        <a:off x="7004506" y="879404"/>
        <a:ext cx="1029308" cy="1029112"/>
      </dsp:txXfrm>
    </dsp:sp>
    <dsp:sp modelId="{6CBD384A-F115-424A-A9F7-DE28C2F26EE5}">
      <dsp:nvSpPr>
        <dsp:cNvPr id="0" name=""/>
        <dsp:cNvSpPr/>
      </dsp:nvSpPr>
      <dsp:spPr>
        <a:xfrm rot="2700000">
          <a:off x="5151348" y="622138"/>
          <a:ext cx="1543373" cy="1543373"/>
        </a:xfrm>
        <a:prstGeom prst="teardrop">
          <a:avLst>
            <a:gd name="adj" fmla="val 10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755A2-1682-4EE1-B0D3-F8F24C957A18}">
      <dsp:nvSpPr>
        <dsp:cNvPr id="0" name=""/>
        <dsp:cNvSpPr/>
      </dsp:nvSpPr>
      <dsp:spPr>
        <a:xfrm>
          <a:off x="5203833" y="673527"/>
          <a:ext cx="1440867" cy="144086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a:t>Sad, </a:t>
          </a:r>
          <a:endParaRPr lang="en-SG" sz="2000" kern="1200"/>
        </a:p>
      </dsp:txBody>
      <dsp:txXfrm>
        <a:off x="5409202" y="879404"/>
        <a:ext cx="1029308" cy="1029112"/>
      </dsp:txXfrm>
    </dsp:sp>
    <dsp:sp modelId="{E7AD0066-0736-4033-873A-2AE5329E208D}">
      <dsp:nvSpPr>
        <dsp:cNvPr id="0" name=""/>
        <dsp:cNvSpPr/>
      </dsp:nvSpPr>
      <dsp:spPr>
        <a:xfrm rot="2700000">
          <a:off x="3556865" y="622138"/>
          <a:ext cx="1543373" cy="1543373"/>
        </a:xfrm>
        <a:prstGeom prst="teardrop">
          <a:avLst>
            <a:gd name="adj" fmla="val 100000"/>
          </a:avLst>
        </a:prstGeom>
        <a:solidFill>
          <a:srgbClr val="3399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BC3A2-8AA0-460D-B5D4-CDE2CD3604BB}">
      <dsp:nvSpPr>
        <dsp:cNvPr id="0" name=""/>
        <dsp:cNvSpPr/>
      </dsp:nvSpPr>
      <dsp:spPr>
        <a:xfrm>
          <a:off x="3608529" y="673527"/>
          <a:ext cx="1440867" cy="144086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a:t>Love,</a:t>
          </a:r>
          <a:endParaRPr lang="en-SG" sz="2000" kern="1200"/>
        </a:p>
      </dsp:txBody>
      <dsp:txXfrm>
        <a:off x="3813897" y="879404"/>
        <a:ext cx="1029308" cy="1029112"/>
      </dsp:txXfrm>
    </dsp:sp>
    <dsp:sp modelId="{F2C1385C-FA67-49DE-8B21-946154A8D109}">
      <dsp:nvSpPr>
        <dsp:cNvPr id="0" name=""/>
        <dsp:cNvSpPr/>
      </dsp:nvSpPr>
      <dsp:spPr>
        <a:xfrm rot="2700000">
          <a:off x="1961560" y="622138"/>
          <a:ext cx="1543373" cy="1543373"/>
        </a:xfrm>
        <a:prstGeom prst="teardrop">
          <a:avLst>
            <a:gd name="adj" fmla="val 100000"/>
          </a:avLst>
        </a:prstGeom>
        <a:solidFill>
          <a:srgbClr val="C0008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DEA28-D416-4D7F-9222-FE0A3871647B}">
      <dsp:nvSpPr>
        <dsp:cNvPr id="0" name=""/>
        <dsp:cNvSpPr/>
      </dsp:nvSpPr>
      <dsp:spPr>
        <a:xfrm>
          <a:off x="2013224" y="673527"/>
          <a:ext cx="1440867" cy="144086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a:t>Happy, </a:t>
          </a:r>
          <a:endParaRPr lang="en-SG" sz="2000" kern="1200"/>
        </a:p>
      </dsp:txBody>
      <dsp:txXfrm>
        <a:off x="2219414" y="879404"/>
        <a:ext cx="1029308" cy="1029112"/>
      </dsp:txXfrm>
    </dsp:sp>
    <dsp:sp modelId="{DE22278B-490F-4BE3-8565-BBA6ADE4D82C}">
      <dsp:nvSpPr>
        <dsp:cNvPr id="0" name=""/>
        <dsp:cNvSpPr/>
      </dsp:nvSpPr>
      <dsp:spPr>
        <a:xfrm rot="2700000">
          <a:off x="366256" y="622138"/>
          <a:ext cx="1543373" cy="1543373"/>
        </a:xfrm>
        <a:prstGeom prst="teardrop">
          <a:avLst>
            <a:gd name="adj" fmla="val 10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DCCD20-C342-4913-AA2D-C3FB20279047}">
      <dsp:nvSpPr>
        <dsp:cNvPr id="0" name=""/>
        <dsp:cNvSpPr/>
      </dsp:nvSpPr>
      <dsp:spPr>
        <a:xfrm>
          <a:off x="417919" y="673527"/>
          <a:ext cx="1440867" cy="144086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t>Neutral, </a:t>
          </a:r>
          <a:endParaRPr lang="en-SG" sz="2000" kern="1200" dirty="0"/>
        </a:p>
      </dsp:txBody>
      <dsp:txXfrm>
        <a:off x="624110" y="879404"/>
        <a:ext cx="1029308" cy="1029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D3A75-06CA-4932-ACD8-1ADB090E4D54}">
      <dsp:nvSpPr>
        <dsp:cNvPr id="0" name=""/>
        <dsp:cNvSpPr/>
      </dsp:nvSpPr>
      <dsp:spPr>
        <a:xfrm>
          <a:off x="0" y="263880"/>
          <a:ext cx="3533775" cy="302400"/>
        </a:xfrm>
        <a:prstGeom prst="rect">
          <a:avLst/>
        </a:prstGeom>
        <a:solidFill>
          <a:schemeClr val="lt1">
            <a:alpha val="90000"/>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3B4FA90-32E5-4AF0-A0B3-62EF617E199E}">
      <dsp:nvSpPr>
        <dsp:cNvPr id="0" name=""/>
        <dsp:cNvSpPr/>
      </dsp:nvSpPr>
      <dsp:spPr>
        <a:xfrm>
          <a:off x="203877" y="97500"/>
          <a:ext cx="2473642" cy="35424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98" tIns="0" rIns="93498" bIns="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SG" sz="1400" b="1" i="0" kern="1200" dirty="0">
              <a:solidFill>
                <a:schemeClr val="tx1"/>
              </a:solidFill>
              <a:effectLst/>
              <a:latin typeface="Courier New" panose="02070309020205020404" pitchFamily="49" charset="0"/>
            </a:rPr>
            <a:t>english_sent</a:t>
          </a:r>
          <a:r>
            <a:rPr lang="en-US" sz="1400" b="1" kern="1200" dirty="0">
              <a:solidFill>
                <a:schemeClr val="tx1"/>
              </a:solidFill>
              <a:latin typeface="Calibri" panose="020F0502020204030204" pitchFamily="34" charset="0"/>
              <a:cs typeface="Calibri" panose="020F0502020204030204" pitchFamily="34" charset="0"/>
            </a:rPr>
            <a:t> </a:t>
          </a:r>
          <a:endParaRPr lang="en-SG" sz="1400" b="1" kern="1200" dirty="0">
            <a:solidFill>
              <a:schemeClr val="tx1"/>
            </a:solidFill>
          </a:endParaRPr>
        </a:p>
      </dsp:txBody>
      <dsp:txXfrm>
        <a:off x="221170" y="114793"/>
        <a:ext cx="2439056" cy="319654"/>
      </dsp:txXfrm>
    </dsp:sp>
    <dsp:sp modelId="{6F329742-0E5F-4463-A850-8C63AD460E4B}">
      <dsp:nvSpPr>
        <dsp:cNvPr id="0" name=""/>
        <dsp:cNvSpPr/>
      </dsp:nvSpPr>
      <dsp:spPr>
        <a:xfrm>
          <a:off x="0" y="808200"/>
          <a:ext cx="3533775" cy="302400"/>
        </a:xfrm>
        <a:prstGeom prst="rect">
          <a:avLst/>
        </a:prstGeom>
        <a:solidFill>
          <a:schemeClr val="lt1">
            <a:alpha val="90000"/>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DF8AFF7-6A48-4077-A901-6244245453F2}">
      <dsp:nvSpPr>
        <dsp:cNvPr id="0" name=""/>
        <dsp:cNvSpPr/>
      </dsp:nvSpPr>
      <dsp:spPr>
        <a:xfrm>
          <a:off x="176688" y="631080"/>
          <a:ext cx="2473642" cy="35424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98" tIns="0" rIns="93498" bIns="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SG" sz="1400" b="1" i="0" kern="1200" dirty="0">
              <a:solidFill>
                <a:schemeClr val="tx1"/>
              </a:solidFill>
              <a:effectLst/>
              <a:latin typeface="Calibri" panose="020F0502020204030204" pitchFamily="34" charset="0"/>
              <a:cs typeface="Calibri" panose="020F0502020204030204" pitchFamily="34" charset="0"/>
            </a:rPr>
            <a:t>hindi_sent</a:t>
          </a:r>
          <a:r>
            <a:rPr lang="en-US" sz="1400" kern="1200" dirty="0">
              <a:solidFill>
                <a:schemeClr val="tx1"/>
              </a:solidFill>
              <a:latin typeface="Calibri" panose="020F0502020204030204" pitchFamily="34" charset="0"/>
              <a:cs typeface="Calibri" panose="020F0502020204030204" pitchFamily="34" charset="0"/>
            </a:rPr>
            <a:t> </a:t>
          </a:r>
          <a:endParaRPr lang="en-SG" sz="1400" kern="1200" dirty="0">
            <a:solidFill>
              <a:schemeClr val="tx1"/>
            </a:solidFill>
            <a:latin typeface="Calibri" panose="020F0502020204030204" pitchFamily="34" charset="0"/>
            <a:cs typeface="Calibri" panose="020F0502020204030204" pitchFamily="34" charset="0"/>
          </a:endParaRPr>
        </a:p>
      </dsp:txBody>
      <dsp:txXfrm>
        <a:off x="193981" y="648373"/>
        <a:ext cx="2439056" cy="319654"/>
      </dsp:txXfrm>
    </dsp:sp>
    <dsp:sp modelId="{CA795116-2B3B-4E1D-BDC8-70837791AA27}">
      <dsp:nvSpPr>
        <dsp:cNvPr id="0" name=""/>
        <dsp:cNvSpPr/>
      </dsp:nvSpPr>
      <dsp:spPr>
        <a:xfrm>
          <a:off x="0" y="1352520"/>
          <a:ext cx="3533775" cy="302400"/>
        </a:xfrm>
        <a:prstGeom prst="rect">
          <a:avLst/>
        </a:prstGeom>
        <a:solidFill>
          <a:schemeClr val="lt1">
            <a:alpha val="90000"/>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16E302DC-89A4-43E6-8792-70A2EA02BA36}">
      <dsp:nvSpPr>
        <dsp:cNvPr id="0" name=""/>
        <dsp:cNvSpPr/>
      </dsp:nvSpPr>
      <dsp:spPr>
        <a:xfrm>
          <a:off x="176688" y="1175400"/>
          <a:ext cx="2473642" cy="35424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98" tIns="0" rIns="93498" bIns="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SG" sz="1400" b="1" i="0" kern="1200" dirty="0">
              <a:solidFill>
                <a:srgbClr val="212121"/>
              </a:solidFill>
              <a:effectLst/>
              <a:latin typeface="Calibri" panose="020F0502020204030204" pitchFamily="34" charset="0"/>
              <a:cs typeface="Calibri" panose="020F0502020204030204" pitchFamily="34" charset="0"/>
            </a:rPr>
            <a:t>eng_sent_length</a:t>
          </a:r>
          <a:r>
            <a:rPr lang="en-US" sz="1400" kern="1200" dirty="0">
              <a:latin typeface="Calibri" panose="020F0502020204030204" pitchFamily="34" charset="0"/>
              <a:cs typeface="Calibri" panose="020F0502020204030204" pitchFamily="34" charset="0"/>
            </a:rPr>
            <a:t> </a:t>
          </a:r>
          <a:endParaRPr lang="en-SG" sz="1400" kern="1200" dirty="0">
            <a:latin typeface="Calibri" panose="020F0502020204030204" pitchFamily="34" charset="0"/>
            <a:cs typeface="Calibri" panose="020F0502020204030204" pitchFamily="34" charset="0"/>
          </a:endParaRPr>
        </a:p>
      </dsp:txBody>
      <dsp:txXfrm>
        <a:off x="193981" y="1192693"/>
        <a:ext cx="2439056" cy="319654"/>
      </dsp:txXfrm>
    </dsp:sp>
    <dsp:sp modelId="{8F2E419F-6B0D-4CB2-BBE1-84676AE168E6}">
      <dsp:nvSpPr>
        <dsp:cNvPr id="0" name=""/>
        <dsp:cNvSpPr/>
      </dsp:nvSpPr>
      <dsp:spPr>
        <a:xfrm>
          <a:off x="0" y="1896840"/>
          <a:ext cx="3533775" cy="302400"/>
        </a:xfrm>
        <a:prstGeom prst="rect">
          <a:avLst/>
        </a:prstGeom>
        <a:solidFill>
          <a:schemeClr val="lt1">
            <a:alpha val="90000"/>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7E7CF044-92B9-4BDD-8360-382480F10775}">
      <dsp:nvSpPr>
        <dsp:cNvPr id="0" name=""/>
        <dsp:cNvSpPr/>
      </dsp:nvSpPr>
      <dsp:spPr>
        <a:xfrm>
          <a:off x="176688" y="1719720"/>
          <a:ext cx="2473642" cy="35424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98" tIns="0" rIns="93498" bIns="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SG" sz="1400" b="1" i="0" kern="1200" dirty="0">
              <a:solidFill>
                <a:srgbClr val="212121"/>
              </a:solidFill>
              <a:effectLst/>
              <a:latin typeface="Calibri" panose="020F0502020204030204" pitchFamily="34" charset="0"/>
              <a:cs typeface="Calibri" panose="020F0502020204030204" pitchFamily="34" charset="0"/>
            </a:rPr>
            <a:t>hindi_sent_length</a:t>
          </a:r>
          <a:endParaRPr lang="en-SG" sz="1400" kern="1200" dirty="0">
            <a:latin typeface="Calibri" panose="020F0502020204030204" pitchFamily="34" charset="0"/>
            <a:cs typeface="Calibri" panose="020F0502020204030204" pitchFamily="34" charset="0"/>
          </a:endParaRPr>
        </a:p>
      </dsp:txBody>
      <dsp:txXfrm>
        <a:off x="193981" y="1737013"/>
        <a:ext cx="2439056"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B0B4F-A42F-41E8-B63C-97710672B53B}">
      <dsp:nvSpPr>
        <dsp:cNvPr id="0" name=""/>
        <dsp:cNvSpPr/>
      </dsp:nvSpPr>
      <dsp:spPr>
        <a:xfrm>
          <a:off x="213199" y="0"/>
          <a:ext cx="3983446" cy="3983446"/>
        </a:xfrm>
        <a:prstGeom prst="triangle">
          <a:avLst/>
        </a:prstGeom>
        <a:solidFill>
          <a:schemeClr val="accent2">
            <a:lumMod val="60000"/>
            <a:lumOff val="4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3FEE4-0C7D-4B07-9349-EB5B6E03B2DA}">
      <dsp:nvSpPr>
        <dsp:cNvPr id="0" name=""/>
        <dsp:cNvSpPr/>
      </dsp:nvSpPr>
      <dsp:spPr>
        <a:xfrm>
          <a:off x="2380831" y="199236"/>
          <a:ext cx="2589239" cy="1515901"/>
        </a:xfrm>
        <a:prstGeom prst="roundRect">
          <a:avLst/>
        </a:prstGeom>
        <a:solidFill>
          <a:schemeClr val="lt1">
            <a:alpha val="9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Web Site built with Python using the Django Web Framework, trivial templates with Bootstrap &amp; jQuery for UI &amp; UX, a RESTful API for the web client using Django Rest Framework.</a:t>
          </a:r>
          <a:endParaRPr lang="en-SG" sz="1400" kern="1200" dirty="0">
            <a:latin typeface="Calibri" panose="020F0502020204030204" pitchFamily="34" charset="0"/>
            <a:cs typeface="Calibri" panose="020F0502020204030204" pitchFamily="34" charset="0"/>
          </a:endParaRPr>
        </a:p>
      </dsp:txBody>
      <dsp:txXfrm>
        <a:off x="2454831" y="273236"/>
        <a:ext cx="2441239" cy="1367901"/>
      </dsp:txXfrm>
    </dsp:sp>
    <dsp:sp modelId="{37D755B3-5EF3-4F3C-9AAD-0C3E93668B7A}">
      <dsp:nvSpPr>
        <dsp:cNvPr id="0" name=""/>
        <dsp:cNvSpPr/>
      </dsp:nvSpPr>
      <dsp:spPr>
        <a:xfrm>
          <a:off x="2380831" y="1839923"/>
          <a:ext cx="2589239" cy="473295"/>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Design database object using SQLite</a:t>
          </a:r>
          <a:endParaRPr lang="en-SG" sz="1400" kern="1200" dirty="0">
            <a:latin typeface="Calibri" panose="020F0502020204030204" pitchFamily="34" charset="0"/>
            <a:cs typeface="Calibri" panose="020F0502020204030204" pitchFamily="34" charset="0"/>
          </a:endParaRPr>
        </a:p>
      </dsp:txBody>
      <dsp:txXfrm>
        <a:off x="2403935" y="1863027"/>
        <a:ext cx="2543031" cy="427087"/>
      </dsp:txXfrm>
    </dsp:sp>
    <dsp:sp modelId="{BA1D32B4-AC29-4A46-9976-7BA674413B25}">
      <dsp:nvSpPr>
        <dsp:cNvPr id="0" name=""/>
        <dsp:cNvSpPr/>
      </dsp:nvSpPr>
      <dsp:spPr>
        <a:xfrm>
          <a:off x="2380831" y="2450894"/>
          <a:ext cx="2589239" cy="549590"/>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Deep learning model for sentiment analysis / Emotion detection.</a:t>
          </a:r>
          <a:endParaRPr lang="en-SG" sz="1400" kern="1200" dirty="0">
            <a:latin typeface="Calibri" panose="020F0502020204030204" pitchFamily="34" charset="0"/>
            <a:cs typeface="Calibri" panose="020F0502020204030204" pitchFamily="34" charset="0"/>
          </a:endParaRPr>
        </a:p>
      </dsp:txBody>
      <dsp:txXfrm>
        <a:off x="2407660" y="2477723"/>
        <a:ext cx="2535581" cy="495932"/>
      </dsp:txXfrm>
    </dsp:sp>
    <dsp:sp modelId="{DBA1E9BF-2A9C-4D7E-8FAB-1BDF7BF70FA6}">
      <dsp:nvSpPr>
        <dsp:cNvPr id="0" name=""/>
        <dsp:cNvSpPr/>
      </dsp:nvSpPr>
      <dsp:spPr>
        <a:xfrm>
          <a:off x="2380831" y="3099484"/>
          <a:ext cx="2589239" cy="431021"/>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Deep learning model for </a:t>
          </a:r>
          <a:r>
            <a:rPr lang="en-SG" sz="1400" b="0" kern="1200" baseline="0" dirty="0">
              <a:solidFill>
                <a:schemeClr val="tx1"/>
              </a:solidFill>
              <a:latin typeface="Calibri" panose="020F0502020204030204" pitchFamily="34" charset="0"/>
              <a:cs typeface="Calibri" panose="020F0502020204030204" pitchFamily="34" charset="0"/>
            </a:rPr>
            <a:t>multi-label classification</a:t>
          </a:r>
          <a:r>
            <a:rPr lang="en-SG" sz="1400" b="0" kern="1200" baseline="0" dirty="0">
              <a:latin typeface="Calibri" panose="020F0502020204030204" pitchFamily="34" charset="0"/>
              <a:cs typeface="Calibri" panose="020F0502020204030204" pitchFamily="34" charset="0"/>
            </a:rPr>
            <a:t>.</a:t>
          </a:r>
          <a:endParaRPr lang="en-SG" sz="1400" kern="1200" dirty="0">
            <a:latin typeface="Calibri" panose="020F0502020204030204" pitchFamily="34" charset="0"/>
            <a:cs typeface="Calibri" panose="020F0502020204030204" pitchFamily="34" charset="0"/>
          </a:endParaRPr>
        </a:p>
      </dsp:txBody>
      <dsp:txXfrm>
        <a:off x="2401872" y="3120525"/>
        <a:ext cx="2547157" cy="3889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1D815-4A17-4A99-917C-94D18745BCC8}">
      <dsp:nvSpPr>
        <dsp:cNvPr id="0" name=""/>
        <dsp:cNvSpPr/>
      </dsp:nvSpPr>
      <dsp:spPr>
        <a:xfrm>
          <a:off x="0" y="2333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US" sz="1000" b="0" kern="1200" baseline="0" dirty="0">
              <a:solidFill>
                <a:schemeClr val="tx1"/>
              </a:solidFill>
            </a:rPr>
            <a:t>https://colab.research.google.com/github/d2l-ai/d2l-en-colab/blob/master/chapter_deep-learning-computation/use-gpu.ipynb#scrollTo=mwrEJrSCo-OR</a:t>
          </a:r>
        </a:p>
        <a:p>
          <a:pPr marL="0" lvl="0" indent="0" algn="l" defTabSz="444500" rtl="0">
            <a:lnSpc>
              <a:spcPct val="90000"/>
            </a:lnSpc>
            <a:spcBef>
              <a:spcPct val="0"/>
            </a:spcBef>
            <a:spcAft>
              <a:spcPct val="35000"/>
            </a:spcAft>
            <a:buNone/>
          </a:pPr>
          <a:r>
            <a:rPr lang="en-US" sz="1000" b="0" kern="1200" baseline="0" dirty="0">
              <a:solidFill>
                <a:schemeClr val="tx1"/>
              </a:solidFill>
            </a:rPr>
            <a:t>https://github.com/opencv/opencv</a:t>
          </a:r>
          <a:endParaRPr lang="en-SG" sz="1000" b="0" kern="1200" baseline="0" dirty="0">
            <a:solidFill>
              <a:schemeClr val="tx1"/>
            </a:solidFill>
          </a:endParaRPr>
        </a:p>
      </dsp:txBody>
      <dsp:txXfrm>
        <a:off x="28557" y="261945"/>
        <a:ext cx="8155233" cy="527886"/>
      </dsp:txXfrm>
    </dsp:sp>
    <dsp:sp modelId="{2DD4475D-2D28-4433-8F9A-E02AB87A0E47}">
      <dsp:nvSpPr>
        <dsp:cNvPr id="0" name=""/>
        <dsp:cNvSpPr/>
      </dsp:nvSpPr>
      <dsp:spPr>
        <a:xfrm>
          <a:off x="0" y="8471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https://www.kaggle.com/datasets/pashupatigupta/emotion-detection-from-text</a:t>
          </a:r>
        </a:p>
      </dsp:txBody>
      <dsp:txXfrm>
        <a:off x="28557" y="875745"/>
        <a:ext cx="8155233" cy="527886"/>
      </dsp:txXfrm>
    </dsp:sp>
    <dsp:sp modelId="{98AD47D1-A2B2-4072-BA01-7CC1C1D5E44E}">
      <dsp:nvSpPr>
        <dsp:cNvPr id="0" name=""/>
        <dsp:cNvSpPr/>
      </dsp:nvSpPr>
      <dsp:spPr>
        <a:xfrm>
          <a:off x="0" y="14609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https://www.analyticsvidhya.com/blog/2020/07/10-techniques-to-deal-with-class-imbalance-in-machine-learning/</a:t>
          </a:r>
        </a:p>
      </dsp:txBody>
      <dsp:txXfrm>
        <a:off x="28557" y="1489545"/>
        <a:ext cx="8155233" cy="527886"/>
      </dsp:txXfrm>
    </dsp:sp>
    <dsp:sp modelId="{114EB3E0-7AE1-45FD-AD69-C8D2FBEC73F0}">
      <dsp:nvSpPr>
        <dsp:cNvPr id="0" name=""/>
        <dsp:cNvSpPr/>
      </dsp:nvSpPr>
      <dsp:spPr>
        <a:xfrm>
          <a:off x="0" y="20747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https://www.kaggle.com/code/jarvis11/text-emotions-detection</a:t>
          </a:r>
        </a:p>
      </dsp:txBody>
      <dsp:txXfrm>
        <a:off x="28557" y="2103345"/>
        <a:ext cx="8155233" cy="527886"/>
      </dsp:txXfrm>
    </dsp:sp>
    <dsp:sp modelId="{CFC0F390-9CBA-47A8-9D6E-4F564CAD9F5E}">
      <dsp:nvSpPr>
        <dsp:cNvPr id="0" name=""/>
        <dsp:cNvSpPr/>
      </dsp:nvSpPr>
      <dsp:spPr>
        <a:xfrm>
          <a:off x="0" y="26885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https://github.com/dair-ai/emotion_dataset</a:t>
          </a:r>
        </a:p>
      </dsp:txBody>
      <dsp:txXfrm>
        <a:off x="28557" y="2717145"/>
        <a:ext cx="8155233" cy="527886"/>
      </dsp:txXfrm>
    </dsp:sp>
    <dsp:sp modelId="{39B956AC-0761-487A-B70C-A786F3A8E028}">
      <dsp:nvSpPr>
        <dsp:cNvPr id="0" name=""/>
        <dsp:cNvSpPr/>
      </dsp:nvSpPr>
      <dsp:spPr>
        <a:xfrm>
          <a:off x="0" y="33023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https://github.com/suvaansh/Machine-Translation-English-to-Hindi-/tree/master</a:t>
          </a:r>
        </a:p>
      </dsp:txBody>
      <dsp:txXfrm>
        <a:off x="28557" y="3330945"/>
        <a:ext cx="8155233" cy="527886"/>
      </dsp:txXfrm>
    </dsp:sp>
    <dsp:sp modelId="{8E85C124-7C63-4E5F-B372-BEF3F3465237}">
      <dsp:nvSpPr>
        <dsp:cNvPr id="0" name=""/>
        <dsp:cNvSpPr/>
      </dsp:nvSpPr>
      <dsp:spPr>
        <a:xfrm>
          <a:off x="0" y="39161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https://www.kaggle.com/datasets/parvmodi/english-to-hindi-machine-translation-dataset?select=train.hi</a:t>
          </a:r>
        </a:p>
      </dsp:txBody>
      <dsp:txXfrm>
        <a:off x="28557" y="3944745"/>
        <a:ext cx="8155233" cy="527886"/>
      </dsp:txXfrm>
    </dsp:sp>
    <dsp:sp modelId="{3513D0E7-0882-493F-9CA2-3B8AE93F99F1}">
      <dsp:nvSpPr>
        <dsp:cNvPr id="0" name=""/>
        <dsp:cNvSpPr/>
      </dsp:nvSpPr>
      <dsp:spPr>
        <a:xfrm>
          <a:off x="0" y="45299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a:solidFill>
                <a:schemeClr val="tx1"/>
              </a:solidFill>
            </a:rPr>
            <a:t>https://www.kaggle.com/datasets/vaibhavkumar11/hindi-english-parallel-corpus</a:t>
          </a:r>
          <a:endParaRPr lang="en-US" sz="1000" b="0" kern="1200" baseline="0" dirty="0">
            <a:solidFill>
              <a:schemeClr val="tx1"/>
            </a:solidFill>
          </a:endParaRPr>
        </a:p>
        <a:p>
          <a:pPr marL="0" lvl="0" indent="0" algn="l" defTabSz="444500" rtl="0">
            <a:lnSpc>
              <a:spcPct val="90000"/>
            </a:lnSpc>
            <a:spcBef>
              <a:spcPct val="0"/>
            </a:spcBef>
            <a:spcAft>
              <a:spcPct val="35000"/>
            </a:spcAft>
            <a:buNone/>
          </a:pPr>
          <a:endParaRPr lang="en-SG" sz="1000" b="0" kern="1200" baseline="0" dirty="0">
            <a:solidFill>
              <a:schemeClr val="tx1"/>
            </a:solidFill>
          </a:endParaRPr>
        </a:p>
      </dsp:txBody>
      <dsp:txXfrm>
        <a:off x="28557" y="4558545"/>
        <a:ext cx="8155233" cy="52788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5546" tIns="47773" rIns="95546" bIns="47773" rtlCol="0"/>
          <a:lstStyle>
            <a:lvl1pPr algn="l">
              <a:defRPr sz="1200"/>
            </a:lvl1pPr>
          </a:lstStyle>
          <a:p>
            <a:endParaRPr lang="en-US" dirty="0"/>
          </a:p>
        </p:txBody>
      </p:sp>
      <p:sp>
        <p:nvSpPr>
          <p:cNvPr id="3" name="Date Placeholder 2"/>
          <p:cNvSpPr>
            <a:spLocks noGrp="1"/>
          </p:cNvSpPr>
          <p:nvPr>
            <p:ph type="dt" sz="quarter" idx="1"/>
          </p:nvPr>
        </p:nvSpPr>
        <p:spPr>
          <a:xfrm>
            <a:off x="3850445" y="2"/>
            <a:ext cx="2945659" cy="496332"/>
          </a:xfrm>
          <a:prstGeom prst="rect">
            <a:avLst/>
          </a:prstGeom>
        </p:spPr>
        <p:txBody>
          <a:bodyPr vert="horz" lIns="95546" tIns="47773" rIns="95546" bIns="47773" rtlCol="0"/>
          <a:lstStyle>
            <a:lvl1pPr algn="r">
              <a:defRPr sz="1200"/>
            </a:lvl1pPr>
          </a:lstStyle>
          <a:p>
            <a:fld id="{43F1A4C9-FB5C-B247-A357-650712A3F0A8}" type="datetimeFigureOut">
              <a:rPr lang="en-US" smtClean="0"/>
              <a:pPr/>
              <a:t>9/26/2023</a:t>
            </a:fld>
            <a:endParaRPr lang="en-US" dirty="0"/>
          </a:p>
        </p:txBody>
      </p:sp>
      <p:sp>
        <p:nvSpPr>
          <p:cNvPr id="4" name="Footer Placeholder 3"/>
          <p:cNvSpPr>
            <a:spLocks noGrp="1"/>
          </p:cNvSpPr>
          <p:nvPr>
            <p:ph type="ftr" sz="quarter" idx="2"/>
          </p:nvPr>
        </p:nvSpPr>
        <p:spPr>
          <a:xfrm>
            <a:off x="1" y="9428585"/>
            <a:ext cx="2945659" cy="496332"/>
          </a:xfrm>
          <a:prstGeom prst="rect">
            <a:avLst/>
          </a:prstGeom>
        </p:spPr>
        <p:txBody>
          <a:bodyPr vert="horz" lIns="95546" tIns="47773" rIns="95546" bIns="4777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5" y="9428585"/>
            <a:ext cx="2945659" cy="496332"/>
          </a:xfrm>
          <a:prstGeom prst="rect">
            <a:avLst/>
          </a:prstGeom>
        </p:spPr>
        <p:txBody>
          <a:bodyPr vert="horz" lIns="95546" tIns="47773" rIns="95546" bIns="47773" rtlCol="0" anchor="b"/>
          <a:lstStyle>
            <a:lvl1pPr algn="r">
              <a:defRPr sz="1200"/>
            </a:lvl1pPr>
          </a:lstStyle>
          <a:p>
            <a:fld id="{C9D91F05-50D7-A946-8902-88FA310261AF}" type="slidenum">
              <a:rPr lang="en-US" smtClean="0"/>
              <a:pPr/>
              <a:t>‹#›</a:t>
            </a:fld>
            <a:endParaRPr lang="en-US" dirty="0"/>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59" cy="498055"/>
          </a:xfrm>
          <a:prstGeom prst="rect">
            <a:avLst/>
          </a:prstGeom>
        </p:spPr>
        <p:txBody>
          <a:bodyPr vert="horz" lIns="95546" tIns="47773" rIns="95546" bIns="47773" rtlCol="0"/>
          <a:lstStyle>
            <a:lvl1pPr algn="l">
              <a:defRPr sz="1200"/>
            </a:lvl1pPr>
          </a:lstStyle>
          <a:p>
            <a:endParaRPr lang="en-SG" dirty="0"/>
          </a:p>
        </p:txBody>
      </p:sp>
      <p:sp>
        <p:nvSpPr>
          <p:cNvPr id="3" name="Date Placeholder 2"/>
          <p:cNvSpPr>
            <a:spLocks noGrp="1"/>
          </p:cNvSpPr>
          <p:nvPr>
            <p:ph type="dt" idx="1"/>
          </p:nvPr>
        </p:nvSpPr>
        <p:spPr>
          <a:xfrm>
            <a:off x="3850445" y="3"/>
            <a:ext cx="2945659" cy="498055"/>
          </a:xfrm>
          <a:prstGeom prst="rect">
            <a:avLst/>
          </a:prstGeom>
        </p:spPr>
        <p:txBody>
          <a:bodyPr vert="horz" lIns="95546" tIns="47773" rIns="95546" bIns="47773" rtlCol="0"/>
          <a:lstStyle>
            <a:lvl1pPr algn="r">
              <a:defRPr sz="1200"/>
            </a:lvl1pPr>
          </a:lstStyle>
          <a:p>
            <a:fld id="{EA4960E5-F060-4C88-B1C5-5A6F5890BEF6}" type="datetimeFigureOut">
              <a:rPr lang="en-SG" smtClean="0"/>
              <a:pPr/>
              <a:t>26/9/2023</a:t>
            </a:fld>
            <a:endParaRPr lang="en-SG" dirty="0"/>
          </a:p>
        </p:txBody>
      </p:sp>
      <p:sp>
        <p:nvSpPr>
          <p:cNvPr id="4" name="Slide Image Placeholder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5546" tIns="47773" rIns="95546" bIns="47773" rtlCol="0" anchor="ctr"/>
          <a:lstStyle/>
          <a:p>
            <a:endParaRPr lang="en-SG"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5546" tIns="47773" rIns="95546" bIns="477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428586"/>
            <a:ext cx="2945659" cy="498055"/>
          </a:xfrm>
          <a:prstGeom prst="rect">
            <a:avLst/>
          </a:prstGeom>
        </p:spPr>
        <p:txBody>
          <a:bodyPr vert="horz" lIns="95546" tIns="47773" rIns="95546" bIns="47773"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50445" y="9428586"/>
            <a:ext cx="2945659" cy="498055"/>
          </a:xfrm>
          <a:prstGeom prst="rect">
            <a:avLst/>
          </a:prstGeom>
        </p:spPr>
        <p:txBody>
          <a:bodyPr vert="horz" lIns="95546" tIns="47773" rIns="95546" bIns="47773" rtlCol="0" anchor="b"/>
          <a:lstStyle>
            <a:lvl1pPr algn="r">
              <a:defRPr sz="1200"/>
            </a:lvl1pPr>
          </a:lstStyle>
          <a:p>
            <a:fld id="{5E13ECD2-14D7-4265-AF23-95505127F74C}" type="slidenum">
              <a:rPr lang="en-SG" smtClean="0"/>
              <a:pPr/>
              <a:t>‹#›</a:t>
            </a:fld>
            <a:endParaRPr lang="en-SG" dirty="0"/>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388466" y="3538489"/>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10"/>
          <p:cNvSpPr>
            <a:spLocks noGrp="1"/>
          </p:cNvSpPr>
          <p:nvPr>
            <p:ph type="body" sz="quarter" idx="13"/>
          </p:nvPr>
        </p:nvSpPr>
        <p:spPr>
          <a:xfrm>
            <a:off x="1388466"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2" name="Picture 11"/>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5999937" y="67433"/>
            <a:ext cx="3027124" cy="979968"/>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89565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Agenda</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9"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54679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8" name="Content Placeholder 7"/>
          <p:cNvSpPr>
            <a:spLocks noGrp="1"/>
          </p:cNvSpPr>
          <p:nvPr>
            <p:ph sz="quarter" idx="13" hasCustomPrompt="1"/>
          </p:nvPr>
        </p:nvSpPr>
        <p:spPr>
          <a:xfrm>
            <a:off x="628650" y="1182205"/>
            <a:ext cx="7886700" cy="4651375"/>
          </a:xfrm>
        </p:spPr>
        <p:txBody>
          <a:bodyPr/>
          <a:lstStyle>
            <a:lvl1pPr marL="357188" indent="-357188" algn="just">
              <a:lnSpc>
                <a:spcPct val="120000"/>
              </a:lnSpc>
              <a:defRPr b="1">
                <a:solidFill>
                  <a:srgbClr val="F58220"/>
                </a:solidFill>
              </a:defRPr>
            </a:lvl1pPr>
            <a:lvl2pPr marL="804863" indent="-447675" algn="just">
              <a:lnSpc>
                <a:spcPct val="120000"/>
              </a:lnSpc>
              <a:defRPr>
                <a:solidFill>
                  <a:schemeClr val="tx1">
                    <a:lumMod val="75000"/>
                    <a:lumOff val="25000"/>
                  </a:schemeClr>
                </a:solidFill>
              </a:defRPr>
            </a:lvl2pPr>
            <a:lvl3pPr marL="1163638" indent="-358775" algn="just">
              <a:lnSpc>
                <a:spcPct val="120000"/>
              </a:lnSpc>
              <a:defRPr>
                <a:solidFill>
                  <a:schemeClr val="tx1">
                    <a:lumMod val="75000"/>
                    <a:lumOff val="25000"/>
                  </a:schemeClr>
                </a:solidFill>
              </a:defRPr>
            </a:lvl3pPr>
            <a:lvl4pPr marL="1520825" indent="-357188" algn="just">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35455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3" name="Content Placeholder 12"/>
          <p:cNvSpPr>
            <a:spLocks noGrp="1"/>
          </p:cNvSpPr>
          <p:nvPr>
            <p:ph sz="quarter" idx="14" hasCustomPrompt="1"/>
          </p:nvPr>
        </p:nvSpPr>
        <p:spPr>
          <a:xfrm>
            <a:off x="4760913" y="1166813"/>
            <a:ext cx="3754437"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baseline="0">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15" name="Content Placeholder 14"/>
          <p:cNvSpPr>
            <a:spLocks noGrp="1"/>
          </p:cNvSpPr>
          <p:nvPr>
            <p:ph sz="quarter" idx="15" hasCustomPrompt="1"/>
          </p:nvPr>
        </p:nvSpPr>
        <p:spPr>
          <a:xfrm>
            <a:off x="628650" y="1166812"/>
            <a:ext cx="3843959"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89432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4"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dirty="0"/>
              <a:t>CLICK TO ADD TITLE</a:t>
            </a:r>
          </a:p>
        </p:txBody>
      </p:sp>
      <p:sp>
        <p:nvSpPr>
          <p:cNvPr id="7" name="Subtitle 2"/>
          <p:cNvSpPr>
            <a:spLocks noGrp="1"/>
          </p:cNvSpPr>
          <p:nvPr>
            <p:ph type="subTitle" idx="1" hasCustomPrompt="1"/>
          </p:nvPr>
        </p:nvSpPr>
        <p:spPr>
          <a:xfrm>
            <a:off x="841814" y="477884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49734" y="0"/>
            <a:ext cx="4046202" cy="1365350"/>
          </a:xfrm>
          <a:prstGeom prst="rect">
            <a:avLst/>
          </a:prstGeom>
        </p:spPr>
      </p:pic>
      <p:sp>
        <p:nvSpPr>
          <p:cNvPr id="13"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6235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178070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1"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dirty="0"/>
              <a:t>THANK YOU </a:t>
            </a:r>
            <a:endParaRPr lang="en-SG" dirty="0"/>
          </a:p>
        </p:txBody>
      </p:sp>
      <p:sp>
        <p:nvSpPr>
          <p:cNvPr id="11" name="Text Placeholder 10"/>
          <p:cNvSpPr>
            <a:spLocks noGrp="1"/>
          </p:cNvSpPr>
          <p:nvPr>
            <p:ph type="body" sz="quarter" idx="14" hasCustomPrompt="1"/>
          </p:nvPr>
        </p:nvSpPr>
        <p:spPr>
          <a:xfrm>
            <a:off x="1859791" y="3647178"/>
            <a:ext cx="5464175" cy="628650"/>
          </a:xfrm>
        </p:spPr>
        <p:txBody>
          <a:bodyPr>
            <a:normAutofit/>
          </a:bodyPr>
          <a:lstStyle>
            <a:lvl1pPr marL="0" indent="0" algn="ctr">
              <a:buNone/>
              <a:defRPr sz="2000" baseline="0">
                <a:solidFill>
                  <a:srgbClr val="173F7E"/>
                </a:solidFill>
              </a:defRPr>
            </a:lvl1pPr>
          </a:lstStyle>
          <a:p>
            <a:pPr lvl="0"/>
            <a:r>
              <a:rPr lang="en-US" dirty="0"/>
              <a:t>Email: xxx@nus.edu.sg</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5584489" y="162963"/>
            <a:ext cx="3276677" cy="1125235"/>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92276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998692" y="6492874"/>
            <a:ext cx="1025668" cy="24043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
        <p:nvSpPr>
          <p:cNvPr id="9" name="Date Placeholder 4"/>
          <p:cNvSpPr txBox="1">
            <a:spLocks/>
          </p:cNvSpPr>
          <p:nvPr userDrawn="1"/>
        </p:nvSpPr>
        <p:spPr>
          <a:xfrm>
            <a:off x="4331855" y="6492874"/>
            <a:ext cx="3987339"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 2021 National University of Singapore. All Rights Reserved</a:t>
            </a:r>
          </a:p>
          <a:p>
            <a:endParaRPr lang="en-SG" sz="1000" kern="1200" baseline="0" dirty="0">
              <a:solidFill>
                <a:srgbClr val="898989"/>
              </a:solidFill>
              <a:latin typeface="Arial" panose="020B0604020202020204" pitchFamily="34" charset="0"/>
              <a:ea typeface="+mn-ea"/>
              <a:cs typeface="+mn-cs"/>
            </a:endParaRPr>
          </a:p>
        </p:txBody>
      </p:sp>
      <p:sp>
        <p:nvSpPr>
          <p:cNvPr id="7" name="Date Placeholder 4"/>
          <p:cNvSpPr txBox="1">
            <a:spLocks/>
          </p:cNvSpPr>
          <p:nvPr userDrawn="1"/>
        </p:nvSpPr>
        <p:spPr>
          <a:xfrm>
            <a:off x="162370" y="6492874"/>
            <a:ext cx="4169485"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Intelligent Sensing Cert (ITSS) Project Progress Review Presentation</a:t>
            </a:r>
          </a:p>
          <a:p>
            <a:endParaRPr lang="en-SG" sz="1000" kern="1200" baseline="0" dirty="0">
              <a:solidFill>
                <a:srgbClr val="898989"/>
              </a:solidFill>
              <a:latin typeface="Arial" panose="020B0604020202020204" pitchFamily="34" charset="0"/>
              <a:ea typeface="+mn-ea"/>
              <a:cs typeface="+mn-cs"/>
            </a:endParaRPr>
          </a:p>
        </p:txBody>
      </p:sp>
    </p:spTree>
    <p:extLst>
      <p:ext uri="{BB962C8B-B14F-4D97-AF65-F5344CB8AC3E}">
        <p14:creationId xmlns:p14="http://schemas.microsoft.com/office/powerpoint/2010/main" val="34404625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3.png"/><Relationship Id="rId7" Type="http://schemas.openxmlformats.org/officeDocument/2006/relationships/diagramColors" Target="../diagrams/colors6.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9.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998454" y="1205376"/>
            <a:ext cx="7411601" cy="1280230"/>
          </a:xfrm>
        </p:spPr>
        <p:txBody>
          <a:bodyPr>
            <a:normAutofit/>
          </a:bodyPr>
          <a:lstStyle/>
          <a:p>
            <a:r>
              <a:rPr lang="en-US" sz="3200" dirty="0"/>
              <a:t>Singapore Community Help</a:t>
            </a:r>
            <a:br>
              <a:rPr lang="en-SG" sz="3200" dirty="0"/>
            </a:br>
            <a:r>
              <a:rPr lang="en-SG" sz="3200" dirty="0"/>
              <a:t>          </a:t>
            </a:r>
            <a:r>
              <a:rPr lang="en-SG" sz="3200" dirty="0">
                <a:solidFill>
                  <a:srgbClr val="339933"/>
                </a:solidFill>
              </a:rPr>
              <a:t>Social Network</a:t>
            </a:r>
          </a:p>
        </p:txBody>
      </p:sp>
      <p:sp>
        <p:nvSpPr>
          <p:cNvPr id="6" name="Subtitle 5"/>
          <p:cNvSpPr>
            <a:spLocks noGrp="1"/>
          </p:cNvSpPr>
          <p:nvPr>
            <p:ph type="subTitle" idx="1"/>
          </p:nvPr>
        </p:nvSpPr>
        <p:spPr>
          <a:xfrm>
            <a:off x="775949" y="5267183"/>
            <a:ext cx="6863514" cy="463297"/>
          </a:xfrm>
        </p:spPr>
        <p:txBody>
          <a:bodyPr>
            <a:normAutofit/>
          </a:bodyPr>
          <a:lstStyle/>
          <a:p>
            <a:r>
              <a:rPr lang="en-SG" dirty="0"/>
              <a:t>Project PROPOSAL presentation</a:t>
            </a:r>
          </a:p>
        </p:txBody>
      </p:sp>
      <p:sp>
        <p:nvSpPr>
          <p:cNvPr id="7" name="Text Placeholder 6"/>
          <p:cNvSpPr>
            <a:spLocks noGrp="1"/>
          </p:cNvSpPr>
          <p:nvPr>
            <p:ph type="body" sz="quarter" idx="13"/>
          </p:nvPr>
        </p:nvSpPr>
        <p:spPr>
          <a:xfrm>
            <a:off x="792576" y="5746839"/>
            <a:ext cx="6846887" cy="406148"/>
          </a:xfrm>
        </p:spPr>
        <p:txBody>
          <a:bodyPr/>
          <a:lstStyle/>
          <a:p>
            <a:r>
              <a:rPr lang="en-SG" dirty="0"/>
              <a:t>Siva Krishna THOTA</a:t>
            </a:r>
          </a:p>
        </p:txBody>
      </p:sp>
      <p:sp>
        <p:nvSpPr>
          <p:cNvPr id="2" name="Slide Number Placeholder 1"/>
          <p:cNvSpPr>
            <a:spLocks noGrp="1"/>
          </p:cNvSpPr>
          <p:nvPr>
            <p:ph type="sldNum" sz="quarter" idx="4"/>
          </p:nvPr>
        </p:nvSpPr>
        <p:spPr/>
        <p:txBody>
          <a:bodyPr/>
          <a:lstStyle/>
          <a:p>
            <a:r>
              <a:rPr lang="en-SG" dirty="0"/>
              <a:t>Page </a:t>
            </a:r>
            <a:fld id="{2F63C605-4FC6-46DE-BC90-871762EA3F52}" type="slidenum">
              <a:rPr lang="en-SG" smtClean="0"/>
              <a:pPr/>
              <a:t>1</a:t>
            </a:fld>
            <a:endParaRPr lang="en-SG"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9042" y="2060519"/>
            <a:ext cx="5362303" cy="2727017"/>
          </a:xfrm>
          <a:prstGeom prst="rect">
            <a:avLst/>
          </a:prstGeom>
        </p:spPr>
      </p:pic>
      <p:sp>
        <p:nvSpPr>
          <p:cNvPr id="4" name="Title 4">
            <a:extLst>
              <a:ext uri="{FF2B5EF4-FFF2-40B4-BE49-F238E27FC236}">
                <a16:creationId xmlns:a16="http://schemas.microsoft.com/office/drawing/2014/main" id="{49153675-4B4E-0C46-6BB4-CFBD4B64BC3B}"/>
              </a:ext>
            </a:extLst>
          </p:cNvPr>
          <p:cNvSpPr txBox="1">
            <a:spLocks/>
          </p:cNvSpPr>
          <p:nvPr/>
        </p:nvSpPr>
        <p:spPr>
          <a:xfrm>
            <a:off x="1360924" y="906585"/>
            <a:ext cx="7411601" cy="279819"/>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b="1" kern="1200" cap="all" baseline="0">
                <a:solidFill>
                  <a:srgbClr val="173F7E"/>
                </a:solidFill>
                <a:latin typeface="Arial" panose="020B0604020202020204" pitchFamily="34" charset="0"/>
                <a:ea typeface="+mj-ea"/>
                <a:cs typeface="Arial" panose="020B0604020202020204" pitchFamily="34" charset="0"/>
              </a:defRPr>
            </a:lvl1pPr>
          </a:lstStyle>
          <a:p>
            <a:r>
              <a:rPr lang="en-SG" sz="1400" dirty="0"/>
              <a:t>Graduate certificate in Practical Language Processing </a:t>
            </a:r>
            <a:endParaRPr lang="en-SG" sz="1400" dirty="0">
              <a:solidFill>
                <a:srgbClr val="339933"/>
              </a:solidFill>
            </a:endParaRPr>
          </a:p>
        </p:txBody>
      </p:sp>
      <p:pic>
        <p:nvPicPr>
          <p:cNvPr id="8" name="Picture 7">
            <a:extLst>
              <a:ext uri="{FF2B5EF4-FFF2-40B4-BE49-F238E27FC236}">
                <a16:creationId xmlns:a16="http://schemas.microsoft.com/office/drawing/2014/main" id="{0BBB11F4-BD1F-AB89-3543-F690DDF24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17394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9576-3A0E-4DD4-BFBE-C6A990A8521B}"/>
              </a:ext>
            </a:extLst>
          </p:cNvPr>
          <p:cNvSpPr>
            <a:spLocks noGrp="1"/>
          </p:cNvSpPr>
          <p:nvPr>
            <p:ph type="title"/>
          </p:nvPr>
        </p:nvSpPr>
        <p:spPr>
          <a:xfrm>
            <a:off x="0" y="404129"/>
            <a:ext cx="6600413" cy="545561"/>
          </a:xfrm>
        </p:spPr>
        <p:txBody>
          <a:bodyPr>
            <a:normAutofit/>
          </a:bodyPr>
          <a:lstStyle/>
          <a:p>
            <a:r>
              <a:rPr lang="en-SG" sz="2800" dirty="0"/>
              <a:t>Data Set #2 </a:t>
            </a:r>
            <a:r>
              <a:rPr lang="en-SG" sz="2800" dirty="0">
                <a:latin typeface="Calibri" panose="020F0502020204030204" pitchFamily="34" charset="0"/>
                <a:cs typeface="Calibri" panose="020F0502020204030204" pitchFamily="34" charset="0"/>
              </a:rPr>
              <a:t>Category Classification</a:t>
            </a:r>
            <a:endParaRPr lang="en-SG" sz="2800" dirty="0"/>
          </a:p>
        </p:txBody>
      </p:sp>
      <p:graphicFrame>
        <p:nvGraphicFramePr>
          <p:cNvPr id="6" name="Diagram 5">
            <a:extLst>
              <a:ext uri="{FF2B5EF4-FFF2-40B4-BE49-F238E27FC236}">
                <a16:creationId xmlns:a16="http://schemas.microsoft.com/office/drawing/2014/main" id="{32D4ACFA-1560-4B5B-B3DB-ED9E448BB634}"/>
              </a:ext>
            </a:extLst>
          </p:cNvPr>
          <p:cNvGraphicFramePr/>
          <p:nvPr>
            <p:extLst>
              <p:ext uri="{D42A27DB-BD31-4B8C-83A1-F6EECF244321}">
                <p14:modId xmlns:p14="http://schemas.microsoft.com/office/powerpoint/2010/main" val="690085633"/>
              </p:ext>
            </p:extLst>
          </p:nvPr>
        </p:nvGraphicFramePr>
        <p:xfrm>
          <a:off x="-977900" y="1092200"/>
          <a:ext cx="6600412" cy="4375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87098B6-839D-4A70-B1AF-42623FA9E435}"/>
              </a:ext>
            </a:extLst>
          </p:cNvPr>
          <p:cNvSpPr>
            <a:spLocks noGrp="1"/>
          </p:cNvSpPr>
          <p:nvPr>
            <p:ph type="sldNum" sz="quarter" idx="4"/>
          </p:nvPr>
        </p:nvSpPr>
        <p:spPr/>
        <p:txBody>
          <a:bodyPr/>
          <a:lstStyle/>
          <a:p>
            <a:r>
              <a:rPr lang="en-SG"/>
              <a:t>Page </a:t>
            </a:r>
            <a:fld id="{2F63C605-4FC6-46DE-BC90-871762EA3F52}" type="slidenum">
              <a:rPr lang="en-SG" smtClean="0"/>
              <a:pPr/>
              <a:t>10</a:t>
            </a:fld>
            <a:endParaRPr lang="en-SG" dirty="0"/>
          </a:p>
        </p:txBody>
      </p:sp>
      <p:graphicFrame>
        <p:nvGraphicFramePr>
          <p:cNvPr id="8" name="Table 7">
            <a:extLst>
              <a:ext uri="{FF2B5EF4-FFF2-40B4-BE49-F238E27FC236}">
                <a16:creationId xmlns:a16="http://schemas.microsoft.com/office/drawing/2014/main" id="{92DF006D-FD14-4F4F-A76F-E60F322FC3CE}"/>
              </a:ext>
            </a:extLst>
          </p:cNvPr>
          <p:cNvGraphicFramePr>
            <a:graphicFrameLocks noGrp="1"/>
          </p:cNvGraphicFramePr>
          <p:nvPr>
            <p:extLst>
              <p:ext uri="{D42A27DB-BD31-4B8C-83A1-F6EECF244321}">
                <p14:modId xmlns:p14="http://schemas.microsoft.com/office/powerpoint/2010/main" val="792653284"/>
              </p:ext>
            </p:extLst>
          </p:nvPr>
        </p:nvGraphicFramePr>
        <p:xfrm>
          <a:off x="3996581" y="4857750"/>
          <a:ext cx="4574764" cy="1024890"/>
        </p:xfrm>
        <a:graphic>
          <a:graphicData uri="http://schemas.openxmlformats.org/drawingml/2006/table">
            <a:tbl>
              <a:tblPr firstRow="1" bandRow="1">
                <a:tableStyleId>{5C22544A-7EE6-4342-B048-85BDC9FD1C3A}</a:tableStyleId>
              </a:tblPr>
              <a:tblGrid>
                <a:gridCol w="2287382">
                  <a:extLst>
                    <a:ext uri="{9D8B030D-6E8A-4147-A177-3AD203B41FA5}">
                      <a16:colId xmlns:a16="http://schemas.microsoft.com/office/drawing/2014/main" val="2371142507"/>
                    </a:ext>
                  </a:extLst>
                </a:gridCol>
                <a:gridCol w="2287382">
                  <a:extLst>
                    <a:ext uri="{9D8B030D-6E8A-4147-A177-3AD203B41FA5}">
                      <a16:colId xmlns:a16="http://schemas.microsoft.com/office/drawing/2014/main" val="1016541798"/>
                    </a:ext>
                  </a:extLst>
                </a:gridCol>
              </a:tblGrid>
              <a:tr h="346885">
                <a:tc>
                  <a:txBody>
                    <a:bodyPr/>
                    <a:lstStyle/>
                    <a:p>
                      <a:pPr algn="ctr"/>
                      <a:r>
                        <a:rPr lang="en-SG" dirty="0">
                          <a:latin typeface="Calibri" panose="020F0502020204030204" pitchFamily="34" charset="0"/>
                          <a:cs typeface="Calibri" panose="020F0502020204030204" pitchFamily="34" charset="0"/>
                        </a:rPr>
                        <a:t>     Category</a:t>
                      </a:r>
                    </a:p>
                  </a:txBody>
                  <a:tcPr anchor="ctr">
                    <a:solidFill>
                      <a:schemeClr val="accent2"/>
                    </a:solidFill>
                  </a:tcPr>
                </a:tc>
                <a:tc>
                  <a:txBody>
                    <a:bodyPr/>
                    <a:lstStyle/>
                    <a:p>
                      <a:pPr algn="ctr"/>
                      <a:r>
                        <a:rPr lang="en-SG" dirty="0">
                          <a:latin typeface="Calibri" panose="020F0502020204030204" pitchFamily="34" charset="0"/>
                          <a:cs typeface="Calibri" panose="020F0502020204030204" pitchFamily="34" charset="0"/>
                        </a:rPr>
                        <a:t>Count</a:t>
                      </a:r>
                    </a:p>
                  </a:txBody>
                  <a:tcPr anchor="ctr">
                    <a:solidFill>
                      <a:schemeClr val="accent2"/>
                    </a:solidFill>
                  </a:tcPr>
                </a:tc>
                <a:extLst>
                  <a:ext uri="{0D108BD9-81ED-4DB2-BD59-A6C34878D82A}">
                    <a16:rowId xmlns:a16="http://schemas.microsoft.com/office/drawing/2014/main" val="2099285884"/>
                  </a:ext>
                </a:extLst>
              </a:tr>
              <a:tr h="208372">
                <a:tc>
                  <a:txBody>
                    <a:bodyPr/>
                    <a:lstStyle/>
                    <a:p>
                      <a:pPr algn="ctr" fontAlgn="b"/>
                      <a:r>
                        <a:rPr lang="en-SG" sz="1400" b="1" i="0" u="none" strike="noStrike" dirty="0">
                          <a:solidFill>
                            <a:srgbClr val="212121"/>
                          </a:solidFill>
                          <a:effectLst/>
                          <a:latin typeface="Calibri" panose="020F0502020204030204" pitchFamily="34" charset="0"/>
                        </a:rPr>
                        <a:t>HEALTH</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54193</a:t>
                      </a:r>
                    </a:p>
                  </a:txBody>
                  <a:tcPr marL="6350" marR="6350" marT="6350" marB="0" anchor="ctr"/>
                </a:tc>
                <a:extLst>
                  <a:ext uri="{0D108BD9-81ED-4DB2-BD59-A6C34878D82A}">
                    <a16:rowId xmlns:a16="http://schemas.microsoft.com/office/drawing/2014/main" val="2737827047"/>
                  </a:ext>
                </a:extLst>
              </a:tr>
              <a:tr h="208372">
                <a:tc>
                  <a:txBody>
                    <a:bodyPr/>
                    <a:lstStyle/>
                    <a:p>
                      <a:pPr algn="ctr" fontAlgn="b"/>
                      <a:r>
                        <a:rPr lang="en-SG" sz="1400" b="1" i="0" u="none" strike="noStrike" dirty="0">
                          <a:solidFill>
                            <a:srgbClr val="212121"/>
                          </a:solidFill>
                          <a:effectLst/>
                          <a:latin typeface="Calibri" panose="020F0502020204030204" pitchFamily="34" charset="0"/>
                        </a:rPr>
                        <a:t>SPORTS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49013</a:t>
                      </a:r>
                    </a:p>
                  </a:txBody>
                  <a:tcPr marL="6350" marR="6350" marT="6350" marB="0" anchor="ctr"/>
                </a:tc>
                <a:extLst>
                  <a:ext uri="{0D108BD9-81ED-4DB2-BD59-A6C34878D82A}">
                    <a16:rowId xmlns:a16="http://schemas.microsoft.com/office/drawing/2014/main" val="699677920"/>
                  </a:ext>
                </a:extLst>
              </a:tr>
              <a:tr h="208372">
                <a:tc>
                  <a:txBody>
                    <a:bodyPr/>
                    <a:lstStyle/>
                    <a:p>
                      <a:pPr algn="ctr" fontAlgn="b"/>
                      <a:r>
                        <a:rPr lang="en-SG" sz="1400" b="1" i="0" u="none" strike="noStrike" dirty="0">
                          <a:solidFill>
                            <a:srgbClr val="212121"/>
                          </a:solidFill>
                          <a:effectLst/>
                          <a:latin typeface="Calibri" panose="020F0502020204030204" pitchFamily="34" charset="0"/>
                        </a:rPr>
                        <a:t>WORLD NEWS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46602</a:t>
                      </a:r>
                    </a:p>
                  </a:txBody>
                  <a:tcPr marL="6350" marR="6350" marT="6350" marB="0" anchor="ctr"/>
                </a:tc>
                <a:extLst>
                  <a:ext uri="{0D108BD9-81ED-4DB2-BD59-A6C34878D82A}">
                    <a16:rowId xmlns:a16="http://schemas.microsoft.com/office/drawing/2014/main" val="438225935"/>
                  </a:ext>
                </a:extLst>
              </a:tr>
            </a:tbl>
          </a:graphicData>
        </a:graphic>
      </p:graphicFrame>
      <p:pic>
        <p:nvPicPr>
          <p:cNvPr id="3" name="Picture 2">
            <a:extLst>
              <a:ext uri="{FF2B5EF4-FFF2-40B4-BE49-F238E27FC236}">
                <a16:creationId xmlns:a16="http://schemas.microsoft.com/office/drawing/2014/main" id="{1831C760-E272-B4A1-5C9B-1C9B1732D7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207529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79A5-2FC5-41E0-A387-B022EA8C81B8}"/>
              </a:ext>
            </a:extLst>
          </p:cNvPr>
          <p:cNvSpPr>
            <a:spLocks noGrp="1"/>
          </p:cNvSpPr>
          <p:nvPr>
            <p:ph type="title"/>
          </p:nvPr>
        </p:nvSpPr>
        <p:spPr>
          <a:xfrm>
            <a:off x="0" y="284436"/>
            <a:ext cx="6600413" cy="545561"/>
          </a:xfrm>
        </p:spPr>
        <p:txBody>
          <a:bodyPr>
            <a:normAutofit/>
          </a:bodyPr>
          <a:lstStyle/>
          <a:p>
            <a:r>
              <a:rPr lang="en-SG" sz="2800" dirty="0"/>
              <a:t>Data Set #3 </a:t>
            </a:r>
            <a:r>
              <a:rPr lang="en-SG" sz="2800" dirty="0">
                <a:latin typeface="Calibri" panose="020F0502020204030204" pitchFamily="34" charset="0"/>
                <a:cs typeface="Calibri" panose="020F0502020204030204" pitchFamily="34" charset="0"/>
              </a:rPr>
              <a:t>Category Classification</a:t>
            </a:r>
            <a:endParaRPr lang="en-SG" sz="2800" dirty="0"/>
          </a:p>
        </p:txBody>
      </p:sp>
      <p:graphicFrame>
        <p:nvGraphicFramePr>
          <p:cNvPr id="5" name="Diagram 4">
            <a:extLst>
              <a:ext uri="{FF2B5EF4-FFF2-40B4-BE49-F238E27FC236}">
                <a16:creationId xmlns:a16="http://schemas.microsoft.com/office/drawing/2014/main" id="{4BBC620F-249B-4308-9363-BADE0118903F}"/>
              </a:ext>
            </a:extLst>
          </p:cNvPr>
          <p:cNvGraphicFramePr/>
          <p:nvPr>
            <p:extLst>
              <p:ext uri="{D42A27DB-BD31-4B8C-83A1-F6EECF244321}">
                <p14:modId xmlns:p14="http://schemas.microsoft.com/office/powerpoint/2010/main" val="261644342"/>
              </p:ext>
            </p:extLst>
          </p:nvPr>
        </p:nvGraphicFramePr>
        <p:xfrm>
          <a:off x="463550" y="829997"/>
          <a:ext cx="6375400" cy="3883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F8FA1303-CE76-45CB-98F5-03CBCB6E13F1}"/>
              </a:ext>
            </a:extLst>
          </p:cNvPr>
          <p:cNvSpPr>
            <a:spLocks noGrp="1"/>
          </p:cNvSpPr>
          <p:nvPr>
            <p:ph type="sldNum" sz="quarter" idx="4"/>
          </p:nvPr>
        </p:nvSpPr>
        <p:spPr/>
        <p:txBody>
          <a:bodyPr/>
          <a:lstStyle/>
          <a:p>
            <a:r>
              <a:rPr lang="en-SG"/>
              <a:t>Page </a:t>
            </a:r>
            <a:fld id="{2F63C605-4FC6-46DE-BC90-871762EA3F52}" type="slidenum">
              <a:rPr lang="en-SG" smtClean="0"/>
              <a:pPr/>
              <a:t>11</a:t>
            </a:fld>
            <a:endParaRPr lang="en-SG" dirty="0"/>
          </a:p>
        </p:txBody>
      </p:sp>
      <p:graphicFrame>
        <p:nvGraphicFramePr>
          <p:cNvPr id="6" name="Table 5">
            <a:extLst>
              <a:ext uri="{FF2B5EF4-FFF2-40B4-BE49-F238E27FC236}">
                <a16:creationId xmlns:a16="http://schemas.microsoft.com/office/drawing/2014/main" id="{C560B274-81E2-4F2F-A40D-D1FC9A620DFD}"/>
              </a:ext>
            </a:extLst>
          </p:cNvPr>
          <p:cNvGraphicFramePr>
            <a:graphicFrameLocks noGrp="1"/>
          </p:cNvGraphicFramePr>
          <p:nvPr>
            <p:extLst>
              <p:ext uri="{D42A27DB-BD31-4B8C-83A1-F6EECF244321}">
                <p14:modId xmlns:p14="http://schemas.microsoft.com/office/powerpoint/2010/main" val="798894974"/>
              </p:ext>
            </p:extLst>
          </p:nvPr>
        </p:nvGraphicFramePr>
        <p:xfrm>
          <a:off x="4946650" y="4041774"/>
          <a:ext cx="4076700" cy="2343150"/>
        </p:xfrm>
        <a:graphic>
          <a:graphicData uri="http://schemas.openxmlformats.org/drawingml/2006/table">
            <a:tbl>
              <a:tblPr firstRow="1" bandRow="1">
                <a:tableStyleId>{5C22544A-7EE6-4342-B048-85BDC9FD1C3A}</a:tableStyleId>
              </a:tblPr>
              <a:tblGrid>
                <a:gridCol w="2038350">
                  <a:extLst>
                    <a:ext uri="{9D8B030D-6E8A-4147-A177-3AD203B41FA5}">
                      <a16:colId xmlns:a16="http://schemas.microsoft.com/office/drawing/2014/main" val="2072694653"/>
                    </a:ext>
                  </a:extLst>
                </a:gridCol>
                <a:gridCol w="2038350">
                  <a:extLst>
                    <a:ext uri="{9D8B030D-6E8A-4147-A177-3AD203B41FA5}">
                      <a16:colId xmlns:a16="http://schemas.microsoft.com/office/drawing/2014/main" val="3426418856"/>
                    </a:ext>
                  </a:extLst>
                </a:gridCol>
              </a:tblGrid>
              <a:tr h="359649">
                <a:tc>
                  <a:txBody>
                    <a:bodyPr/>
                    <a:lstStyle/>
                    <a:p>
                      <a:pPr algn="ctr"/>
                      <a:r>
                        <a:rPr lang="en-SG" dirty="0">
                          <a:latin typeface="Calibri" panose="020F0502020204030204" pitchFamily="34" charset="0"/>
                          <a:cs typeface="Calibri" panose="020F0502020204030204" pitchFamily="34" charset="0"/>
                        </a:rPr>
                        <a:t>     Category</a:t>
                      </a:r>
                    </a:p>
                  </a:txBody>
                  <a:tcPr anchor="ctr">
                    <a:solidFill>
                      <a:schemeClr val="accent2"/>
                    </a:solidFill>
                  </a:tcPr>
                </a:tc>
                <a:tc>
                  <a:txBody>
                    <a:bodyPr/>
                    <a:lstStyle/>
                    <a:p>
                      <a:pPr algn="ctr"/>
                      <a:r>
                        <a:rPr lang="en-SG" dirty="0">
                          <a:latin typeface="Calibri" panose="020F0502020204030204" pitchFamily="34" charset="0"/>
                          <a:cs typeface="Calibri" panose="020F0502020204030204" pitchFamily="34" charset="0"/>
                        </a:rPr>
                        <a:t>Count</a:t>
                      </a:r>
                    </a:p>
                  </a:txBody>
                  <a:tcPr anchor="ctr">
                    <a:solidFill>
                      <a:schemeClr val="accent2"/>
                    </a:solidFill>
                  </a:tcPr>
                </a:tc>
                <a:extLst>
                  <a:ext uri="{0D108BD9-81ED-4DB2-BD59-A6C34878D82A}">
                    <a16:rowId xmlns:a16="http://schemas.microsoft.com/office/drawing/2014/main" val="826224988"/>
                  </a:ext>
                </a:extLst>
              </a:tr>
              <a:tr h="216039">
                <a:tc>
                  <a:txBody>
                    <a:bodyPr/>
                    <a:lstStyle/>
                    <a:p>
                      <a:pPr algn="ctr" fontAlgn="b"/>
                      <a:r>
                        <a:rPr lang="en-SG" sz="1400" b="1" i="0" u="none" strike="noStrike" dirty="0">
                          <a:solidFill>
                            <a:srgbClr val="212121"/>
                          </a:solidFill>
                          <a:effectLst/>
                          <a:latin typeface="Calibri" panose="020F0502020204030204" pitchFamily="34" charset="0"/>
                        </a:rPr>
                        <a:t>ARTS &amp; CULTURE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5032</a:t>
                      </a:r>
                    </a:p>
                  </a:txBody>
                  <a:tcPr marL="6350" marR="6350" marT="6350" marB="0" anchor="ctr"/>
                </a:tc>
                <a:extLst>
                  <a:ext uri="{0D108BD9-81ED-4DB2-BD59-A6C34878D82A}">
                    <a16:rowId xmlns:a16="http://schemas.microsoft.com/office/drawing/2014/main" val="2772462295"/>
                  </a:ext>
                </a:extLst>
              </a:tr>
              <a:tr h="216039">
                <a:tc>
                  <a:txBody>
                    <a:bodyPr/>
                    <a:lstStyle/>
                    <a:p>
                      <a:pPr algn="ctr" fontAlgn="b"/>
                      <a:r>
                        <a:rPr lang="en-SG" sz="1400" b="1" i="0" u="none" strike="noStrike" dirty="0">
                          <a:solidFill>
                            <a:srgbClr val="212121"/>
                          </a:solidFill>
                          <a:effectLst/>
                          <a:latin typeface="Calibri" panose="020F0502020204030204" pitchFamily="34" charset="0"/>
                        </a:rPr>
                        <a:t>CRIME</a:t>
                      </a:r>
                    </a:p>
                  </a:txBody>
                  <a:tcPr marL="6350" marR="6350" marT="6350" marB="0" anchor="ctr"/>
                </a:tc>
                <a:tc>
                  <a:txBody>
                    <a:bodyPr/>
                    <a:lstStyle/>
                    <a:p>
                      <a:pPr algn="ctr" fontAlgn="b"/>
                      <a:r>
                        <a:rPr lang="en-SG" sz="1400" b="0" i="0" u="none" strike="noStrike">
                          <a:solidFill>
                            <a:srgbClr val="212121"/>
                          </a:solidFill>
                          <a:effectLst/>
                          <a:latin typeface="Calibri" panose="020F0502020204030204" pitchFamily="34" charset="0"/>
                        </a:rPr>
                        <a:t>5044</a:t>
                      </a:r>
                    </a:p>
                  </a:txBody>
                  <a:tcPr marL="6350" marR="6350" marT="6350" marB="0" anchor="ctr"/>
                </a:tc>
                <a:extLst>
                  <a:ext uri="{0D108BD9-81ED-4DB2-BD59-A6C34878D82A}">
                    <a16:rowId xmlns:a16="http://schemas.microsoft.com/office/drawing/2014/main" val="1394865016"/>
                  </a:ext>
                </a:extLst>
              </a:tr>
              <a:tr h="216039">
                <a:tc>
                  <a:txBody>
                    <a:bodyPr/>
                    <a:lstStyle/>
                    <a:p>
                      <a:pPr algn="ctr" fontAlgn="b"/>
                      <a:r>
                        <a:rPr lang="en-SG" sz="1400" b="1" i="0" u="none" strike="noStrike" dirty="0">
                          <a:solidFill>
                            <a:srgbClr val="212121"/>
                          </a:solidFill>
                          <a:effectLst/>
                          <a:latin typeface="Calibri" panose="020F0502020204030204" pitchFamily="34" charset="0"/>
                        </a:rPr>
                        <a:t>EDUCATION</a:t>
                      </a:r>
                    </a:p>
                  </a:txBody>
                  <a:tcPr marL="6350" marR="6350" marT="6350" marB="0" anchor="ctr"/>
                </a:tc>
                <a:tc>
                  <a:txBody>
                    <a:bodyPr/>
                    <a:lstStyle/>
                    <a:p>
                      <a:pPr algn="ctr" fontAlgn="b"/>
                      <a:r>
                        <a:rPr lang="en-SG" sz="1400" b="0" i="0" u="none" strike="noStrike">
                          <a:solidFill>
                            <a:srgbClr val="212121"/>
                          </a:solidFill>
                          <a:effectLst/>
                          <a:latin typeface="Calibri" panose="020F0502020204030204" pitchFamily="34" charset="0"/>
                        </a:rPr>
                        <a:t>1895</a:t>
                      </a:r>
                    </a:p>
                  </a:txBody>
                  <a:tcPr marL="6350" marR="6350" marT="6350" marB="0" anchor="ctr"/>
                </a:tc>
                <a:extLst>
                  <a:ext uri="{0D108BD9-81ED-4DB2-BD59-A6C34878D82A}">
                    <a16:rowId xmlns:a16="http://schemas.microsoft.com/office/drawing/2014/main" val="2280038505"/>
                  </a:ext>
                </a:extLst>
              </a:tr>
              <a:tr h="216039">
                <a:tc>
                  <a:txBody>
                    <a:bodyPr/>
                    <a:lstStyle/>
                    <a:p>
                      <a:pPr algn="ctr" fontAlgn="b"/>
                      <a:r>
                        <a:rPr lang="en-SG" sz="1400" b="1" i="0" u="none" strike="noStrike" dirty="0">
                          <a:solidFill>
                            <a:srgbClr val="212121"/>
                          </a:solidFill>
                          <a:effectLst/>
                          <a:latin typeface="Calibri" panose="020F0502020204030204" pitchFamily="34" charset="0"/>
                        </a:rPr>
                        <a:t>GREEN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4646</a:t>
                      </a:r>
                    </a:p>
                  </a:txBody>
                  <a:tcPr marL="6350" marR="6350" marT="6350" marB="0" anchor="ctr"/>
                </a:tc>
                <a:extLst>
                  <a:ext uri="{0D108BD9-81ED-4DB2-BD59-A6C34878D82A}">
                    <a16:rowId xmlns:a16="http://schemas.microsoft.com/office/drawing/2014/main" val="246266250"/>
                  </a:ext>
                </a:extLst>
              </a:tr>
              <a:tr h="216039">
                <a:tc>
                  <a:txBody>
                    <a:bodyPr/>
                    <a:lstStyle/>
                    <a:p>
                      <a:pPr algn="ctr" fontAlgn="b"/>
                      <a:r>
                        <a:rPr lang="en-SG" sz="1400" b="1" i="0" u="none" strike="noStrike" dirty="0">
                          <a:solidFill>
                            <a:srgbClr val="212121"/>
                          </a:solidFill>
                          <a:effectLst/>
                          <a:latin typeface="Calibri" panose="020F0502020204030204" pitchFamily="34" charset="0"/>
                        </a:rPr>
                        <a:t>RELIGION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4318</a:t>
                      </a:r>
                    </a:p>
                  </a:txBody>
                  <a:tcPr marL="6350" marR="6350" marT="6350" marB="0" anchor="ctr"/>
                </a:tc>
                <a:extLst>
                  <a:ext uri="{0D108BD9-81ED-4DB2-BD59-A6C34878D82A}">
                    <a16:rowId xmlns:a16="http://schemas.microsoft.com/office/drawing/2014/main" val="1213879711"/>
                  </a:ext>
                </a:extLst>
              </a:tr>
              <a:tr h="216039">
                <a:tc>
                  <a:txBody>
                    <a:bodyPr/>
                    <a:lstStyle/>
                    <a:p>
                      <a:pPr algn="ctr" fontAlgn="b"/>
                      <a:r>
                        <a:rPr lang="en-SG" sz="1400" b="1" i="0" u="none" strike="noStrike" dirty="0">
                          <a:solidFill>
                            <a:srgbClr val="212121"/>
                          </a:solidFill>
                          <a:effectLst/>
                          <a:latin typeface="Calibri" panose="020F0502020204030204" pitchFamily="34" charset="0"/>
                        </a:rPr>
                        <a:t>STYLE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3755</a:t>
                      </a:r>
                    </a:p>
                  </a:txBody>
                  <a:tcPr marL="6350" marR="6350" marT="6350" marB="0" anchor="ctr"/>
                </a:tc>
                <a:extLst>
                  <a:ext uri="{0D108BD9-81ED-4DB2-BD59-A6C34878D82A}">
                    <a16:rowId xmlns:a16="http://schemas.microsoft.com/office/drawing/2014/main" val="4274907319"/>
                  </a:ext>
                </a:extLst>
              </a:tr>
              <a:tr h="216039">
                <a:tc>
                  <a:txBody>
                    <a:bodyPr/>
                    <a:lstStyle/>
                    <a:p>
                      <a:pPr algn="ctr" fontAlgn="b"/>
                      <a:r>
                        <a:rPr lang="en-SG" sz="1400" b="1" i="0" u="none" strike="noStrike">
                          <a:solidFill>
                            <a:srgbClr val="212121"/>
                          </a:solidFill>
                          <a:effectLst/>
                          <a:latin typeface="Calibri" panose="020F0502020204030204" pitchFamily="34" charset="0"/>
                        </a:rPr>
                        <a:t>TASTE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3999</a:t>
                      </a:r>
                    </a:p>
                  </a:txBody>
                  <a:tcPr marL="6350" marR="6350" marT="6350" marB="0" anchor="ctr"/>
                </a:tc>
                <a:extLst>
                  <a:ext uri="{0D108BD9-81ED-4DB2-BD59-A6C34878D82A}">
                    <a16:rowId xmlns:a16="http://schemas.microsoft.com/office/drawing/2014/main" val="1905476894"/>
                  </a:ext>
                </a:extLst>
              </a:tr>
              <a:tr h="216039">
                <a:tc>
                  <a:txBody>
                    <a:bodyPr/>
                    <a:lstStyle/>
                    <a:p>
                      <a:pPr algn="ctr" fontAlgn="b"/>
                      <a:r>
                        <a:rPr lang="en-SG" sz="1400" b="1" i="0" u="none" strike="noStrike">
                          <a:solidFill>
                            <a:srgbClr val="212121"/>
                          </a:solidFill>
                          <a:effectLst/>
                          <a:latin typeface="Calibri" panose="020F0502020204030204" pitchFamily="34" charset="0"/>
                        </a:rPr>
                        <a:t>TRAVEL</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3813</a:t>
                      </a:r>
                    </a:p>
                  </a:txBody>
                  <a:tcPr marL="6350" marR="6350" marT="6350" marB="0" anchor="ctr"/>
                </a:tc>
                <a:extLst>
                  <a:ext uri="{0D108BD9-81ED-4DB2-BD59-A6C34878D82A}">
                    <a16:rowId xmlns:a16="http://schemas.microsoft.com/office/drawing/2014/main" val="3805477241"/>
                  </a:ext>
                </a:extLst>
              </a:tr>
              <a:tr h="216039">
                <a:tc>
                  <a:txBody>
                    <a:bodyPr/>
                    <a:lstStyle/>
                    <a:p>
                      <a:pPr algn="ctr" fontAlgn="b"/>
                      <a:r>
                        <a:rPr lang="en-SG" sz="1400" b="1" i="0" u="none" strike="noStrike" dirty="0">
                          <a:solidFill>
                            <a:srgbClr val="212121"/>
                          </a:solidFill>
                          <a:effectLst/>
                          <a:latin typeface="Calibri" panose="020F0502020204030204" pitchFamily="34" charset="0"/>
                        </a:rPr>
                        <a:t>WOMEN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6403</a:t>
                      </a:r>
                    </a:p>
                  </a:txBody>
                  <a:tcPr marL="6350" marR="6350" marT="6350" marB="0" anchor="ctr"/>
                </a:tc>
                <a:extLst>
                  <a:ext uri="{0D108BD9-81ED-4DB2-BD59-A6C34878D82A}">
                    <a16:rowId xmlns:a16="http://schemas.microsoft.com/office/drawing/2014/main" val="3671228045"/>
                  </a:ext>
                </a:extLst>
              </a:tr>
            </a:tbl>
          </a:graphicData>
        </a:graphic>
      </p:graphicFrame>
      <p:pic>
        <p:nvPicPr>
          <p:cNvPr id="3" name="Picture 2">
            <a:extLst>
              <a:ext uri="{FF2B5EF4-FFF2-40B4-BE49-F238E27FC236}">
                <a16:creationId xmlns:a16="http://schemas.microsoft.com/office/drawing/2014/main" id="{EFEC5C4A-EAA1-B595-DE51-B344AF48A3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712267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86AC-E193-2E83-62F1-B272FCDC7496}"/>
              </a:ext>
            </a:extLst>
          </p:cNvPr>
          <p:cNvSpPr>
            <a:spLocks noGrp="1"/>
          </p:cNvSpPr>
          <p:nvPr>
            <p:ph type="title"/>
          </p:nvPr>
        </p:nvSpPr>
        <p:spPr>
          <a:xfrm>
            <a:off x="0" y="450364"/>
            <a:ext cx="6600413" cy="545561"/>
          </a:xfrm>
        </p:spPr>
        <p:txBody>
          <a:bodyPr>
            <a:noAutofit/>
          </a:bodyPr>
          <a:lstStyle/>
          <a:p>
            <a:br>
              <a:rPr lang="en-SG" sz="2800" dirty="0">
                <a:latin typeface="Calibri" panose="020F0502020204030204" pitchFamily="34" charset="0"/>
                <a:cs typeface="Calibri" panose="020F0502020204030204" pitchFamily="34" charset="0"/>
              </a:rPr>
            </a:br>
            <a:r>
              <a:rPr lang="en-SG" sz="2800" dirty="0">
                <a:latin typeface="Calibri" panose="020F0502020204030204" pitchFamily="34" charset="0"/>
                <a:cs typeface="Calibri" panose="020F0502020204030204" pitchFamily="34" charset="0"/>
              </a:rPr>
              <a:t>Dataset  </a:t>
            </a:r>
            <a:r>
              <a:rPr lang="en-US" sz="2800" dirty="0">
                <a:latin typeface="Calibri" panose="020F0502020204030204" pitchFamily="34" charset="0"/>
                <a:cs typeface="Calibri" panose="020F0502020204030204" pitchFamily="34" charset="0"/>
              </a:rPr>
              <a:t>-  Sentiment analysis </a:t>
            </a:r>
            <a:br>
              <a:rPr lang="en-US" sz="2800" dirty="0">
                <a:latin typeface="Calibri" panose="020F0502020204030204" pitchFamily="34" charset="0"/>
                <a:cs typeface="Calibri" panose="020F0502020204030204" pitchFamily="34" charset="0"/>
              </a:rPr>
            </a:br>
            <a:endParaRPr lang="en-SG" sz="2800" dirty="0">
              <a:latin typeface="Calibri" panose="020F0502020204030204" pitchFamily="34" charset="0"/>
              <a:cs typeface="Calibri" panose="020F0502020204030204" pitchFamily="34" charset="0"/>
            </a:endParaRPr>
          </a:p>
        </p:txBody>
      </p:sp>
      <p:graphicFrame>
        <p:nvGraphicFramePr>
          <p:cNvPr id="5" name="Diagram 4">
            <a:extLst>
              <a:ext uri="{FF2B5EF4-FFF2-40B4-BE49-F238E27FC236}">
                <a16:creationId xmlns:a16="http://schemas.microsoft.com/office/drawing/2014/main" id="{3FE68132-1EB2-4E68-8176-6B114136BBE6}"/>
              </a:ext>
            </a:extLst>
          </p:cNvPr>
          <p:cNvGraphicFramePr/>
          <p:nvPr>
            <p:extLst>
              <p:ext uri="{D42A27DB-BD31-4B8C-83A1-F6EECF244321}">
                <p14:modId xmlns:p14="http://schemas.microsoft.com/office/powerpoint/2010/main" val="3229483786"/>
              </p:ext>
            </p:extLst>
          </p:nvPr>
        </p:nvGraphicFramePr>
        <p:xfrm>
          <a:off x="233795" y="2547836"/>
          <a:ext cx="8337550" cy="278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F2FB743B-5B27-03D4-0C50-E9DD674F1EF5}"/>
              </a:ext>
            </a:extLst>
          </p:cNvPr>
          <p:cNvSpPr>
            <a:spLocks noGrp="1"/>
          </p:cNvSpPr>
          <p:nvPr>
            <p:ph type="sldNum" sz="quarter" idx="4"/>
          </p:nvPr>
        </p:nvSpPr>
        <p:spPr/>
        <p:txBody>
          <a:bodyPr/>
          <a:lstStyle/>
          <a:p>
            <a:r>
              <a:rPr lang="en-SG" dirty="0"/>
              <a:t>Page </a:t>
            </a:r>
            <a:fld id="{2F63C605-4FC6-46DE-BC90-871762EA3F52}" type="slidenum">
              <a:rPr lang="en-SG" smtClean="0"/>
              <a:pPr/>
              <a:t>12</a:t>
            </a:fld>
            <a:endParaRPr lang="en-SG" dirty="0"/>
          </a:p>
        </p:txBody>
      </p:sp>
      <p:sp>
        <p:nvSpPr>
          <p:cNvPr id="6" name="TextBox 5">
            <a:extLst>
              <a:ext uri="{FF2B5EF4-FFF2-40B4-BE49-F238E27FC236}">
                <a16:creationId xmlns:a16="http://schemas.microsoft.com/office/drawing/2014/main" id="{17EF5DA7-8B0E-4797-A122-AB558B0AD53E}"/>
              </a:ext>
            </a:extLst>
          </p:cNvPr>
          <p:cNvSpPr txBox="1"/>
          <p:nvPr/>
        </p:nvSpPr>
        <p:spPr>
          <a:xfrm>
            <a:off x="279400" y="1130300"/>
            <a:ext cx="8585200" cy="1138773"/>
          </a:xfrm>
          <a:prstGeom prst="rect">
            <a:avLst/>
          </a:prstGeom>
          <a:noFill/>
        </p:spPr>
        <p:txBody>
          <a:bodyPr wrap="square" rtlCol="0">
            <a:spAutoFit/>
          </a:bodyPr>
          <a:lstStyle/>
          <a:p>
            <a:r>
              <a:rPr lang="en-US" sz="1600" b="1" dirty="0">
                <a:solidFill>
                  <a:srgbClr val="F58220"/>
                </a:solidFill>
              </a:rPr>
              <a:t>Multi-Class Text Emotion Analysis</a:t>
            </a:r>
          </a:p>
          <a:p>
            <a:endParaRPr lang="en-US" dirty="0">
              <a:solidFill>
                <a:schemeClr val="tx1">
                  <a:lumMod val="75000"/>
                  <a:lumOff val="25000"/>
                </a:schemeClr>
              </a:solidFill>
            </a:endParaRPr>
          </a:p>
          <a:p>
            <a:r>
              <a:rPr lang="en-US" sz="1600" dirty="0">
                <a:solidFill>
                  <a:schemeClr val="tx1">
                    <a:lumMod val="75000"/>
                    <a:lumOff val="25000"/>
                  </a:schemeClr>
                </a:solidFill>
              </a:rPr>
              <a:t>After deep pre-processing of tweets in done (lemmatization, removal of stop words, etc.)</a:t>
            </a:r>
          </a:p>
          <a:p>
            <a:r>
              <a:rPr lang="en-US" sz="1600" dirty="0">
                <a:solidFill>
                  <a:schemeClr val="tx1">
                    <a:lumMod val="75000"/>
                    <a:lumOff val="25000"/>
                  </a:schemeClr>
                </a:solidFill>
              </a:rPr>
              <a:t>This dataset is comprised of 62,015 tweets from Twitter with labelled emotions of five classes</a:t>
            </a:r>
            <a:endParaRPr lang="en-SG" sz="1600" dirty="0" err="1">
              <a:solidFill>
                <a:schemeClr val="tx1">
                  <a:lumMod val="75000"/>
                  <a:lumOff val="25000"/>
                </a:schemeClr>
              </a:solidFill>
            </a:endParaRPr>
          </a:p>
        </p:txBody>
      </p:sp>
      <p:pic>
        <p:nvPicPr>
          <p:cNvPr id="3" name="Picture 2">
            <a:extLst>
              <a:ext uri="{FF2B5EF4-FFF2-40B4-BE49-F238E27FC236}">
                <a16:creationId xmlns:a16="http://schemas.microsoft.com/office/drawing/2014/main" id="{F74963FE-B5A6-A8BF-7BE8-89F64B7851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219998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ED9F-FEB4-4A03-BB57-69B31DEB7B81}"/>
              </a:ext>
            </a:extLst>
          </p:cNvPr>
          <p:cNvSpPr>
            <a:spLocks noGrp="1"/>
          </p:cNvSpPr>
          <p:nvPr>
            <p:ph type="title"/>
          </p:nvPr>
        </p:nvSpPr>
        <p:spPr>
          <a:xfrm>
            <a:off x="0" y="421815"/>
            <a:ext cx="6600413" cy="545561"/>
          </a:xfrm>
        </p:spPr>
        <p:txBody>
          <a:bodyPr>
            <a:normAutofit/>
          </a:bodyPr>
          <a:lstStyle/>
          <a:p>
            <a:r>
              <a:rPr lang="en-SG" sz="2800" dirty="0">
                <a:latin typeface="Calibri" panose="020F0502020204030204" pitchFamily="34" charset="0"/>
                <a:cs typeface="Calibri" panose="020F0502020204030204" pitchFamily="34" charset="0"/>
              </a:rPr>
              <a:t>Dataset  </a:t>
            </a:r>
            <a:r>
              <a:rPr lang="en-US" sz="2800" dirty="0">
                <a:latin typeface="Calibri" panose="020F0502020204030204" pitchFamily="34" charset="0"/>
                <a:cs typeface="Calibri" panose="020F0502020204030204" pitchFamily="34" charset="0"/>
              </a:rPr>
              <a:t>-  Sentiment analysis</a:t>
            </a:r>
            <a:endParaRPr lang="en-SG" sz="2800" dirty="0"/>
          </a:p>
        </p:txBody>
      </p:sp>
      <p:sp>
        <p:nvSpPr>
          <p:cNvPr id="3" name="Text Placeholder 2">
            <a:extLst>
              <a:ext uri="{FF2B5EF4-FFF2-40B4-BE49-F238E27FC236}">
                <a16:creationId xmlns:a16="http://schemas.microsoft.com/office/drawing/2014/main" id="{2AA284D7-4FFB-4933-ADE5-6C798BCC17C2}"/>
              </a:ext>
            </a:extLst>
          </p:cNvPr>
          <p:cNvSpPr>
            <a:spLocks noGrp="1"/>
          </p:cNvSpPr>
          <p:nvPr>
            <p:ph type="body" sz="quarter" idx="13"/>
          </p:nvPr>
        </p:nvSpPr>
        <p:spPr>
          <a:xfrm>
            <a:off x="500331" y="4554746"/>
            <a:ext cx="7893169" cy="1069675"/>
          </a:xfrm>
        </p:spPr>
        <p:txBody>
          <a:bodyPr>
            <a:normAutofit/>
          </a:bodyPr>
          <a:lstStyle/>
          <a:p>
            <a:pPr marL="0" indent="0">
              <a:buNone/>
            </a:pPr>
            <a:r>
              <a:rPr lang="en-US" sz="1400" b="1" dirty="0">
                <a:solidFill>
                  <a:schemeClr val="bg1">
                    <a:lumMod val="50000"/>
                  </a:schemeClr>
                </a:solidFill>
              </a:rPr>
              <a:t>Class imbalance is a common problem in machine learning that occurs when the distribution of examples within a dataset is skewed or biased. This can lead to a bias in the trained model, which can negatively impact its performance</a:t>
            </a:r>
            <a:endParaRPr lang="en-SG" sz="1400" b="1" dirty="0">
              <a:solidFill>
                <a:schemeClr val="bg1">
                  <a:lumMod val="50000"/>
                </a:schemeClr>
              </a:solidFill>
            </a:endParaRPr>
          </a:p>
          <a:p>
            <a:pPr marL="0" indent="0">
              <a:buNone/>
            </a:pPr>
            <a:endParaRPr lang="en-SG" sz="1400" dirty="0"/>
          </a:p>
        </p:txBody>
      </p:sp>
      <p:sp>
        <p:nvSpPr>
          <p:cNvPr id="4" name="Slide Number Placeholder 3">
            <a:extLst>
              <a:ext uri="{FF2B5EF4-FFF2-40B4-BE49-F238E27FC236}">
                <a16:creationId xmlns:a16="http://schemas.microsoft.com/office/drawing/2014/main" id="{56CE1539-25E8-4A5B-8900-37C7444541BC}"/>
              </a:ext>
            </a:extLst>
          </p:cNvPr>
          <p:cNvSpPr>
            <a:spLocks noGrp="1"/>
          </p:cNvSpPr>
          <p:nvPr>
            <p:ph type="sldNum" sz="quarter" idx="4"/>
          </p:nvPr>
        </p:nvSpPr>
        <p:spPr/>
        <p:txBody>
          <a:bodyPr/>
          <a:lstStyle/>
          <a:p>
            <a:r>
              <a:rPr lang="en-SG"/>
              <a:t>Page </a:t>
            </a:r>
            <a:fld id="{2F63C605-4FC6-46DE-BC90-871762EA3F52}" type="slidenum">
              <a:rPr lang="en-SG" smtClean="0"/>
              <a:pPr/>
              <a:t>13</a:t>
            </a:fld>
            <a:endParaRPr lang="en-SG" dirty="0"/>
          </a:p>
        </p:txBody>
      </p:sp>
      <p:graphicFrame>
        <p:nvGraphicFramePr>
          <p:cNvPr id="5" name="Table 5">
            <a:extLst>
              <a:ext uri="{FF2B5EF4-FFF2-40B4-BE49-F238E27FC236}">
                <a16:creationId xmlns:a16="http://schemas.microsoft.com/office/drawing/2014/main" id="{214C18BD-2B4B-3BF9-32EF-E61B4040A0BD}"/>
              </a:ext>
            </a:extLst>
          </p:cNvPr>
          <p:cNvGraphicFramePr>
            <a:graphicFrameLocks noGrp="1"/>
          </p:cNvGraphicFramePr>
          <p:nvPr>
            <p:extLst>
              <p:ext uri="{D42A27DB-BD31-4B8C-83A1-F6EECF244321}">
                <p14:modId xmlns:p14="http://schemas.microsoft.com/office/powerpoint/2010/main" val="511995365"/>
              </p:ext>
            </p:extLst>
          </p:nvPr>
        </p:nvGraphicFramePr>
        <p:xfrm>
          <a:off x="1133063" y="1563049"/>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02096059"/>
                    </a:ext>
                  </a:extLst>
                </a:gridCol>
                <a:gridCol w="3048000">
                  <a:extLst>
                    <a:ext uri="{9D8B030D-6E8A-4147-A177-3AD203B41FA5}">
                      <a16:colId xmlns:a16="http://schemas.microsoft.com/office/drawing/2014/main" val="1522356528"/>
                    </a:ext>
                  </a:extLst>
                </a:gridCol>
              </a:tblGrid>
              <a:tr h="370840">
                <a:tc>
                  <a:txBody>
                    <a:bodyPr/>
                    <a:lstStyle/>
                    <a:p>
                      <a:pPr algn="ctr"/>
                      <a:r>
                        <a:rPr lang="en-SG" dirty="0"/>
                        <a:t>  Category</a:t>
                      </a:r>
                    </a:p>
                  </a:txBody>
                  <a:tcPr anchor="ctr">
                    <a:solidFill>
                      <a:schemeClr val="accent2"/>
                    </a:solidFill>
                  </a:tcPr>
                </a:tc>
                <a:tc>
                  <a:txBody>
                    <a:bodyPr/>
                    <a:lstStyle/>
                    <a:p>
                      <a:pPr algn="ctr"/>
                      <a:r>
                        <a:rPr lang="en-SG" dirty="0"/>
                        <a:t>Count</a:t>
                      </a:r>
                    </a:p>
                  </a:txBody>
                  <a:tcPr anchor="ctr">
                    <a:solidFill>
                      <a:schemeClr val="accent2"/>
                    </a:solidFill>
                  </a:tcPr>
                </a:tc>
                <a:extLst>
                  <a:ext uri="{0D108BD9-81ED-4DB2-BD59-A6C34878D82A}">
                    <a16:rowId xmlns:a16="http://schemas.microsoft.com/office/drawing/2014/main" val="2159549843"/>
                  </a:ext>
                </a:extLst>
              </a:tr>
              <a:tr h="370840">
                <a:tc>
                  <a:txBody>
                    <a:bodyPr/>
                    <a:lstStyle/>
                    <a:p>
                      <a:pPr algn="ctr"/>
                      <a:r>
                        <a:rPr lang="en-SG" sz="1400" dirty="0"/>
                        <a:t>HAPPY</a:t>
                      </a:r>
                    </a:p>
                  </a:txBody>
                  <a:tcPr/>
                </a:tc>
                <a:tc>
                  <a:txBody>
                    <a:bodyPr/>
                    <a:lstStyle/>
                    <a:p>
                      <a:pPr algn="ctr"/>
                      <a:r>
                        <a:rPr lang="en-SG" sz="1400" dirty="0"/>
                        <a:t>157317</a:t>
                      </a:r>
                    </a:p>
                  </a:txBody>
                  <a:tcPr/>
                </a:tc>
                <a:extLst>
                  <a:ext uri="{0D108BD9-81ED-4DB2-BD59-A6C34878D82A}">
                    <a16:rowId xmlns:a16="http://schemas.microsoft.com/office/drawing/2014/main" val="616076733"/>
                  </a:ext>
                </a:extLst>
              </a:tr>
              <a:tr h="370840">
                <a:tc>
                  <a:txBody>
                    <a:bodyPr/>
                    <a:lstStyle/>
                    <a:p>
                      <a:pPr algn="ctr"/>
                      <a:r>
                        <a:rPr lang="en-SG" sz="1400" dirty="0"/>
                        <a:t>LOVE</a:t>
                      </a:r>
                    </a:p>
                  </a:txBody>
                  <a:tcPr/>
                </a:tc>
                <a:tc>
                  <a:txBody>
                    <a:bodyPr/>
                    <a:lstStyle/>
                    <a:p>
                      <a:pPr algn="ctr"/>
                      <a:r>
                        <a:rPr lang="en-SG" sz="1400" dirty="0"/>
                        <a:t>56203</a:t>
                      </a:r>
                    </a:p>
                  </a:txBody>
                  <a:tcPr/>
                </a:tc>
                <a:extLst>
                  <a:ext uri="{0D108BD9-81ED-4DB2-BD59-A6C34878D82A}">
                    <a16:rowId xmlns:a16="http://schemas.microsoft.com/office/drawing/2014/main" val="1494770542"/>
                  </a:ext>
                </a:extLst>
              </a:tr>
              <a:tr h="370840">
                <a:tc>
                  <a:txBody>
                    <a:bodyPr/>
                    <a:lstStyle/>
                    <a:p>
                      <a:pPr algn="ctr"/>
                      <a:r>
                        <a:rPr lang="en-SG" sz="1400" dirty="0"/>
                        <a:t>ANGER</a:t>
                      </a:r>
                    </a:p>
                  </a:txBody>
                  <a:tcPr/>
                </a:tc>
                <a:tc>
                  <a:txBody>
                    <a:bodyPr/>
                    <a:lstStyle/>
                    <a:p>
                      <a:pPr algn="ctr"/>
                      <a:r>
                        <a:rPr lang="en-SG" sz="1400" dirty="0"/>
                        <a:t>62560</a:t>
                      </a:r>
                    </a:p>
                  </a:txBody>
                  <a:tcPr/>
                </a:tc>
                <a:extLst>
                  <a:ext uri="{0D108BD9-81ED-4DB2-BD59-A6C34878D82A}">
                    <a16:rowId xmlns:a16="http://schemas.microsoft.com/office/drawing/2014/main" val="683952485"/>
                  </a:ext>
                </a:extLst>
              </a:tr>
              <a:tr h="370840">
                <a:tc>
                  <a:txBody>
                    <a:bodyPr/>
                    <a:lstStyle/>
                    <a:p>
                      <a:pPr algn="ctr"/>
                      <a:r>
                        <a:rPr lang="en-SG" sz="1400" dirty="0"/>
                        <a:t>SAD</a:t>
                      </a:r>
                    </a:p>
                  </a:txBody>
                  <a:tcPr/>
                </a:tc>
                <a:tc>
                  <a:txBody>
                    <a:bodyPr/>
                    <a:lstStyle/>
                    <a:p>
                      <a:pPr algn="ctr"/>
                      <a:r>
                        <a:rPr lang="en-SG" sz="1400" dirty="0"/>
                        <a:t>138750</a:t>
                      </a:r>
                    </a:p>
                  </a:txBody>
                  <a:tcPr/>
                </a:tc>
                <a:extLst>
                  <a:ext uri="{0D108BD9-81ED-4DB2-BD59-A6C34878D82A}">
                    <a16:rowId xmlns:a16="http://schemas.microsoft.com/office/drawing/2014/main" val="4209978730"/>
                  </a:ext>
                </a:extLst>
              </a:tr>
              <a:tr h="370840">
                <a:tc>
                  <a:txBody>
                    <a:bodyPr/>
                    <a:lstStyle/>
                    <a:p>
                      <a:pPr algn="ctr"/>
                      <a:r>
                        <a:rPr lang="en-SG" sz="1400" dirty="0"/>
                        <a:t>NEUTRAL</a:t>
                      </a:r>
                    </a:p>
                  </a:txBody>
                  <a:tcPr/>
                </a:tc>
                <a:tc>
                  <a:txBody>
                    <a:bodyPr/>
                    <a:lstStyle/>
                    <a:p>
                      <a:pPr algn="ctr"/>
                      <a:r>
                        <a:rPr lang="en-SG" sz="1400" dirty="0"/>
                        <a:t>75886</a:t>
                      </a:r>
                    </a:p>
                  </a:txBody>
                  <a:tcPr/>
                </a:tc>
                <a:extLst>
                  <a:ext uri="{0D108BD9-81ED-4DB2-BD59-A6C34878D82A}">
                    <a16:rowId xmlns:a16="http://schemas.microsoft.com/office/drawing/2014/main" val="809164112"/>
                  </a:ext>
                </a:extLst>
              </a:tr>
            </a:tbl>
          </a:graphicData>
        </a:graphic>
      </p:graphicFrame>
      <p:pic>
        <p:nvPicPr>
          <p:cNvPr id="6" name="Picture 5">
            <a:extLst>
              <a:ext uri="{FF2B5EF4-FFF2-40B4-BE49-F238E27FC236}">
                <a16:creationId xmlns:a16="http://schemas.microsoft.com/office/drawing/2014/main" id="{1165115A-FBB3-AEB7-B3F7-C6940F5A2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80588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C49C-B427-0B18-9A66-3AB82A2515CF}"/>
              </a:ext>
            </a:extLst>
          </p:cNvPr>
          <p:cNvSpPr>
            <a:spLocks noGrp="1"/>
          </p:cNvSpPr>
          <p:nvPr>
            <p:ph type="title"/>
          </p:nvPr>
        </p:nvSpPr>
        <p:spPr>
          <a:xfrm>
            <a:off x="0" y="450364"/>
            <a:ext cx="8067675" cy="545561"/>
          </a:xfrm>
        </p:spPr>
        <p:txBody>
          <a:bodyPr>
            <a:noAutofit/>
          </a:bodyPr>
          <a:lstStyle/>
          <a:p>
            <a:br>
              <a:rPr lang="en-SG" sz="2600" dirty="0">
                <a:solidFill>
                  <a:schemeClr val="accent1"/>
                </a:solidFill>
                <a:latin typeface="Calibri" panose="020F0502020204030204" pitchFamily="34" charset="0"/>
                <a:cs typeface="Calibri" panose="020F0502020204030204" pitchFamily="34" charset="0"/>
              </a:rPr>
            </a:br>
            <a:r>
              <a:rPr lang="en-SG" sz="2600" dirty="0">
                <a:solidFill>
                  <a:schemeClr val="accent1"/>
                </a:solidFill>
                <a:latin typeface="Calibri" panose="020F0502020204030204" pitchFamily="34" charset="0"/>
                <a:cs typeface="Calibri" panose="020F0502020204030204" pitchFamily="34" charset="0"/>
              </a:rPr>
              <a:t>Dataset  </a:t>
            </a:r>
            <a:r>
              <a:rPr lang="en-US" sz="2600" dirty="0">
                <a:solidFill>
                  <a:schemeClr val="accent1"/>
                </a:solidFill>
                <a:latin typeface="Calibri" panose="020F0502020204030204" pitchFamily="34" charset="0"/>
                <a:cs typeface="Calibri" panose="020F0502020204030204" pitchFamily="34" charset="0"/>
              </a:rPr>
              <a:t>-  </a:t>
            </a:r>
            <a:r>
              <a:rPr lang="en-SG" sz="2600" b="1" i="0" dirty="0">
                <a:solidFill>
                  <a:schemeClr val="accent1"/>
                </a:solidFill>
                <a:effectLst/>
                <a:latin typeface="Calibri" panose="020F0502020204030204" pitchFamily="34" charset="0"/>
                <a:cs typeface="Calibri" panose="020F0502020204030204" pitchFamily="34" charset="0"/>
              </a:rPr>
              <a:t>Machine-Translation-English-to-Hindi</a:t>
            </a:r>
            <a:br>
              <a:rPr lang="en-SG" sz="2600" b="1" i="0" dirty="0">
                <a:solidFill>
                  <a:schemeClr val="accent1"/>
                </a:solidFill>
                <a:effectLst/>
                <a:latin typeface="Calibri" panose="020F0502020204030204" pitchFamily="34" charset="0"/>
                <a:cs typeface="Calibri" panose="020F0502020204030204" pitchFamily="34" charset="0"/>
              </a:rPr>
            </a:br>
            <a:endParaRPr lang="en-SG" sz="26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54EA805-5E4F-8335-776A-8084441014A1}"/>
              </a:ext>
            </a:extLst>
          </p:cNvPr>
          <p:cNvSpPr>
            <a:spLocks noGrp="1"/>
          </p:cNvSpPr>
          <p:nvPr>
            <p:ph type="body" sz="quarter" idx="13"/>
          </p:nvPr>
        </p:nvSpPr>
        <p:spPr>
          <a:xfrm>
            <a:off x="180975" y="1285875"/>
            <a:ext cx="7886700" cy="5135562"/>
          </a:xfrm>
        </p:spPr>
        <p:txBody>
          <a:bodyPr>
            <a:normAutofit/>
          </a:bodyPr>
          <a:lstStyle/>
          <a:p>
            <a:pPr marL="0" indent="0">
              <a:buNone/>
            </a:pPr>
            <a:r>
              <a:rPr lang="en-US" sz="2000" b="1" i="0" dirty="0">
                <a:solidFill>
                  <a:schemeClr val="accent2"/>
                </a:solidFill>
                <a:effectLst/>
                <a:latin typeface="-apple-system"/>
              </a:rPr>
              <a:t>Context </a:t>
            </a:r>
          </a:p>
          <a:p>
            <a:r>
              <a:rPr lang="en-US" sz="1400" b="0" i="0" dirty="0">
                <a:solidFill>
                  <a:srgbClr val="1F2328"/>
                </a:solidFill>
                <a:effectLst/>
                <a:latin typeface="-apple-system"/>
              </a:rPr>
              <a:t>The dataset consist of </a:t>
            </a:r>
            <a:r>
              <a:rPr lang="en-SG" sz="1400" b="1" i="0" dirty="0">
                <a:solidFill>
                  <a:srgbClr val="212121"/>
                </a:solidFill>
                <a:effectLst/>
                <a:latin typeface="Courier New" panose="02070309020205020404" pitchFamily="49" charset="0"/>
              </a:rPr>
              <a:t>1000000</a:t>
            </a:r>
            <a:r>
              <a:rPr lang="en-US" sz="1400" b="0" i="0" dirty="0">
                <a:solidFill>
                  <a:srgbClr val="1F2328"/>
                </a:solidFill>
                <a:effectLst/>
                <a:latin typeface="-apple-system"/>
              </a:rPr>
              <a:t> English phrases along with their Hindi translations. The data is given in utf-8 format.</a:t>
            </a:r>
          </a:p>
          <a:p>
            <a:pPr marL="0" indent="0">
              <a:buNone/>
            </a:pPr>
            <a:endParaRPr lang="en-US" sz="1400" b="0" i="0" dirty="0">
              <a:solidFill>
                <a:srgbClr val="1F2328"/>
              </a:solidFill>
              <a:effectLst/>
              <a:latin typeface="-apple-system"/>
            </a:endParaRPr>
          </a:p>
          <a:p>
            <a:pPr marL="0" indent="0" fontAlgn="base">
              <a:buNone/>
            </a:pPr>
            <a:r>
              <a:rPr lang="en-US" sz="2000" b="1" dirty="0">
                <a:solidFill>
                  <a:srgbClr val="F58220"/>
                </a:solidFill>
                <a:latin typeface="Calibri" panose="020F0502020204030204" pitchFamily="34" charset="0"/>
                <a:cs typeface="Calibri" panose="020F0502020204030204" pitchFamily="34" charset="0"/>
              </a:rPr>
              <a:t>Content</a:t>
            </a:r>
          </a:p>
          <a:p>
            <a:pPr marL="0" indent="0" fontAlgn="base">
              <a:buNone/>
            </a:pPr>
            <a:r>
              <a:rPr lang="en-US" sz="1400" b="1" dirty="0">
                <a:latin typeface="Calibri" panose="020F0502020204030204" pitchFamily="34" charset="0"/>
                <a:cs typeface="Calibri" panose="020F0502020204030204" pitchFamily="34" charset="0"/>
              </a:rPr>
              <a:t>Each record in the dataset consists of the following attributes </a:t>
            </a:r>
          </a:p>
        </p:txBody>
      </p:sp>
      <p:sp>
        <p:nvSpPr>
          <p:cNvPr id="4" name="Slide Number Placeholder 3">
            <a:extLst>
              <a:ext uri="{FF2B5EF4-FFF2-40B4-BE49-F238E27FC236}">
                <a16:creationId xmlns:a16="http://schemas.microsoft.com/office/drawing/2014/main" id="{A9E11BE2-C8F0-19B4-277B-1386ECFE906A}"/>
              </a:ext>
            </a:extLst>
          </p:cNvPr>
          <p:cNvSpPr>
            <a:spLocks noGrp="1"/>
          </p:cNvSpPr>
          <p:nvPr>
            <p:ph type="sldNum" sz="quarter" idx="4"/>
          </p:nvPr>
        </p:nvSpPr>
        <p:spPr/>
        <p:txBody>
          <a:bodyPr/>
          <a:lstStyle/>
          <a:p>
            <a:r>
              <a:rPr lang="en-SG"/>
              <a:t>Page </a:t>
            </a:r>
            <a:fld id="{2F63C605-4FC6-46DE-BC90-871762EA3F52}" type="slidenum">
              <a:rPr lang="en-SG" smtClean="0"/>
              <a:pPr/>
              <a:t>14</a:t>
            </a:fld>
            <a:endParaRPr lang="en-SG" dirty="0"/>
          </a:p>
        </p:txBody>
      </p:sp>
      <p:pic>
        <p:nvPicPr>
          <p:cNvPr id="5" name="Picture 4">
            <a:extLst>
              <a:ext uri="{FF2B5EF4-FFF2-40B4-BE49-F238E27FC236}">
                <a16:creationId xmlns:a16="http://schemas.microsoft.com/office/drawing/2014/main" id="{ABFCA1F1-6639-7672-FBF9-2C5C1DAAB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
        <p:nvSpPr>
          <p:cNvPr id="6" name="AutoShape 2" descr="English to Hindi Translator - Apps on Google Play">
            <a:extLst>
              <a:ext uri="{FF2B5EF4-FFF2-40B4-BE49-F238E27FC236}">
                <a16:creationId xmlns:a16="http://schemas.microsoft.com/office/drawing/2014/main" id="{E5EFA1D0-E358-1BEE-CE94-3C1E24CE040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8" name="Picture 7">
            <a:extLst>
              <a:ext uri="{FF2B5EF4-FFF2-40B4-BE49-F238E27FC236}">
                <a16:creationId xmlns:a16="http://schemas.microsoft.com/office/drawing/2014/main" id="{1ACFE76B-DDC0-5131-FA14-7E80DE3B9338}"/>
              </a:ext>
            </a:extLst>
          </p:cNvPr>
          <p:cNvPicPr>
            <a:picLocks noChangeAspect="1"/>
          </p:cNvPicPr>
          <p:nvPr/>
        </p:nvPicPr>
        <p:blipFill>
          <a:blip r:embed="rId3"/>
          <a:stretch>
            <a:fillRect/>
          </a:stretch>
        </p:blipFill>
        <p:spPr>
          <a:xfrm>
            <a:off x="5611683" y="2782093"/>
            <a:ext cx="2286000" cy="2286000"/>
          </a:xfrm>
          <a:prstGeom prst="rect">
            <a:avLst/>
          </a:prstGeom>
        </p:spPr>
      </p:pic>
      <p:graphicFrame>
        <p:nvGraphicFramePr>
          <p:cNvPr id="9" name="Diagram 8">
            <a:extLst>
              <a:ext uri="{FF2B5EF4-FFF2-40B4-BE49-F238E27FC236}">
                <a16:creationId xmlns:a16="http://schemas.microsoft.com/office/drawing/2014/main" id="{C1986B79-5003-9B96-78A4-B307306EB917}"/>
              </a:ext>
            </a:extLst>
          </p:cNvPr>
          <p:cNvGraphicFramePr/>
          <p:nvPr>
            <p:extLst>
              <p:ext uri="{D42A27DB-BD31-4B8C-83A1-F6EECF244321}">
                <p14:modId xmlns:p14="http://schemas.microsoft.com/office/powerpoint/2010/main" val="441005904"/>
              </p:ext>
            </p:extLst>
          </p:nvPr>
        </p:nvGraphicFramePr>
        <p:xfrm>
          <a:off x="885825" y="3286125"/>
          <a:ext cx="3533775" cy="228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586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38" y="40196"/>
            <a:ext cx="6600413" cy="679916"/>
          </a:xfrm>
          <a:noFill/>
          <a:ln>
            <a:noFill/>
          </a:ln>
        </p:spPr>
        <p:txBody>
          <a:bodyPr>
            <a:normAutofit/>
          </a:bodyPr>
          <a:lstStyle/>
          <a:p>
            <a:r>
              <a:rPr lang="en-US" sz="2800" dirty="0">
                <a:solidFill>
                  <a:schemeClr val="accent1">
                    <a:lumMod val="40000"/>
                    <a:lumOff val="60000"/>
                  </a:schemeClr>
                </a:solidFill>
              </a:rPr>
              <a:t> Application Flow Phase #1 </a:t>
            </a:r>
            <a:endParaRPr lang="en-SG" sz="2800" dirty="0">
              <a:solidFill>
                <a:schemeClr val="accent1">
                  <a:lumMod val="40000"/>
                  <a:lumOff val="60000"/>
                </a:schemeClr>
              </a:solidFill>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15</a:t>
            </a:fld>
            <a:endParaRPr lang="en-SG" dirty="0"/>
          </a:p>
        </p:txBody>
      </p:sp>
      <p:sp>
        <p:nvSpPr>
          <p:cNvPr id="9" name="TextBox 8"/>
          <p:cNvSpPr txBox="1"/>
          <p:nvPr/>
        </p:nvSpPr>
        <p:spPr>
          <a:xfrm>
            <a:off x="4013692" y="3574030"/>
            <a:ext cx="1410236" cy="246221"/>
          </a:xfrm>
          <a:prstGeom prst="rect">
            <a:avLst/>
          </a:prstGeom>
          <a:noFill/>
        </p:spPr>
        <p:txBody>
          <a:bodyPr wrap="square" rtlCol="0">
            <a:spAutoFit/>
          </a:bodyPr>
          <a:lstStyle/>
          <a:p>
            <a:r>
              <a:rPr lang="en-US" sz="1000" b="1" dirty="0">
                <a:solidFill>
                  <a:schemeClr val="tx1">
                    <a:lumMod val="75000"/>
                    <a:lumOff val="25000"/>
                  </a:schemeClr>
                </a:solidFill>
              </a:rPr>
              <a:t>Emotion Detection</a:t>
            </a:r>
            <a:endParaRPr lang="en-SG" sz="1000" b="1" dirty="0">
              <a:solidFill>
                <a:schemeClr val="tx1">
                  <a:lumMod val="75000"/>
                  <a:lumOff val="25000"/>
                </a:schemeClr>
              </a:solidFill>
            </a:endParaRPr>
          </a:p>
        </p:txBody>
      </p:sp>
      <p:sp>
        <p:nvSpPr>
          <p:cNvPr id="13" name="Rectangle 12"/>
          <p:cNvSpPr/>
          <p:nvPr/>
        </p:nvSpPr>
        <p:spPr>
          <a:xfrm>
            <a:off x="5916167" y="2520797"/>
            <a:ext cx="929914" cy="542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3997668" y="2422386"/>
            <a:ext cx="1339403" cy="246221"/>
          </a:xfrm>
          <a:prstGeom prst="rect">
            <a:avLst/>
          </a:prstGeom>
          <a:noFill/>
        </p:spPr>
        <p:txBody>
          <a:bodyPr wrap="square" rtlCol="0">
            <a:spAutoFit/>
          </a:bodyPr>
          <a:lstStyle/>
          <a:p>
            <a:r>
              <a:rPr lang="en-US" sz="1000" b="1" dirty="0">
                <a:solidFill>
                  <a:schemeClr val="tx1">
                    <a:lumMod val="75000"/>
                    <a:lumOff val="25000"/>
                  </a:schemeClr>
                </a:solidFill>
              </a:rPr>
              <a:t>Text Classification</a:t>
            </a:r>
            <a:endParaRPr lang="en-SG" sz="1000" b="1" dirty="0">
              <a:solidFill>
                <a:schemeClr val="tx1">
                  <a:lumMod val="75000"/>
                  <a:lumOff val="25000"/>
                </a:schemeClr>
              </a:solidFill>
            </a:endParaRPr>
          </a:p>
        </p:txBody>
      </p:sp>
      <p:sp>
        <p:nvSpPr>
          <p:cNvPr id="19" name="TextBox 18"/>
          <p:cNvSpPr txBox="1"/>
          <p:nvPr/>
        </p:nvSpPr>
        <p:spPr>
          <a:xfrm>
            <a:off x="776857" y="3972186"/>
            <a:ext cx="780500" cy="400110"/>
          </a:xfrm>
          <a:prstGeom prst="rect">
            <a:avLst/>
          </a:prstGeom>
          <a:noFill/>
        </p:spPr>
        <p:txBody>
          <a:bodyPr wrap="square" rtlCol="0">
            <a:spAutoFit/>
          </a:bodyPr>
          <a:lstStyle/>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Text Message </a:t>
            </a:r>
            <a:endParaRPr lang="en-SG" sz="1000" b="1" dirty="0">
              <a:solidFill>
                <a:schemeClr val="tx1">
                  <a:lumMod val="75000"/>
                  <a:lumOff val="25000"/>
                </a:schemeClr>
              </a:solidFill>
              <a:ea typeface="Calibri Light" panose="020F0302020204030204" pitchFamily="34" charset="0"/>
              <a:cs typeface="Calibri Light" panose="020F0302020204030204" pitchFamily="34" charset="0"/>
            </a:endParaRPr>
          </a:p>
        </p:txBody>
      </p:sp>
      <p:sp>
        <p:nvSpPr>
          <p:cNvPr id="31" name="Rectangle 30"/>
          <p:cNvSpPr/>
          <p:nvPr/>
        </p:nvSpPr>
        <p:spPr>
          <a:xfrm>
            <a:off x="129045" y="138772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1</a:t>
            </a:r>
            <a:endParaRPr lang="en-SG" sz="1200" b="1" dirty="0">
              <a:solidFill>
                <a:schemeClr val="tx1"/>
              </a:solidFill>
            </a:endParaRPr>
          </a:p>
        </p:txBody>
      </p:sp>
      <p:sp>
        <p:nvSpPr>
          <p:cNvPr id="40" name="Rectangle 39"/>
          <p:cNvSpPr/>
          <p:nvPr/>
        </p:nvSpPr>
        <p:spPr>
          <a:xfrm>
            <a:off x="1650995" y="1406823"/>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2</a:t>
            </a:r>
            <a:endParaRPr lang="en-SG" sz="1200" b="1" dirty="0">
              <a:solidFill>
                <a:schemeClr val="tx1"/>
              </a:solidFill>
            </a:endParaRPr>
          </a:p>
        </p:txBody>
      </p:sp>
      <p:sp>
        <p:nvSpPr>
          <p:cNvPr id="41" name="Rectangle 40"/>
          <p:cNvSpPr/>
          <p:nvPr/>
        </p:nvSpPr>
        <p:spPr>
          <a:xfrm>
            <a:off x="1616208" y="2971893"/>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3</a:t>
            </a:r>
            <a:endParaRPr lang="en-SG" sz="1200" b="1" dirty="0">
              <a:solidFill>
                <a:schemeClr val="tx1"/>
              </a:solidFill>
            </a:endParaRPr>
          </a:p>
        </p:txBody>
      </p:sp>
      <p:sp>
        <p:nvSpPr>
          <p:cNvPr id="44" name="Rectangle 43"/>
          <p:cNvSpPr/>
          <p:nvPr/>
        </p:nvSpPr>
        <p:spPr>
          <a:xfrm>
            <a:off x="7575582" y="1837704"/>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8</a:t>
            </a:r>
            <a:endParaRPr lang="en-SG" sz="1200" b="1" dirty="0">
              <a:solidFill>
                <a:schemeClr val="tx1"/>
              </a:solidFill>
            </a:endParaRPr>
          </a:p>
        </p:txBody>
      </p:sp>
      <p:sp>
        <p:nvSpPr>
          <p:cNvPr id="45" name="Rectangle 44"/>
          <p:cNvSpPr/>
          <p:nvPr/>
        </p:nvSpPr>
        <p:spPr>
          <a:xfrm>
            <a:off x="81736" y="888320"/>
            <a:ext cx="9010749" cy="5258480"/>
          </a:xfrm>
          <a:prstGeom prst="rect">
            <a:avLst/>
          </a:prstGeom>
          <a:noFill/>
          <a:ln w="25400" cap="sq" cmpd="dbl">
            <a:solidFill>
              <a:schemeClr val="accent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ight Arrow 47"/>
          <p:cNvSpPr/>
          <p:nvPr/>
        </p:nvSpPr>
        <p:spPr>
          <a:xfrm>
            <a:off x="216870" y="4122902"/>
            <a:ext cx="521110" cy="139088"/>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Rectangle 52"/>
          <p:cNvSpPr/>
          <p:nvPr/>
        </p:nvSpPr>
        <p:spPr>
          <a:xfrm>
            <a:off x="1617777" y="3160537"/>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7" name="TextBox 56"/>
          <p:cNvSpPr txBox="1"/>
          <p:nvPr/>
        </p:nvSpPr>
        <p:spPr>
          <a:xfrm>
            <a:off x="5847051" y="2605471"/>
            <a:ext cx="915635" cy="400110"/>
          </a:xfrm>
          <a:prstGeom prst="rect">
            <a:avLst/>
          </a:prstGeom>
          <a:noFill/>
        </p:spPr>
        <p:txBody>
          <a:bodyPr wrap="none" rtlCol="0">
            <a:spAutoFit/>
          </a:bodyPr>
          <a:lstStyle/>
          <a:p>
            <a:r>
              <a:rPr lang="en-US" sz="1000" b="1" dirty="0">
                <a:solidFill>
                  <a:schemeClr val="tx1">
                    <a:lumMod val="75000"/>
                    <a:lumOff val="25000"/>
                  </a:schemeClr>
                </a:solidFill>
              </a:rPr>
              <a:t> Rule Based</a:t>
            </a:r>
          </a:p>
          <a:p>
            <a:r>
              <a:rPr lang="en-US" sz="1000" b="1" dirty="0">
                <a:solidFill>
                  <a:schemeClr val="tx1">
                    <a:lumMod val="75000"/>
                    <a:lumOff val="25000"/>
                  </a:schemeClr>
                </a:solidFill>
              </a:rPr>
              <a:t> Engine</a:t>
            </a:r>
            <a:endParaRPr lang="en-SG" sz="1000" b="1" dirty="0">
              <a:solidFill>
                <a:schemeClr val="tx1">
                  <a:lumMod val="75000"/>
                  <a:lumOff val="25000"/>
                </a:schemeClr>
              </a:solidFill>
            </a:endParaRPr>
          </a:p>
        </p:txBody>
      </p:sp>
      <p:sp>
        <p:nvSpPr>
          <p:cNvPr id="58" name="Rectangle 57"/>
          <p:cNvSpPr/>
          <p:nvPr/>
        </p:nvSpPr>
        <p:spPr>
          <a:xfrm>
            <a:off x="5997820" y="219624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7</a:t>
            </a:r>
            <a:endParaRPr lang="en-SG" sz="1200" b="1" dirty="0">
              <a:solidFill>
                <a:schemeClr val="tx1"/>
              </a:solidFill>
            </a:endParaRPr>
          </a:p>
        </p:txBody>
      </p:sp>
      <p:sp>
        <p:nvSpPr>
          <p:cNvPr id="61" name="TextBox 60"/>
          <p:cNvSpPr txBox="1"/>
          <p:nvPr/>
        </p:nvSpPr>
        <p:spPr>
          <a:xfrm>
            <a:off x="6806060" y="2434716"/>
            <a:ext cx="953178" cy="400110"/>
          </a:xfrm>
          <a:prstGeom prst="rect">
            <a:avLst/>
          </a:prstGeom>
          <a:noFill/>
        </p:spPr>
        <p:txBody>
          <a:bodyPr wrap="square" rtlCol="0">
            <a:spAutoFit/>
          </a:bodyPr>
          <a:lstStyle/>
          <a:p>
            <a:r>
              <a:rPr lang="en-US" sz="1000" b="1" dirty="0">
                <a:solidFill>
                  <a:schemeClr val="tx1">
                    <a:lumMod val="75000"/>
                    <a:lumOff val="25000"/>
                  </a:schemeClr>
                </a:solidFill>
              </a:rPr>
              <a:t>Send Message</a:t>
            </a:r>
            <a:endParaRPr lang="en-SG" sz="1000" b="1" dirty="0">
              <a:solidFill>
                <a:schemeClr val="tx1">
                  <a:lumMod val="75000"/>
                  <a:lumOff val="25000"/>
                </a:schemeClr>
              </a:solidFill>
            </a:endParaRPr>
          </a:p>
        </p:txBody>
      </p:sp>
      <p:sp>
        <p:nvSpPr>
          <p:cNvPr id="64" name="Right Arrow 63"/>
          <p:cNvSpPr/>
          <p:nvPr/>
        </p:nvSpPr>
        <p:spPr>
          <a:xfrm>
            <a:off x="6863204" y="2782258"/>
            <a:ext cx="805588" cy="199159"/>
          </a:xfrm>
          <a:prstGeom prst="rightArrow">
            <a:avLst/>
          </a:prstGeom>
          <a:noFill/>
          <a:ln w="15875" cap="sq">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p:cNvSpPr/>
          <p:nvPr/>
        </p:nvSpPr>
        <p:spPr>
          <a:xfrm>
            <a:off x="4046637" y="2419893"/>
            <a:ext cx="1375626" cy="346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1650995" y="1611815"/>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Rectangle 41"/>
          <p:cNvSpPr/>
          <p:nvPr/>
        </p:nvSpPr>
        <p:spPr>
          <a:xfrm>
            <a:off x="2556127" y="2380634"/>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ight Arrow 42"/>
          <p:cNvSpPr/>
          <p:nvPr/>
        </p:nvSpPr>
        <p:spPr>
          <a:xfrm>
            <a:off x="2481902" y="1620694"/>
            <a:ext cx="1047736" cy="311332"/>
          </a:xfrm>
          <a:prstGeom prst="rightArrow">
            <a:avLst/>
          </a:prstGeom>
          <a:noFill/>
          <a:ln w="15875" cap="sq">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339933"/>
                </a:solidFill>
              </a:rPr>
              <a:t>NO</a:t>
            </a:r>
            <a:endParaRPr lang="en-SG" sz="900" dirty="0">
              <a:solidFill>
                <a:srgbClr val="339933"/>
              </a:solidFill>
            </a:endParaRPr>
          </a:p>
        </p:txBody>
      </p:sp>
      <p:sp>
        <p:nvSpPr>
          <p:cNvPr id="17" name="TextBox 16"/>
          <p:cNvSpPr txBox="1"/>
          <p:nvPr/>
        </p:nvSpPr>
        <p:spPr>
          <a:xfrm>
            <a:off x="1569171" y="1979216"/>
            <a:ext cx="979755" cy="400110"/>
          </a:xfrm>
          <a:prstGeom prst="rect">
            <a:avLst/>
          </a:prstGeom>
          <a:noFill/>
        </p:spPr>
        <p:txBody>
          <a:bodyPr wrap="none" rtlCol="0">
            <a:spAutoFit/>
          </a:bodyPr>
          <a:lstStyle/>
          <a:p>
            <a:r>
              <a:rPr lang="en-SG" sz="1000" b="1" dirty="0">
                <a:solidFill>
                  <a:schemeClr val="tx1">
                    <a:lumMod val="75000"/>
                    <a:lumOff val="25000"/>
                  </a:schemeClr>
                </a:solidFill>
              </a:rPr>
              <a:t>Image Abuse</a:t>
            </a:r>
          </a:p>
          <a:p>
            <a:r>
              <a:rPr lang="en-SG" sz="1000" b="1" dirty="0">
                <a:solidFill>
                  <a:schemeClr val="tx1">
                    <a:lumMod val="75000"/>
                    <a:lumOff val="25000"/>
                  </a:schemeClr>
                </a:solidFill>
              </a:rPr>
              <a:t>Detection</a:t>
            </a:r>
          </a:p>
        </p:txBody>
      </p:sp>
      <p:sp>
        <p:nvSpPr>
          <p:cNvPr id="18" name="TextBox 17"/>
          <p:cNvSpPr txBox="1"/>
          <p:nvPr/>
        </p:nvSpPr>
        <p:spPr>
          <a:xfrm>
            <a:off x="1601639" y="3419779"/>
            <a:ext cx="873957" cy="400110"/>
          </a:xfrm>
          <a:prstGeom prst="rect">
            <a:avLst/>
          </a:prstGeom>
          <a:noFill/>
        </p:spPr>
        <p:txBody>
          <a:bodyPr wrap="none" rtlCol="0">
            <a:spAutoFit/>
          </a:bodyPr>
          <a:lstStyle/>
          <a:p>
            <a:r>
              <a:rPr lang="en-SG" sz="1000" b="1" dirty="0">
                <a:solidFill>
                  <a:schemeClr val="tx1">
                    <a:lumMod val="75000"/>
                    <a:lumOff val="25000"/>
                  </a:schemeClr>
                </a:solidFill>
              </a:rPr>
              <a:t>Text Abuse</a:t>
            </a:r>
          </a:p>
          <a:p>
            <a:r>
              <a:rPr lang="en-SG" sz="1000" b="1" dirty="0">
                <a:solidFill>
                  <a:schemeClr val="tx1">
                    <a:lumMod val="75000"/>
                    <a:lumOff val="25000"/>
                  </a:schemeClr>
                </a:solidFill>
              </a:rPr>
              <a:t>Detection</a:t>
            </a:r>
          </a:p>
        </p:txBody>
      </p:sp>
      <p:cxnSp>
        <p:nvCxnSpPr>
          <p:cNvPr id="21" name="Straight Arrow Connector 20"/>
          <p:cNvCxnSpPr>
            <a:endCxn id="42" idx="1"/>
          </p:cNvCxnSpPr>
          <p:nvPr/>
        </p:nvCxnSpPr>
        <p:spPr>
          <a:xfrm flipV="1">
            <a:off x="2423347" y="2915108"/>
            <a:ext cx="132780" cy="216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2" idx="1"/>
          </p:cNvCxnSpPr>
          <p:nvPr/>
        </p:nvCxnSpPr>
        <p:spPr>
          <a:xfrm>
            <a:off x="2450206" y="2697110"/>
            <a:ext cx="105921" cy="217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78190" y="2437778"/>
            <a:ext cx="404278" cy="246221"/>
          </a:xfrm>
          <a:prstGeom prst="rect">
            <a:avLst/>
          </a:prstGeom>
          <a:noFill/>
          <a:ln>
            <a:solidFill>
              <a:srgbClr val="FF0000"/>
            </a:solidFill>
          </a:ln>
        </p:spPr>
        <p:txBody>
          <a:bodyPr wrap="none" rtlCol="0">
            <a:spAutoFit/>
          </a:bodyPr>
          <a:lstStyle/>
          <a:p>
            <a:r>
              <a:rPr lang="en-US" sz="1000" dirty="0">
                <a:solidFill>
                  <a:srgbClr val="FF0000"/>
                </a:solidFill>
              </a:rPr>
              <a:t>Yes</a:t>
            </a:r>
            <a:endParaRPr lang="en-SG" sz="1000" dirty="0">
              <a:solidFill>
                <a:srgbClr val="FF0000"/>
              </a:solidFill>
            </a:endParaRPr>
          </a:p>
        </p:txBody>
      </p:sp>
      <p:sp>
        <p:nvSpPr>
          <p:cNvPr id="62" name="TextBox 61"/>
          <p:cNvSpPr txBox="1"/>
          <p:nvPr/>
        </p:nvSpPr>
        <p:spPr>
          <a:xfrm>
            <a:off x="2520362" y="2919457"/>
            <a:ext cx="907621" cy="400110"/>
          </a:xfrm>
          <a:prstGeom prst="rect">
            <a:avLst/>
          </a:prstGeom>
          <a:noFill/>
        </p:spPr>
        <p:txBody>
          <a:bodyPr wrap="none" rtlCol="0">
            <a:spAutoFit/>
          </a:bodyPr>
          <a:lstStyle/>
          <a:p>
            <a:r>
              <a:rPr lang="en-US" sz="1000" b="1" dirty="0">
                <a:solidFill>
                  <a:schemeClr val="tx1">
                    <a:lumMod val="75000"/>
                    <a:lumOff val="25000"/>
                  </a:schemeClr>
                </a:solidFill>
              </a:rPr>
              <a:t>Reply Back </a:t>
            </a:r>
          </a:p>
          <a:p>
            <a:r>
              <a:rPr lang="en-US" sz="1000" b="1" dirty="0">
                <a:solidFill>
                  <a:schemeClr val="tx1">
                    <a:lumMod val="75000"/>
                    <a:lumOff val="25000"/>
                  </a:schemeClr>
                </a:solidFill>
              </a:rPr>
              <a:t>To Sender</a:t>
            </a:r>
            <a:endParaRPr lang="en-SG" sz="1000" b="1" dirty="0">
              <a:solidFill>
                <a:schemeClr val="tx1">
                  <a:lumMod val="75000"/>
                  <a:lumOff val="25000"/>
                </a:schemeClr>
              </a:solidFill>
            </a:endParaRPr>
          </a:p>
        </p:txBody>
      </p:sp>
      <p:cxnSp>
        <p:nvCxnSpPr>
          <p:cNvPr id="65" name="Straight Arrow Connector 64"/>
          <p:cNvCxnSpPr>
            <a:cxnSpLocks/>
          </p:cNvCxnSpPr>
          <p:nvPr/>
        </p:nvCxnSpPr>
        <p:spPr>
          <a:xfrm flipH="1">
            <a:off x="1642039" y="2879440"/>
            <a:ext cx="82492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Right Arrow 68"/>
          <p:cNvSpPr/>
          <p:nvPr/>
        </p:nvSpPr>
        <p:spPr>
          <a:xfrm>
            <a:off x="245341" y="1754794"/>
            <a:ext cx="521110" cy="139088"/>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1" name="Right Arrow 70"/>
          <p:cNvSpPr/>
          <p:nvPr/>
        </p:nvSpPr>
        <p:spPr>
          <a:xfrm>
            <a:off x="2481901" y="3746506"/>
            <a:ext cx="1015418" cy="311332"/>
          </a:xfrm>
          <a:prstGeom prst="rightArrow">
            <a:avLst/>
          </a:prstGeom>
          <a:noFill/>
          <a:ln w="15875" cap="sq">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339933"/>
                </a:solidFill>
              </a:rPr>
              <a:t>NO</a:t>
            </a:r>
            <a:endParaRPr lang="en-SG" sz="900" dirty="0">
              <a:solidFill>
                <a:srgbClr val="339933"/>
              </a:solidFill>
            </a:endParaRPr>
          </a:p>
        </p:txBody>
      </p:sp>
      <p:sp>
        <p:nvSpPr>
          <p:cNvPr id="75" name="Rectangle 74"/>
          <p:cNvSpPr/>
          <p:nvPr/>
        </p:nvSpPr>
        <p:spPr>
          <a:xfrm>
            <a:off x="4012968" y="3561803"/>
            <a:ext cx="1375626" cy="346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3" name="Rectangle 72"/>
          <p:cNvSpPr/>
          <p:nvPr/>
        </p:nvSpPr>
        <p:spPr>
          <a:xfrm>
            <a:off x="2639378" y="2468469"/>
            <a:ext cx="310385" cy="179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6" name="Straight Connector 75"/>
          <p:cNvCxnSpPr/>
          <p:nvPr/>
        </p:nvCxnSpPr>
        <p:spPr>
          <a:xfrm>
            <a:off x="3529637" y="1611815"/>
            <a:ext cx="0" cy="2446022"/>
          </a:xfrm>
          <a:prstGeom prst="line">
            <a:avLst/>
          </a:prstGeom>
          <a:ln>
            <a:solidFill>
              <a:srgbClr val="339933"/>
            </a:solidFill>
          </a:ln>
        </p:spPr>
        <p:style>
          <a:lnRef idx="1">
            <a:schemeClr val="accent1"/>
          </a:lnRef>
          <a:fillRef idx="0">
            <a:schemeClr val="accent1"/>
          </a:fillRef>
          <a:effectRef idx="0">
            <a:schemeClr val="accent1"/>
          </a:effectRef>
          <a:fontRef idx="minor">
            <a:schemeClr val="tx1"/>
          </a:fontRef>
        </p:style>
      </p:cxnSp>
      <p:sp>
        <p:nvSpPr>
          <p:cNvPr id="80" name="Right Arrow 79"/>
          <p:cNvSpPr/>
          <p:nvPr/>
        </p:nvSpPr>
        <p:spPr>
          <a:xfrm>
            <a:off x="3544781" y="2819778"/>
            <a:ext cx="674249" cy="311332"/>
          </a:xfrm>
          <a:prstGeom prst="rightArrow">
            <a:avLst/>
          </a:prstGeom>
          <a:noFill/>
          <a:ln w="15875" cap="sq">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sp>
        <p:nvSpPr>
          <p:cNvPr id="82" name="Right Arrow 81"/>
          <p:cNvSpPr/>
          <p:nvPr/>
        </p:nvSpPr>
        <p:spPr>
          <a:xfrm>
            <a:off x="5781285" y="3090630"/>
            <a:ext cx="395347" cy="311332"/>
          </a:xfrm>
          <a:prstGeom prst="rightArrow">
            <a:avLst/>
          </a:prstGeom>
          <a:noFill/>
          <a:ln w="15875" cap="sq">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sp>
        <p:nvSpPr>
          <p:cNvPr id="83" name="TextBox 82"/>
          <p:cNvSpPr txBox="1"/>
          <p:nvPr/>
        </p:nvSpPr>
        <p:spPr>
          <a:xfrm>
            <a:off x="809633" y="1611815"/>
            <a:ext cx="780500" cy="400110"/>
          </a:xfrm>
          <a:prstGeom prst="rect">
            <a:avLst/>
          </a:prstGeom>
          <a:noFill/>
        </p:spPr>
        <p:txBody>
          <a:bodyPr wrap="square" rtlCol="0">
            <a:spAutoFit/>
          </a:bodyPr>
          <a:lstStyle/>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Image</a:t>
            </a:r>
          </a:p>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Message </a:t>
            </a:r>
            <a:endParaRPr lang="en-SG" sz="1000" b="1" dirty="0">
              <a:solidFill>
                <a:schemeClr val="tx1">
                  <a:lumMod val="75000"/>
                  <a:lumOff val="25000"/>
                </a:schemeClr>
              </a:solidFill>
              <a:ea typeface="Calibri Light" panose="020F0302020204030204" pitchFamily="34" charset="0"/>
              <a:cs typeface="Calibri Light" panose="020F0302020204030204" pitchFamily="34" charset="0"/>
            </a:endParaRPr>
          </a:p>
        </p:txBody>
      </p:sp>
      <p:sp>
        <p:nvSpPr>
          <p:cNvPr id="84" name="Rectangle 83"/>
          <p:cNvSpPr/>
          <p:nvPr/>
        </p:nvSpPr>
        <p:spPr>
          <a:xfrm>
            <a:off x="2543895" y="218099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4</a:t>
            </a:r>
            <a:endParaRPr lang="en-SG" sz="1200" b="1" dirty="0">
              <a:solidFill>
                <a:schemeClr val="tx1"/>
              </a:solidFill>
            </a:endParaRPr>
          </a:p>
        </p:txBody>
      </p:sp>
      <p:sp>
        <p:nvSpPr>
          <p:cNvPr id="85" name="Rectangle 84"/>
          <p:cNvSpPr/>
          <p:nvPr/>
        </p:nvSpPr>
        <p:spPr>
          <a:xfrm>
            <a:off x="4027435" y="2140368"/>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5</a:t>
            </a:r>
            <a:endParaRPr lang="en-SG" sz="1200" b="1" dirty="0">
              <a:solidFill>
                <a:schemeClr val="tx1"/>
              </a:solidFill>
            </a:endParaRPr>
          </a:p>
        </p:txBody>
      </p:sp>
      <p:sp>
        <p:nvSpPr>
          <p:cNvPr id="86" name="Rectangle 85"/>
          <p:cNvSpPr/>
          <p:nvPr/>
        </p:nvSpPr>
        <p:spPr>
          <a:xfrm>
            <a:off x="4033741" y="3284951"/>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6</a:t>
            </a:r>
            <a:endParaRPr lang="en-SG" sz="1200" b="1" dirty="0">
              <a:solidFill>
                <a:schemeClr val="tx1"/>
              </a:solidFill>
            </a:endParaRPr>
          </a:p>
        </p:txBody>
      </p:sp>
      <p:sp>
        <p:nvSpPr>
          <p:cNvPr id="3" name="Rectangle 2"/>
          <p:cNvSpPr/>
          <p:nvPr/>
        </p:nvSpPr>
        <p:spPr>
          <a:xfrm>
            <a:off x="1612441" y="1136081"/>
            <a:ext cx="2060242" cy="3592673"/>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p:cNvSpPr txBox="1"/>
          <p:nvPr/>
        </p:nvSpPr>
        <p:spPr>
          <a:xfrm>
            <a:off x="1650995" y="4812722"/>
            <a:ext cx="2060242" cy="461665"/>
          </a:xfrm>
          <a:prstGeom prst="rect">
            <a:avLst/>
          </a:prstGeom>
          <a:noFill/>
        </p:spPr>
        <p:txBody>
          <a:bodyPr wrap="square" rtlCol="0">
            <a:spAutoFit/>
          </a:bodyPr>
          <a:lstStyle/>
          <a:p>
            <a:r>
              <a:rPr lang="en-SG" sz="1200" b="1" dirty="0">
                <a:solidFill>
                  <a:srgbClr val="C00000"/>
                </a:solidFill>
                <a:latin typeface="Calibri" panose="020F0502020204030204" pitchFamily="34" charset="0"/>
                <a:cs typeface="Calibri" panose="020F0502020204030204" pitchFamily="34" charset="0"/>
              </a:rPr>
              <a:t> Intelligent Reasoning</a:t>
            </a:r>
          </a:p>
          <a:p>
            <a:r>
              <a:rPr lang="en-SG" sz="1200" b="1" dirty="0">
                <a:solidFill>
                  <a:srgbClr val="C00000"/>
                </a:solidFill>
                <a:latin typeface="Calibri" panose="020F0502020204030204" pitchFamily="34" charset="0"/>
                <a:cs typeface="Calibri" panose="020F0502020204030204" pitchFamily="34" charset="0"/>
              </a:rPr>
              <a:t>          Systems</a:t>
            </a:r>
          </a:p>
        </p:txBody>
      </p:sp>
      <p:sp>
        <p:nvSpPr>
          <p:cNvPr id="49" name="Rectangle 48"/>
          <p:cNvSpPr/>
          <p:nvPr/>
        </p:nvSpPr>
        <p:spPr>
          <a:xfrm>
            <a:off x="3934169" y="1910333"/>
            <a:ext cx="1803893" cy="2500408"/>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3946976" y="4933129"/>
            <a:ext cx="2007637" cy="523220"/>
          </a:xfrm>
          <a:prstGeom prst="rect">
            <a:avLst/>
          </a:prstGeom>
          <a:noFill/>
        </p:spPr>
        <p:txBody>
          <a:bodyPr wrap="square" rtlCol="0">
            <a:spAutoFit/>
          </a:bodyPr>
          <a:lstStyle/>
          <a:p>
            <a:r>
              <a:rPr lang="en-SG" sz="1400" b="1" dirty="0">
                <a:solidFill>
                  <a:schemeClr val="accent1">
                    <a:lumMod val="50000"/>
                  </a:schemeClr>
                </a:solidFill>
                <a:latin typeface="Calibri" panose="020F0502020204030204" pitchFamily="34" charset="0"/>
                <a:cs typeface="Calibri" panose="020F0502020204030204" pitchFamily="34" charset="0"/>
              </a:rPr>
              <a:t>  Practical Language</a:t>
            </a:r>
          </a:p>
          <a:p>
            <a:r>
              <a:rPr lang="en-SG" sz="1400" b="1" dirty="0">
                <a:solidFill>
                  <a:schemeClr val="accent1">
                    <a:lumMod val="50000"/>
                  </a:schemeClr>
                </a:solidFill>
                <a:latin typeface="Calibri" panose="020F0502020204030204" pitchFamily="34" charset="0"/>
                <a:cs typeface="Calibri" panose="020F0502020204030204" pitchFamily="34" charset="0"/>
              </a:rPr>
              <a:t>        Processing</a:t>
            </a:r>
          </a:p>
        </p:txBody>
      </p:sp>
      <p:sp>
        <p:nvSpPr>
          <p:cNvPr id="51" name="Rectangle 50"/>
          <p:cNvSpPr/>
          <p:nvPr/>
        </p:nvSpPr>
        <p:spPr>
          <a:xfrm>
            <a:off x="5899954" y="1136081"/>
            <a:ext cx="1564510" cy="2845549"/>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6166787" y="4030838"/>
            <a:ext cx="1115862" cy="584775"/>
          </a:xfrm>
          <a:prstGeom prst="rect">
            <a:avLst/>
          </a:prstGeom>
          <a:noFill/>
        </p:spPr>
        <p:txBody>
          <a:bodyPr wrap="square" rtlCol="0">
            <a:spAutoFit/>
          </a:bodyPr>
          <a:lstStyle/>
          <a:p>
            <a:r>
              <a:rPr lang="en-SG" sz="1600" b="1" dirty="0">
                <a:solidFill>
                  <a:srgbClr val="C00000"/>
                </a:solidFill>
                <a:latin typeface="Calibri" panose="020F0502020204030204" pitchFamily="34" charset="0"/>
                <a:cs typeface="Calibri" panose="020F0502020204030204" pitchFamily="34" charset="0"/>
              </a:rPr>
              <a:t>PYTHON</a:t>
            </a:r>
            <a:br>
              <a:rPr lang="en-SG" sz="1600" b="1" dirty="0">
                <a:solidFill>
                  <a:srgbClr val="FF0000"/>
                </a:solidFill>
                <a:latin typeface="Calibri" panose="020F0502020204030204" pitchFamily="34" charset="0"/>
                <a:cs typeface="Calibri" panose="020F0502020204030204" pitchFamily="34" charset="0"/>
              </a:rPr>
            </a:br>
            <a:endParaRPr lang="en-SG" sz="1600" b="1" dirty="0">
              <a:solidFill>
                <a:srgbClr val="FF0000"/>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07" y="2396206"/>
            <a:ext cx="1278835" cy="1270849"/>
          </a:xfrm>
          <a:prstGeom prst="rect">
            <a:avLst/>
          </a:prstGeom>
        </p:spPr>
      </p:pic>
      <p:pic>
        <p:nvPicPr>
          <p:cNvPr id="5" name="Picture 4">
            <a:extLst>
              <a:ext uri="{FF2B5EF4-FFF2-40B4-BE49-F238E27FC236}">
                <a16:creationId xmlns:a16="http://schemas.microsoft.com/office/drawing/2014/main" id="{287AD029-F2D7-4A02-DC66-AB34846F1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
        <p:nvSpPr>
          <p:cNvPr id="10" name="Arrow: Up 9">
            <a:extLst>
              <a:ext uri="{FF2B5EF4-FFF2-40B4-BE49-F238E27FC236}">
                <a16:creationId xmlns:a16="http://schemas.microsoft.com/office/drawing/2014/main" id="{AFD54CF8-B93C-38AD-74CC-35ADD0E2B42E}"/>
              </a:ext>
            </a:extLst>
          </p:cNvPr>
          <p:cNvSpPr/>
          <p:nvPr/>
        </p:nvSpPr>
        <p:spPr>
          <a:xfrm>
            <a:off x="3835254" y="4499266"/>
            <a:ext cx="1907186" cy="1470413"/>
          </a:xfrm>
          <a:prstGeom prst="upArrow">
            <a:avLst/>
          </a:prstGeom>
          <a:noFill/>
          <a:ln w="508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A97DC5A6-473A-092C-EDC7-BEA697AAD322}"/>
              </a:ext>
            </a:extLst>
          </p:cNvPr>
          <p:cNvSpPr/>
          <p:nvPr/>
        </p:nvSpPr>
        <p:spPr>
          <a:xfrm>
            <a:off x="3929447" y="1104900"/>
            <a:ext cx="1803893" cy="677254"/>
          </a:xfrm>
          <a:prstGeom prst="rect">
            <a:avLst/>
          </a:prstGeom>
          <a:noFill/>
          <a:ln w="53975" cmpd="thinThick">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9BE42B8B-3235-43A1-3B54-1322D3C6E3D5}"/>
              </a:ext>
            </a:extLst>
          </p:cNvPr>
          <p:cNvSpPr txBox="1"/>
          <p:nvPr/>
        </p:nvSpPr>
        <p:spPr>
          <a:xfrm>
            <a:off x="4155378" y="1217670"/>
            <a:ext cx="1285929" cy="553998"/>
          </a:xfrm>
          <a:prstGeom prst="rect">
            <a:avLst/>
          </a:prstGeom>
          <a:noFill/>
        </p:spPr>
        <p:txBody>
          <a:bodyPr wrap="none" rtlCol="0">
            <a:spAutoFit/>
          </a:bodyPr>
          <a:lstStyle/>
          <a:p>
            <a:r>
              <a:rPr lang="en-SG" sz="1000" b="1" i="0" dirty="0">
                <a:effectLst/>
                <a:latin typeface="Calibri" panose="020F0502020204030204" pitchFamily="34" charset="0"/>
                <a:cs typeface="Calibri" panose="020F0502020204030204" pitchFamily="34" charset="0"/>
              </a:rPr>
              <a:t>Machine-Translation</a:t>
            </a:r>
          </a:p>
          <a:p>
            <a:r>
              <a:rPr lang="en-SG" sz="1000" b="1" dirty="0">
                <a:latin typeface="Calibri" panose="020F0502020204030204" pitchFamily="34" charset="0"/>
                <a:cs typeface="Calibri" panose="020F0502020204030204" pitchFamily="34" charset="0"/>
              </a:rPr>
              <a:t>   </a:t>
            </a:r>
            <a:r>
              <a:rPr lang="en-SG" sz="1000" b="1" i="0" dirty="0">
                <a:effectLst/>
                <a:latin typeface="Calibri" panose="020F0502020204030204" pitchFamily="34" charset="0"/>
                <a:cs typeface="Calibri" panose="020F0502020204030204" pitchFamily="34" charset="0"/>
              </a:rPr>
              <a:t>English-to-Hindi</a:t>
            </a:r>
            <a:br>
              <a:rPr lang="en-SG" sz="1000" b="1" i="0" dirty="0">
                <a:effectLst/>
                <a:latin typeface="Calibri" panose="020F0502020204030204" pitchFamily="34" charset="0"/>
                <a:cs typeface="Calibri" panose="020F0502020204030204" pitchFamily="34" charset="0"/>
              </a:rPr>
            </a:br>
            <a:endParaRPr lang="en-SG" sz="1000" b="1" dirty="0"/>
          </a:p>
        </p:txBody>
      </p:sp>
      <p:cxnSp>
        <p:nvCxnSpPr>
          <p:cNvPr id="16" name="Straight Connector 15">
            <a:extLst>
              <a:ext uri="{FF2B5EF4-FFF2-40B4-BE49-F238E27FC236}">
                <a16:creationId xmlns:a16="http://schemas.microsoft.com/office/drawing/2014/main" id="{DC87E231-BAE2-F176-85FA-1EECF66FFD4A}"/>
              </a:ext>
            </a:extLst>
          </p:cNvPr>
          <p:cNvCxnSpPr>
            <a:cxnSpLocks/>
          </p:cNvCxnSpPr>
          <p:nvPr/>
        </p:nvCxnSpPr>
        <p:spPr>
          <a:xfrm flipV="1">
            <a:off x="1495425" y="960381"/>
            <a:ext cx="0" cy="34231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5A4C6B-9DF9-0DE6-B159-1E29CE9759F2}"/>
              </a:ext>
            </a:extLst>
          </p:cNvPr>
          <p:cNvCxnSpPr>
            <a:cxnSpLocks/>
          </p:cNvCxnSpPr>
          <p:nvPr/>
        </p:nvCxnSpPr>
        <p:spPr>
          <a:xfrm>
            <a:off x="1495425" y="960381"/>
            <a:ext cx="334549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2E69F8-8CC2-9D6C-128D-AEBAB92DD92E}"/>
              </a:ext>
            </a:extLst>
          </p:cNvPr>
          <p:cNvCxnSpPr>
            <a:cxnSpLocks/>
          </p:cNvCxnSpPr>
          <p:nvPr/>
        </p:nvCxnSpPr>
        <p:spPr>
          <a:xfrm>
            <a:off x="4840917" y="972378"/>
            <a:ext cx="1" cy="227070"/>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C0306E1-EDCA-797A-2052-77273445A739}"/>
              </a:ext>
            </a:extLst>
          </p:cNvPr>
          <p:cNvCxnSpPr/>
          <p:nvPr/>
        </p:nvCxnSpPr>
        <p:spPr>
          <a:xfrm flipH="1">
            <a:off x="809633" y="4377488"/>
            <a:ext cx="68579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55" name="Right Arrow 81">
            <a:extLst>
              <a:ext uri="{FF2B5EF4-FFF2-40B4-BE49-F238E27FC236}">
                <a16:creationId xmlns:a16="http://schemas.microsoft.com/office/drawing/2014/main" id="{4FBC63D5-84A2-5757-579B-C8196B33D8B9}"/>
              </a:ext>
            </a:extLst>
          </p:cNvPr>
          <p:cNvSpPr/>
          <p:nvPr/>
        </p:nvSpPr>
        <p:spPr>
          <a:xfrm>
            <a:off x="5781285" y="1319104"/>
            <a:ext cx="395347" cy="311332"/>
          </a:xfrm>
          <a:prstGeom prst="rightArrow">
            <a:avLst/>
          </a:prstGeom>
          <a:noFill/>
          <a:ln w="15875" cap="sq">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pic>
        <p:nvPicPr>
          <p:cNvPr id="56" name="Picture 55">
            <a:extLst>
              <a:ext uri="{FF2B5EF4-FFF2-40B4-BE49-F238E27FC236}">
                <a16:creationId xmlns:a16="http://schemas.microsoft.com/office/drawing/2014/main" id="{0274FF31-C578-307F-39A1-4557BC611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4381" y="2319871"/>
            <a:ext cx="1278835" cy="1270849"/>
          </a:xfrm>
          <a:prstGeom prst="rect">
            <a:avLst/>
          </a:prstGeom>
        </p:spPr>
      </p:pic>
    </p:spTree>
    <p:extLst>
      <p:ext uri="{BB962C8B-B14F-4D97-AF65-F5344CB8AC3E}">
        <p14:creationId xmlns:p14="http://schemas.microsoft.com/office/powerpoint/2010/main" val="1419551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38" y="40196"/>
            <a:ext cx="6600413" cy="679916"/>
          </a:xfrm>
          <a:noFill/>
          <a:ln>
            <a:noFill/>
          </a:ln>
        </p:spPr>
        <p:txBody>
          <a:bodyPr>
            <a:normAutofit/>
          </a:bodyPr>
          <a:lstStyle/>
          <a:p>
            <a:r>
              <a:rPr lang="en-US" sz="2800" dirty="0">
                <a:solidFill>
                  <a:schemeClr val="accent1">
                    <a:lumMod val="40000"/>
                    <a:lumOff val="60000"/>
                  </a:schemeClr>
                </a:solidFill>
              </a:rPr>
              <a:t>Application Flowchart Phase #1 </a:t>
            </a:r>
            <a:endParaRPr lang="en-SG" sz="2800" dirty="0">
              <a:solidFill>
                <a:schemeClr val="accent1">
                  <a:lumMod val="40000"/>
                  <a:lumOff val="60000"/>
                </a:schemeClr>
              </a:solidFill>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16</a:t>
            </a:fld>
            <a:endParaRPr lang="en-SG" dirty="0"/>
          </a:p>
        </p:txBody>
      </p:sp>
      <p:sp>
        <p:nvSpPr>
          <p:cNvPr id="45" name="Rectangle 44"/>
          <p:cNvSpPr/>
          <p:nvPr/>
        </p:nvSpPr>
        <p:spPr>
          <a:xfrm>
            <a:off x="81736" y="914399"/>
            <a:ext cx="9010749" cy="5578475"/>
          </a:xfrm>
          <a:prstGeom prst="rect">
            <a:avLst/>
          </a:prstGeom>
          <a:noFill/>
          <a:ln w="25400" cap="sq" cmpd="dbl">
            <a:solidFill>
              <a:schemeClr val="accent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9" name="Rectangle 58"/>
          <p:cNvSpPr/>
          <p:nvPr/>
        </p:nvSpPr>
        <p:spPr>
          <a:xfrm>
            <a:off x="4248052" y="1939660"/>
            <a:ext cx="1468191" cy="4367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4355566" y="1993601"/>
            <a:ext cx="1125629" cy="261610"/>
          </a:xfrm>
          <a:prstGeom prst="rect">
            <a:avLst/>
          </a:prstGeom>
          <a:noFill/>
        </p:spPr>
        <p:txBody>
          <a:bodyPr wrap="none" rtlCol="0">
            <a:spAutoFit/>
          </a:bodyPr>
          <a:lstStyle/>
          <a:p>
            <a:r>
              <a:rPr lang="en-US" sz="1100" b="1" dirty="0">
                <a:solidFill>
                  <a:schemeClr val="tx1">
                    <a:lumMod val="75000"/>
                    <a:lumOff val="25000"/>
                  </a:schemeClr>
                </a:solidFill>
              </a:rPr>
              <a:t>Post Message</a:t>
            </a:r>
            <a:endParaRPr lang="en-SG" sz="1100" b="1" dirty="0">
              <a:solidFill>
                <a:schemeClr val="tx1">
                  <a:lumMod val="75000"/>
                  <a:lumOff val="25000"/>
                </a:schemeClr>
              </a:solidFill>
            </a:endParaRPr>
          </a:p>
        </p:txBody>
      </p:sp>
      <p:sp>
        <p:nvSpPr>
          <p:cNvPr id="60" name="Down Arrow 59"/>
          <p:cNvSpPr/>
          <p:nvPr/>
        </p:nvSpPr>
        <p:spPr>
          <a:xfrm>
            <a:off x="4876763" y="2403912"/>
            <a:ext cx="83236" cy="172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3" name="Rectangle 62"/>
          <p:cNvSpPr/>
          <p:nvPr/>
        </p:nvSpPr>
        <p:spPr>
          <a:xfrm>
            <a:off x="4255705" y="2611531"/>
            <a:ext cx="1468191" cy="547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4306457" y="2559795"/>
            <a:ext cx="1516522" cy="600164"/>
          </a:xfrm>
          <a:prstGeom prst="rect">
            <a:avLst/>
          </a:prstGeom>
          <a:noFill/>
        </p:spPr>
        <p:txBody>
          <a:bodyPr wrap="square" rtlCol="0">
            <a:spAutoFit/>
          </a:bodyPr>
          <a:lstStyle/>
          <a:p>
            <a:r>
              <a:rPr lang="en-US" sz="1100" b="1" dirty="0">
                <a:solidFill>
                  <a:schemeClr val="tx1">
                    <a:lumMod val="75000"/>
                    <a:lumOff val="25000"/>
                  </a:schemeClr>
                </a:solidFill>
              </a:rPr>
              <a:t>Category Classification / Emotion Detection</a:t>
            </a:r>
            <a:endParaRPr lang="en-SG" sz="1100" b="1" dirty="0">
              <a:solidFill>
                <a:schemeClr val="tx1">
                  <a:lumMod val="75000"/>
                  <a:lumOff val="25000"/>
                </a:schemeClr>
              </a:solidFill>
            </a:endParaRPr>
          </a:p>
        </p:txBody>
      </p:sp>
      <p:sp>
        <p:nvSpPr>
          <p:cNvPr id="68" name="Rectangle 67"/>
          <p:cNvSpPr/>
          <p:nvPr/>
        </p:nvSpPr>
        <p:spPr>
          <a:xfrm>
            <a:off x="1880913" y="3569385"/>
            <a:ext cx="797893" cy="237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News</a:t>
            </a:r>
          </a:p>
        </p:txBody>
      </p:sp>
      <p:sp>
        <p:nvSpPr>
          <p:cNvPr id="73" name="Rectangle 72"/>
          <p:cNvSpPr/>
          <p:nvPr/>
        </p:nvSpPr>
        <p:spPr>
          <a:xfrm>
            <a:off x="2727442" y="3571322"/>
            <a:ext cx="891521" cy="235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Sell / Buy</a:t>
            </a:r>
          </a:p>
        </p:txBody>
      </p:sp>
      <p:sp>
        <p:nvSpPr>
          <p:cNvPr id="74" name="Rectangle 73"/>
          <p:cNvSpPr/>
          <p:nvPr/>
        </p:nvSpPr>
        <p:spPr>
          <a:xfrm>
            <a:off x="3664226" y="3561835"/>
            <a:ext cx="813757" cy="244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Politics</a:t>
            </a:r>
          </a:p>
        </p:txBody>
      </p:sp>
      <p:sp>
        <p:nvSpPr>
          <p:cNvPr id="75" name="Rectangle 74"/>
          <p:cNvSpPr/>
          <p:nvPr/>
        </p:nvSpPr>
        <p:spPr>
          <a:xfrm>
            <a:off x="4521697" y="3569385"/>
            <a:ext cx="826565" cy="23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Sports</a:t>
            </a:r>
          </a:p>
        </p:txBody>
      </p:sp>
      <p:sp>
        <p:nvSpPr>
          <p:cNvPr id="76" name="Rectangle 75"/>
          <p:cNvSpPr/>
          <p:nvPr/>
        </p:nvSpPr>
        <p:spPr>
          <a:xfrm>
            <a:off x="5391976" y="3561836"/>
            <a:ext cx="789883" cy="244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Tech</a:t>
            </a:r>
          </a:p>
        </p:txBody>
      </p:sp>
      <p:sp>
        <p:nvSpPr>
          <p:cNvPr id="77" name="Rectangle 76"/>
          <p:cNvSpPr/>
          <p:nvPr/>
        </p:nvSpPr>
        <p:spPr>
          <a:xfrm>
            <a:off x="6225573" y="3569385"/>
            <a:ext cx="780301" cy="23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Health</a:t>
            </a:r>
          </a:p>
        </p:txBody>
      </p:sp>
      <p:sp>
        <p:nvSpPr>
          <p:cNvPr id="78" name="Rectangle 77"/>
          <p:cNvSpPr/>
          <p:nvPr/>
        </p:nvSpPr>
        <p:spPr>
          <a:xfrm>
            <a:off x="7049588" y="3561834"/>
            <a:ext cx="1010885" cy="244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Promotions</a:t>
            </a:r>
          </a:p>
        </p:txBody>
      </p:sp>
      <p:cxnSp>
        <p:nvCxnSpPr>
          <p:cNvPr id="33" name="Straight Arrow Connector 32"/>
          <p:cNvCxnSpPr/>
          <p:nvPr/>
        </p:nvCxnSpPr>
        <p:spPr>
          <a:xfrm flipH="1">
            <a:off x="2524259" y="3184579"/>
            <a:ext cx="1694999" cy="31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3106898" y="3198605"/>
            <a:ext cx="1371085" cy="319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3829162" y="3170552"/>
            <a:ext cx="972735" cy="351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4634472" y="3172324"/>
            <a:ext cx="283910" cy="359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78" idx="0"/>
          </p:cNvCxnSpPr>
          <p:nvPr/>
        </p:nvCxnSpPr>
        <p:spPr>
          <a:xfrm>
            <a:off x="5344024" y="3203006"/>
            <a:ext cx="2211007" cy="358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77" idx="0"/>
          </p:cNvCxnSpPr>
          <p:nvPr/>
        </p:nvCxnSpPr>
        <p:spPr>
          <a:xfrm>
            <a:off x="5098739" y="3194472"/>
            <a:ext cx="1516985" cy="374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019970" y="3181949"/>
            <a:ext cx="644758" cy="360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219258" y="4548324"/>
            <a:ext cx="1468191" cy="4367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1" name="TextBox 90"/>
          <p:cNvSpPr txBox="1"/>
          <p:nvPr/>
        </p:nvSpPr>
        <p:spPr>
          <a:xfrm>
            <a:off x="4220103" y="4628807"/>
            <a:ext cx="1463862" cy="261610"/>
          </a:xfrm>
          <a:prstGeom prst="rect">
            <a:avLst/>
          </a:prstGeom>
          <a:noFill/>
        </p:spPr>
        <p:txBody>
          <a:bodyPr wrap="none" rtlCol="0">
            <a:spAutoFit/>
          </a:bodyPr>
          <a:lstStyle/>
          <a:p>
            <a:r>
              <a:rPr lang="en-US" sz="1100" b="1" dirty="0">
                <a:solidFill>
                  <a:schemeClr val="tx1">
                    <a:lumMod val="75000"/>
                    <a:lumOff val="25000"/>
                  </a:schemeClr>
                </a:solidFill>
              </a:rPr>
              <a:t>Rule Based Engine</a:t>
            </a:r>
            <a:endParaRPr lang="en-SG" sz="1100" b="1" dirty="0">
              <a:solidFill>
                <a:schemeClr val="tx1">
                  <a:lumMod val="75000"/>
                  <a:lumOff val="25000"/>
                </a:schemeClr>
              </a:solidFill>
            </a:endParaRPr>
          </a:p>
        </p:txBody>
      </p:sp>
      <p:cxnSp>
        <p:nvCxnSpPr>
          <p:cNvPr id="93" name="Straight Arrow Connector 92"/>
          <p:cNvCxnSpPr>
            <a:stCxn id="68" idx="2"/>
          </p:cNvCxnSpPr>
          <p:nvPr/>
        </p:nvCxnSpPr>
        <p:spPr>
          <a:xfrm>
            <a:off x="2279860" y="3806561"/>
            <a:ext cx="1958851" cy="74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2925075" y="3845013"/>
            <a:ext cx="1459607" cy="662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752807" y="3813761"/>
            <a:ext cx="834303" cy="682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567657" y="3816943"/>
            <a:ext cx="234240" cy="64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a:off x="4996972" y="3814441"/>
            <a:ext cx="524021" cy="655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5211759" y="3827649"/>
            <a:ext cx="1063224" cy="65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434607" y="3813761"/>
            <a:ext cx="1734374" cy="672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4196537" y="5281658"/>
            <a:ext cx="1468191" cy="409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3" name="TextBox 112"/>
          <p:cNvSpPr txBox="1"/>
          <p:nvPr/>
        </p:nvSpPr>
        <p:spPr>
          <a:xfrm>
            <a:off x="4203284" y="5331746"/>
            <a:ext cx="1391728" cy="261610"/>
          </a:xfrm>
          <a:prstGeom prst="rect">
            <a:avLst/>
          </a:prstGeom>
          <a:noFill/>
        </p:spPr>
        <p:txBody>
          <a:bodyPr wrap="none" rtlCol="0">
            <a:spAutoFit/>
          </a:bodyPr>
          <a:lstStyle/>
          <a:p>
            <a:r>
              <a:rPr lang="en-US" sz="1100" b="1" dirty="0">
                <a:solidFill>
                  <a:schemeClr val="tx1">
                    <a:lumMod val="75000"/>
                    <a:lumOff val="25000"/>
                  </a:schemeClr>
                </a:solidFill>
              </a:rPr>
              <a:t>Receive Message </a:t>
            </a:r>
            <a:endParaRPr lang="en-SG" sz="1100" b="1" dirty="0">
              <a:solidFill>
                <a:schemeClr val="tx1">
                  <a:lumMod val="75000"/>
                  <a:lumOff val="25000"/>
                </a:schemeClr>
              </a:solidFill>
            </a:endParaRPr>
          </a:p>
        </p:txBody>
      </p:sp>
      <p:sp>
        <p:nvSpPr>
          <p:cNvPr id="114" name="Down Arrow 113"/>
          <p:cNvSpPr/>
          <p:nvPr/>
        </p:nvSpPr>
        <p:spPr>
          <a:xfrm>
            <a:off x="4834460" y="5036715"/>
            <a:ext cx="83921" cy="241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457" y="1159858"/>
            <a:ext cx="1239529" cy="701046"/>
          </a:xfrm>
          <a:prstGeom prst="rect">
            <a:avLst/>
          </a:prstGeom>
        </p:spPr>
      </p:pic>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457" y="5737959"/>
            <a:ext cx="1251346" cy="686128"/>
          </a:xfrm>
          <a:prstGeom prst="rect">
            <a:avLst/>
          </a:prstGeom>
        </p:spPr>
      </p:pic>
      <p:pic>
        <p:nvPicPr>
          <p:cNvPr id="3" name="Picture 2">
            <a:extLst>
              <a:ext uri="{FF2B5EF4-FFF2-40B4-BE49-F238E27FC236}">
                <a16:creationId xmlns:a16="http://schemas.microsoft.com/office/drawing/2014/main" id="{5A7B09B0-67C6-254B-E689-09B2BA876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735005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approach</a:t>
            </a:r>
            <a:endParaRPr lang="en-SG"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17</a:t>
            </a:fld>
            <a:endParaRPr lang="en-SG" dirty="0"/>
          </a:p>
        </p:txBody>
      </p:sp>
      <p:sp>
        <p:nvSpPr>
          <p:cNvPr id="5" name="Flowchart: Multidocument 4">
            <a:extLst>
              <a:ext uri="{FF2B5EF4-FFF2-40B4-BE49-F238E27FC236}">
                <a16:creationId xmlns:a16="http://schemas.microsoft.com/office/drawing/2014/main" id="{3DA0E603-09AC-C81C-8D39-DAF655186A6E}"/>
              </a:ext>
            </a:extLst>
          </p:cNvPr>
          <p:cNvSpPr/>
          <p:nvPr/>
        </p:nvSpPr>
        <p:spPr>
          <a:xfrm>
            <a:off x="628650" y="1240324"/>
            <a:ext cx="1060704" cy="905345"/>
          </a:xfrm>
          <a:prstGeom prst="flowChartMultidocument">
            <a:avLst/>
          </a:prstGeom>
          <a:ln>
            <a:solidFill>
              <a:schemeClr val="accent2">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SG" dirty="0"/>
              <a:t>Data</a:t>
            </a:r>
          </a:p>
        </p:txBody>
      </p:sp>
      <p:sp>
        <p:nvSpPr>
          <p:cNvPr id="6" name="Rectangle 5">
            <a:extLst>
              <a:ext uri="{FF2B5EF4-FFF2-40B4-BE49-F238E27FC236}">
                <a16:creationId xmlns:a16="http://schemas.microsoft.com/office/drawing/2014/main" id="{CB65464E-050B-C2C5-259A-1F4A1A62F9A8}"/>
              </a:ext>
            </a:extLst>
          </p:cNvPr>
          <p:cNvSpPr/>
          <p:nvPr/>
        </p:nvSpPr>
        <p:spPr>
          <a:xfrm>
            <a:off x="2693942" y="1239433"/>
            <a:ext cx="4103144" cy="40889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SG" sz="1400" b="1" dirty="0"/>
              <a:t>Preprocess the data</a:t>
            </a:r>
          </a:p>
        </p:txBody>
      </p:sp>
      <p:sp>
        <p:nvSpPr>
          <p:cNvPr id="7" name="Rectangle: Rounded Corners 6">
            <a:extLst>
              <a:ext uri="{FF2B5EF4-FFF2-40B4-BE49-F238E27FC236}">
                <a16:creationId xmlns:a16="http://schemas.microsoft.com/office/drawing/2014/main" id="{D695B98B-D434-CF92-89BC-9BAA88F09EA8}"/>
              </a:ext>
            </a:extLst>
          </p:cNvPr>
          <p:cNvSpPr/>
          <p:nvPr/>
        </p:nvSpPr>
        <p:spPr>
          <a:xfrm>
            <a:off x="2693941" y="1905193"/>
            <a:ext cx="122900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Data Cleaning</a:t>
            </a:r>
          </a:p>
        </p:txBody>
      </p:sp>
      <p:sp>
        <p:nvSpPr>
          <p:cNvPr id="8" name="Rectangle: Rounded Corners 7">
            <a:extLst>
              <a:ext uri="{FF2B5EF4-FFF2-40B4-BE49-F238E27FC236}">
                <a16:creationId xmlns:a16="http://schemas.microsoft.com/office/drawing/2014/main" id="{833F7A7E-BB1E-3B2A-A2AF-EA767998946E}"/>
              </a:ext>
            </a:extLst>
          </p:cNvPr>
          <p:cNvSpPr/>
          <p:nvPr/>
        </p:nvSpPr>
        <p:spPr>
          <a:xfrm>
            <a:off x="4088579" y="1886233"/>
            <a:ext cx="123491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EDA</a:t>
            </a:r>
          </a:p>
        </p:txBody>
      </p:sp>
      <p:sp>
        <p:nvSpPr>
          <p:cNvPr id="9" name="Rectangle: Rounded Corners 8">
            <a:extLst>
              <a:ext uri="{FF2B5EF4-FFF2-40B4-BE49-F238E27FC236}">
                <a16:creationId xmlns:a16="http://schemas.microsoft.com/office/drawing/2014/main" id="{FCA6542A-D8A7-E857-6E71-D772C0A1A498}"/>
              </a:ext>
            </a:extLst>
          </p:cNvPr>
          <p:cNvSpPr/>
          <p:nvPr/>
        </p:nvSpPr>
        <p:spPr>
          <a:xfrm>
            <a:off x="5606359" y="1901281"/>
            <a:ext cx="1192042" cy="539566"/>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Multi Class</a:t>
            </a:r>
          </a:p>
        </p:txBody>
      </p:sp>
      <p:sp>
        <p:nvSpPr>
          <p:cNvPr id="10" name="Rectangle: Rounded Corners 9">
            <a:extLst>
              <a:ext uri="{FF2B5EF4-FFF2-40B4-BE49-F238E27FC236}">
                <a16:creationId xmlns:a16="http://schemas.microsoft.com/office/drawing/2014/main" id="{C0E8CA2E-74E9-FB94-2562-70A99AAA2040}"/>
              </a:ext>
            </a:extLst>
          </p:cNvPr>
          <p:cNvSpPr/>
          <p:nvPr/>
        </p:nvSpPr>
        <p:spPr>
          <a:xfrm>
            <a:off x="3803918" y="2722210"/>
            <a:ext cx="1682096" cy="477703"/>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Create word embeddings</a:t>
            </a:r>
          </a:p>
        </p:txBody>
      </p:sp>
      <p:sp>
        <p:nvSpPr>
          <p:cNvPr id="11" name="Rectangle: Rounded Corners 10">
            <a:extLst>
              <a:ext uri="{FF2B5EF4-FFF2-40B4-BE49-F238E27FC236}">
                <a16:creationId xmlns:a16="http://schemas.microsoft.com/office/drawing/2014/main" id="{472CFB6F-6334-E0CF-BDE8-4593DF07E8B3}"/>
              </a:ext>
            </a:extLst>
          </p:cNvPr>
          <p:cNvSpPr/>
          <p:nvPr/>
        </p:nvSpPr>
        <p:spPr>
          <a:xfrm>
            <a:off x="2688031" y="3493042"/>
            <a:ext cx="1234915"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Word2Vec</a:t>
            </a:r>
          </a:p>
        </p:txBody>
      </p:sp>
      <p:sp>
        <p:nvSpPr>
          <p:cNvPr id="12" name="Rectangle: Rounded Corners 11">
            <a:extLst>
              <a:ext uri="{FF2B5EF4-FFF2-40B4-BE49-F238E27FC236}">
                <a16:creationId xmlns:a16="http://schemas.microsoft.com/office/drawing/2014/main" id="{56324C66-38E1-BED1-86CB-65EBF8D2597B}"/>
              </a:ext>
            </a:extLst>
          </p:cNvPr>
          <p:cNvSpPr/>
          <p:nvPr/>
        </p:nvSpPr>
        <p:spPr>
          <a:xfrm>
            <a:off x="5606359" y="3493041"/>
            <a:ext cx="1192042"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Glove</a:t>
            </a:r>
          </a:p>
        </p:txBody>
      </p:sp>
      <p:sp>
        <p:nvSpPr>
          <p:cNvPr id="13" name="Rectangle: Rounded Corners 12">
            <a:extLst>
              <a:ext uri="{FF2B5EF4-FFF2-40B4-BE49-F238E27FC236}">
                <a16:creationId xmlns:a16="http://schemas.microsoft.com/office/drawing/2014/main" id="{74BD1289-34B9-7A5F-E7D8-A6D54C631B68}"/>
              </a:ext>
            </a:extLst>
          </p:cNvPr>
          <p:cNvSpPr/>
          <p:nvPr/>
        </p:nvSpPr>
        <p:spPr>
          <a:xfrm>
            <a:off x="3922947" y="4192278"/>
            <a:ext cx="1682096"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Train the model</a:t>
            </a:r>
          </a:p>
        </p:txBody>
      </p:sp>
      <p:sp>
        <p:nvSpPr>
          <p:cNvPr id="14" name="Rectangle: Rounded Corners 13">
            <a:extLst>
              <a:ext uri="{FF2B5EF4-FFF2-40B4-BE49-F238E27FC236}">
                <a16:creationId xmlns:a16="http://schemas.microsoft.com/office/drawing/2014/main" id="{54094CCE-39C3-5E50-1D7C-021FABEA2D89}"/>
              </a:ext>
            </a:extLst>
          </p:cNvPr>
          <p:cNvSpPr/>
          <p:nvPr/>
        </p:nvSpPr>
        <p:spPr>
          <a:xfrm>
            <a:off x="2688030" y="5048715"/>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LSTM</a:t>
            </a:r>
          </a:p>
        </p:txBody>
      </p:sp>
      <p:sp>
        <p:nvSpPr>
          <p:cNvPr id="15" name="Rectangle: Rounded Corners 14">
            <a:extLst>
              <a:ext uri="{FF2B5EF4-FFF2-40B4-BE49-F238E27FC236}">
                <a16:creationId xmlns:a16="http://schemas.microsoft.com/office/drawing/2014/main" id="{F9C7EB87-8A5F-079E-9C24-3DEF9F748A65}"/>
              </a:ext>
            </a:extLst>
          </p:cNvPr>
          <p:cNvSpPr/>
          <p:nvPr/>
        </p:nvSpPr>
        <p:spPr>
          <a:xfrm>
            <a:off x="4181414" y="5066821"/>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Bi-LSTM</a:t>
            </a:r>
          </a:p>
        </p:txBody>
      </p:sp>
      <p:sp>
        <p:nvSpPr>
          <p:cNvPr id="16" name="Rectangle: Rounded Corners 15">
            <a:extLst>
              <a:ext uri="{FF2B5EF4-FFF2-40B4-BE49-F238E27FC236}">
                <a16:creationId xmlns:a16="http://schemas.microsoft.com/office/drawing/2014/main" id="{C237CFCB-32B6-09C6-1F38-A1E8458DDD46}"/>
              </a:ext>
            </a:extLst>
          </p:cNvPr>
          <p:cNvSpPr/>
          <p:nvPr/>
        </p:nvSpPr>
        <p:spPr>
          <a:xfrm>
            <a:off x="5605043" y="5084928"/>
            <a:ext cx="1192043" cy="521106"/>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CNN</a:t>
            </a:r>
          </a:p>
        </p:txBody>
      </p:sp>
      <p:sp>
        <p:nvSpPr>
          <p:cNvPr id="18" name="Rectangle: Rounded Corners 17">
            <a:extLst>
              <a:ext uri="{FF2B5EF4-FFF2-40B4-BE49-F238E27FC236}">
                <a16:creationId xmlns:a16="http://schemas.microsoft.com/office/drawing/2014/main" id="{A143FBFF-123D-21DA-1BB8-1F1CD00A807B}"/>
              </a:ext>
            </a:extLst>
          </p:cNvPr>
          <p:cNvSpPr/>
          <p:nvPr/>
        </p:nvSpPr>
        <p:spPr>
          <a:xfrm>
            <a:off x="3920687" y="5927602"/>
            <a:ext cx="1682096" cy="401951"/>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Test and Predict</a:t>
            </a:r>
          </a:p>
        </p:txBody>
      </p:sp>
      <p:cxnSp>
        <p:nvCxnSpPr>
          <p:cNvPr id="20" name="Straight Arrow Connector 19">
            <a:extLst>
              <a:ext uri="{FF2B5EF4-FFF2-40B4-BE49-F238E27FC236}">
                <a16:creationId xmlns:a16="http://schemas.microsoft.com/office/drawing/2014/main" id="{851B45BD-E7D7-501C-6B5D-114ED26546CA}"/>
              </a:ext>
            </a:extLst>
          </p:cNvPr>
          <p:cNvCxnSpPr>
            <a:cxnSpLocks/>
            <a:endCxn id="6" idx="1"/>
          </p:cNvCxnSpPr>
          <p:nvPr/>
        </p:nvCxnSpPr>
        <p:spPr>
          <a:xfrm>
            <a:off x="1689354" y="1443878"/>
            <a:ext cx="1004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3E9FD8-7412-2A57-A819-0EF8F0A3DEF5}"/>
              </a:ext>
            </a:extLst>
          </p:cNvPr>
          <p:cNvCxnSpPr>
            <a:cxnSpLocks/>
          </p:cNvCxnSpPr>
          <p:nvPr/>
        </p:nvCxnSpPr>
        <p:spPr>
          <a:xfrm flipH="1">
            <a:off x="4644966" y="1648323"/>
            <a:ext cx="1" cy="23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A6226D7-F757-C8DD-ACFE-8CC868BC75CD}"/>
              </a:ext>
            </a:extLst>
          </p:cNvPr>
          <p:cNvCxnSpPr/>
          <p:nvPr/>
        </p:nvCxnSpPr>
        <p:spPr>
          <a:xfrm>
            <a:off x="3195873" y="176822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552504B-2B31-B062-5CCE-25F5EC8E96A3}"/>
              </a:ext>
            </a:extLst>
          </p:cNvPr>
          <p:cNvCxnSpPr/>
          <p:nvPr/>
        </p:nvCxnSpPr>
        <p:spPr>
          <a:xfrm>
            <a:off x="3204927"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D2F454-D559-61C2-ED8E-F2D6D3188F85}"/>
              </a:ext>
            </a:extLst>
          </p:cNvPr>
          <p:cNvCxnSpPr/>
          <p:nvPr/>
        </p:nvCxnSpPr>
        <p:spPr>
          <a:xfrm>
            <a:off x="6337426"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255168C-18BD-739F-A4DF-CB2D16FB655E}"/>
              </a:ext>
            </a:extLst>
          </p:cNvPr>
          <p:cNvCxnSpPr/>
          <p:nvPr/>
        </p:nvCxnSpPr>
        <p:spPr>
          <a:xfrm>
            <a:off x="3228094" y="260868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76993E1-42EE-7B5F-1884-0FAF621874D8}"/>
              </a:ext>
            </a:extLst>
          </p:cNvPr>
          <p:cNvCxnSpPr>
            <a:cxnSpLocks/>
          </p:cNvCxnSpPr>
          <p:nvPr/>
        </p:nvCxnSpPr>
        <p:spPr>
          <a:xfrm flipH="1">
            <a:off x="4663072" y="2408824"/>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6D26D7-3AB1-0DC4-E9C0-5DDA6DB8FCB1}"/>
              </a:ext>
            </a:extLst>
          </p:cNvPr>
          <p:cNvCxnSpPr>
            <a:cxnSpLocks/>
          </p:cNvCxnSpPr>
          <p:nvPr/>
        </p:nvCxnSpPr>
        <p:spPr>
          <a:xfrm flipH="1">
            <a:off x="3241144" y="2450754"/>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5D75CB3-6641-3D7B-0277-948BF278402E}"/>
              </a:ext>
            </a:extLst>
          </p:cNvPr>
          <p:cNvCxnSpPr/>
          <p:nvPr/>
        </p:nvCxnSpPr>
        <p:spPr>
          <a:xfrm flipH="1">
            <a:off x="6364585" y="2440130"/>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DE8B81-F09F-A663-D0F5-D499B0DC19F7}"/>
              </a:ext>
            </a:extLst>
          </p:cNvPr>
          <p:cNvCxnSpPr/>
          <p:nvPr/>
        </p:nvCxnSpPr>
        <p:spPr>
          <a:xfrm>
            <a:off x="3228094" y="3323914"/>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B9AAB4-D86F-3198-F964-6B61CD2136AF}"/>
              </a:ext>
            </a:extLst>
          </p:cNvPr>
          <p:cNvCxnSpPr>
            <a:cxnSpLocks/>
          </p:cNvCxnSpPr>
          <p:nvPr/>
        </p:nvCxnSpPr>
        <p:spPr>
          <a:xfrm flipH="1">
            <a:off x="4661107" y="3196298"/>
            <a:ext cx="3929" cy="138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020F6B9-EE8A-1D50-D3AC-4630E90608A2}"/>
              </a:ext>
            </a:extLst>
          </p:cNvPr>
          <p:cNvCxnSpPr/>
          <p:nvPr/>
        </p:nvCxnSpPr>
        <p:spPr>
          <a:xfrm>
            <a:off x="3239638" y="3332950"/>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233CFFE-3CD0-BD92-2300-DF05559D64DD}"/>
              </a:ext>
            </a:extLst>
          </p:cNvPr>
          <p:cNvCxnSpPr/>
          <p:nvPr/>
        </p:nvCxnSpPr>
        <p:spPr>
          <a:xfrm>
            <a:off x="6361572" y="3331449"/>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91EEF50-F349-1D40-CA59-63EFF621998D}"/>
              </a:ext>
            </a:extLst>
          </p:cNvPr>
          <p:cNvCxnSpPr/>
          <p:nvPr/>
        </p:nvCxnSpPr>
        <p:spPr>
          <a:xfrm>
            <a:off x="3251985" y="4065536"/>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8E5D82B-0E01-CD75-8C75-61AAC3209F05}"/>
              </a:ext>
            </a:extLst>
          </p:cNvPr>
          <p:cNvCxnSpPr>
            <a:cxnSpLocks/>
          </p:cNvCxnSpPr>
          <p:nvPr/>
        </p:nvCxnSpPr>
        <p:spPr>
          <a:xfrm flipH="1">
            <a:off x="3257745" y="3906861"/>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1B4637F-873B-9F1E-6FFB-C2BD109C33E7}"/>
              </a:ext>
            </a:extLst>
          </p:cNvPr>
          <p:cNvCxnSpPr>
            <a:cxnSpLocks/>
          </p:cNvCxnSpPr>
          <p:nvPr/>
        </p:nvCxnSpPr>
        <p:spPr>
          <a:xfrm flipH="1">
            <a:off x="6390242" y="3888729"/>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AEDDCA-0984-DFE1-0842-5E900516A88D}"/>
              </a:ext>
            </a:extLst>
          </p:cNvPr>
          <p:cNvCxnSpPr>
            <a:cxnSpLocks/>
          </p:cNvCxnSpPr>
          <p:nvPr/>
        </p:nvCxnSpPr>
        <p:spPr>
          <a:xfrm flipH="1">
            <a:off x="4697783" y="4037870"/>
            <a:ext cx="1" cy="16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1F57FCB-858E-01D7-CD5A-C3EC894B9D86}"/>
              </a:ext>
            </a:extLst>
          </p:cNvPr>
          <p:cNvCxnSpPr/>
          <p:nvPr/>
        </p:nvCxnSpPr>
        <p:spPr>
          <a:xfrm>
            <a:off x="3261674" y="492404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B556A3-1FC8-1501-361F-5D42A43CC185}"/>
              </a:ext>
            </a:extLst>
          </p:cNvPr>
          <p:cNvCxnSpPr/>
          <p:nvPr/>
        </p:nvCxnSpPr>
        <p:spPr>
          <a:xfrm>
            <a:off x="3266797" y="4935426"/>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769E363-947F-1527-EB00-75CA3F93072E}"/>
              </a:ext>
            </a:extLst>
          </p:cNvPr>
          <p:cNvCxnSpPr/>
          <p:nvPr/>
        </p:nvCxnSpPr>
        <p:spPr>
          <a:xfrm>
            <a:off x="6397784" y="4945379"/>
            <a:ext cx="0" cy="14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64CB61F-1C1A-ED9B-6ECC-8CC271E0E223}"/>
              </a:ext>
            </a:extLst>
          </p:cNvPr>
          <p:cNvCxnSpPr>
            <a:cxnSpLocks/>
          </p:cNvCxnSpPr>
          <p:nvPr/>
        </p:nvCxnSpPr>
        <p:spPr>
          <a:xfrm flipH="1">
            <a:off x="4715889" y="4779309"/>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9F121F-D90C-8759-D297-608B39FFD379}"/>
              </a:ext>
            </a:extLst>
          </p:cNvPr>
          <p:cNvCxnSpPr/>
          <p:nvPr/>
        </p:nvCxnSpPr>
        <p:spPr>
          <a:xfrm>
            <a:off x="3219041" y="5811348"/>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B73E0B0-8903-9C2F-EC86-180F53E97359}"/>
              </a:ext>
            </a:extLst>
          </p:cNvPr>
          <p:cNvCxnSpPr>
            <a:cxnSpLocks/>
          </p:cNvCxnSpPr>
          <p:nvPr/>
        </p:nvCxnSpPr>
        <p:spPr>
          <a:xfrm flipH="1">
            <a:off x="4714388" y="5646920"/>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14044F-D459-CF72-E5D2-06966F01BA47}"/>
              </a:ext>
            </a:extLst>
          </p:cNvPr>
          <p:cNvCxnSpPr>
            <a:cxnSpLocks/>
          </p:cNvCxnSpPr>
          <p:nvPr/>
        </p:nvCxnSpPr>
        <p:spPr>
          <a:xfrm flipH="1">
            <a:off x="3220029" y="5652678"/>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519BCDC-E336-0EC1-50AE-AF57BB9DCB99}"/>
              </a:ext>
            </a:extLst>
          </p:cNvPr>
          <p:cNvCxnSpPr>
            <a:cxnSpLocks/>
          </p:cNvCxnSpPr>
          <p:nvPr/>
        </p:nvCxnSpPr>
        <p:spPr>
          <a:xfrm flipH="1">
            <a:off x="6360070" y="5615667"/>
            <a:ext cx="3929" cy="18368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B476A6C-C51B-F204-64C1-88E7B65F7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4280877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r>
              <a:rPr lang="en-SG" sz="2800" dirty="0"/>
              <a:t>Experimental design</a:t>
            </a:r>
          </a:p>
        </p:txBody>
      </p:sp>
      <p:sp>
        <p:nvSpPr>
          <p:cNvPr id="3" name="Text Placeholder 2"/>
          <p:cNvSpPr>
            <a:spLocks noGrp="1"/>
          </p:cNvSpPr>
          <p:nvPr>
            <p:ph type="body" sz="quarter" idx="13"/>
          </p:nvPr>
        </p:nvSpPr>
        <p:spPr/>
        <p:txBody>
          <a:bodyPr/>
          <a:lstStyle/>
          <a:p>
            <a:endParaRPr lang="en-SG"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18</a:t>
            </a:fld>
            <a:endParaRPr lang="en-SG" dirty="0"/>
          </a:p>
        </p:txBody>
      </p:sp>
      <p:pic>
        <p:nvPicPr>
          <p:cNvPr id="6" name="Picture 5">
            <a:extLst>
              <a:ext uri="{FF2B5EF4-FFF2-40B4-BE49-F238E27FC236}">
                <a16:creationId xmlns:a16="http://schemas.microsoft.com/office/drawing/2014/main" id="{DAD8459B-4739-F8C7-C26F-D13DF7AE2931}"/>
              </a:ext>
            </a:extLst>
          </p:cNvPr>
          <p:cNvPicPr>
            <a:picLocks noChangeAspect="1"/>
          </p:cNvPicPr>
          <p:nvPr/>
        </p:nvPicPr>
        <p:blipFill>
          <a:blip r:embed="rId2"/>
          <a:stretch>
            <a:fillRect/>
          </a:stretch>
        </p:blipFill>
        <p:spPr>
          <a:xfrm>
            <a:off x="117693" y="954906"/>
            <a:ext cx="8953877" cy="5237664"/>
          </a:xfrm>
          <a:prstGeom prst="rect">
            <a:avLst/>
          </a:prstGeom>
        </p:spPr>
      </p:pic>
      <p:pic>
        <p:nvPicPr>
          <p:cNvPr id="5" name="Picture 4">
            <a:extLst>
              <a:ext uri="{FF2B5EF4-FFF2-40B4-BE49-F238E27FC236}">
                <a16:creationId xmlns:a16="http://schemas.microsoft.com/office/drawing/2014/main" id="{D29E1C64-F318-0F1A-F8A5-592F431FF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232953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3611" y="357454"/>
            <a:ext cx="7664560" cy="679472"/>
          </a:xfrm>
        </p:spPr>
        <p:txBody>
          <a:bodyPr>
            <a:noAutofit/>
          </a:bodyPr>
          <a:lstStyle/>
          <a:p>
            <a:r>
              <a:rPr lang="en-SG" sz="2700" dirty="0"/>
              <a:t>Project deliverables With Effort Estimates </a:t>
            </a:r>
          </a:p>
        </p:txBody>
      </p:sp>
      <p:graphicFrame>
        <p:nvGraphicFramePr>
          <p:cNvPr id="11" name="Diagram 10">
            <a:extLst>
              <a:ext uri="{FF2B5EF4-FFF2-40B4-BE49-F238E27FC236}">
                <a16:creationId xmlns:a16="http://schemas.microsoft.com/office/drawing/2014/main" id="{8D1D6387-C983-C9E6-9B3E-92398C41258B}"/>
              </a:ext>
            </a:extLst>
          </p:cNvPr>
          <p:cNvGraphicFramePr/>
          <p:nvPr>
            <p:extLst>
              <p:ext uri="{D42A27DB-BD31-4B8C-83A1-F6EECF244321}">
                <p14:modId xmlns:p14="http://schemas.microsoft.com/office/powerpoint/2010/main" val="3496953176"/>
              </p:ext>
            </p:extLst>
          </p:nvPr>
        </p:nvGraphicFramePr>
        <p:xfrm>
          <a:off x="-63611" y="1176950"/>
          <a:ext cx="5359180" cy="3983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19</a:t>
            </a:fld>
            <a:endParaRPr lang="en-SG" dirty="0"/>
          </a:p>
        </p:txBody>
      </p:sp>
      <p:graphicFrame>
        <p:nvGraphicFramePr>
          <p:cNvPr id="13" name="Table 13">
            <a:extLst>
              <a:ext uri="{FF2B5EF4-FFF2-40B4-BE49-F238E27FC236}">
                <a16:creationId xmlns:a16="http://schemas.microsoft.com/office/drawing/2014/main" id="{1DCE1C42-3726-B586-E052-44BE1503ABBC}"/>
              </a:ext>
            </a:extLst>
          </p:cNvPr>
          <p:cNvGraphicFramePr>
            <a:graphicFrameLocks noGrp="1"/>
          </p:cNvGraphicFramePr>
          <p:nvPr>
            <p:extLst>
              <p:ext uri="{D42A27DB-BD31-4B8C-83A1-F6EECF244321}">
                <p14:modId xmlns:p14="http://schemas.microsoft.com/office/powerpoint/2010/main" val="745777474"/>
              </p:ext>
            </p:extLst>
          </p:nvPr>
        </p:nvGraphicFramePr>
        <p:xfrm>
          <a:off x="5168348" y="2136471"/>
          <a:ext cx="3692056" cy="2057400"/>
        </p:xfrm>
        <a:graphic>
          <a:graphicData uri="http://schemas.openxmlformats.org/drawingml/2006/table">
            <a:tbl>
              <a:tblPr firstRow="1" bandRow="1">
                <a:tableStyleId>{5C22544A-7EE6-4342-B048-85BDC9FD1C3A}</a:tableStyleId>
              </a:tblPr>
              <a:tblGrid>
                <a:gridCol w="1846028">
                  <a:extLst>
                    <a:ext uri="{9D8B030D-6E8A-4147-A177-3AD203B41FA5}">
                      <a16:colId xmlns:a16="http://schemas.microsoft.com/office/drawing/2014/main" val="2705679979"/>
                    </a:ext>
                  </a:extLst>
                </a:gridCol>
                <a:gridCol w="1846028">
                  <a:extLst>
                    <a:ext uri="{9D8B030D-6E8A-4147-A177-3AD203B41FA5}">
                      <a16:colId xmlns:a16="http://schemas.microsoft.com/office/drawing/2014/main" val="3068917665"/>
                    </a:ext>
                  </a:extLst>
                </a:gridCol>
              </a:tblGrid>
              <a:tr h="370840">
                <a:tc>
                  <a:txBody>
                    <a:bodyPr/>
                    <a:lstStyle/>
                    <a:p>
                      <a:pPr algn="ctr"/>
                      <a:r>
                        <a:rPr lang="en-US" sz="1400" dirty="0">
                          <a:latin typeface="Calibri" panose="020F0502020204030204" pitchFamily="34" charset="0"/>
                          <a:cs typeface="Calibri" panose="020F0502020204030204" pitchFamily="34" charset="0"/>
                        </a:rPr>
                        <a:t>Task</a:t>
                      </a:r>
                      <a:endParaRPr lang="en-SG" sz="1400" dirty="0">
                        <a:latin typeface="Calibri" panose="020F0502020204030204" pitchFamily="34" charset="0"/>
                        <a:cs typeface="Calibri" panose="020F0502020204030204" pitchFamily="34" charset="0"/>
                      </a:endParaRPr>
                    </a:p>
                  </a:txBody>
                  <a:tcPr anchor="ctr">
                    <a:solidFill>
                      <a:schemeClr val="accent2">
                        <a:lumMod val="75000"/>
                      </a:schemeClr>
                    </a:solidFill>
                  </a:tcPr>
                </a:tc>
                <a:tc>
                  <a:txBody>
                    <a:bodyPr/>
                    <a:lstStyle/>
                    <a:p>
                      <a:pPr algn="ctr"/>
                      <a:r>
                        <a:rPr lang="en-US" sz="1400" dirty="0">
                          <a:latin typeface="Calibri" panose="020F0502020204030204" pitchFamily="34" charset="0"/>
                          <a:cs typeface="Calibri" panose="020F0502020204030204" pitchFamily="34" charset="0"/>
                        </a:rPr>
                        <a:t># Days</a:t>
                      </a:r>
                      <a:endParaRPr lang="en-SG" sz="1400" dirty="0">
                        <a:latin typeface="Calibri" panose="020F0502020204030204" pitchFamily="34" charset="0"/>
                        <a:cs typeface="Calibri" panose="020F0502020204030204" pitchFamily="34" charset="0"/>
                      </a:endParaRPr>
                    </a:p>
                  </a:txBody>
                  <a:tcPr anchor="ctr">
                    <a:solidFill>
                      <a:schemeClr val="accent2">
                        <a:lumMod val="75000"/>
                      </a:schemeClr>
                    </a:solidFill>
                  </a:tcPr>
                </a:tc>
                <a:extLst>
                  <a:ext uri="{0D108BD9-81ED-4DB2-BD59-A6C34878D82A}">
                    <a16:rowId xmlns:a16="http://schemas.microsoft.com/office/drawing/2014/main" val="1019551937"/>
                  </a:ext>
                </a:extLst>
              </a:tr>
              <a:tr h="370840">
                <a:tc>
                  <a:txBody>
                    <a:bodyPr/>
                    <a:lstStyle/>
                    <a:p>
                      <a:pPr algn="ctr"/>
                      <a:r>
                        <a:rPr lang="en-US" sz="1000" dirty="0">
                          <a:solidFill>
                            <a:srgbClr val="FF0000"/>
                          </a:solidFill>
                          <a:latin typeface="Calibri" panose="020F0502020204030204" pitchFamily="34" charset="0"/>
                          <a:cs typeface="Calibri" panose="020F0502020204030204" pitchFamily="34" charset="0"/>
                        </a:rPr>
                        <a:t>Design Web Project / DB Design </a:t>
                      </a:r>
                      <a:endParaRPr lang="en-SG" sz="1000" dirty="0">
                        <a:solidFill>
                          <a:srgbClr val="FF0000"/>
                        </a:solidFill>
                        <a:latin typeface="Calibri" panose="020F0502020204030204" pitchFamily="34" charset="0"/>
                        <a:cs typeface="Calibri" panose="020F0502020204030204" pitchFamily="34" charset="0"/>
                      </a:endParaRPr>
                    </a:p>
                  </a:txBody>
                  <a:tcPr anchor="ctr"/>
                </a:tc>
                <a:tc>
                  <a:txBody>
                    <a:bodyPr/>
                    <a:lstStyle/>
                    <a:p>
                      <a:pPr algn="ctr"/>
                      <a:r>
                        <a:rPr lang="en-US" sz="1000" dirty="0">
                          <a:solidFill>
                            <a:srgbClr val="FF0000"/>
                          </a:solidFill>
                          <a:latin typeface="Calibri" panose="020F0502020204030204" pitchFamily="34" charset="0"/>
                          <a:cs typeface="Calibri" panose="020F0502020204030204" pitchFamily="34" charset="0"/>
                        </a:rPr>
                        <a:t>30 Days</a:t>
                      </a:r>
                      <a:endParaRPr lang="en-SG" sz="1000"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29409680"/>
                  </a:ext>
                </a:extLst>
              </a:tr>
              <a:tr h="370840">
                <a:tc>
                  <a:txBody>
                    <a:bodyPr/>
                    <a:lstStyle/>
                    <a:p>
                      <a:pPr lvl="0" algn="ctr"/>
                      <a:r>
                        <a:rPr lang="en-US" sz="1000" dirty="0">
                          <a:latin typeface="Calibri" panose="020F0502020204030204" pitchFamily="34" charset="0"/>
                          <a:cs typeface="Calibri" panose="020F0502020204030204" pitchFamily="34" charset="0"/>
                        </a:rPr>
                        <a:t>Data Collection</a:t>
                      </a: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185420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000" b="0" baseline="0" dirty="0">
                          <a:latin typeface="Calibri" panose="020F0502020204030204" pitchFamily="34" charset="0"/>
                          <a:cs typeface="Calibri" panose="020F0502020204030204" pitchFamily="34" charset="0"/>
                        </a:rPr>
                        <a:t>sentiment analysis / Emotion detection</a:t>
                      </a:r>
                      <a:endParaRPr lang="en-SG" sz="1000" dirty="0">
                        <a:latin typeface="Calibri" panose="020F0502020204030204" pitchFamily="34" charset="0"/>
                        <a:cs typeface="Calibri" panose="020F0502020204030204" pitchFamily="34" charset="0"/>
                      </a:endParaRPr>
                    </a:p>
                    <a:p>
                      <a:pPr algn="ct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235607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000" b="0" baseline="0" dirty="0">
                          <a:latin typeface="Calibri" panose="020F0502020204030204" pitchFamily="34" charset="0"/>
                          <a:cs typeface="Calibri" panose="020F0502020204030204" pitchFamily="34" charset="0"/>
                        </a:rPr>
                        <a:t>multi-label classification.</a:t>
                      </a:r>
                      <a:endParaRPr lang="en-SG" sz="1000" dirty="0">
                        <a:latin typeface="Calibri" panose="020F0502020204030204" pitchFamily="34" charset="0"/>
                        <a:cs typeface="Calibri" panose="020F0502020204030204" pitchFamily="34" charset="0"/>
                      </a:endParaRPr>
                    </a:p>
                    <a:p>
                      <a:pPr algn="ct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11150037"/>
                  </a:ext>
                </a:extLst>
              </a:tr>
            </a:tbl>
          </a:graphicData>
        </a:graphic>
      </p:graphicFrame>
      <p:pic>
        <p:nvPicPr>
          <p:cNvPr id="3" name="Picture 2">
            <a:extLst>
              <a:ext uri="{FF2B5EF4-FFF2-40B4-BE49-F238E27FC236}">
                <a16:creationId xmlns:a16="http://schemas.microsoft.com/office/drawing/2014/main" id="{BA3F4D35-067C-6291-A8FD-952C465975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419344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r>
              <a:rPr lang="en-SG" sz="2800" b="1" i="0" dirty="0">
                <a:solidFill>
                  <a:schemeClr val="accent1"/>
                </a:solidFill>
                <a:effectLst/>
                <a:latin typeface="Calibri" panose="020F0502020204030204" pitchFamily="34" charset="0"/>
                <a:cs typeface="Calibri" panose="020F0502020204030204" pitchFamily="34" charset="0"/>
              </a:rPr>
              <a:t>About The Project</a:t>
            </a: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123324" y="926394"/>
            <a:ext cx="8800543" cy="5490447"/>
          </a:xfrm>
        </p:spPr>
        <p:txBody>
          <a:bodyPr>
            <a:normAutofit fontScale="92500" lnSpcReduction="20000"/>
          </a:bodyPr>
          <a:lstStyle/>
          <a:p>
            <a:pPr marL="0" indent="0">
              <a:buNone/>
            </a:pPr>
            <a:endParaRPr lang="en-US" sz="1500" dirty="0">
              <a:solidFill>
                <a:srgbClr val="3C4043"/>
              </a:solidFill>
              <a:latin typeface="Calibri" panose="020F0502020204030204" pitchFamily="34" charset="0"/>
              <a:cs typeface="Calibri" panose="020F0502020204030204" pitchFamily="34" charset="0"/>
            </a:endParaRPr>
          </a:p>
          <a:p>
            <a:pPr marL="0" indent="0">
              <a:buNone/>
            </a:pPr>
            <a:r>
              <a:rPr lang="en-US" sz="1500" dirty="0">
                <a:solidFill>
                  <a:srgbClr val="3C4043"/>
                </a:solidFill>
                <a:latin typeface="Calibri" panose="020F0502020204030204" pitchFamily="34" charset="0"/>
                <a:cs typeface="Calibri" panose="020F0502020204030204" pitchFamily="34" charset="0"/>
              </a:rPr>
              <a:t>Community help is a social network website based on Singapore to connect group of people and share useful information like other social network people can post tweets, likes and share text, images &amp; videos through this website. Unlike other social networks, there is special feature which focus more on community interaction to help people and news sharing. </a:t>
            </a:r>
          </a:p>
          <a:p>
            <a:pPr marL="0" indent="0">
              <a:buNone/>
            </a:pPr>
            <a:endParaRPr lang="en-US" sz="1600" b="1" dirty="0">
              <a:solidFill>
                <a:schemeClr val="accent2">
                  <a:lumMod val="75000"/>
                </a:schemeClr>
              </a:solidFill>
              <a:latin typeface="Calibri" panose="020F0502020204030204" pitchFamily="34" charset="0"/>
              <a:cs typeface="Calibri" panose="020F0502020204030204" pitchFamily="34" charset="0"/>
            </a:endParaRPr>
          </a:p>
          <a:p>
            <a:pPr marL="0" indent="0">
              <a:buNone/>
            </a:pPr>
            <a:r>
              <a:rPr lang="en-US" sz="1600" b="1" dirty="0">
                <a:solidFill>
                  <a:schemeClr val="accent2">
                    <a:lumMod val="75000"/>
                  </a:schemeClr>
                </a:solidFill>
                <a:latin typeface="Calibri" panose="020F0502020204030204" pitchFamily="34" charset="0"/>
                <a:cs typeface="Calibri" panose="020F0502020204030204" pitchFamily="34" charset="0"/>
              </a:rPr>
              <a:t>Features : </a:t>
            </a:r>
          </a:p>
          <a:p>
            <a:pPr marL="0" indent="0">
              <a:buNone/>
            </a:pPr>
            <a:endParaRPr lang="en-US" sz="1400" b="1" dirty="0">
              <a:solidFill>
                <a:schemeClr val="accent2">
                  <a:lumMod val="75000"/>
                </a:schemeClr>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rgbClr val="3C4043"/>
                </a:solidFill>
                <a:latin typeface="Calibri" panose="020F0502020204030204" pitchFamily="34" charset="0"/>
                <a:cs typeface="Calibri" panose="020F0502020204030204" pitchFamily="34" charset="0"/>
              </a:rPr>
              <a:t>User is allowed to find near by shops/food courts in and around the community and can also explore on more  offers.   </a:t>
            </a:r>
          </a:p>
          <a:p>
            <a:pPr marL="457200" lvl="1" indent="0">
              <a:buNone/>
            </a:pPr>
            <a:endParaRPr lang="en-US" sz="1500" dirty="0">
              <a:solidFill>
                <a:srgbClr val="3C4043"/>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rgbClr val="3C4043"/>
                </a:solidFill>
                <a:latin typeface="Calibri" panose="020F0502020204030204" pitchFamily="34" charset="0"/>
                <a:cs typeface="Calibri" panose="020F0502020204030204" pitchFamily="34" charset="0"/>
              </a:rPr>
              <a:t>Allow users to find friends in near communities.</a:t>
            </a:r>
          </a:p>
          <a:p>
            <a:pPr lvl="1">
              <a:buFont typeface="Wingdings" panose="05000000000000000000" pitchFamily="2" charset="2"/>
              <a:buChar char="v"/>
            </a:pPr>
            <a:endParaRPr lang="en-US" sz="1500" dirty="0">
              <a:solidFill>
                <a:srgbClr val="3C4043"/>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rgbClr val="3C4043"/>
                </a:solidFill>
                <a:latin typeface="Calibri" panose="020F0502020204030204" pitchFamily="34" charset="0"/>
                <a:cs typeface="Calibri" panose="020F0502020204030204" pitchFamily="34" charset="0"/>
              </a:rPr>
              <a:t>Merchants will receive the notifications if a user request for particular item from near by communities</a:t>
            </a:r>
          </a:p>
          <a:p>
            <a:pPr marL="457200" lvl="1" indent="0">
              <a:buNone/>
            </a:pPr>
            <a:endParaRPr lang="en-US" sz="1500" dirty="0">
              <a:solidFill>
                <a:srgbClr val="FF0000"/>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chemeClr val="tx1"/>
                </a:solidFill>
                <a:latin typeface="Calibri" panose="020F0502020204030204" pitchFamily="34" charset="0"/>
                <a:cs typeface="Calibri" panose="020F0502020204030204" pitchFamily="34" charset="0"/>
              </a:rPr>
              <a:t>Seller/Buyer can post and get the news or offers from near by community.</a:t>
            </a:r>
          </a:p>
          <a:p>
            <a:pPr lvl="1">
              <a:buFont typeface="Wingdings" panose="05000000000000000000" pitchFamily="2" charset="2"/>
              <a:buChar char="v"/>
            </a:pPr>
            <a:endParaRPr lang="en-US" sz="150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chemeClr val="tx1"/>
                </a:solidFill>
                <a:latin typeface="Calibri" panose="020F0502020204030204" pitchFamily="34" charset="0"/>
                <a:cs typeface="Calibri" panose="020F0502020204030204" pitchFamily="34" charset="0"/>
              </a:rPr>
              <a:t>Based on history and interest user will get notifications on mobile app by tracking user location.</a:t>
            </a:r>
          </a:p>
          <a:p>
            <a:pPr lvl="1">
              <a:buFont typeface="Wingdings" panose="05000000000000000000" pitchFamily="2" charset="2"/>
              <a:buChar char="v"/>
            </a:pPr>
            <a:endParaRPr lang="en-US" sz="150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chemeClr val="tx1"/>
                </a:solidFill>
                <a:latin typeface="Calibri" panose="020F0502020204030204" pitchFamily="34" charset="0"/>
                <a:cs typeface="Calibri" panose="020F0502020204030204" pitchFamily="34" charset="0"/>
              </a:rPr>
              <a:t>Similar like whatsup groups can be created in this application.</a:t>
            </a:r>
          </a:p>
          <a:p>
            <a:pPr lvl="1">
              <a:buFont typeface="Wingdings" panose="05000000000000000000" pitchFamily="2" charset="2"/>
              <a:buChar char="v"/>
            </a:pPr>
            <a:endParaRPr lang="en-US" sz="1400" dirty="0">
              <a:solidFill>
                <a:schemeClr val="tx1"/>
              </a:solidFill>
              <a:latin typeface="Calibri" panose="020F0502020204030204" pitchFamily="34" charset="0"/>
              <a:cs typeface="Calibri" panose="020F0502020204030204" pitchFamily="34" charset="0"/>
            </a:endParaRPr>
          </a:p>
          <a:p>
            <a:pPr marL="457200" lvl="1" indent="0">
              <a:buNone/>
            </a:pPr>
            <a:endParaRPr lang="en-US" sz="1400" dirty="0">
              <a:solidFill>
                <a:schemeClr val="tx1"/>
              </a:solidFill>
              <a:latin typeface="Calibri" panose="020F0502020204030204" pitchFamily="34" charset="0"/>
              <a:cs typeface="Calibri" panose="020F0502020204030204" pitchFamily="34" charset="0"/>
            </a:endParaRPr>
          </a:p>
          <a:p>
            <a:pPr marL="457200" lvl="1" indent="0">
              <a:buNone/>
            </a:pPr>
            <a:endParaRPr lang="en-US" sz="1400" dirty="0">
              <a:solidFill>
                <a:srgbClr val="FF0000"/>
              </a:solidFill>
              <a:latin typeface="Calibri" panose="020F0502020204030204" pitchFamily="34" charset="0"/>
              <a:cs typeface="Calibri" panose="020F0502020204030204" pitchFamily="34" charset="0"/>
            </a:endParaRPr>
          </a:p>
          <a:p>
            <a:pPr marL="457200" lvl="1" indent="0">
              <a:buNone/>
            </a:pPr>
            <a:r>
              <a:rPr lang="en-US" sz="1400" dirty="0">
                <a:solidFill>
                  <a:schemeClr val="tx1"/>
                </a:solidFill>
                <a:latin typeface="Calibri" panose="020F0502020204030204" pitchFamily="34" charset="0"/>
                <a:cs typeface="Calibri" panose="020F0502020204030204" pitchFamily="34" charset="0"/>
              </a:rPr>
              <a:t>  </a:t>
            </a:r>
          </a:p>
          <a:p>
            <a:pPr marL="0" indent="0">
              <a:buNone/>
            </a:pPr>
            <a:r>
              <a:rPr lang="en-US" sz="1400" dirty="0">
                <a:solidFill>
                  <a:srgbClr val="3C4043"/>
                </a:solidFill>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2</a:t>
            </a:fld>
            <a:endParaRPr lang="en-SG" dirty="0"/>
          </a:p>
        </p:txBody>
      </p:sp>
      <p:pic>
        <p:nvPicPr>
          <p:cNvPr id="5" name="Picture 4">
            <a:extLst>
              <a:ext uri="{FF2B5EF4-FFF2-40B4-BE49-F238E27FC236}">
                <a16:creationId xmlns:a16="http://schemas.microsoft.com/office/drawing/2014/main" id="{4091A36E-62D9-2AAB-1D9D-6256D152B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38067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br>
              <a:rPr lang="en-US" sz="2800" b="1" i="0" dirty="0">
                <a:solidFill>
                  <a:schemeClr val="accent1"/>
                </a:solidFill>
                <a:effectLst/>
                <a:latin typeface="Calibri" panose="020F0502020204030204" pitchFamily="34" charset="0"/>
                <a:cs typeface="Calibri" panose="020F0502020204030204" pitchFamily="34" charset="0"/>
              </a:rPr>
            </a:br>
            <a:r>
              <a:rPr lang="en-US" sz="2800" b="1" i="0" dirty="0">
                <a:solidFill>
                  <a:schemeClr val="accent1"/>
                </a:solidFill>
                <a:effectLst/>
                <a:latin typeface="Calibri" panose="020F0502020204030204" pitchFamily="34" charset="0"/>
                <a:cs typeface="Calibri" panose="020F0502020204030204" pitchFamily="34" charset="0"/>
              </a:rPr>
              <a:t>Learning Objectives</a:t>
            </a:r>
            <a:br>
              <a:rPr lang="en-US" sz="2800" b="0" i="0" dirty="0">
                <a:solidFill>
                  <a:schemeClr val="accent1"/>
                </a:solidFill>
                <a:effectLst/>
                <a:latin typeface="Calibri" panose="020F0502020204030204" pitchFamily="34" charset="0"/>
                <a:cs typeface="Calibri" panose="020F0502020204030204" pitchFamily="34" charset="0"/>
              </a:rPr>
            </a:b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386791" y="1107760"/>
            <a:ext cx="7886700" cy="4143375"/>
          </a:xfrm>
        </p:spPr>
        <p:txBody>
          <a:bodyPr>
            <a:normAutofit/>
          </a:bodyPr>
          <a:lstStyle/>
          <a:p>
            <a:pPr algn="just">
              <a:buFont typeface="Arial" panose="020B0604020202020204" pitchFamily="34" charset="0"/>
              <a:buChar char="•"/>
            </a:pPr>
            <a:r>
              <a:rPr lang="en-US" sz="1400" b="0" i="0" dirty="0">
                <a:solidFill>
                  <a:srgbClr val="222222"/>
                </a:solidFill>
                <a:effectLst/>
                <a:latin typeface="Calibri" panose="020F0502020204030204" pitchFamily="34" charset="0"/>
                <a:cs typeface="Calibri" panose="020F0502020204030204" pitchFamily="34" charset="0"/>
              </a:rPr>
              <a:t>Get familiar with class imbalance through coding.</a:t>
            </a:r>
          </a:p>
          <a:p>
            <a:pPr algn="just">
              <a:buFont typeface="Arial" panose="020B0604020202020204" pitchFamily="34" charset="0"/>
              <a:buChar char="•"/>
            </a:pPr>
            <a:r>
              <a:rPr lang="en-US" sz="1400" b="0" i="0" dirty="0">
                <a:solidFill>
                  <a:srgbClr val="222222"/>
                </a:solidFill>
                <a:effectLst/>
                <a:latin typeface="Calibri" panose="020F0502020204030204" pitchFamily="34" charset="0"/>
                <a:cs typeface="Calibri" panose="020F0502020204030204" pitchFamily="34" charset="0"/>
              </a:rPr>
              <a:t>Understand various techniques for handling imbalanced data, such as Random under-sampling, Random over-sampling, and Near Miss.</a:t>
            </a:r>
          </a:p>
          <a:p>
            <a:r>
              <a:rPr lang="en-SG" sz="1400" b="0" i="0" dirty="0">
                <a:solidFill>
                  <a:srgbClr val="424242"/>
                </a:solidFill>
                <a:effectLst/>
                <a:latin typeface="Calibri" panose="020F0502020204030204" pitchFamily="34" charset="0"/>
                <a:cs typeface="Calibri" panose="020F0502020204030204" pitchFamily="34" charset="0"/>
              </a:rPr>
              <a:t>Sentiment Analysis</a:t>
            </a:r>
          </a:p>
          <a:p>
            <a:r>
              <a:rPr lang="en-US" sz="1400" b="0" i="0" dirty="0">
                <a:solidFill>
                  <a:srgbClr val="424242"/>
                </a:solidFill>
                <a:effectLst/>
                <a:latin typeface="Calibri" panose="020F0502020204030204" pitchFamily="34" charset="0"/>
                <a:cs typeface="Calibri" panose="020F0502020204030204" pitchFamily="34" charset="0"/>
              </a:rPr>
              <a:t>Apply the relevant models that need to be used for each task</a:t>
            </a:r>
          </a:p>
          <a:p>
            <a:r>
              <a:rPr lang="en-US" sz="1400" b="0" i="0" dirty="0">
                <a:solidFill>
                  <a:srgbClr val="424242"/>
                </a:solidFill>
                <a:effectLst/>
                <a:latin typeface="Calibri" panose="020F0502020204030204" pitchFamily="34" charset="0"/>
                <a:cs typeface="Calibri" panose="020F0502020204030204" pitchFamily="34" charset="0"/>
              </a:rPr>
              <a:t>Apply the major guiding principles when choosing a model for a specific task within NLP</a:t>
            </a:r>
          </a:p>
          <a:p>
            <a:r>
              <a:rPr lang="en-US" sz="1400" b="0" i="0" dirty="0">
                <a:solidFill>
                  <a:srgbClr val="424242"/>
                </a:solidFill>
                <a:effectLst/>
                <a:latin typeface="Calibri" panose="020F0502020204030204" pitchFamily="34" charset="0"/>
                <a:cs typeface="Calibri" panose="020F0502020204030204" pitchFamily="34" charset="0"/>
              </a:rPr>
              <a:t>Decide when to and when not to use neural network based or deep learning methods for a specific task within NLP</a:t>
            </a:r>
          </a:p>
          <a:p>
            <a:r>
              <a:rPr lang="en-US" sz="1400" b="0" i="0" dirty="0">
                <a:solidFill>
                  <a:srgbClr val="424242"/>
                </a:solidFill>
                <a:effectLst/>
                <a:latin typeface="Calibri" panose="020F0502020204030204" pitchFamily="34" charset="0"/>
                <a:cs typeface="Calibri" panose="020F0502020204030204" pitchFamily="34" charset="0"/>
              </a:rPr>
              <a:t>Design and implement fundamental algorithms used for various NLP tasks</a:t>
            </a:r>
          </a:p>
          <a:p>
            <a:r>
              <a:rPr lang="en-US" sz="1400" b="0" i="0" dirty="0">
                <a:solidFill>
                  <a:srgbClr val="424242"/>
                </a:solidFill>
                <a:effectLst/>
                <a:latin typeface="Calibri" panose="020F0502020204030204" pitchFamily="34" charset="0"/>
                <a:cs typeface="Calibri" panose="020F0502020204030204" pitchFamily="34" charset="0"/>
              </a:rPr>
              <a:t>Analyze the time complexity involved for a specific NLP algorithm</a:t>
            </a:r>
          </a:p>
          <a:p>
            <a:endParaRPr lang="en-SG" sz="1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r>
              <a:rPr lang="en-SG"/>
              <a:t>Page </a:t>
            </a:r>
            <a:fld id="{2F63C605-4FC6-46DE-BC90-871762EA3F52}" type="slidenum">
              <a:rPr lang="en-SG" smtClean="0"/>
              <a:pPr/>
              <a:t>20</a:t>
            </a:fld>
            <a:endParaRPr lang="en-SG" dirty="0"/>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818197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br>
              <a:rPr lang="en-US" sz="2800" b="1" i="0" dirty="0">
                <a:solidFill>
                  <a:schemeClr val="accent1"/>
                </a:solidFill>
                <a:effectLst/>
                <a:latin typeface="Calibri" panose="020F0502020204030204" pitchFamily="34" charset="0"/>
                <a:cs typeface="Calibri" panose="020F0502020204030204" pitchFamily="34" charset="0"/>
              </a:rPr>
            </a:br>
            <a:r>
              <a:rPr lang="en-US" sz="2800" b="1" i="0" dirty="0">
                <a:solidFill>
                  <a:schemeClr val="accent1"/>
                </a:solidFill>
                <a:effectLst/>
                <a:latin typeface="Calibri" panose="020F0502020204030204" pitchFamily="34" charset="0"/>
                <a:cs typeface="Calibri" panose="020F0502020204030204" pitchFamily="34" charset="0"/>
              </a:rPr>
              <a:t>Done So far</a:t>
            </a:r>
            <a:br>
              <a:rPr lang="en-US" sz="2800" b="0" i="0" dirty="0">
                <a:solidFill>
                  <a:schemeClr val="accent1"/>
                </a:solidFill>
                <a:effectLst/>
                <a:latin typeface="Calibri" panose="020F0502020204030204" pitchFamily="34" charset="0"/>
                <a:cs typeface="Calibri" panose="020F0502020204030204" pitchFamily="34" charset="0"/>
              </a:rPr>
            </a:b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86784" y="1107761"/>
            <a:ext cx="8907884" cy="5385114"/>
          </a:xfrm>
        </p:spPr>
        <p:txBody>
          <a:bodyPr>
            <a:normAutofit/>
          </a:bodyPr>
          <a:lstStyle/>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Problem statement # 1  : </a:t>
            </a:r>
            <a:r>
              <a:rPr lang="en-US" sz="1400" b="1" dirty="0">
                <a:solidFill>
                  <a:schemeClr val="tx1"/>
                </a:solidFill>
                <a:latin typeface="Calibri" panose="020F0502020204030204" pitchFamily="34" charset="0"/>
                <a:cs typeface="Calibri" panose="020F0502020204030204" pitchFamily="34" charset="0"/>
              </a:rPr>
              <a:t>Category classification   ( Model #1,2,3 )</a:t>
            </a:r>
          </a:p>
          <a:p>
            <a:pPr marL="0" indent="0">
              <a:buNone/>
            </a:pPr>
            <a:r>
              <a:rPr lang="en-US" sz="1400" b="1" u="sng" dirty="0">
                <a:solidFill>
                  <a:srgbClr val="00B050"/>
                </a:solidFill>
                <a:latin typeface="Calibri" panose="020F0502020204030204" pitchFamily="34" charset="0"/>
                <a:cs typeface="Calibri" panose="020F0502020204030204" pitchFamily="34" charset="0"/>
              </a:rPr>
              <a:t>Completed Task </a:t>
            </a:r>
          </a:p>
          <a:p>
            <a:pPr marL="0" indent="0">
              <a:buNone/>
            </a:pPr>
            <a:r>
              <a:rPr lang="en-US" sz="1400" b="1" dirty="0">
                <a:solidFill>
                  <a:schemeClr val="tx1"/>
                </a:solidFill>
                <a:latin typeface="Calibri" panose="020F0502020204030204" pitchFamily="34" charset="0"/>
                <a:cs typeface="Calibri" panose="020F0502020204030204" pitchFamily="34" charset="0"/>
              </a:rPr>
              <a:t>                         1. Data Clean &amp; EDA.</a:t>
            </a:r>
          </a:p>
          <a:p>
            <a:pPr marL="0" indent="0">
              <a:buNone/>
            </a:pPr>
            <a:r>
              <a:rPr lang="en-US" sz="1400" b="1" dirty="0">
                <a:solidFill>
                  <a:schemeClr val="tx1"/>
                </a:solidFill>
                <a:latin typeface="Calibri" panose="020F0502020204030204" pitchFamily="34" charset="0"/>
                <a:cs typeface="Calibri" panose="020F0502020204030204" pitchFamily="34" charset="0"/>
              </a:rPr>
              <a:t>                         2. Convert Text to vectors using different techniques like TFIDF ,Word2Vec</a:t>
            </a:r>
          </a:p>
          <a:p>
            <a:pPr marL="0" indent="0">
              <a:buNone/>
            </a:pPr>
            <a:r>
              <a:rPr lang="en-US" sz="1400" b="1" dirty="0">
                <a:solidFill>
                  <a:schemeClr val="tx1"/>
                </a:solidFill>
                <a:latin typeface="Calibri" panose="020F0502020204030204" pitchFamily="34" charset="0"/>
                <a:cs typeface="Calibri" panose="020F0502020204030204" pitchFamily="34" charset="0"/>
              </a:rPr>
              <a:t>                         3. Trained Machine Learning and Deep Learning models.</a:t>
            </a:r>
          </a:p>
          <a:p>
            <a:pPr marL="0" indent="0">
              <a:buNone/>
            </a:pPr>
            <a:r>
              <a:rPr lang="en-US" sz="1400" b="1" dirty="0">
                <a:solidFill>
                  <a:schemeClr val="tx1"/>
                </a:solidFill>
                <a:latin typeface="Calibri" panose="020F0502020204030204" pitchFamily="34" charset="0"/>
                <a:cs typeface="Calibri" panose="020F0502020204030204" pitchFamily="34" charset="0"/>
              </a:rPr>
              <a:t>                         4. Model Evaluation &amp; Prediction using Test data </a:t>
            </a:r>
          </a:p>
          <a:p>
            <a:pPr marL="0" indent="0">
              <a:buNone/>
            </a:pPr>
            <a:r>
              <a:rPr lang="en-US" sz="1400" b="1" dirty="0">
                <a:solidFill>
                  <a:srgbClr val="FFC000"/>
                </a:solidFill>
                <a:latin typeface="Calibri" panose="020F0502020204030204" pitchFamily="34" charset="0"/>
                <a:cs typeface="Calibri" panose="020F0502020204030204" pitchFamily="34" charset="0"/>
              </a:rPr>
              <a:t>Pending Tasks </a:t>
            </a:r>
          </a:p>
          <a:p>
            <a:pPr marL="0" indent="0">
              <a:buNone/>
            </a:pPr>
            <a:r>
              <a:rPr lang="en-US" sz="1400" b="1" dirty="0">
                <a:solidFill>
                  <a:schemeClr val="tx1"/>
                </a:solidFill>
                <a:latin typeface="Calibri" panose="020F0502020204030204" pitchFamily="34" charset="0"/>
                <a:cs typeface="Calibri" panose="020F0502020204030204" pitchFamily="34" charset="0"/>
              </a:rPr>
              <a:t>                      1. Model integration in community help website </a:t>
            </a:r>
          </a:p>
          <a:p>
            <a:pPr marL="0" indent="0">
              <a:buNone/>
            </a:pPr>
            <a:r>
              <a:rPr lang="en-US" sz="1400" b="1" dirty="0">
                <a:solidFill>
                  <a:schemeClr val="tx1"/>
                </a:solidFill>
                <a:latin typeface="Calibri" panose="020F0502020204030204" pitchFamily="34" charset="0"/>
                <a:cs typeface="Calibri" panose="020F0502020204030204" pitchFamily="34" charset="0"/>
              </a:rPr>
              <a:t>                      2. Prediction using Real Time data </a:t>
            </a:r>
          </a:p>
          <a:p>
            <a:pPr marL="0" indent="0">
              <a:buNone/>
            </a:pPr>
            <a:endParaRPr lang="en-US" sz="1400" dirty="0">
              <a:solidFill>
                <a:schemeClr val="accent2">
                  <a:lumMod val="75000"/>
                </a:schemeClr>
              </a:solidFill>
              <a:latin typeface="Calibri" panose="020F0502020204030204" pitchFamily="34" charset="0"/>
              <a:cs typeface="Calibri" panose="020F0502020204030204" pitchFamily="34" charset="0"/>
            </a:endParaRPr>
          </a:p>
          <a:p>
            <a:pPr marL="0" indent="0" algn="just">
              <a:buNone/>
            </a:pPr>
            <a:endParaRPr lang="en-US" sz="1400" b="0"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r>
              <a:rPr lang="en-SG"/>
              <a:t>Page </a:t>
            </a:r>
            <a:fld id="{2F63C605-4FC6-46DE-BC90-871762EA3F52}" type="slidenum">
              <a:rPr lang="en-SG" smtClean="0"/>
              <a:pPr/>
              <a:t>21</a:t>
            </a:fld>
            <a:endParaRPr lang="en-SG" dirty="0"/>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graphicFrame>
        <p:nvGraphicFramePr>
          <p:cNvPr id="10" name="Table 9">
            <a:extLst>
              <a:ext uri="{FF2B5EF4-FFF2-40B4-BE49-F238E27FC236}">
                <a16:creationId xmlns:a16="http://schemas.microsoft.com/office/drawing/2014/main" id="{64284A24-678F-6631-33F7-A122ED020E7C}"/>
              </a:ext>
            </a:extLst>
          </p:cNvPr>
          <p:cNvGraphicFramePr>
            <a:graphicFrameLocks noGrp="1"/>
          </p:cNvGraphicFramePr>
          <p:nvPr>
            <p:extLst>
              <p:ext uri="{D42A27DB-BD31-4B8C-83A1-F6EECF244321}">
                <p14:modId xmlns:p14="http://schemas.microsoft.com/office/powerpoint/2010/main" val="1384145677"/>
              </p:ext>
            </p:extLst>
          </p:nvPr>
        </p:nvGraphicFramePr>
        <p:xfrm>
          <a:off x="247530" y="4063042"/>
          <a:ext cx="3835400" cy="2393950"/>
        </p:xfrm>
        <a:graphic>
          <a:graphicData uri="http://schemas.openxmlformats.org/drawingml/2006/table">
            <a:tbl>
              <a:tblPr/>
              <a:tblGrid>
                <a:gridCol w="2171700">
                  <a:extLst>
                    <a:ext uri="{9D8B030D-6E8A-4147-A177-3AD203B41FA5}">
                      <a16:colId xmlns:a16="http://schemas.microsoft.com/office/drawing/2014/main" val="1141576911"/>
                    </a:ext>
                  </a:extLst>
                </a:gridCol>
                <a:gridCol w="1663700">
                  <a:extLst>
                    <a:ext uri="{9D8B030D-6E8A-4147-A177-3AD203B41FA5}">
                      <a16:colId xmlns:a16="http://schemas.microsoft.com/office/drawing/2014/main" val="3262529267"/>
                    </a:ext>
                  </a:extLst>
                </a:gridCol>
              </a:tblGrid>
              <a:tr h="184150">
                <a:tc>
                  <a:txBody>
                    <a:bodyPr/>
                    <a:lstStyle/>
                    <a:p>
                      <a:pPr algn="l" fontAlgn="b"/>
                      <a:r>
                        <a:rPr lang="en-SG" sz="1100" b="1" i="0" u="none" strike="noStrike">
                          <a:solidFill>
                            <a:srgbClr val="000000"/>
                          </a:solidFill>
                          <a:effectLst/>
                          <a:latin typeface="Calibri" panose="020F0502020204030204" pitchFamily="34" charset="0"/>
                        </a:rPr>
                        <a:t>Model #1</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6172312"/>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460337520"/>
                  </a:ext>
                </a:extLst>
              </a:tr>
              <a:tr h="184150">
                <a:tc>
                  <a:txBody>
                    <a:bodyPr/>
                    <a:lstStyle/>
                    <a:p>
                      <a:pPr algn="ctr" fontAlgn="b"/>
                      <a:r>
                        <a:rPr lang="en-SG" sz="1100" b="0" i="0" u="none" strike="noStrike">
                          <a:solidFill>
                            <a:srgbClr val="000000"/>
                          </a:solidFill>
                          <a:effectLst/>
                          <a:latin typeface="Calibri" panose="020F0502020204030204" pitchFamily="34" charset="0"/>
                        </a:rPr>
                        <a:t>Support Vector Machine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0.8923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159653"/>
                  </a:ext>
                </a:extLst>
              </a:tr>
              <a:tr h="184150">
                <a:tc>
                  <a:txBody>
                    <a:bodyPr/>
                    <a:lstStyle/>
                    <a:p>
                      <a:pPr algn="ctr" fontAlgn="b"/>
                      <a:r>
                        <a:rPr lang="en-SG" sz="1100" b="0" i="0" u="none" strike="noStrike">
                          <a:solidFill>
                            <a:srgbClr val="000000"/>
                          </a:solidFill>
                          <a:effectLst/>
                          <a:latin typeface="Calibri" panose="020F0502020204030204" pitchFamily="34" charset="0"/>
                        </a:rPr>
                        <a:t>Logistic Regression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9849140"/>
                  </a:ext>
                </a:extLst>
              </a:tr>
              <a:tr h="184150">
                <a:tc>
                  <a:txBody>
                    <a:bodyPr/>
                    <a:lstStyle/>
                    <a:p>
                      <a:pPr algn="ctr" fontAlgn="b"/>
                      <a:r>
                        <a:rPr lang="en-SG" sz="1100" b="0" i="0" u="none" strike="noStrike" dirty="0">
                          <a:solidFill>
                            <a:srgbClr val="000000"/>
                          </a:solidFill>
                          <a:effectLst/>
                          <a:latin typeface="Calibri" panose="020F0502020204030204" pitchFamily="34" charset="0"/>
                        </a:rPr>
                        <a:t>MLP Classifier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0.8413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3199190"/>
                  </a:ext>
                </a:extLst>
              </a:tr>
              <a:tr h="184150">
                <a:tc>
                  <a:txBody>
                    <a:bodyPr/>
                    <a:lstStyle/>
                    <a:p>
                      <a:pPr algn="ctr" fontAlgn="b"/>
                      <a:r>
                        <a:rPr lang="en-SG" sz="1100" b="0" i="0" u="none" strike="noStrike">
                          <a:solidFill>
                            <a:srgbClr val="000000"/>
                          </a:solidFill>
                          <a:effectLst/>
                          <a:latin typeface="Calibri" panose="020F0502020204030204" pitchFamily="34" charset="0"/>
                        </a:rPr>
                        <a:t>Naive Bayes(Multinomial)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0.8382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0692682"/>
                  </a:ext>
                </a:extLst>
              </a:tr>
              <a:tr h="184150">
                <a:tc>
                  <a:txBody>
                    <a:bodyPr/>
                    <a:lstStyle/>
                    <a:p>
                      <a:pPr algn="ctr" fontAlgn="b"/>
                      <a:r>
                        <a:rPr lang="en-SG" sz="1100" b="0" i="0" u="none" strike="noStrike">
                          <a:solidFill>
                            <a:srgbClr val="000000"/>
                          </a:solidFill>
                          <a:effectLst/>
                          <a:latin typeface="Calibri" panose="020F0502020204030204" pitchFamily="34" charset="0"/>
                        </a:rPr>
                        <a:t>LogisticRegression Classifier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0.7834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539224"/>
                  </a:ext>
                </a:extLst>
              </a:tr>
              <a:tr h="184150">
                <a:tc>
                  <a:txBody>
                    <a:bodyPr/>
                    <a:lstStyle/>
                    <a:p>
                      <a:pPr algn="ctr" fontAlgn="b"/>
                      <a:r>
                        <a:rPr lang="en-SG" sz="1100" b="0" i="0" u="none" strike="noStrike">
                          <a:solidFill>
                            <a:srgbClr val="000000"/>
                          </a:solidFill>
                          <a:effectLst/>
                          <a:latin typeface="Calibri" panose="020F0502020204030204" pitchFamily="34" charset="0"/>
                        </a:rPr>
                        <a:t>Support Vector Machine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0.7715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9922066"/>
                  </a:ext>
                </a:extLst>
              </a:tr>
              <a:tr h="184150">
                <a:tc>
                  <a:txBody>
                    <a:bodyPr/>
                    <a:lstStyle/>
                    <a:p>
                      <a:pPr algn="ctr" fontAlgn="b"/>
                      <a:r>
                        <a:rPr lang="en-SG" sz="1100" b="0" i="0" u="none" strike="noStrike">
                          <a:solidFill>
                            <a:srgbClr val="000000"/>
                          </a:solidFill>
                          <a:effectLst/>
                          <a:latin typeface="Calibri" panose="020F0502020204030204" pitchFamily="34" charset="0"/>
                        </a:rPr>
                        <a:t>Randomforest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0.6603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6921778"/>
                  </a:ext>
                </a:extLst>
              </a:tr>
              <a:tr h="184150">
                <a:tc>
                  <a:txBody>
                    <a:bodyPr/>
                    <a:lstStyle/>
                    <a:p>
                      <a:pPr algn="ctr" fontAlgn="b"/>
                      <a:r>
                        <a:rPr lang="en-SG" sz="1100" b="0" i="0" u="none" strike="noStrike">
                          <a:solidFill>
                            <a:srgbClr val="000000"/>
                          </a:solidFill>
                          <a:effectLst/>
                          <a:latin typeface="Calibri" panose="020F0502020204030204" pitchFamily="34" charset="0"/>
                        </a:rPr>
                        <a:t>Randomforest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0.6172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2667296"/>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553232314"/>
                  </a:ext>
                </a:extLst>
              </a:tr>
              <a:tr h="184150">
                <a:tc>
                  <a:txBody>
                    <a:bodyPr/>
                    <a:lstStyle/>
                    <a:p>
                      <a:pPr algn="ctr" fontAlgn="b"/>
                      <a:r>
                        <a:rPr lang="en-SG" sz="1100" b="0" i="0" u="none" strike="noStrike">
                          <a:solidFill>
                            <a:srgbClr val="000000"/>
                          </a:solidFill>
                          <a:effectLst/>
                          <a:latin typeface="Calibri" panose="020F0502020204030204" pitchFamily="34" charset="0"/>
                        </a:rPr>
                        <a:t>LSTM LAYER1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751266"/>
                  </a:ext>
                </a:extLst>
              </a:tr>
              <a:tr h="184150">
                <a:tc>
                  <a:txBody>
                    <a:bodyPr/>
                    <a:lstStyle/>
                    <a:p>
                      <a:pPr algn="ctr" fontAlgn="b"/>
                      <a:r>
                        <a:rPr lang="en-SG" sz="1100" b="0" i="0" u="none" strike="noStrike">
                          <a:solidFill>
                            <a:srgbClr val="000000"/>
                          </a:solidFill>
                          <a:effectLst/>
                          <a:latin typeface="Calibri" panose="020F0502020204030204" pitchFamily="34" charset="0"/>
                        </a:rPr>
                        <a:t>GRU</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dirty="0">
                          <a:solidFill>
                            <a:srgbClr val="000000"/>
                          </a:solidFill>
                          <a:effectLst/>
                          <a:latin typeface="Calibri" panose="020F0502020204030204" pitchFamily="34" charset="0"/>
                        </a:rPr>
                        <a:t>0.8605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581697"/>
                  </a:ext>
                </a:extLst>
              </a:tr>
            </a:tbl>
          </a:graphicData>
        </a:graphic>
      </p:graphicFrame>
      <p:graphicFrame>
        <p:nvGraphicFramePr>
          <p:cNvPr id="11" name="Table 10">
            <a:extLst>
              <a:ext uri="{FF2B5EF4-FFF2-40B4-BE49-F238E27FC236}">
                <a16:creationId xmlns:a16="http://schemas.microsoft.com/office/drawing/2014/main" id="{8FA01522-8985-26CD-1A66-36E19A39E3A3}"/>
              </a:ext>
            </a:extLst>
          </p:cNvPr>
          <p:cNvGraphicFramePr>
            <a:graphicFrameLocks noGrp="1"/>
          </p:cNvGraphicFramePr>
          <p:nvPr>
            <p:extLst>
              <p:ext uri="{D42A27DB-BD31-4B8C-83A1-F6EECF244321}">
                <p14:modId xmlns:p14="http://schemas.microsoft.com/office/powerpoint/2010/main" val="3131631518"/>
              </p:ext>
            </p:extLst>
          </p:nvPr>
        </p:nvGraphicFramePr>
        <p:xfrm>
          <a:off x="4158531" y="4063042"/>
          <a:ext cx="2120900" cy="1657350"/>
        </p:xfrm>
        <a:graphic>
          <a:graphicData uri="http://schemas.openxmlformats.org/drawingml/2006/table">
            <a:tbl>
              <a:tblPr/>
              <a:tblGrid>
                <a:gridCol w="1511300">
                  <a:extLst>
                    <a:ext uri="{9D8B030D-6E8A-4147-A177-3AD203B41FA5}">
                      <a16:colId xmlns:a16="http://schemas.microsoft.com/office/drawing/2014/main" val="2116258474"/>
                    </a:ext>
                  </a:extLst>
                </a:gridCol>
                <a:gridCol w="609600">
                  <a:extLst>
                    <a:ext uri="{9D8B030D-6E8A-4147-A177-3AD203B41FA5}">
                      <a16:colId xmlns:a16="http://schemas.microsoft.com/office/drawing/2014/main" val="3047478352"/>
                    </a:ext>
                  </a:extLst>
                </a:gridCol>
              </a:tblGrid>
              <a:tr h="184150">
                <a:tc>
                  <a:txBody>
                    <a:bodyPr/>
                    <a:lstStyle/>
                    <a:p>
                      <a:pPr algn="l" fontAlgn="b"/>
                      <a:r>
                        <a:rPr lang="en-SG" sz="1100" b="1" i="0" u="none" strike="noStrike">
                          <a:solidFill>
                            <a:srgbClr val="000000"/>
                          </a:solidFill>
                          <a:effectLst/>
                          <a:latin typeface="Calibri" panose="020F0502020204030204" pitchFamily="34" charset="0"/>
                        </a:rPr>
                        <a:t>Model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937789"/>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738725347"/>
                  </a:ext>
                </a:extLst>
              </a:tr>
              <a:tr h="184150">
                <a:tc>
                  <a:txBody>
                    <a:bodyPr/>
                    <a:lstStyle/>
                    <a:p>
                      <a:pPr algn="ctr" fontAlgn="b"/>
                      <a:r>
                        <a:rPr lang="en-SG" sz="1100" b="0" i="0" u="none" strike="noStrike">
                          <a:solidFill>
                            <a:srgbClr val="000000"/>
                          </a:solidFill>
                          <a:effectLst/>
                          <a:latin typeface="Calibri" panose="020F0502020204030204" pitchFamily="34" charset="0"/>
                        </a:rPr>
                        <a:t>MLP Classifier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0.906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161910"/>
                  </a:ext>
                </a:extLst>
              </a:tr>
              <a:tr h="184150">
                <a:tc>
                  <a:txBody>
                    <a:bodyPr/>
                    <a:lstStyle/>
                    <a:p>
                      <a:pPr algn="ctr" fontAlgn="b"/>
                      <a:r>
                        <a:rPr lang="en-SG" sz="1100" b="0" i="0" u="none" strike="noStrike">
                          <a:solidFill>
                            <a:srgbClr val="000000"/>
                          </a:solidFill>
                          <a:effectLst/>
                          <a:latin typeface="Calibri" panose="020F0502020204030204" pitchFamily="34" charset="0"/>
                        </a:rPr>
                        <a:t>LogisticRegression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0.8613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20970"/>
                  </a:ext>
                </a:extLst>
              </a:tr>
              <a:tr h="184150">
                <a:tc>
                  <a:txBody>
                    <a:bodyPr/>
                    <a:lstStyle/>
                    <a:p>
                      <a:pPr algn="ctr" fontAlgn="b"/>
                      <a:r>
                        <a:rPr lang="en-SG" sz="1100" b="0" i="0" u="none" strike="noStrike">
                          <a:solidFill>
                            <a:srgbClr val="000000"/>
                          </a:solidFill>
                          <a:effectLst/>
                          <a:latin typeface="Calibri" panose="020F0502020204030204" pitchFamily="34" charset="0"/>
                        </a:rPr>
                        <a:t>Support Vector Machine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0.8195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834335"/>
                  </a:ext>
                </a:extLst>
              </a:tr>
              <a:tr h="184150">
                <a:tc>
                  <a:txBody>
                    <a:bodyPr/>
                    <a:lstStyle/>
                    <a:p>
                      <a:pPr algn="ctr" fontAlgn="b"/>
                      <a:r>
                        <a:rPr lang="en-SG" sz="1100" b="0" i="0" u="none" strike="noStrike">
                          <a:solidFill>
                            <a:srgbClr val="000000"/>
                          </a:solidFill>
                          <a:effectLst/>
                          <a:latin typeface="Calibri" panose="020F0502020204030204" pitchFamily="34" charset="0"/>
                        </a:rPr>
                        <a:t>Randomforest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0.7182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7147674"/>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618566271"/>
                  </a:ext>
                </a:extLst>
              </a:tr>
              <a:tr h="184150">
                <a:tc>
                  <a:txBody>
                    <a:bodyPr/>
                    <a:lstStyle/>
                    <a:p>
                      <a:pPr algn="ctr" fontAlgn="b"/>
                      <a:r>
                        <a:rPr lang="en-SG" sz="1100" b="0" i="0" u="none" strike="noStrike">
                          <a:solidFill>
                            <a:srgbClr val="000000"/>
                          </a:solidFill>
                          <a:effectLst/>
                          <a:latin typeface="Calibri" panose="020F0502020204030204" pitchFamily="34" charset="0"/>
                        </a:rPr>
                        <a:t>LSTM LAYER1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0.8974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0062153"/>
                  </a:ext>
                </a:extLst>
              </a:tr>
              <a:tr h="184150">
                <a:tc>
                  <a:txBody>
                    <a:bodyPr/>
                    <a:lstStyle/>
                    <a:p>
                      <a:pPr algn="ctr" fontAlgn="b"/>
                      <a:r>
                        <a:rPr lang="en-SG" sz="1100" b="0" i="0" u="none" strike="noStrike">
                          <a:solidFill>
                            <a:srgbClr val="000000"/>
                          </a:solidFill>
                          <a:effectLst/>
                          <a:latin typeface="Calibri" panose="020F0502020204030204" pitchFamily="34" charset="0"/>
                        </a:rPr>
                        <a:t>LSTM LAYER2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dirty="0">
                          <a:solidFill>
                            <a:srgbClr val="000000"/>
                          </a:solidFill>
                          <a:effectLst/>
                          <a:latin typeface="Calibri" panose="020F0502020204030204" pitchFamily="34" charset="0"/>
                        </a:rPr>
                        <a:t>0.8921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019154"/>
                  </a:ext>
                </a:extLst>
              </a:tr>
            </a:tbl>
          </a:graphicData>
        </a:graphic>
      </p:graphicFrame>
      <p:graphicFrame>
        <p:nvGraphicFramePr>
          <p:cNvPr id="13" name="Table 12">
            <a:extLst>
              <a:ext uri="{FF2B5EF4-FFF2-40B4-BE49-F238E27FC236}">
                <a16:creationId xmlns:a16="http://schemas.microsoft.com/office/drawing/2014/main" id="{06FA8425-B252-2C13-4E4A-78E2D9D48227}"/>
              </a:ext>
            </a:extLst>
          </p:cNvPr>
          <p:cNvGraphicFramePr>
            <a:graphicFrameLocks noGrp="1"/>
          </p:cNvGraphicFramePr>
          <p:nvPr>
            <p:extLst>
              <p:ext uri="{D42A27DB-BD31-4B8C-83A1-F6EECF244321}">
                <p14:modId xmlns:p14="http://schemas.microsoft.com/office/powerpoint/2010/main" val="207525"/>
              </p:ext>
            </p:extLst>
          </p:nvPr>
        </p:nvGraphicFramePr>
        <p:xfrm>
          <a:off x="6418691" y="4063042"/>
          <a:ext cx="2374900" cy="1104900"/>
        </p:xfrm>
        <a:graphic>
          <a:graphicData uri="http://schemas.openxmlformats.org/drawingml/2006/table">
            <a:tbl>
              <a:tblPr/>
              <a:tblGrid>
                <a:gridCol w="1765300">
                  <a:extLst>
                    <a:ext uri="{9D8B030D-6E8A-4147-A177-3AD203B41FA5}">
                      <a16:colId xmlns:a16="http://schemas.microsoft.com/office/drawing/2014/main" val="3945609556"/>
                    </a:ext>
                  </a:extLst>
                </a:gridCol>
                <a:gridCol w="609600">
                  <a:extLst>
                    <a:ext uri="{9D8B030D-6E8A-4147-A177-3AD203B41FA5}">
                      <a16:colId xmlns:a16="http://schemas.microsoft.com/office/drawing/2014/main" val="762274795"/>
                    </a:ext>
                  </a:extLst>
                </a:gridCol>
              </a:tblGrid>
              <a:tr h="184150">
                <a:tc>
                  <a:txBody>
                    <a:bodyPr/>
                    <a:lstStyle/>
                    <a:p>
                      <a:pPr algn="l" fontAlgn="b"/>
                      <a:r>
                        <a:rPr lang="en-SG" sz="1100" b="1" i="0" u="none" strike="noStrike">
                          <a:solidFill>
                            <a:srgbClr val="000000"/>
                          </a:solidFill>
                          <a:effectLst/>
                          <a:latin typeface="Calibri" panose="020F0502020204030204" pitchFamily="34" charset="0"/>
                        </a:rPr>
                        <a:t>Model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400868"/>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495988969"/>
                  </a:ext>
                </a:extLst>
              </a:tr>
              <a:tr h="184150">
                <a:tc>
                  <a:txBody>
                    <a:bodyPr/>
                    <a:lstStyle/>
                    <a:p>
                      <a:pPr algn="ctr" fontAlgn="b"/>
                      <a:r>
                        <a:rPr lang="en-SG" sz="1100" b="0" i="0" u="none" strike="noStrike">
                          <a:solidFill>
                            <a:srgbClr val="000000"/>
                          </a:solidFill>
                          <a:effectLst/>
                          <a:latin typeface="Calibri" panose="020F0502020204030204" pitchFamily="34" charset="0"/>
                        </a:rPr>
                        <a:t>MLP Classifier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0.8011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579807"/>
                  </a:ext>
                </a:extLst>
              </a:tr>
              <a:tr h="184150">
                <a:tc>
                  <a:txBody>
                    <a:bodyPr/>
                    <a:lstStyle/>
                    <a:p>
                      <a:pPr algn="ctr" fontAlgn="b"/>
                      <a:r>
                        <a:rPr lang="en-SG" sz="1100" b="0" i="0" u="none" strike="noStrike">
                          <a:solidFill>
                            <a:srgbClr val="000000"/>
                          </a:solidFill>
                          <a:effectLst/>
                          <a:latin typeface="Calibri" panose="020F0502020204030204" pitchFamily="34" charset="0"/>
                        </a:rPr>
                        <a:t>LogisticRegression Classifier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0.7026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58827"/>
                  </a:ext>
                </a:extLst>
              </a:tr>
              <a:tr h="184150">
                <a:tc>
                  <a:txBody>
                    <a:bodyPr/>
                    <a:lstStyle/>
                    <a:p>
                      <a:pPr algn="ctr" fontAlgn="b"/>
                      <a:r>
                        <a:rPr lang="en-SG" sz="1100" b="0" i="0" u="none" strike="noStrike">
                          <a:solidFill>
                            <a:srgbClr val="000000"/>
                          </a:solidFill>
                          <a:effectLst/>
                          <a:latin typeface="Calibri" panose="020F0502020204030204" pitchFamily="34" charset="0"/>
                        </a:rPr>
                        <a:t>Support Vector Machine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0.6653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102672"/>
                  </a:ext>
                </a:extLst>
              </a:tr>
              <a:tr h="184150">
                <a:tc>
                  <a:txBody>
                    <a:bodyPr/>
                    <a:lstStyle/>
                    <a:p>
                      <a:pPr algn="ctr" fontAlgn="b"/>
                      <a:r>
                        <a:rPr lang="en-SG" sz="1100" b="0" i="0" u="none" strike="noStrike">
                          <a:solidFill>
                            <a:srgbClr val="000000"/>
                          </a:solidFill>
                          <a:effectLst/>
                          <a:latin typeface="Calibri" panose="020F0502020204030204" pitchFamily="34" charset="0"/>
                        </a:rPr>
                        <a:t>Randomforest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0.5664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6241620"/>
                  </a:ext>
                </a:extLst>
              </a:tr>
            </a:tbl>
          </a:graphicData>
        </a:graphic>
      </p:graphicFrame>
    </p:spTree>
    <p:extLst>
      <p:ext uri="{BB962C8B-B14F-4D97-AF65-F5344CB8AC3E}">
        <p14:creationId xmlns:p14="http://schemas.microsoft.com/office/powerpoint/2010/main" val="433063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br>
              <a:rPr lang="en-US" sz="2800" b="1" i="0" dirty="0">
                <a:solidFill>
                  <a:schemeClr val="accent1"/>
                </a:solidFill>
                <a:effectLst/>
                <a:latin typeface="Calibri" panose="020F0502020204030204" pitchFamily="34" charset="0"/>
                <a:cs typeface="Calibri" panose="020F0502020204030204" pitchFamily="34" charset="0"/>
              </a:rPr>
            </a:br>
            <a:r>
              <a:rPr lang="en-US" sz="2800" b="1" i="0" dirty="0">
                <a:solidFill>
                  <a:schemeClr val="accent1"/>
                </a:solidFill>
                <a:effectLst/>
                <a:latin typeface="Calibri" panose="020F0502020204030204" pitchFamily="34" charset="0"/>
                <a:cs typeface="Calibri" panose="020F0502020204030204" pitchFamily="34" charset="0"/>
              </a:rPr>
              <a:t>Done So far</a:t>
            </a:r>
            <a:br>
              <a:rPr lang="en-US" sz="2800" b="0" i="0" dirty="0">
                <a:solidFill>
                  <a:schemeClr val="accent1"/>
                </a:solidFill>
                <a:effectLst/>
                <a:latin typeface="Calibri" panose="020F0502020204030204" pitchFamily="34" charset="0"/>
                <a:cs typeface="Calibri" panose="020F0502020204030204" pitchFamily="34" charset="0"/>
              </a:rPr>
            </a:b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386790" y="1107760"/>
            <a:ext cx="8420779" cy="5476651"/>
          </a:xfrm>
        </p:spPr>
        <p:txBody>
          <a:bodyPr>
            <a:normAutofit/>
          </a:bodyPr>
          <a:lstStyle/>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Problem statement # 2 :  </a:t>
            </a:r>
            <a:r>
              <a:rPr lang="en-US" sz="1400" b="1" dirty="0">
                <a:solidFill>
                  <a:srgbClr val="040C28"/>
                </a:solidFill>
                <a:latin typeface="Calibri" panose="020F0502020204030204" pitchFamily="34" charset="0"/>
                <a:cs typeface="Calibri" panose="020F0502020204030204" pitchFamily="34" charset="0"/>
              </a:rPr>
              <a:t>S</a:t>
            </a:r>
            <a:r>
              <a:rPr lang="en-US" sz="1400" b="1" i="0" dirty="0">
                <a:solidFill>
                  <a:srgbClr val="040C28"/>
                </a:solidFill>
                <a:effectLst/>
                <a:latin typeface="Calibri" panose="020F0502020204030204" pitchFamily="34" charset="0"/>
                <a:cs typeface="Calibri" panose="020F0502020204030204" pitchFamily="34" charset="0"/>
              </a:rPr>
              <a:t>entiment analysis </a:t>
            </a:r>
          </a:p>
          <a:p>
            <a:pPr marL="0" indent="0">
              <a:buNone/>
            </a:pPr>
            <a:r>
              <a:rPr lang="en-US" sz="1400" b="1" u="sng" dirty="0">
                <a:solidFill>
                  <a:srgbClr val="00B050"/>
                </a:solidFill>
                <a:latin typeface="Calibri" panose="020F0502020204030204" pitchFamily="34" charset="0"/>
                <a:cs typeface="Calibri" panose="020F0502020204030204" pitchFamily="34" charset="0"/>
              </a:rPr>
              <a:t>Completed Task </a:t>
            </a:r>
          </a:p>
          <a:p>
            <a:pPr marL="0" indent="0">
              <a:buNone/>
            </a:pPr>
            <a:r>
              <a:rPr lang="en-US" sz="1400" b="1" dirty="0">
                <a:solidFill>
                  <a:schemeClr val="tx1"/>
                </a:solidFill>
                <a:latin typeface="Calibri" panose="020F0502020204030204" pitchFamily="34" charset="0"/>
                <a:cs typeface="Calibri" panose="020F0502020204030204" pitchFamily="34" charset="0"/>
              </a:rPr>
              <a:t>                         1. Data Clean &amp; EDA.</a:t>
            </a:r>
          </a:p>
          <a:p>
            <a:pPr marL="0" indent="0">
              <a:buNone/>
            </a:pPr>
            <a:r>
              <a:rPr lang="en-US" sz="1400" b="1" dirty="0">
                <a:solidFill>
                  <a:schemeClr val="tx1"/>
                </a:solidFill>
                <a:latin typeface="Calibri" panose="020F0502020204030204" pitchFamily="34" charset="0"/>
                <a:cs typeface="Calibri" panose="020F0502020204030204" pitchFamily="34" charset="0"/>
              </a:rPr>
              <a:t>                         2. Convert Text to vectors using different techniques like TFIDF ,Word2Vec</a:t>
            </a:r>
          </a:p>
          <a:p>
            <a:pPr marL="0" indent="0">
              <a:buNone/>
            </a:pPr>
            <a:r>
              <a:rPr lang="en-US" sz="1400" b="1" dirty="0">
                <a:solidFill>
                  <a:schemeClr val="tx1"/>
                </a:solidFill>
                <a:latin typeface="Calibri" panose="020F0502020204030204" pitchFamily="34" charset="0"/>
                <a:cs typeface="Calibri" panose="020F0502020204030204" pitchFamily="34" charset="0"/>
              </a:rPr>
              <a:t>                         3. Trained Machine Learning and Deep Learning models.</a:t>
            </a:r>
          </a:p>
          <a:p>
            <a:pPr marL="0" indent="0">
              <a:buNone/>
            </a:pPr>
            <a:r>
              <a:rPr lang="en-US" sz="1400" b="1" dirty="0">
                <a:solidFill>
                  <a:schemeClr val="tx1"/>
                </a:solidFill>
                <a:latin typeface="Calibri" panose="020F0502020204030204" pitchFamily="34" charset="0"/>
                <a:cs typeface="Calibri" panose="020F0502020204030204" pitchFamily="34" charset="0"/>
              </a:rPr>
              <a:t>                         4. Model Evaluation &amp; Prediction using Test data </a:t>
            </a:r>
          </a:p>
          <a:p>
            <a:pPr marL="0" indent="0">
              <a:buNone/>
            </a:pPr>
            <a:r>
              <a:rPr lang="en-US" sz="1400" b="1" dirty="0">
                <a:solidFill>
                  <a:srgbClr val="FFC000"/>
                </a:solidFill>
                <a:latin typeface="Calibri" panose="020F0502020204030204" pitchFamily="34" charset="0"/>
                <a:cs typeface="Calibri" panose="020F0502020204030204" pitchFamily="34" charset="0"/>
              </a:rPr>
              <a:t>Pending Tasks </a:t>
            </a:r>
          </a:p>
          <a:p>
            <a:pPr marL="0" indent="0">
              <a:buNone/>
            </a:pPr>
            <a:r>
              <a:rPr lang="en-US" sz="1400" b="1" dirty="0">
                <a:solidFill>
                  <a:schemeClr val="tx1"/>
                </a:solidFill>
                <a:latin typeface="Calibri" panose="020F0502020204030204" pitchFamily="34" charset="0"/>
                <a:cs typeface="Calibri" panose="020F0502020204030204" pitchFamily="34" charset="0"/>
              </a:rPr>
              <a:t>                      1. Model integration in community help website </a:t>
            </a:r>
          </a:p>
          <a:p>
            <a:pPr marL="0" indent="0">
              <a:buNone/>
            </a:pPr>
            <a:r>
              <a:rPr lang="en-US" sz="1400" b="1" dirty="0">
                <a:solidFill>
                  <a:schemeClr val="tx1"/>
                </a:solidFill>
                <a:latin typeface="Calibri" panose="020F0502020204030204" pitchFamily="34" charset="0"/>
                <a:cs typeface="Calibri" panose="020F0502020204030204" pitchFamily="34" charset="0"/>
              </a:rPr>
              <a:t>                      2. Prediction using Real Time data </a:t>
            </a:r>
          </a:p>
          <a:p>
            <a:pPr marL="0" indent="0">
              <a:buNone/>
            </a:pPr>
            <a:endParaRPr lang="en-US" sz="1400" b="1" dirty="0">
              <a:solidFill>
                <a:schemeClr val="accent2">
                  <a:lumMod val="75000"/>
                </a:schemeClr>
              </a:solidFill>
              <a:latin typeface="Calibri" panose="020F0502020204030204" pitchFamily="34" charset="0"/>
              <a:cs typeface="Calibri" panose="020F0502020204030204" pitchFamily="34" charset="0"/>
            </a:endParaRPr>
          </a:p>
          <a:p>
            <a:pPr marL="0" indent="0">
              <a:buNone/>
            </a:pPr>
            <a:endParaRPr lang="en-US" sz="1400" dirty="0">
              <a:solidFill>
                <a:schemeClr val="accent2">
                  <a:lumMod val="75000"/>
                </a:schemeClr>
              </a:solidFill>
              <a:latin typeface="Calibri" panose="020F0502020204030204" pitchFamily="34" charset="0"/>
              <a:cs typeface="Calibri" panose="020F0502020204030204" pitchFamily="34" charset="0"/>
            </a:endParaRPr>
          </a:p>
          <a:p>
            <a:pPr marL="0" indent="0" algn="just">
              <a:buNone/>
            </a:pPr>
            <a:endParaRPr lang="en-US" sz="1400" b="0"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r>
              <a:rPr lang="en-SG"/>
              <a:t>Page </a:t>
            </a:r>
            <a:fld id="{2F63C605-4FC6-46DE-BC90-871762EA3F52}" type="slidenum">
              <a:rPr lang="en-SG" smtClean="0"/>
              <a:pPr/>
              <a:t>22</a:t>
            </a:fld>
            <a:endParaRPr lang="en-SG" dirty="0"/>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graphicFrame>
        <p:nvGraphicFramePr>
          <p:cNvPr id="6" name="Table 5">
            <a:extLst>
              <a:ext uri="{FF2B5EF4-FFF2-40B4-BE49-F238E27FC236}">
                <a16:creationId xmlns:a16="http://schemas.microsoft.com/office/drawing/2014/main" id="{61BAFD41-55E5-A017-8A05-3DCF09066B68}"/>
              </a:ext>
            </a:extLst>
          </p:cNvPr>
          <p:cNvGraphicFramePr>
            <a:graphicFrameLocks noGrp="1"/>
          </p:cNvGraphicFramePr>
          <p:nvPr>
            <p:extLst>
              <p:ext uri="{D42A27DB-BD31-4B8C-83A1-F6EECF244321}">
                <p14:modId xmlns:p14="http://schemas.microsoft.com/office/powerpoint/2010/main" val="1486929675"/>
              </p:ext>
            </p:extLst>
          </p:nvPr>
        </p:nvGraphicFramePr>
        <p:xfrm>
          <a:off x="5436079" y="3639659"/>
          <a:ext cx="2895600" cy="2708910"/>
        </p:xfrm>
        <a:graphic>
          <a:graphicData uri="http://schemas.openxmlformats.org/drawingml/2006/table">
            <a:tbl>
              <a:tblPr/>
              <a:tblGrid>
                <a:gridCol w="2032000">
                  <a:extLst>
                    <a:ext uri="{9D8B030D-6E8A-4147-A177-3AD203B41FA5}">
                      <a16:colId xmlns:a16="http://schemas.microsoft.com/office/drawing/2014/main" val="1097237310"/>
                    </a:ext>
                  </a:extLst>
                </a:gridCol>
                <a:gridCol w="863600">
                  <a:extLst>
                    <a:ext uri="{9D8B030D-6E8A-4147-A177-3AD203B41FA5}">
                      <a16:colId xmlns:a16="http://schemas.microsoft.com/office/drawing/2014/main" val="1998245775"/>
                    </a:ext>
                  </a:extLst>
                </a:gridCol>
              </a:tblGrid>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116170634"/>
                  </a:ext>
                </a:extLst>
              </a:tr>
              <a:tr h="196850">
                <a:tc>
                  <a:txBody>
                    <a:bodyPr/>
                    <a:lstStyle/>
                    <a:p>
                      <a:pPr algn="ctr" fontAlgn="ctr"/>
                      <a:r>
                        <a:rPr lang="en-SG" sz="1200" b="0" i="0" u="none" strike="noStrike">
                          <a:solidFill>
                            <a:srgbClr val="212121"/>
                          </a:solidFill>
                          <a:effectLst/>
                          <a:latin typeface="Calibri" panose="020F0502020204030204" pitchFamily="34" charset="0"/>
                        </a:rPr>
                        <a:t>MLP Classifier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0.8679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670953"/>
                  </a:ext>
                </a:extLst>
              </a:tr>
              <a:tr h="196850">
                <a:tc>
                  <a:txBody>
                    <a:bodyPr/>
                    <a:lstStyle/>
                    <a:p>
                      <a:pPr algn="ctr" fontAlgn="ctr"/>
                      <a:r>
                        <a:rPr lang="en-SG" sz="1200" b="0" i="0" u="none" strike="noStrike">
                          <a:solidFill>
                            <a:srgbClr val="212121"/>
                          </a:solidFill>
                          <a:effectLst/>
                          <a:latin typeface="Calibri" panose="020F0502020204030204" pitchFamily="34" charset="0"/>
                        </a:rPr>
                        <a:t>Logistic Regression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0.855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0540176"/>
                  </a:ext>
                </a:extLst>
              </a:tr>
              <a:tr h="196850">
                <a:tc>
                  <a:txBody>
                    <a:bodyPr/>
                    <a:lstStyle/>
                    <a:p>
                      <a:pPr algn="ctr" fontAlgn="ctr"/>
                      <a:r>
                        <a:rPr lang="en-SG" sz="1200" b="0" i="0" u="none" strike="noStrike">
                          <a:solidFill>
                            <a:srgbClr val="212121"/>
                          </a:solidFill>
                          <a:effectLst/>
                          <a:latin typeface="Calibri" panose="020F0502020204030204" pitchFamily="34" charset="0"/>
                        </a:rPr>
                        <a:t>Support Vector Machine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0.855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702611"/>
                  </a:ext>
                </a:extLst>
              </a:tr>
              <a:tr h="196850">
                <a:tc>
                  <a:txBody>
                    <a:bodyPr/>
                    <a:lstStyle/>
                    <a:p>
                      <a:pPr algn="ctr" fontAlgn="ctr"/>
                      <a:r>
                        <a:rPr lang="en-SG" sz="1200" b="0" i="0" u="none" strike="noStrike">
                          <a:solidFill>
                            <a:srgbClr val="212121"/>
                          </a:solidFill>
                          <a:effectLst/>
                          <a:latin typeface="Calibri" panose="020F0502020204030204" pitchFamily="34" charset="0"/>
                        </a:rPr>
                        <a:t>Naive Bayes(Multinomial)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8597688"/>
                  </a:ext>
                </a:extLst>
              </a:tr>
              <a:tr h="196850">
                <a:tc>
                  <a:txBody>
                    <a:bodyPr/>
                    <a:lstStyle/>
                    <a:p>
                      <a:pPr algn="ctr" fontAlgn="ctr"/>
                      <a:r>
                        <a:rPr lang="en-SG" sz="1200" b="0" i="0" u="none" strike="noStrike">
                          <a:solidFill>
                            <a:srgbClr val="212121"/>
                          </a:solidFill>
                          <a:effectLst/>
                          <a:latin typeface="Calibri" panose="020F0502020204030204" pitchFamily="34" charset="0"/>
                        </a:rPr>
                        <a:t>LogisticRegression Classifier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0.8057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0730068"/>
                  </a:ext>
                </a:extLst>
              </a:tr>
              <a:tr h="196850">
                <a:tc>
                  <a:txBody>
                    <a:bodyPr/>
                    <a:lstStyle/>
                    <a:p>
                      <a:pPr algn="ctr" fontAlgn="ctr"/>
                      <a:r>
                        <a:rPr lang="en-SG" sz="1200" b="0" i="0" u="none" strike="noStrike">
                          <a:solidFill>
                            <a:srgbClr val="212121"/>
                          </a:solidFill>
                          <a:effectLst/>
                          <a:latin typeface="Calibri" panose="020F0502020204030204" pitchFamily="34" charset="0"/>
                        </a:rPr>
                        <a:t>GradientBoostingClassifier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0.8024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9659533"/>
                  </a:ext>
                </a:extLst>
              </a:tr>
              <a:tr h="196850">
                <a:tc>
                  <a:txBody>
                    <a:bodyPr/>
                    <a:lstStyle/>
                    <a:p>
                      <a:pPr algn="ctr" fontAlgn="ctr"/>
                      <a:r>
                        <a:rPr lang="en-US" sz="1200" b="0" i="0" u="none" strike="noStrike">
                          <a:solidFill>
                            <a:srgbClr val="212121"/>
                          </a:solidFill>
                          <a:effectLst/>
                          <a:latin typeface="Calibri" panose="020F0502020204030204" pitchFamily="34" charset="0"/>
                        </a:rPr>
                        <a:t>AdaBoost with Random Forest Classifier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0.769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8427951"/>
                  </a:ext>
                </a:extLst>
              </a:tr>
              <a:tr h="196850">
                <a:tc>
                  <a:txBody>
                    <a:bodyPr/>
                    <a:lstStyle/>
                    <a:p>
                      <a:pPr algn="ctr" fontAlgn="ctr"/>
                      <a:r>
                        <a:rPr lang="en-SG" sz="1200" b="0" i="0" u="none" strike="noStrike">
                          <a:solidFill>
                            <a:srgbClr val="212121"/>
                          </a:solidFill>
                          <a:effectLst/>
                          <a:latin typeface="Calibri" panose="020F0502020204030204" pitchFamily="34" charset="0"/>
                        </a:rPr>
                        <a:t>Randomforest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0.732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423537"/>
                  </a:ext>
                </a:extLst>
              </a:tr>
              <a:tr h="196850">
                <a:tc>
                  <a:txBody>
                    <a:bodyPr/>
                    <a:lstStyle/>
                    <a:p>
                      <a:pPr algn="ctr" fontAlgn="ctr"/>
                      <a:r>
                        <a:rPr lang="en-SG" sz="1200" b="0" i="0" u="none" strike="noStrike">
                          <a:solidFill>
                            <a:srgbClr val="212121"/>
                          </a:solidFill>
                          <a:effectLst/>
                          <a:latin typeface="Calibri" panose="020F0502020204030204" pitchFamily="34" charset="0"/>
                        </a:rPr>
                        <a:t>Support Vector Machine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0.7039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7871751"/>
                  </a:ext>
                </a:extLst>
              </a:tr>
              <a:tr h="196850">
                <a:tc>
                  <a:txBody>
                    <a:bodyPr/>
                    <a:lstStyle/>
                    <a:p>
                      <a:pPr algn="ctr" fontAlgn="ctr"/>
                      <a:r>
                        <a:rPr lang="en-SG" sz="1200" b="0" i="0" u="none" strike="noStrike">
                          <a:solidFill>
                            <a:srgbClr val="212121"/>
                          </a:solidFill>
                          <a:effectLst/>
                          <a:latin typeface="Calibri" panose="020F0502020204030204" pitchFamily="34" charset="0"/>
                        </a:rPr>
                        <a:t>Randomforest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6670067"/>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045365390"/>
                  </a:ext>
                </a:extLst>
              </a:tr>
              <a:tr h="196850">
                <a:tc>
                  <a:txBody>
                    <a:bodyPr/>
                    <a:lstStyle/>
                    <a:p>
                      <a:pPr algn="ctr" fontAlgn="ctr"/>
                      <a:r>
                        <a:rPr lang="en-SG" sz="1200" b="0" i="0" u="none" strike="noStrike">
                          <a:solidFill>
                            <a:srgbClr val="212121"/>
                          </a:solidFill>
                          <a:effectLst/>
                          <a:latin typeface="Calibri" panose="020F0502020204030204" pitchFamily="34" charset="0"/>
                        </a:rPr>
                        <a:t>GRU</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dirty="0">
                          <a:solidFill>
                            <a:srgbClr val="212121"/>
                          </a:solidFill>
                          <a:effectLst/>
                          <a:latin typeface="Calibri" panose="020F0502020204030204" pitchFamily="34" charset="0"/>
                        </a:rPr>
                        <a:t>0.8106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21513"/>
                  </a:ext>
                </a:extLst>
              </a:tr>
            </a:tbl>
          </a:graphicData>
        </a:graphic>
      </p:graphicFrame>
    </p:spTree>
    <p:extLst>
      <p:ext uri="{BB962C8B-B14F-4D97-AF65-F5344CB8AC3E}">
        <p14:creationId xmlns:p14="http://schemas.microsoft.com/office/powerpoint/2010/main" val="3652638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br>
              <a:rPr lang="en-US" sz="2800" b="1" i="0" dirty="0">
                <a:solidFill>
                  <a:schemeClr val="accent1"/>
                </a:solidFill>
                <a:effectLst/>
                <a:latin typeface="Calibri" panose="020F0502020204030204" pitchFamily="34" charset="0"/>
                <a:cs typeface="Calibri" panose="020F0502020204030204" pitchFamily="34" charset="0"/>
              </a:rPr>
            </a:br>
            <a:r>
              <a:rPr lang="en-US" sz="2800" b="1" i="0" dirty="0">
                <a:solidFill>
                  <a:schemeClr val="accent1"/>
                </a:solidFill>
                <a:effectLst/>
                <a:latin typeface="Calibri" panose="020F0502020204030204" pitchFamily="34" charset="0"/>
                <a:cs typeface="Calibri" panose="020F0502020204030204" pitchFamily="34" charset="0"/>
              </a:rPr>
              <a:t>Done So far</a:t>
            </a:r>
            <a:br>
              <a:rPr lang="en-US" sz="2800" b="0" i="0" dirty="0">
                <a:solidFill>
                  <a:schemeClr val="accent1"/>
                </a:solidFill>
                <a:effectLst/>
                <a:latin typeface="Calibri" panose="020F0502020204030204" pitchFamily="34" charset="0"/>
                <a:cs typeface="Calibri" panose="020F0502020204030204" pitchFamily="34" charset="0"/>
              </a:rPr>
            </a:b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386790" y="1107760"/>
            <a:ext cx="8420779" cy="5476651"/>
          </a:xfrm>
        </p:spPr>
        <p:txBody>
          <a:bodyPr>
            <a:normAutofit/>
          </a:bodyPr>
          <a:lstStyle/>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Problem statement # 3 : </a:t>
            </a:r>
            <a:r>
              <a:rPr lang="en-US" sz="1400" b="1" dirty="0">
                <a:solidFill>
                  <a:schemeClr val="tx1"/>
                </a:solidFill>
                <a:latin typeface="Calibri" panose="020F0502020204030204" pitchFamily="34" charset="0"/>
                <a:cs typeface="Calibri" panose="020F0502020204030204" pitchFamily="34" charset="0"/>
              </a:rPr>
              <a:t>T</a:t>
            </a:r>
            <a:r>
              <a:rPr lang="en-US" sz="1400" b="1" i="0" kern="1200" dirty="0">
                <a:solidFill>
                  <a:schemeClr val="tx1"/>
                </a:solidFill>
                <a:effectLst/>
                <a:latin typeface="Calibri" panose="020F0502020204030204" pitchFamily="34" charset="0"/>
                <a:ea typeface="+mn-ea"/>
                <a:cs typeface="Calibri" panose="020F0502020204030204" pitchFamily="34" charset="0"/>
              </a:rPr>
              <a:t>ranslation</a:t>
            </a:r>
          </a:p>
          <a:p>
            <a:pPr marL="0" indent="0">
              <a:buNone/>
            </a:pPr>
            <a:r>
              <a:rPr lang="en-US" sz="1400" b="1" u="sng" dirty="0">
                <a:solidFill>
                  <a:srgbClr val="00B050"/>
                </a:solidFill>
                <a:latin typeface="Calibri" panose="020F0502020204030204" pitchFamily="34" charset="0"/>
                <a:cs typeface="Calibri" panose="020F0502020204030204" pitchFamily="34" charset="0"/>
              </a:rPr>
              <a:t>Completed Task </a:t>
            </a:r>
          </a:p>
          <a:p>
            <a:pPr marL="0" indent="0">
              <a:buNone/>
            </a:pPr>
            <a:r>
              <a:rPr lang="en-US" sz="1400" b="1" dirty="0">
                <a:solidFill>
                  <a:schemeClr val="tx1"/>
                </a:solidFill>
                <a:latin typeface="Calibri" panose="020F0502020204030204" pitchFamily="34" charset="0"/>
                <a:cs typeface="Calibri" panose="020F0502020204030204" pitchFamily="34" charset="0"/>
              </a:rPr>
              <a:t>                         1. Data Clean &amp; EDA.</a:t>
            </a:r>
          </a:p>
          <a:p>
            <a:pPr marL="0" indent="0">
              <a:buNone/>
            </a:pPr>
            <a:r>
              <a:rPr lang="en-US" sz="1400" b="1" dirty="0">
                <a:solidFill>
                  <a:schemeClr val="tx1"/>
                </a:solidFill>
                <a:latin typeface="Calibri" panose="020F0502020204030204" pitchFamily="34" charset="0"/>
                <a:cs typeface="Calibri" panose="020F0502020204030204" pitchFamily="34" charset="0"/>
              </a:rPr>
              <a:t>                         3. Trained Machine Learning and Deep Learning models.</a:t>
            </a:r>
          </a:p>
          <a:p>
            <a:pPr marL="0" indent="0">
              <a:buNone/>
            </a:pPr>
            <a:r>
              <a:rPr lang="en-US" sz="1400" b="1" dirty="0">
                <a:solidFill>
                  <a:schemeClr val="tx1"/>
                </a:solidFill>
                <a:latin typeface="Calibri" panose="020F0502020204030204" pitchFamily="34" charset="0"/>
                <a:cs typeface="Calibri" panose="020F0502020204030204" pitchFamily="34" charset="0"/>
              </a:rPr>
              <a:t>                         4. Model Evaluation &amp; Prediction using Test data </a:t>
            </a:r>
          </a:p>
          <a:p>
            <a:pPr marL="0" indent="0">
              <a:buNone/>
            </a:pPr>
            <a:r>
              <a:rPr lang="en-US" sz="1400" b="1" dirty="0">
                <a:solidFill>
                  <a:srgbClr val="FFC000"/>
                </a:solidFill>
                <a:latin typeface="Calibri" panose="020F0502020204030204" pitchFamily="34" charset="0"/>
                <a:cs typeface="Calibri" panose="020F0502020204030204" pitchFamily="34" charset="0"/>
              </a:rPr>
              <a:t>Pending Tasks </a:t>
            </a:r>
          </a:p>
          <a:p>
            <a:pPr marL="0" indent="0">
              <a:buNone/>
            </a:pPr>
            <a:r>
              <a:rPr lang="en-US" sz="1400" b="1" dirty="0">
                <a:solidFill>
                  <a:schemeClr val="tx1"/>
                </a:solidFill>
                <a:latin typeface="Calibri" panose="020F0502020204030204" pitchFamily="34" charset="0"/>
                <a:cs typeface="Calibri" panose="020F0502020204030204" pitchFamily="34" charset="0"/>
              </a:rPr>
              <a:t>                      1. Model integration in community help website </a:t>
            </a:r>
          </a:p>
          <a:p>
            <a:pPr marL="0" indent="0">
              <a:buNone/>
            </a:pPr>
            <a:r>
              <a:rPr lang="en-US" sz="1400" b="1" dirty="0">
                <a:solidFill>
                  <a:schemeClr val="tx1"/>
                </a:solidFill>
                <a:latin typeface="Calibri" panose="020F0502020204030204" pitchFamily="34" charset="0"/>
                <a:cs typeface="Calibri" panose="020F0502020204030204" pitchFamily="34" charset="0"/>
              </a:rPr>
              <a:t>                      2. Prediction using Real Time data </a:t>
            </a:r>
          </a:p>
          <a:p>
            <a:pPr marL="0" indent="0">
              <a:buNone/>
            </a:pPr>
            <a:endParaRPr lang="en-SG" sz="1400" b="1" dirty="0">
              <a:solidFill>
                <a:schemeClr val="tx1"/>
              </a:solidFill>
              <a:latin typeface="Calibri" panose="020F0502020204030204" pitchFamily="34" charset="0"/>
              <a:cs typeface="Calibri" panose="020F0502020204030204" pitchFamily="34" charset="0"/>
            </a:endParaRPr>
          </a:p>
          <a:p>
            <a:pPr marL="0" indent="0">
              <a:buNone/>
            </a:pPr>
            <a:endParaRPr lang="en-SG" sz="1400" b="1" dirty="0">
              <a:solidFill>
                <a:schemeClr val="tx1"/>
              </a:solidFill>
              <a:latin typeface="Calibri" panose="020F0502020204030204" pitchFamily="34" charset="0"/>
              <a:cs typeface="Calibri" panose="020F0502020204030204" pitchFamily="34" charset="0"/>
            </a:endParaRPr>
          </a:p>
          <a:p>
            <a:pPr marL="0" indent="0">
              <a:buNone/>
            </a:pPr>
            <a:endParaRPr lang="en-US" sz="1400" b="1" dirty="0">
              <a:solidFill>
                <a:schemeClr val="tx1"/>
              </a:solidFill>
              <a:latin typeface="Calibri" panose="020F0502020204030204" pitchFamily="34" charset="0"/>
              <a:cs typeface="Calibri" panose="020F0502020204030204" pitchFamily="34" charset="0"/>
            </a:endParaRPr>
          </a:p>
          <a:p>
            <a:pPr marL="0" indent="0">
              <a:buNone/>
            </a:pPr>
            <a:endParaRPr lang="en-US" sz="1400" dirty="0">
              <a:solidFill>
                <a:schemeClr val="accent2">
                  <a:lumMod val="75000"/>
                </a:schemeClr>
              </a:solidFill>
              <a:latin typeface="Calibri" panose="020F0502020204030204" pitchFamily="34" charset="0"/>
              <a:cs typeface="Calibri" panose="020F0502020204030204" pitchFamily="34" charset="0"/>
            </a:endParaRPr>
          </a:p>
          <a:p>
            <a:pPr marL="0" indent="0" algn="just">
              <a:buNone/>
            </a:pPr>
            <a:endParaRPr lang="en-US" sz="1400" b="0"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r>
              <a:rPr lang="en-SG"/>
              <a:t>Page </a:t>
            </a:r>
            <a:fld id="{2F63C605-4FC6-46DE-BC90-871762EA3F52}" type="slidenum">
              <a:rPr lang="en-SG" smtClean="0"/>
              <a:pPr/>
              <a:t>23</a:t>
            </a:fld>
            <a:endParaRPr lang="en-SG" dirty="0"/>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graphicFrame>
        <p:nvGraphicFramePr>
          <p:cNvPr id="6" name="Table 5">
            <a:extLst>
              <a:ext uri="{FF2B5EF4-FFF2-40B4-BE49-F238E27FC236}">
                <a16:creationId xmlns:a16="http://schemas.microsoft.com/office/drawing/2014/main" id="{A7ADC2AA-4A3F-AFC0-1E35-5F0F3A75E964}"/>
              </a:ext>
            </a:extLst>
          </p:cNvPr>
          <p:cNvGraphicFramePr>
            <a:graphicFrameLocks noGrp="1"/>
          </p:cNvGraphicFramePr>
          <p:nvPr>
            <p:extLst>
              <p:ext uri="{D42A27DB-BD31-4B8C-83A1-F6EECF244321}">
                <p14:modId xmlns:p14="http://schemas.microsoft.com/office/powerpoint/2010/main" val="2878233904"/>
              </p:ext>
            </p:extLst>
          </p:nvPr>
        </p:nvGraphicFramePr>
        <p:xfrm>
          <a:off x="495350" y="4130757"/>
          <a:ext cx="2844800" cy="368300"/>
        </p:xfrm>
        <a:graphic>
          <a:graphicData uri="http://schemas.openxmlformats.org/drawingml/2006/table">
            <a:tbl>
              <a:tblPr/>
              <a:tblGrid>
                <a:gridCol w="1168400">
                  <a:extLst>
                    <a:ext uri="{9D8B030D-6E8A-4147-A177-3AD203B41FA5}">
                      <a16:colId xmlns:a16="http://schemas.microsoft.com/office/drawing/2014/main" val="3184532655"/>
                    </a:ext>
                  </a:extLst>
                </a:gridCol>
                <a:gridCol w="800100">
                  <a:extLst>
                    <a:ext uri="{9D8B030D-6E8A-4147-A177-3AD203B41FA5}">
                      <a16:colId xmlns:a16="http://schemas.microsoft.com/office/drawing/2014/main" val="213062364"/>
                    </a:ext>
                  </a:extLst>
                </a:gridCol>
                <a:gridCol w="876300">
                  <a:extLst>
                    <a:ext uri="{9D8B030D-6E8A-4147-A177-3AD203B41FA5}">
                      <a16:colId xmlns:a16="http://schemas.microsoft.com/office/drawing/2014/main" val="634990862"/>
                    </a:ext>
                  </a:extLst>
                </a:gridCol>
              </a:tblGrid>
              <a:tr h="184150">
                <a:tc>
                  <a:txBody>
                    <a:bodyPr/>
                    <a:lstStyle/>
                    <a:p>
                      <a:pPr algn="ctr" fontAlgn="b"/>
                      <a:r>
                        <a:rPr lang="en-SG" sz="1100" b="1" i="0" u="none" strike="noStrike">
                          <a:solidFill>
                            <a:srgbClr val="000000"/>
                          </a:solidFill>
                          <a:effectLst/>
                          <a:latin typeface="Calibri" panose="020F0502020204030204" pitchFamily="34" charset="0"/>
                        </a:rPr>
                        <a:t>Bleu Macro 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SG" sz="1100" b="1" i="0" u="none" strike="noStrike">
                          <a:solidFill>
                            <a:srgbClr val="000000"/>
                          </a:solidFill>
                          <a:effectLst/>
                          <a:latin typeface="Calibri" panose="020F0502020204030204" pitchFamily="34" charset="0"/>
                        </a:rPr>
                        <a:t>Bleu 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SG" sz="1100" b="1" i="0" u="none" strike="noStrike">
                          <a:solidFill>
                            <a:srgbClr val="000000"/>
                          </a:solidFill>
                          <a:effectLst/>
                          <a:latin typeface="Calibri" panose="020F0502020204030204" pitchFamily="34" charset="0"/>
                        </a:rPr>
                        <a:t>Meteor Score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607950451"/>
                  </a:ext>
                </a:extLst>
              </a:tr>
              <a:tr h="184150">
                <a:tc>
                  <a:txBody>
                    <a:bodyPr/>
                    <a:lstStyle/>
                    <a:p>
                      <a:pPr algn="ctr" fontAlgn="b"/>
                      <a:r>
                        <a:rPr lang="en-SG" sz="1100" b="0" i="0" u="none" strike="noStrike">
                          <a:solidFill>
                            <a:srgbClr val="000000"/>
                          </a:solidFill>
                          <a:effectLst/>
                          <a:latin typeface="Calibri" panose="020F0502020204030204" pitchFamily="34" charset="0"/>
                        </a:rPr>
                        <a:t>0.04128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0.00139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0.0607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192888"/>
                  </a:ext>
                </a:extLst>
              </a:tr>
            </a:tbl>
          </a:graphicData>
        </a:graphic>
      </p:graphicFrame>
      <p:pic>
        <p:nvPicPr>
          <p:cNvPr id="8" name="Picture 7" descr="A screenshot of a chat&#10;&#10;Description automatically generated">
            <a:extLst>
              <a:ext uri="{FF2B5EF4-FFF2-40B4-BE49-F238E27FC236}">
                <a16:creationId xmlns:a16="http://schemas.microsoft.com/office/drawing/2014/main" id="{E21C6664-BB96-DB11-7CB9-286523C8B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112" y="2475781"/>
            <a:ext cx="3176538" cy="3872788"/>
          </a:xfrm>
          <a:prstGeom prst="rect">
            <a:avLst/>
          </a:prstGeom>
        </p:spPr>
      </p:pic>
    </p:spTree>
    <p:extLst>
      <p:ext uri="{BB962C8B-B14F-4D97-AF65-F5344CB8AC3E}">
        <p14:creationId xmlns:p14="http://schemas.microsoft.com/office/powerpoint/2010/main" val="469308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References</a:t>
            </a:r>
          </a:p>
        </p:txBody>
      </p:sp>
      <p:graphicFrame>
        <p:nvGraphicFramePr>
          <p:cNvPr id="8" name="Diagram 7"/>
          <p:cNvGraphicFramePr/>
          <p:nvPr>
            <p:extLst>
              <p:ext uri="{D42A27DB-BD31-4B8C-83A1-F6EECF244321}">
                <p14:modId xmlns:p14="http://schemas.microsoft.com/office/powerpoint/2010/main" val="1064951033"/>
              </p:ext>
            </p:extLst>
          </p:nvPr>
        </p:nvGraphicFramePr>
        <p:xfrm>
          <a:off x="560717" y="948907"/>
          <a:ext cx="8212347" cy="5348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24</a:t>
            </a:fld>
            <a:endParaRPr lang="en-SG" dirty="0"/>
          </a:p>
        </p:txBody>
      </p:sp>
      <p:pic>
        <p:nvPicPr>
          <p:cNvPr id="3" name="Picture 2">
            <a:extLst>
              <a:ext uri="{FF2B5EF4-FFF2-40B4-BE49-F238E27FC236}">
                <a16:creationId xmlns:a16="http://schemas.microsoft.com/office/drawing/2014/main" id="{95434A31-076A-7D1B-2B51-8D613BE459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582313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r>
              <a:rPr lang="en-SG"/>
              <a:t>Page </a:t>
            </a:r>
            <a:fld id="{2F63C605-4FC6-46DE-BC90-871762EA3F52}" type="slidenum">
              <a:rPr lang="en-SG" smtClean="0"/>
              <a:pPr/>
              <a:t>25</a:t>
            </a:fld>
            <a:endParaRPr lang="en-SG" dirty="0"/>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1032" name="Picture 8" descr="How to Respond to Thank You (In All Kind of Situations)">
            <a:extLst>
              <a:ext uri="{FF2B5EF4-FFF2-40B4-BE49-F238E27FC236}">
                <a16:creationId xmlns:a16="http://schemas.microsoft.com/office/drawing/2014/main" id="{1965AE42-A316-6BC1-F57F-D33A92F18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642" y="2057131"/>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2EEE-D036-1FAB-E9F2-9C762344D48D}"/>
              </a:ext>
            </a:extLst>
          </p:cNvPr>
          <p:cNvSpPr>
            <a:spLocks noGrp="1"/>
          </p:cNvSpPr>
          <p:nvPr>
            <p:ph type="title"/>
          </p:nvPr>
        </p:nvSpPr>
        <p:spPr>
          <a:xfrm>
            <a:off x="200286" y="239326"/>
            <a:ext cx="6600413" cy="579824"/>
          </a:xfrm>
        </p:spPr>
        <p:txBody>
          <a:bodyPr>
            <a:noAutofit/>
          </a:bodyPr>
          <a:lstStyle/>
          <a:p>
            <a:br>
              <a:rPr lang="en-SG" sz="2800" dirty="0">
                <a:latin typeface="Calibri" panose="020F0502020204030204" pitchFamily="34" charset="0"/>
                <a:cs typeface="Calibri" panose="020F0502020204030204" pitchFamily="34" charset="0"/>
              </a:rPr>
            </a:br>
            <a:r>
              <a:rPr lang="en-SG" sz="2800" dirty="0">
                <a:solidFill>
                  <a:schemeClr val="accent1"/>
                </a:solidFill>
                <a:latin typeface="Calibri" panose="020F0502020204030204" pitchFamily="34" charset="0"/>
                <a:cs typeface="Calibri" panose="020F0502020204030204" pitchFamily="34" charset="0"/>
              </a:rPr>
              <a:t>Business problem statement</a:t>
            </a:r>
            <a:br>
              <a:rPr lang="en-SG" sz="2800" dirty="0">
                <a:latin typeface="Calibri" panose="020F0502020204030204" pitchFamily="34" charset="0"/>
                <a:cs typeface="Calibri" panose="020F0502020204030204" pitchFamily="34" charset="0"/>
              </a:rPr>
            </a:br>
            <a:endParaRPr lang="en-SG" sz="2800" dirty="0">
              <a:latin typeface="Calibri" panose="020F0502020204030204" pitchFamily="34" charset="0"/>
              <a:cs typeface="Calibri" panose="020F0502020204030204" pitchFamily="34" charset="0"/>
            </a:endParaRPr>
          </a:p>
        </p:txBody>
      </p:sp>
      <p:graphicFrame>
        <p:nvGraphicFramePr>
          <p:cNvPr id="9" name="Diagram 8">
            <a:extLst>
              <a:ext uri="{FF2B5EF4-FFF2-40B4-BE49-F238E27FC236}">
                <a16:creationId xmlns:a16="http://schemas.microsoft.com/office/drawing/2014/main" id="{12DEE8F0-1168-57DF-DE96-1CBE110A593E}"/>
              </a:ext>
            </a:extLst>
          </p:cNvPr>
          <p:cNvGraphicFramePr/>
          <p:nvPr>
            <p:extLst>
              <p:ext uri="{D42A27DB-BD31-4B8C-83A1-F6EECF244321}">
                <p14:modId xmlns:p14="http://schemas.microsoft.com/office/powerpoint/2010/main" val="1121194345"/>
              </p:ext>
            </p:extLst>
          </p:nvPr>
        </p:nvGraphicFramePr>
        <p:xfrm>
          <a:off x="200286" y="1181100"/>
          <a:ext cx="8563635"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777B6F6-AB4A-9872-60FB-EF2097906230}"/>
              </a:ext>
            </a:extLst>
          </p:cNvPr>
          <p:cNvSpPr>
            <a:spLocks noGrp="1"/>
          </p:cNvSpPr>
          <p:nvPr>
            <p:ph type="sldNum" sz="quarter" idx="4"/>
          </p:nvPr>
        </p:nvSpPr>
        <p:spPr/>
        <p:txBody>
          <a:bodyPr/>
          <a:lstStyle/>
          <a:p>
            <a:r>
              <a:rPr lang="en-SG"/>
              <a:t>Page </a:t>
            </a:r>
            <a:fld id="{2F63C605-4FC6-46DE-BC90-871762EA3F52}" type="slidenum">
              <a:rPr lang="en-SG" smtClean="0"/>
              <a:pPr/>
              <a:t>3</a:t>
            </a:fld>
            <a:endParaRPr lang="en-SG" dirty="0"/>
          </a:p>
        </p:txBody>
      </p:sp>
      <p:pic>
        <p:nvPicPr>
          <p:cNvPr id="3" name="Picture 2">
            <a:extLst>
              <a:ext uri="{FF2B5EF4-FFF2-40B4-BE49-F238E27FC236}">
                <a16:creationId xmlns:a16="http://schemas.microsoft.com/office/drawing/2014/main" id="{DD99EE33-4D5B-4111-8D3B-4F65415551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97689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589"/>
            <a:ext cx="6600413" cy="545561"/>
          </a:xfrm>
        </p:spPr>
        <p:txBody>
          <a:bodyPr>
            <a:normAutofit/>
          </a:bodyPr>
          <a:lstStyle/>
          <a:p>
            <a:r>
              <a:rPr lang="en-SG" sz="2800" dirty="0">
                <a:solidFill>
                  <a:schemeClr val="accent1"/>
                </a:solidFill>
                <a:latin typeface="Calibri" panose="020F0502020204030204" pitchFamily="34" charset="0"/>
                <a:cs typeface="Calibri" panose="020F0502020204030204" pitchFamily="34" charset="0"/>
              </a:rPr>
              <a:t>Technical Problem Statement</a:t>
            </a: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4</a:t>
            </a:fld>
            <a:endParaRPr lang="en-SG" dirty="0"/>
          </a:p>
        </p:txBody>
      </p:sp>
      <p:graphicFrame>
        <p:nvGraphicFramePr>
          <p:cNvPr id="12" name="Table 12">
            <a:extLst>
              <a:ext uri="{FF2B5EF4-FFF2-40B4-BE49-F238E27FC236}">
                <a16:creationId xmlns:a16="http://schemas.microsoft.com/office/drawing/2014/main" id="{8C1E63BD-5E99-CE08-1BA8-FA3299CCE511}"/>
              </a:ext>
            </a:extLst>
          </p:cNvPr>
          <p:cNvGraphicFramePr>
            <a:graphicFrameLocks noGrp="1"/>
          </p:cNvGraphicFramePr>
          <p:nvPr>
            <p:extLst>
              <p:ext uri="{D42A27DB-BD31-4B8C-83A1-F6EECF244321}">
                <p14:modId xmlns:p14="http://schemas.microsoft.com/office/powerpoint/2010/main" val="2430969757"/>
              </p:ext>
            </p:extLst>
          </p:nvPr>
        </p:nvGraphicFramePr>
        <p:xfrm>
          <a:off x="198408" y="1007145"/>
          <a:ext cx="8746984" cy="5333269"/>
        </p:xfrm>
        <a:graphic>
          <a:graphicData uri="http://schemas.openxmlformats.org/drawingml/2006/table">
            <a:tbl>
              <a:tblPr firstRow="1" bandRow="1">
                <a:tableStyleId>{5C22544A-7EE6-4342-B048-85BDC9FD1C3A}</a:tableStyleId>
              </a:tblPr>
              <a:tblGrid>
                <a:gridCol w="4294597">
                  <a:extLst>
                    <a:ext uri="{9D8B030D-6E8A-4147-A177-3AD203B41FA5}">
                      <a16:colId xmlns:a16="http://schemas.microsoft.com/office/drawing/2014/main" val="3229482452"/>
                    </a:ext>
                  </a:extLst>
                </a:gridCol>
                <a:gridCol w="4452387">
                  <a:extLst>
                    <a:ext uri="{9D8B030D-6E8A-4147-A177-3AD203B41FA5}">
                      <a16:colId xmlns:a16="http://schemas.microsoft.com/office/drawing/2014/main" val="4040211180"/>
                    </a:ext>
                  </a:extLst>
                </a:gridCol>
              </a:tblGrid>
              <a:tr h="5333269">
                <a:tc>
                  <a:txBody>
                    <a:bodyPr/>
                    <a:lstStyle/>
                    <a:p>
                      <a:pPr marL="0" indent="0">
                        <a:buNone/>
                      </a:pPr>
                      <a:r>
                        <a:rPr lang="en-US" sz="1600" b="1" dirty="0">
                          <a:solidFill>
                            <a:schemeClr val="accent2">
                              <a:lumMod val="75000"/>
                            </a:schemeClr>
                          </a:solidFill>
                          <a:latin typeface="Calibri" panose="020F0502020204030204" pitchFamily="34" charset="0"/>
                          <a:cs typeface="Calibri" panose="020F0502020204030204" pitchFamily="34" charset="0"/>
                        </a:rPr>
                        <a:t>                    Problem statement # 1 </a:t>
                      </a:r>
                      <a:endParaRPr lang="en-US" sz="1600" b="1" dirty="0">
                        <a:latin typeface="Calibri" panose="020F0502020204030204" pitchFamily="34" charset="0"/>
                        <a:cs typeface="Calibri" panose="020F0502020204030204" pitchFamily="34" charset="0"/>
                      </a:endParaRPr>
                    </a:p>
                    <a:p>
                      <a:pPr marL="0" indent="0">
                        <a:buNone/>
                      </a:pPr>
                      <a:endParaRPr lang="en-US" sz="1400" b="1" baseline="0" dirty="0">
                        <a:latin typeface="Calibri" panose="020F0502020204030204" pitchFamily="34" charset="0"/>
                        <a:cs typeface="Calibri" panose="020F0502020204030204" pitchFamily="34" charset="0"/>
                      </a:endParaRPr>
                    </a:p>
                    <a:p>
                      <a:pPr marL="0" indent="0">
                        <a:buNone/>
                      </a:pPr>
                      <a:r>
                        <a:rPr lang="en-US" sz="1400" b="0" baseline="0" dirty="0">
                          <a:solidFill>
                            <a:schemeClr val="tx1"/>
                          </a:solidFill>
                          <a:latin typeface="Calibri" panose="020F0502020204030204" pitchFamily="34" charset="0"/>
                          <a:cs typeface="Calibri" panose="020F0502020204030204" pitchFamily="34" charset="0"/>
                        </a:rPr>
                        <a:t>      </a:t>
                      </a:r>
                      <a:r>
                        <a:rPr lang="en-US" sz="1400" b="1" baseline="0" dirty="0">
                          <a:solidFill>
                            <a:schemeClr val="tx1"/>
                          </a:solidFill>
                          <a:latin typeface="Calibri" panose="020F0502020204030204" pitchFamily="34" charset="0"/>
                          <a:cs typeface="Calibri" panose="020F0502020204030204" pitchFamily="34" charset="0"/>
                        </a:rPr>
                        <a:t>Classification and detection problem statement </a:t>
                      </a:r>
                    </a:p>
                    <a:p>
                      <a:pPr marL="0" indent="0">
                        <a:buNone/>
                      </a:pPr>
                      <a:r>
                        <a:rPr lang="en-US" sz="1400" b="1" baseline="0" dirty="0">
                          <a:solidFill>
                            <a:schemeClr val="tx1"/>
                          </a:solidFill>
                          <a:latin typeface="Calibri" panose="020F0502020204030204" pitchFamily="34" charset="0"/>
                          <a:cs typeface="Calibri" panose="020F0502020204030204" pitchFamily="34" charset="0"/>
                        </a:rPr>
                        <a:t> </a:t>
                      </a:r>
                      <a:endParaRPr lang="en-US" sz="1400" b="1" dirty="0">
                        <a:solidFill>
                          <a:schemeClr val="tx1"/>
                        </a:solidFill>
                        <a:latin typeface="Calibri" panose="020F0502020204030204" pitchFamily="34" charset="0"/>
                        <a:cs typeface="Calibri" panose="020F0502020204030204" pitchFamily="34" charset="0"/>
                      </a:endParaRPr>
                    </a:p>
                    <a:p>
                      <a:pPr marL="0" indent="0">
                        <a:buNone/>
                      </a:pPr>
                      <a:r>
                        <a:rPr lang="en-US" sz="1100" b="0" dirty="0">
                          <a:solidFill>
                            <a:schemeClr val="tx1"/>
                          </a:solidFill>
                          <a:latin typeface="Calibri" panose="020F0502020204030204" pitchFamily="34" charset="0"/>
                          <a:cs typeface="Calibri" panose="020F0502020204030204" pitchFamily="34" charset="0"/>
                        </a:rPr>
                        <a:t>The aim of this business use case  is to develop a model that uses  multi-label classification techniques by NLP</a:t>
                      </a:r>
                    </a:p>
                    <a:p>
                      <a:pPr marL="0" indent="0">
                        <a:buNone/>
                      </a:pPr>
                      <a:r>
                        <a:rPr lang="en-US" sz="1100" b="0" baseline="0" dirty="0">
                          <a:solidFill>
                            <a:schemeClr val="tx1"/>
                          </a:solidFill>
                          <a:latin typeface="Calibri" panose="020F0502020204030204" pitchFamily="34" charset="0"/>
                          <a:cs typeface="Calibri" panose="020F0502020204030204" pitchFamily="34" charset="0"/>
                        </a:rPr>
                        <a:t>This project focuses on </a:t>
                      </a:r>
                      <a:r>
                        <a:rPr lang="en-US" sz="1100" b="0" dirty="0">
                          <a:solidFill>
                            <a:schemeClr val="tx1"/>
                          </a:solidFill>
                          <a:latin typeface="Calibri" panose="020F0502020204030204" pitchFamily="34" charset="0"/>
                          <a:cs typeface="Calibri" panose="020F0502020204030204" pitchFamily="34" charset="0"/>
                        </a:rPr>
                        <a:t>Category Classification </a:t>
                      </a:r>
                      <a:r>
                        <a:rPr lang="en-US" sz="1100" b="0" baseline="0" dirty="0">
                          <a:solidFill>
                            <a:schemeClr val="tx1"/>
                          </a:solidFill>
                          <a:latin typeface="Calibri" panose="020F0502020204030204" pitchFamily="34" charset="0"/>
                          <a:cs typeface="Calibri" panose="020F0502020204030204" pitchFamily="34" charset="0"/>
                        </a:rPr>
                        <a:t>detection via text language using different kinds of machine learning and deep learning classification techniques</a:t>
                      </a:r>
                    </a:p>
                    <a:p>
                      <a:pPr marL="0" indent="0">
                        <a:buNone/>
                      </a:pPr>
                      <a:r>
                        <a:rPr lang="en-US" sz="1100" b="0" baseline="0" dirty="0">
                          <a:solidFill>
                            <a:schemeClr val="tx1"/>
                          </a:solidFill>
                          <a:latin typeface="Calibri" panose="020F0502020204030204" pitchFamily="34" charset="0"/>
                          <a:cs typeface="Calibri" panose="020F0502020204030204" pitchFamily="34" charset="0"/>
                        </a:rPr>
                        <a:t>Our goal is to build a high-accuracy model to distinguish </a:t>
                      </a:r>
                      <a:r>
                        <a:rPr lang="en-SG" sz="1100" b="0" dirty="0">
                          <a:solidFill>
                            <a:schemeClr val="tx1"/>
                          </a:solidFill>
                          <a:latin typeface="Calibri" panose="020F0502020204030204" pitchFamily="34" charset="0"/>
                          <a:cs typeface="Calibri" panose="020F0502020204030204" pitchFamily="34" charset="0"/>
                        </a:rPr>
                        <a:t>text language into below categories.</a:t>
                      </a:r>
                      <a:r>
                        <a:rPr lang="en-US" sz="1100" b="0" baseline="0" dirty="0">
                          <a:solidFill>
                            <a:schemeClr val="tx1"/>
                          </a:solidFill>
                          <a:latin typeface="Calibri" panose="020F0502020204030204" pitchFamily="34" charset="0"/>
                          <a:cs typeface="Calibri" panose="020F0502020204030204" pitchFamily="34" charset="0"/>
                        </a:rPr>
                        <a:t>The input of our model is text language which is tweeted by end users </a:t>
                      </a:r>
                    </a:p>
                    <a:p>
                      <a:pPr marL="0" indent="0">
                        <a:buNone/>
                      </a:pPr>
                      <a:r>
                        <a:rPr lang="en-US" sz="1100" b="0" baseline="0" dirty="0">
                          <a:solidFill>
                            <a:schemeClr val="tx1"/>
                          </a:solidFill>
                          <a:latin typeface="Calibri" panose="020F0502020204030204" pitchFamily="34" charset="0"/>
                          <a:cs typeface="Calibri" panose="020F0502020204030204" pitchFamily="34" charset="0"/>
                        </a:rPr>
                        <a:t>We first preprocess these text to get input vectors, then use different classifiers to  predicted type of category</a:t>
                      </a:r>
                    </a:p>
                    <a:p>
                      <a:pPr marL="0" indent="0">
                        <a:buNone/>
                      </a:pPr>
                      <a:endParaRPr lang="en-US" sz="1400" b="0" baseline="0" dirty="0">
                        <a:solidFill>
                          <a:schemeClr val="tx1"/>
                        </a:solidFill>
                        <a:latin typeface="Calibri" panose="020F0502020204030204" pitchFamily="34" charset="0"/>
                        <a:cs typeface="Calibri" panose="020F0502020204030204" pitchFamily="34" charset="0"/>
                      </a:endParaRPr>
                    </a:p>
                    <a:p>
                      <a:pPr marL="0" indent="0">
                        <a:buNone/>
                      </a:pPr>
                      <a:endParaRPr lang="en-US" sz="1400" b="0" baseline="0" dirty="0">
                        <a:solidFill>
                          <a:schemeClr val="tx1"/>
                        </a:solidFill>
                        <a:latin typeface="Calibri" panose="020F0502020204030204" pitchFamily="34" charset="0"/>
                        <a:cs typeface="Calibri" panose="020F0502020204030204" pitchFamily="34" charset="0"/>
                      </a:endParaRPr>
                    </a:p>
                  </a:txBody>
                  <a:tcPr>
                    <a:solidFill>
                      <a:schemeClr val="accent1">
                        <a:lumMod val="40000"/>
                        <a:lumOff val="60000"/>
                      </a:schemeClr>
                    </a:solidFill>
                  </a:tcPr>
                </a:tc>
                <a:tc>
                  <a:txBody>
                    <a:bodyPr/>
                    <a:lstStyle/>
                    <a:p>
                      <a:pPr marL="0" indent="0">
                        <a:buNone/>
                      </a:pPr>
                      <a:r>
                        <a:rPr lang="en-US" sz="1600" b="1" dirty="0">
                          <a:solidFill>
                            <a:schemeClr val="accent2">
                              <a:lumMod val="75000"/>
                            </a:schemeClr>
                          </a:solidFill>
                          <a:latin typeface="Calibri" panose="020F0502020204030204" pitchFamily="34" charset="0"/>
                          <a:cs typeface="Calibri" panose="020F0502020204030204" pitchFamily="34" charset="0"/>
                        </a:rPr>
                        <a:t>                   Problem statement # 2 </a:t>
                      </a:r>
                    </a:p>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         </a:t>
                      </a:r>
                    </a:p>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                             </a:t>
                      </a:r>
                      <a:r>
                        <a:rPr lang="en-US" sz="1400" dirty="0">
                          <a:solidFill>
                            <a:srgbClr val="040C28"/>
                          </a:solidFill>
                          <a:latin typeface="Calibri" panose="020F0502020204030204" pitchFamily="34" charset="0"/>
                          <a:cs typeface="Calibri" panose="020F0502020204030204" pitchFamily="34" charset="0"/>
                        </a:rPr>
                        <a:t>S</a:t>
                      </a:r>
                      <a:r>
                        <a:rPr lang="en-US" sz="1400" i="0" dirty="0">
                          <a:solidFill>
                            <a:srgbClr val="040C28"/>
                          </a:solidFill>
                          <a:effectLst/>
                          <a:latin typeface="Calibri" panose="020F0502020204030204" pitchFamily="34" charset="0"/>
                          <a:cs typeface="Calibri" panose="020F0502020204030204" pitchFamily="34" charset="0"/>
                        </a:rPr>
                        <a:t>entiment analysis </a:t>
                      </a:r>
                    </a:p>
                    <a:p>
                      <a:pPr marL="0" indent="0">
                        <a:buNone/>
                      </a:pPr>
                      <a:endParaRPr lang="en-US" sz="1400" b="1" i="0" dirty="0">
                        <a:solidFill>
                          <a:srgbClr val="040C28"/>
                        </a:solidFill>
                        <a:effectLst/>
                        <a:latin typeface="Calibri" panose="020F0502020204030204" pitchFamily="34" charset="0"/>
                        <a:cs typeface="Calibri" panose="020F0502020204030204" pitchFamily="34" charset="0"/>
                      </a:endParaRPr>
                    </a:p>
                    <a:p>
                      <a:pPr marL="0" indent="0">
                        <a:buNone/>
                      </a:pPr>
                      <a:r>
                        <a:rPr lang="en-US" sz="1100" b="0" dirty="0">
                          <a:solidFill>
                            <a:schemeClr val="tx1"/>
                          </a:solidFill>
                          <a:latin typeface="Calibri" panose="020F0502020204030204" pitchFamily="34" charset="0"/>
                          <a:cs typeface="Calibri" panose="020F0502020204030204" pitchFamily="34" charset="0"/>
                        </a:rPr>
                        <a:t>This business use case derives </a:t>
                      </a:r>
                      <a:r>
                        <a:rPr lang="en-US" sz="1100" b="0" i="0" dirty="0">
                          <a:solidFill>
                            <a:schemeClr val="tx1"/>
                          </a:solidFill>
                          <a:effectLst/>
                          <a:latin typeface="Calibri" panose="020F0502020204030204" pitchFamily="34" charset="0"/>
                          <a:cs typeface="Calibri" panose="020F0502020204030204" pitchFamily="34" charset="0"/>
                        </a:rPr>
                        <a:t>to develop a model that uses NLP techniques to accurately detect emotions in text data. The model can be used for sentiment analysis, customer feedback analysis, and social media monitoring. The model is trained on a dataset of text data that has been labeled with the corresponding emotions expressed in it.</a:t>
                      </a:r>
                    </a:p>
                    <a:p>
                      <a:pPr marL="0" indent="0">
                        <a:buNone/>
                      </a:pPr>
                      <a:endParaRPr lang="en-US" sz="1400" b="0" i="0" dirty="0">
                        <a:solidFill>
                          <a:schemeClr val="tx1"/>
                        </a:solidFill>
                        <a:effectLst/>
                        <a:latin typeface="Calibri" panose="020F0502020204030204" pitchFamily="34" charset="0"/>
                        <a:cs typeface="Calibri" panose="020F0502020204030204" pitchFamily="34" charset="0"/>
                      </a:endParaRPr>
                    </a:p>
                    <a:p>
                      <a:pPr marL="0" indent="0">
                        <a:buNone/>
                      </a:pPr>
                      <a:endParaRPr lang="en-US" sz="1400" b="0" i="0" dirty="0">
                        <a:solidFill>
                          <a:schemeClr val="tx1"/>
                        </a:solidFill>
                        <a:effectLst/>
                        <a:latin typeface="Calibri" panose="020F0502020204030204" pitchFamily="34" charset="0"/>
                        <a:cs typeface="Calibri" panose="020F0502020204030204" pitchFamily="34" charset="0"/>
                      </a:endParaRPr>
                    </a:p>
                    <a:p>
                      <a:pPr marL="0" indent="0">
                        <a:buNone/>
                      </a:pPr>
                      <a:endParaRPr lang="en-US" sz="1400" b="0" i="0" dirty="0">
                        <a:solidFill>
                          <a:schemeClr val="tx1"/>
                        </a:solidFill>
                        <a:effectLst/>
                        <a:latin typeface="Calibri" panose="020F0502020204030204" pitchFamily="34" charset="0"/>
                        <a:cs typeface="Calibri" panose="020F0502020204030204" pitchFamily="34" charset="0"/>
                      </a:endParaRPr>
                    </a:p>
                    <a:p>
                      <a:pPr marL="0" indent="0">
                        <a:buNone/>
                      </a:pPr>
                      <a:endParaRPr lang="en-US" sz="1400" b="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b="0" dirty="0">
                          <a:solidFill>
                            <a:schemeClr val="tx1"/>
                          </a:solidFill>
                          <a:latin typeface="Calibri" panose="020F0502020204030204" pitchFamily="34" charset="0"/>
                          <a:cs typeface="Calibri" panose="020F0502020204030204" pitchFamily="34" charset="0"/>
                        </a:rPr>
                        <a:t>         </a:t>
                      </a:r>
                      <a:r>
                        <a:rPr lang="en-US" sz="1400" b="1" dirty="0">
                          <a:solidFill>
                            <a:schemeClr val="tx1"/>
                          </a:solidFill>
                          <a:latin typeface="Calibri" panose="020F0502020204030204" pitchFamily="34" charset="0"/>
                          <a:cs typeface="Calibri" panose="020F0502020204030204" pitchFamily="34" charset="0"/>
                        </a:rPr>
                        <a:t>Positive   : Happy, Love</a:t>
                      </a:r>
                    </a:p>
                    <a:p>
                      <a:pPr lvl="1">
                        <a:buFont typeface="Wingdings" panose="05000000000000000000" pitchFamily="2" charset="2"/>
                        <a:buChar char="v"/>
                      </a:pPr>
                      <a:r>
                        <a:rPr lang="en-US" sz="1400" b="1" dirty="0">
                          <a:solidFill>
                            <a:schemeClr val="tx1"/>
                          </a:solidFill>
                          <a:latin typeface="Calibri" panose="020F0502020204030204" pitchFamily="34" charset="0"/>
                          <a:cs typeface="Calibri" panose="020F0502020204030204" pitchFamily="34" charset="0"/>
                        </a:rPr>
                        <a:t>         Negative  : Sad, Anger</a:t>
                      </a:r>
                    </a:p>
                    <a:p>
                      <a:pPr lvl="1">
                        <a:buFont typeface="Wingdings" panose="05000000000000000000" pitchFamily="2" charset="2"/>
                        <a:buChar char="v"/>
                      </a:pPr>
                      <a:r>
                        <a:rPr lang="en-US" sz="1400" b="1" dirty="0">
                          <a:solidFill>
                            <a:schemeClr val="tx1"/>
                          </a:solidFill>
                          <a:latin typeface="Calibri" panose="020F0502020204030204" pitchFamily="34" charset="0"/>
                          <a:cs typeface="Calibri" panose="020F0502020204030204" pitchFamily="34" charset="0"/>
                        </a:rPr>
                        <a:t>         Neutral</a:t>
                      </a:r>
                    </a:p>
                  </a:txBody>
                  <a:tcPr>
                    <a:solidFill>
                      <a:schemeClr val="bg2">
                        <a:lumMod val="75000"/>
                      </a:schemeClr>
                    </a:solidFill>
                  </a:tcPr>
                </a:tc>
                <a:extLst>
                  <a:ext uri="{0D108BD9-81ED-4DB2-BD59-A6C34878D82A}">
                    <a16:rowId xmlns:a16="http://schemas.microsoft.com/office/drawing/2014/main" val="2442461519"/>
                  </a:ext>
                </a:extLst>
              </a:tr>
            </a:tbl>
          </a:graphicData>
        </a:graphic>
      </p:graphicFrame>
      <p:graphicFrame>
        <p:nvGraphicFramePr>
          <p:cNvPr id="5" name="Table 4">
            <a:extLst>
              <a:ext uri="{FF2B5EF4-FFF2-40B4-BE49-F238E27FC236}">
                <a16:creationId xmlns:a16="http://schemas.microsoft.com/office/drawing/2014/main" id="{B6B46B40-1343-4904-B37F-AEFB1C6EECAB}"/>
              </a:ext>
            </a:extLst>
          </p:cNvPr>
          <p:cNvGraphicFramePr>
            <a:graphicFrameLocks noGrp="1"/>
          </p:cNvGraphicFramePr>
          <p:nvPr>
            <p:extLst>
              <p:ext uri="{D42A27DB-BD31-4B8C-83A1-F6EECF244321}">
                <p14:modId xmlns:p14="http://schemas.microsoft.com/office/powerpoint/2010/main" val="3851793264"/>
              </p:ext>
            </p:extLst>
          </p:nvPr>
        </p:nvGraphicFramePr>
        <p:xfrm>
          <a:off x="302612" y="3786103"/>
          <a:ext cx="2022567" cy="1787094"/>
        </p:xfrm>
        <a:graphic>
          <a:graphicData uri="http://schemas.openxmlformats.org/drawingml/2006/table">
            <a:tbl>
              <a:tblPr firstRow="1" bandRow="1">
                <a:tableStyleId>{5C22544A-7EE6-4342-B048-85BDC9FD1C3A}</a:tableStyleId>
              </a:tblPr>
              <a:tblGrid>
                <a:gridCol w="583988">
                  <a:extLst>
                    <a:ext uri="{9D8B030D-6E8A-4147-A177-3AD203B41FA5}">
                      <a16:colId xmlns:a16="http://schemas.microsoft.com/office/drawing/2014/main" val="2749391032"/>
                    </a:ext>
                  </a:extLst>
                </a:gridCol>
                <a:gridCol w="1438579">
                  <a:extLst>
                    <a:ext uri="{9D8B030D-6E8A-4147-A177-3AD203B41FA5}">
                      <a16:colId xmlns:a16="http://schemas.microsoft.com/office/drawing/2014/main" val="966636868"/>
                    </a:ext>
                  </a:extLst>
                </a:gridCol>
              </a:tblGrid>
              <a:tr h="196941">
                <a:tc>
                  <a:txBody>
                    <a:bodyPr/>
                    <a:lstStyle/>
                    <a:p>
                      <a:pPr algn="ctr"/>
                      <a:endParaRPr lang="en-SG" sz="900" dirty="0">
                        <a:latin typeface="Calibri" panose="020F0502020204030204" pitchFamily="34" charset="0"/>
                        <a:cs typeface="Calibri" panose="020F0502020204030204" pitchFamily="34" charset="0"/>
                      </a:endParaRPr>
                    </a:p>
                  </a:txBody>
                  <a:tcPr marL="61406" marR="61406" marT="30703" marB="30703">
                    <a:solidFill>
                      <a:schemeClr val="accent2"/>
                    </a:solidFill>
                  </a:tcPr>
                </a:tc>
                <a:tc>
                  <a:txBody>
                    <a:bodyPr/>
                    <a:lstStyle/>
                    <a:p>
                      <a:pPr algn="ctr"/>
                      <a:r>
                        <a:rPr lang="en-SG" sz="900" dirty="0">
                          <a:latin typeface="Calibri" panose="020F0502020204030204" pitchFamily="34" charset="0"/>
                          <a:cs typeface="Calibri" panose="020F0502020204030204" pitchFamily="34" charset="0"/>
                        </a:rPr>
                        <a:t>Category</a:t>
                      </a:r>
                    </a:p>
                  </a:txBody>
                  <a:tcPr marL="61406" marR="61406" marT="30703" marB="30703">
                    <a:solidFill>
                      <a:schemeClr val="accent2"/>
                    </a:solidFill>
                  </a:tcPr>
                </a:tc>
                <a:extLst>
                  <a:ext uri="{0D108BD9-81ED-4DB2-BD59-A6C34878D82A}">
                    <a16:rowId xmlns:a16="http://schemas.microsoft.com/office/drawing/2014/main" val="821235128"/>
                  </a:ext>
                </a:extLst>
              </a:tr>
              <a:tr h="196941">
                <a:tc>
                  <a:txBody>
                    <a:bodyPr/>
                    <a:lstStyle/>
                    <a:p>
                      <a:pPr algn="ctr"/>
                      <a:r>
                        <a:rPr lang="en-SG" sz="900" dirty="0">
                          <a:latin typeface="Calibri" panose="020F0502020204030204" pitchFamily="34" charset="0"/>
                          <a:cs typeface="Calibri" panose="020F0502020204030204" pitchFamily="34" charset="0"/>
                        </a:rPr>
                        <a:t>1</a:t>
                      </a:r>
                    </a:p>
                  </a:txBody>
                  <a:tcPr marL="61406" marR="61406" marT="30703" marB="30703"/>
                </a:tc>
                <a:tc>
                  <a:txBody>
                    <a:bodyPr/>
                    <a:lstStyle/>
                    <a:p>
                      <a:pPr algn="ctr"/>
                      <a:r>
                        <a:rPr lang="en-SG" sz="900" b="1" dirty="0">
                          <a:latin typeface="Calibri" panose="020F0502020204030204" pitchFamily="34" charset="0"/>
                          <a:cs typeface="Calibri" panose="020F0502020204030204" pitchFamily="34" charset="0"/>
                        </a:rPr>
                        <a:t>BUSINESS</a:t>
                      </a:r>
                    </a:p>
                  </a:txBody>
                  <a:tcPr marL="61406" marR="61406" marT="30703" marB="30703"/>
                </a:tc>
                <a:extLst>
                  <a:ext uri="{0D108BD9-81ED-4DB2-BD59-A6C34878D82A}">
                    <a16:rowId xmlns:a16="http://schemas.microsoft.com/office/drawing/2014/main" val="1956837914"/>
                  </a:ext>
                </a:extLst>
              </a:tr>
              <a:tr h="196941">
                <a:tc>
                  <a:txBody>
                    <a:bodyPr/>
                    <a:lstStyle/>
                    <a:p>
                      <a:pPr algn="ctr"/>
                      <a:r>
                        <a:rPr lang="en-SG" sz="900" dirty="0">
                          <a:latin typeface="Calibri" panose="020F0502020204030204" pitchFamily="34" charset="0"/>
                          <a:cs typeface="Calibri" panose="020F0502020204030204" pitchFamily="34" charset="0"/>
                        </a:rPr>
                        <a:t>2</a:t>
                      </a:r>
                    </a:p>
                  </a:txBody>
                  <a:tcPr marL="61406" marR="61406" marT="30703" marB="30703"/>
                </a:tc>
                <a:tc>
                  <a:txBody>
                    <a:bodyPr/>
                    <a:lstStyle/>
                    <a:p>
                      <a:pPr algn="ctr"/>
                      <a:r>
                        <a:rPr lang="en-SG" sz="900" b="1" dirty="0">
                          <a:latin typeface="Calibri" panose="020F0502020204030204" pitchFamily="34" charset="0"/>
                          <a:cs typeface="Calibri" panose="020F0502020204030204" pitchFamily="34" charset="0"/>
                        </a:rPr>
                        <a:t>ENTERTAINMENT</a:t>
                      </a:r>
                    </a:p>
                  </a:txBody>
                  <a:tcPr marL="61406" marR="61406" marT="30703" marB="30703"/>
                </a:tc>
                <a:extLst>
                  <a:ext uri="{0D108BD9-81ED-4DB2-BD59-A6C34878D82A}">
                    <a16:rowId xmlns:a16="http://schemas.microsoft.com/office/drawing/2014/main" val="1323271148"/>
                  </a:ext>
                </a:extLst>
              </a:tr>
              <a:tr h="196941">
                <a:tc>
                  <a:txBody>
                    <a:bodyPr/>
                    <a:lstStyle/>
                    <a:p>
                      <a:pPr algn="ctr"/>
                      <a:r>
                        <a:rPr lang="en-SG" sz="900" dirty="0">
                          <a:latin typeface="Calibri" panose="020F0502020204030204" pitchFamily="34" charset="0"/>
                          <a:cs typeface="Calibri" panose="020F0502020204030204" pitchFamily="34" charset="0"/>
                        </a:rPr>
                        <a:t>3</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POLITICS</a:t>
                      </a:r>
                    </a:p>
                  </a:txBody>
                  <a:tcPr marL="4266" marR="4266" marT="4266" marB="0" anchor="b"/>
                </a:tc>
                <a:extLst>
                  <a:ext uri="{0D108BD9-81ED-4DB2-BD59-A6C34878D82A}">
                    <a16:rowId xmlns:a16="http://schemas.microsoft.com/office/drawing/2014/main" val="1045917162"/>
                  </a:ext>
                </a:extLst>
              </a:tr>
              <a:tr h="196941">
                <a:tc>
                  <a:txBody>
                    <a:bodyPr/>
                    <a:lstStyle/>
                    <a:p>
                      <a:pPr algn="ctr"/>
                      <a:r>
                        <a:rPr lang="en-SG" sz="900" dirty="0">
                          <a:latin typeface="Calibri" panose="020F0502020204030204" pitchFamily="34" charset="0"/>
                          <a:cs typeface="Calibri" panose="020F0502020204030204" pitchFamily="34" charset="0"/>
                        </a:rPr>
                        <a:t>4</a:t>
                      </a:r>
                    </a:p>
                  </a:txBody>
                  <a:tcPr marL="61406" marR="61406" marT="30703" marB="30703"/>
                </a:tc>
                <a:tc>
                  <a:txBody>
                    <a:bodyPr/>
                    <a:lstStyle/>
                    <a:p>
                      <a:pPr algn="ctr" fontAlgn="ctr"/>
                      <a:r>
                        <a:rPr lang="en-SG" sz="900" b="1" i="0" u="none" strike="noStrike" dirty="0">
                          <a:solidFill>
                            <a:srgbClr val="212121"/>
                          </a:solidFill>
                          <a:effectLst/>
                          <a:latin typeface="Calibri" panose="020F0502020204030204" pitchFamily="34" charset="0"/>
                          <a:cs typeface="Calibri" panose="020F0502020204030204" pitchFamily="34" charset="0"/>
                        </a:rPr>
                        <a:t>SCIENCE &amp; TECHNOLOGY</a:t>
                      </a:r>
                    </a:p>
                  </a:txBody>
                  <a:tcPr marL="4266" marR="4266" marT="4266" marB="0" anchor="ctr"/>
                </a:tc>
                <a:extLst>
                  <a:ext uri="{0D108BD9-81ED-4DB2-BD59-A6C34878D82A}">
                    <a16:rowId xmlns:a16="http://schemas.microsoft.com/office/drawing/2014/main" val="46544475"/>
                  </a:ext>
                </a:extLst>
              </a:tr>
              <a:tr h="196941">
                <a:tc>
                  <a:txBody>
                    <a:bodyPr/>
                    <a:lstStyle/>
                    <a:p>
                      <a:pPr algn="ctr"/>
                      <a:r>
                        <a:rPr lang="en-SG" sz="900" dirty="0">
                          <a:latin typeface="Calibri" panose="020F0502020204030204" pitchFamily="34" charset="0"/>
                          <a:cs typeface="Calibri" panose="020F0502020204030204" pitchFamily="34" charset="0"/>
                        </a:rPr>
                        <a:t>5</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HEALTH</a:t>
                      </a:r>
                    </a:p>
                  </a:txBody>
                  <a:tcPr marL="4266" marR="4266" marT="4266" marB="0" anchor="b"/>
                </a:tc>
                <a:extLst>
                  <a:ext uri="{0D108BD9-81ED-4DB2-BD59-A6C34878D82A}">
                    <a16:rowId xmlns:a16="http://schemas.microsoft.com/office/drawing/2014/main" val="1713875564"/>
                  </a:ext>
                </a:extLst>
              </a:tr>
              <a:tr h="196941">
                <a:tc>
                  <a:txBody>
                    <a:bodyPr/>
                    <a:lstStyle/>
                    <a:p>
                      <a:pPr algn="ctr"/>
                      <a:r>
                        <a:rPr lang="en-SG" sz="900" dirty="0">
                          <a:latin typeface="Calibri" panose="020F0502020204030204" pitchFamily="34" charset="0"/>
                          <a:cs typeface="Calibri" panose="020F0502020204030204" pitchFamily="34" charset="0"/>
                        </a:rPr>
                        <a:t>6</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SPORTS</a:t>
                      </a:r>
                    </a:p>
                  </a:txBody>
                  <a:tcPr marL="4266" marR="4266" marT="4266" marB="0" anchor="b"/>
                </a:tc>
                <a:extLst>
                  <a:ext uri="{0D108BD9-81ED-4DB2-BD59-A6C34878D82A}">
                    <a16:rowId xmlns:a16="http://schemas.microsoft.com/office/drawing/2014/main" val="848713951"/>
                  </a:ext>
                </a:extLst>
              </a:tr>
              <a:tr h="196941">
                <a:tc>
                  <a:txBody>
                    <a:bodyPr/>
                    <a:lstStyle/>
                    <a:p>
                      <a:pPr algn="ctr"/>
                      <a:r>
                        <a:rPr lang="en-SG" sz="900" dirty="0">
                          <a:latin typeface="Calibri" panose="020F0502020204030204" pitchFamily="34" charset="0"/>
                          <a:cs typeface="Calibri" panose="020F0502020204030204" pitchFamily="34" charset="0"/>
                        </a:rPr>
                        <a:t>7</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WORLD NEWS</a:t>
                      </a:r>
                    </a:p>
                  </a:txBody>
                  <a:tcPr marL="4266" marR="4266" marT="4266" marB="0" anchor="b"/>
                </a:tc>
                <a:extLst>
                  <a:ext uri="{0D108BD9-81ED-4DB2-BD59-A6C34878D82A}">
                    <a16:rowId xmlns:a16="http://schemas.microsoft.com/office/drawing/2014/main" val="3987446468"/>
                  </a:ext>
                </a:extLst>
              </a:tr>
              <a:tr h="196941">
                <a:tc>
                  <a:txBody>
                    <a:bodyPr/>
                    <a:lstStyle/>
                    <a:p>
                      <a:pPr algn="ctr"/>
                      <a:r>
                        <a:rPr lang="en-SG" sz="900" dirty="0">
                          <a:latin typeface="Calibri" panose="020F0502020204030204" pitchFamily="34" charset="0"/>
                          <a:cs typeface="Calibri" panose="020F0502020204030204" pitchFamily="34" charset="0"/>
                        </a:rPr>
                        <a:t>8</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ARTS &amp; CULTURE</a:t>
                      </a:r>
                    </a:p>
                  </a:txBody>
                  <a:tcPr marL="4266" marR="4266" marT="4266" marB="0" anchor="b"/>
                </a:tc>
                <a:extLst>
                  <a:ext uri="{0D108BD9-81ED-4DB2-BD59-A6C34878D82A}">
                    <a16:rowId xmlns:a16="http://schemas.microsoft.com/office/drawing/2014/main" val="1068997622"/>
                  </a:ext>
                </a:extLst>
              </a:tr>
            </a:tbl>
          </a:graphicData>
        </a:graphic>
      </p:graphicFrame>
      <p:graphicFrame>
        <p:nvGraphicFramePr>
          <p:cNvPr id="6" name="Table 5">
            <a:extLst>
              <a:ext uri="{FF2B5EF4-FFF2-40B4-BE49-F238E27FC236}">
                <a16:creationId xmlns:a16="http://schemas.microsoft.com/office/drawing/2014/main" id="{E650255F-BFD6-4E67-8AFB-228D41ACB1A3}"/>
              </a:ext>
            </a:extLst>
          </p:cNvPr>
          <p:cNvGraphicFramePr>
            <a:graphicFrameLocks noGrp="1"/>
          </p:cNvGraphicFramePr>
          <p:nvPr>
            <p:extLst>
              <p:ext uri="{D42A27DB-BD31-4B8C-83A1-F6EECF244321}">
                <p14:modId xmlns:p14="http://schemas.microsoft.com/office/powerpoint/2010/main" val="568046534"/>
              </p:ext>
            </p:extLst>
          </p:nvPr>
        </p:nvGraphicFramePr>
        <p:xfrm>
          <a:off x="2429383" y="3786103"/>
          <a:ext cx="1953246" cy="1787094"/>
        </p:xfrm>
        <a:graphic>
          <a:graphicData uri="http://schemas.openxmlformats.org/drawingml/2006/table">
            <a:tbl>
              <a:tblPr firstRow="1" bandRow="1">
                <a:tableStyleId>{5C22544A-7EE6-4342-B048-85BDC9FD1C3A}</a:tableStyleId>
              </a:tblPr>
              <a:tblGrid>
                <a:gridCol w="976623">
                  <a:extLst>
                    <a:ext uri="{9D8B030D-6E8A-4147-A177-3AD203B41FA5}">
                      <a16:colId xmlns:a16="http://schemas.microsoft.com/office/drawing/2014/main" val="1072129657"/>
                    </a:ext>
                  </a:extLst>
                </a:gridCol>
                <a:gridCol w="976623">
                  <a:extLst>
                    <a:ext uri="{9D8B030D-6E8A-4147-A177-3AD203B41FA5}">
                      <a16:colId xmlns:a16="http://schemas.microsoft.com/office/drawing/2014/main" val="2581887869"/>
                    </a:ext>
                  </a:extLst>
                </a:gridCol>
              </a:tblGrid>
              <a:tr h="215506">
                <a:tc>
                  <a:txBody>
                    <a:bodyPr/>
                    <a:lstStyle/>
                    <a:p>
                      <a:pPr algn="ctr"/>
                      <a:endParaRPr lang="en-SG" sz="900" dirty="0"/>
                    </a:p>
                  </a:txBody>
                  <a:tcPr marL="76562" marR="76562" marT="38279" marB="38279">
                    <a:solidFill>
                      <a:schemeClr val="accent2"/>
                    </a:solidFill>
                  </a:tcPr>
                </a:tc>
                <a:tc>
                  <a:txBody>
                    <a:bodyPr/>
                    <a:lstStyle/>
                    <a:p>
                      <a:pPr algn="ctr"/>
                      <a:r>
                        <a:rPr lang="en-SG" sz="900" dirty="0">
                          <a:latin typeface="Calibri" panose="020F0502020204030204" pitchFamily="34" charset="0"/>
                          <a:cs typeface="Calibri" panose="020F0502020204030204" pitchFamily="34" charset="0"/>
                        </a:rPr>
                        <a:t>Category</a:t>
                      </a:r>
                      <a:endParaRPr lang="en-SG" sz="900" dirty="0"/>
                    </a:p>
                  </a:txBody>
                  <a:tcPr marL="76562" marR="76562" marT="38279" marB="38279">
                    <a:solidFill>
                      <a:schemeClr val="accent2"/>
                    </a:solidFill>
                  </a:tcPr>
                </a:tc>
                <a:extLst>
                  <a:ext uri="{0D108BD9-81ED-4DB2-BD59-A6C34878D82A}">
                    <a16:rowId xmlns:a16="http://schemas.microsoft.com/office/drawing/2014/main" val="3587619178"/>
                  </a:ext>
                </a:extLst>
              </a:tr>
              <a:tr h="190151">
                <a:tc>
                  <a:txBody>
                    <a:bodyPr/>
                    <a:lstStyle/>
                    <a:p>
                      <a:pPr algn="ctr"/>
                      <a:r>
                        <a:rPr lang="en-SG" sz="900" dirty="0">
                          <a:latin typeface="Calibri" panose="020F0502020204030204" pitchFamily="34" charset="0"/>
                          <a:cs typeface="Calibri" panose="020F0502020204030204" pitchFamily="34" charset="0"/>
                        </a:rPr>
                        <a:t>9</a:t>
                      </a:r>
                    </a:p>
                  </a:txBody>
                  <a:tcPr marL="51411" marR="51411" marT="25707" marB="25707"/>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TASTE</a:t>
                      </a:r>
                    </a:p>
                  </a:txBody>
                  <a:tcPr marL="3571" marR="3571" marT="3571" marB="0" anchor="b"/>
                </a:tc>
                <a:extLst>
                  <a:ext uri="{0D108BD9-81ED-4DB2-BD59-A6C34878D82A}">
                    <a16:rowId xmlns:a16="http://schemas.microsoft.com/office/drawing/2014/main" val="3908584263"/>
                  </a:ext>
                </a:extLst>
              </a:tr>
              <a:tr h="190151">
                <a:tc>
                  <a:txBody>
                    <a:bodyPr/>
                    <a:lstStyle/>
                    <a:p>
                      <a:pPr algn="ctr"/>
                      <a:r>
                        <a:rPr lang="en-SG" sz="900" dirty="0">
                          <a:latin typeface="Calibri" panose="020F0502020204030204" pitchFamily="34" charset="0"/>
                          <a:cs typeface="Calibri" panose="020F0502020204030204" pitchFamily="34" charset="0"/>
                        </a:rPr>
                        <a:t>10</a:t>
                      </a:r>
                    </a:p>
                  </a:txBody>
                  <a:tcPr marL="51411" marR="51411" marT="25707" marB="25707"/>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TRAVEL</a:t>
                      </a:r>
                    </a:p>
                  </a:txBody>
                  <a:tcPr marL="3571" marR="3571" marT="3571" marB="0" anchor="b"/>
                </a:tc>
                <a:extLst>
                  <a:ext uri="{0D108BD9-81ED-4DB2-BD59-A6C34878D82A}">
                    <a16:rowId xmlns:a16="http://schemas.microsoft.com/office/drawing/2014/main" val="821898454"/>
                  </a:ext>
                </a:extLst>
              </a:tr>
              <a:tr h="190151">
                <a:tc>
                  <a:txBody>
                    <a:bodyPr/>
                    <a:lstStyle/>
                    <a:p>
                      <a:pPr algn="ctr"/>
                      <a:r>
                        <a:rPr lang="en-SG" sz="900" dirty="0">
                          <a:latin typeface="Calibri" panose="020F0502020204030204" pitchFamily="34" charset="0"/>
                          <a:cs typeface="Calibri" panose="020F0502020204030204" pitchFamily="34" charset="0"/>
                        </a:rPr>
                        <a:t>11</a:t>
                      </a:r>
                    </a:p>
                  </a:txBody>
                  <a:tcPr marL="51411" marR="51411" marT="25707" marB="25707"/>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WOMEN</a:t>
                      </a:r>
                    </a:p>
                  </a:txBody>
                  <a:tcPr marL="3571" marR="3571" marT="3571" marB="0" anchor="b"/>
                </a:tc>
                <a:extLst>
                  <a:ext uri="{0D108BD9-81ED-4DB2-BD59-A6C34878D82A}">
                    <a16:rowId xmlns:a16="http://schemas.microsoft.com/office/drawing/2014/main" val="1589084341"/>
                  </a:ext>
                </a:extLst>
              </a:tr>
              <a:tr h="200227">
                <a:tc>
                  <a:txBody>
                    <a:bodyPr/>
                    <a:lstStyle/>
                    <a:p>
                      <a:pPr algn="ctr"/>
                      <a:r>
                        <a:rPr lang="en-SG" sz="900" dirty="0">
                          <a:latin typeface="Calibri" panose="020F0502020204030204" pitchFamily="34" charset="0"/>
                          <a:cs typeface="Calibri" panose="020F0502020204030204" pitchFamily="34" charset="0"/>
                        </a:rPr>
                        <a:t>12</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GREEN</a:t>
                      </a:r>
                    </a:p>
                  </a:txBody>
                  <a:tcPr marL="4266" marR="4266" marT="4266" marB="0" anchor="b"/>
                </a:tc>
                <a:extLst>
                  <a:ext uri="{0D108BD9-81ED-4DB2-BD59-A6C34878D82A}">
                    <a16:rowId xmlns:a16="http://schemas.microsoft.com/office/drawing/2014/main" val="3711107093"/>
                  </a:ext>
                </a:extLst>
              </a:tr>
              <a:tr h="200227">
                <a:tc>
                  <a:txBody>
                    <a:bodyPr/>
                    <a:lstStyle/>
                    <a:p>
                      <a:pPr algn="ctr"/>
                      <a:r>
                        <a:rPr lang="en-SG" sz="900" dirty="0">
                          <a:latin typeface="Calibri" panose="020F0502020204030204" pitchFamily="34" charset="0"/>
                          <a:cs typeface="Calibri" panose="020F0502020204030204" pitchFamily="34" charset="0"/>
                        </a:rPr>
                        <a:t>13</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RELIGION</a:t>
                      </a:r>
                    </a:p>
                  </a:txBody>
                  <a:tcPr marL="4266" marR="4266" marT="4266" marB="0" anchor="b"/>
                </a:tc>
                <a:extLst>
                  <a:ext uri="{0D108BD9-81ED-4DB2-BD59-A6C34878D82A}">
                    <a16:rowId xmlns:a16="http://schemas.microsoft.com/office/drawing/2014/main" val="1696987383"/>
                  </a:ext>
                </a:extLst>
              </a:tr>
              <a:tr h="200227">
                <a:tc>
                  <a:txBody>
                    <a:bodyPr/>
                    <a:lstStyle/>
                    <a:p>
                      <a:pPr algn="ctr"/>
                      <a:r>
                        <a:rPr lang="en-SG" sz="900" dirty="0">
                          <a:latin typeface="Calibri" panose="020F0502020204030204" pitchFamily="34" charset="0"/>
                          <a:cs typeface="Calibri" panose="020F0502020204030204" pitchFamily="34" charset="0"/>
                        </a:rPr>
                        <a:t>14</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STYLE</a:t>
                      </a:r>
                    </a:p>
                  </a:txBody>
                  <a:tcPr marL="4266" marR="4266" marT="4266" marB="0" anchor="b"/>
                </a:tc>
                <a:extLst>
                  <a:ext uri="{0D108BD9-81ED-4DB2-BD59-A6C34878D82A}">
                    <a16:rowId xmlns:a16="http://schemas.microsoft.com/office/drawing/2014/main" val="3048717485"/>
                  </a:ext>
                </a:extLst>
              </a:tr>
              <a:tr h="200227">
                <a:tc>
                  <a:txBody>
                    <a:bodyPr/>
                    <a:lstStyle/>
                    <a:p>
                      <a:pPr algn="ctr"/>
                      <a:r>
                        <a:rPr lang="en-SG" sz="900" dirty="0">
                          <a:latin typeface="Calibri" panose="020F0502020204030204" pitchFamily="34" charset="0"/>
                          <a:cs typeface="Calibri" panose="020F0502020204030204" pitchFamily="34" charset="0"/>
                        </a:rPr>
                        <a:t>15</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CRIME</a:t>
                      </a:r>
                    </a:p>
                  </a:txBody>
                  <a:tcPr marL="4266" marR="4266" marT="4266" marB="0" anchor="b"/>
                </a:tc>
                <a:extLst>
                  <a:ext uri="{0D108BD9-81ED-4DB2-BD59-A6C34878D82A}">
                    <a16:rowId xmlns:a16="http://schemas.microsoft.com/office/drawing/2014/main" val="123053888"/>
                  </a:ext>
                </a:extLst>
              </a:tr>
              <a:tr h="200227">
                <a:tc>
                  <a:txBody>
                    <a:bodyPr/>
                    <a:lstStyle/>
                    <a:p>
                      <a:pPr algn="ctr"/>
                      <a:r>
                        <a:rPr lang="en-SG" sz="900" dirty="0">
                          <a:latin typeface="Calibri" panose="020F0502020204030204" pitchFamily="34" charset="0"/>
                          <a:cs typeface="Calibri" panose="020F0502020204030204" pitchFamily="34" charset="0"/>
                        </a:rPr>
                        <a:t>16</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EDUCATION</a:t>
                      </a:r>
                    </a:p>
                  </a:txBody>
                  <a:tcPr marL="4266" marR="4266" marT="4266" marB="0" anchor="b"/>
                </a:tc>
                <a:extLst>
                  <a:ext uri="{0D108BD9-81ED-4DB2-BD59-A6C34878D82A}">
                    <a16:rowId xmlns:a16="http://schemas.microsoft.com/office/drawing/2014/main" val="322307959"/>
                  </a:ext>
                </a:extLst>
              </a:tr>
            </a:tbl>
          </a:graphicData>
        </a:graphic>
      </p:graphicFrame>
      <p:pic>
        <p:nvPicPr>
          <p:cNvPr id="3" name="Picture 2">
            <a:extLst>
              <a:ext uri="{FF2B5EF4-FFF2-40B4-BE49-F238E27FC236}">
                <a16:creationId xmlns:a16="http://schemas.microsoft.com/office/drawing/2014/main" id="{BAF26962-792B-FC35-E928-B7FF24C70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50497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CAC7-A376-7D92-887E-540DF099FCA3}"/>
              </a:ext>
            </a:extLst>
          </p:cNvPr>
          <p:cNvSpPr>
            <a:spLocks noGrp="1"/>
          </p:cNvSpPr>
          <p:nvPr>
            <p:ph type="title"/>
          </p:nvPr>
        </p:nvSpPr>
        <p:spPr>
          <a:xfrm>
            <a:off x="149332" y="360558"/>
            <a:ext cx="6600413" cy="545561"/>
          </a:xfrm>
        </p:spPr>
        <p:txBody>
          <a:bodyPr>
            <a:normAutofit/>
          </a:bodyPr>
          <a:lstStyle/>
          <a:p>
            <a:r>
              <a:rPr lang="en-SG" sz="2800" dirty="0">
                <a:solidFill>
                  <a:schemeClr val="accent1"/>
                </a:solidFill>
                <a:latin typeface="Calibri" panose="020F0502020204030204" pitchFamily="34" charset="0"/>
                <a:cs typeface="Calibri" panose="020F0502020204030204" pitchFamily="34" charset="0"/>
              </a:rPr>
              <a:t>Technical Problem Statement</a:t>
            </a:r>
            <a:endParaRPr lang="en-SG" sz="2800" dirty="0"/>
          </a:p>
        </p:txBody>
      </p:sp>
      <p:sp>
        <p:nvSpPr>
          <p:cNvPr id="4" name="Slide Number Placeholder 3">
            <a:extLst>
              <a:ext uri="{FF2B5EF4-FFF2-40B4-BE49-F238E27FC236}">
                <a16:creationId xmlns:a16="http://schemas.microsoft.com/office/drawing/2014/main" id="{4072F24F-48A3-56C1-7209-0E10F0EB43BC}"/>
              </a:ext>
            </a:extLst>
          </p:cNvPr>
          <p:cNvSpPr>
            <a:spLocks noGrp="1"/>
          </p:cNvSpPr>
          <p:nvPr>
            <p:ph type="sldNum" sz="quarter" idx="4"/>
          </p:nvPr>
        </p:nvSpPr>
        <p:spPr/>
        <p:txBody>
          <a:bodyPr/>
          <a:lstStyle/>
          <a:p>
            <a:r>
              <a:rPr lang="en-SG"/>
              <a:t>Page </a:t>
            </a:r>
            <a:fld id="{2F63C605-4FC6-46DE-BC90-871762EA3F52}" type="slidenum">
              <a:rPr lang="en-SG" smtClean="0"/>
              <a:pPr/>
              <a:t>5</a:t>
            </a:fld>
            <a:endParaRPr lang="en-SG" dirty="0"/>
          </a:p>
        </p:txBody>
      </p:sp>
      <p:pic>
        <p:nvPicPr>
          <p:cNvPr id="5" name="Picture 4">
            <a:extLst>
              <a:ext uri="{FF2B5EF4-FFF2-40B4-BE49-F238E27FC236}">
                <a16:creationId xmlns:a16="http://schemas.microsoft.com/office/drawing/2014/main" id="{CC156869-68EF-01CF-F840-E41A1E4FF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graphicFrame>
        <p:nvGraphicFramePr>
          <p:cNvPr id="6" name="Table 12">
            <a:extLst>
              <a:ext uri="{FF2B5EF4-FFF2-40B4-BE49-F238E27FC236}">
                <a16:creationId xmlns:a16="http://schemas.microsoft.com/office/drawing/2014/main" id="{1058C672-8E8D-D8E1-BBA4-C3EC5640C963}"/>
              </a:ext>
            </a:extLst>
          </p:cNvPr>
          <p:cNvGraphicFramePr>
            <a:graphicFrameLocks noGrp="1"/>
          </p:cNvGraphicFramePr>
          <p:nvPr>
            <p:extLst>
              <p:ext uri="{D42A27DB-BD31-4B8C-83A1-F6EECF244321}">
                <p14:modId xmlns:p14="http://schemas.microsoft.com/office/powerpoint/2010/main" val="2683867213"/>
              </p:ext>
            </p:extLst>
          </p:nvPr>
        </p:nvGraphicFramePr>
        <p:xfrm>
          <a:off x="149332" y="822961"/>
          <a:ext cx="8666362" cy="5516880"/>
        </p:xfrm>
        <a:graphic>
          <a:graphicData uri="http://schemas.openxmlformats.org/drawingml/2006/table">
            <a:tbl>
              <a:tblPr firstRow="1" bandRow="1">
                <a:tableStyleId>{5C22544A-7EE6-4342-B048-85BDC9FD1C3A}</a:tableStyleId>
              </a:tblPr>
              <a:tblGrid>
                <a:gridCol w="8666362">
                  <a:extLst>
                    <a:ext uri="{9D8B030D-6E8A-4147-A177-3AD203B41FA5}">
                      <a16:colId xmlns:a16="http://schemas.microsoft.com/office/drawing/2014/main" val="3229482452"/>
                    </a:ext>
                  </a:extLst>
                </a:gridCol>
              </a:tblGrid>
              <a:tr h="5410200">
                <a:tc>
                  <a:txBody>
                    <a:bodyPr/>
                    <a:lstStyle/>
                    <a:p>
                      <a:pPr marL="0" indent="0">
                        <a:buNone/>
                      </a:pPr>
                      <a:r>
                        <a:rPr lang="en-US" sz="1000" b="1" dirty="0">
                          <a:solidFill>
                            <a:schemeClr val="tx1"/>
                          </a:solidFill>
                          <a:latin typeface="Calibri" panose="020F0502020204030204" pitchFamily="34" charset="0"/>
                          <a:cs typeface="Calibri" panose="020F0502020204030204" pitchFamily="34" charset="0"/>
                        </a:rPr>
                        <a:t>                                                                                                                   </a:t>
                      </a:r>
                      <a:r>
                        <a:rPr lang="en-US" sz="1600" b="1" dirty="0">
                          <a:solidFill>
                            <a:schemeClr val="accent2"/>
                          </a:solidFill>
                          <a:latin typeface="Calibri" panose="020F0502020204030204" pitchFamily="34" charset="0"/>
                          <a:cs typeface="Calibri" panose="020F0502020204030204" pitchFamily="34" charset="0"/>
                        </a:rPr>
                        <a:t>Problem statement # 3 </a:t>
                      </a:r>
                      <a:endParaRPr lang="en-US" sz="1600" b="1" baseline="0"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1" i="0" kern="1200" dirty="0">
                          <a:solidFill>
                            <a:schemeClr val="tx1"/>
                          </a:solidFill>
                          <a:effectLst/>
                          <a:latin typeface="Calibri" panose="020F0502020204030204" pitchFamily="34" charset="0"/>
                          <a:ea typeface="+mn-ea"/>
                          <a:cs typeface="Calibri" panose="020F0502020204030204" pitchFamily="34" charset="0"/>
                        </a:rPr>
                        <a:t>The Good</a:t>
                      </a:r>
                      <a:endParaRPr lang="en-US" sz="1200" b="1" baseline="0" dirty="0">
                        <a:solidFill>
                          <a:schemeClr val="tx1"/>
                        </a:solidFill>
                        <a:latin typeface="Calibri" panose="020F0502020204030204" pitchFamily="34" charset="0"/>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translation is necessary because it can significantly and positively impact its benefactors</a:t>
                      </a:r>
                    </a:p>
                    <a:p>
                      <a:pPr marL="0" indent="0">
                        <a:buNone/>
                      </a:pPr>
                      <a:endParaRPr lang="en-US" sz="1000" b="0" i="0"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Calibri" panose="020F0502020204030204" pitchFamily="34" charset="0"/>
                          <a:ea typeface="+mn-ea"/>
                          <a:cs typeface="Calibri" panose="020F0502020204030204" pitchFamily="34" charset="0"/>
                        </a:rPr>
                        <a:t>Obtaining Information By Translating Other Sources</a:t>
                      </a:r>
                      <a:endParaRPr lang="en-US" sz="1200" b="0" i="0" kern="1200" dirty="0">
                        <a:solidFill>
                          <a:schemeClr val="tx1"/>
                        </a:solidFill>
                        <a:effectLst/>
                        <a:latin typeface="Calibri" panose="020F0502020204030204" pitchFamily="34" charset="0"/>
                        <a:ea typeface="+mn-ea"/>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Social media translation can be used as inputs to aid the building of a brand and ensure relevant decision-making.</a:t>
                      </a:r>
                    </a:p>
                    <a:p>
                      <a:pPr marL="0" indent="0">
                        <a:buNone/>
                      </a:pPr>
                      <a:endParaRPr lang="en-US" sz="1000" b="0" i="0"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Calibri" panose="020F0502020204030204" pitchFamily="34" charset="0"/>
                          <a:ea typeface="+mn-ea"/>
                          <a:cs typeface="Calibri" panose="020F0502020204030204" pitchFamily="34" charset="0"/>
                        </a:rPr>
                        <a:t>Benefits of social media translation for businesses</a:t>
                      </a:r>
                      <a:endParaRPr lang="en-US" sz="1200" b="0" i="0" kern="1200" dirty="0">
                        <a:solidFill>
                          <a:schemeClr val="tx1"/>
                        </a:solidFill>
                        <a:effectLst/>
                        <a:latin typeface="Calibri" panose="020F0502020204030204" pitchFamily="34" charset="0"/>
                        <a:ea typeface="+mn-ea"/>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On the other hand, social media translation can also be used as outputs to improve the popularity and accessibility of the business.</a:t>
                      </a:r>
                    </a:p>
                    <a:p>
                      <a:pPr marL="0" indent="0">
                        <a:buNone/>
                      </a:pPr>
                      <a:endParaRPr lang="en-US" sz="1000" b="0" i="0"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1" i="0" kern="1200" dirty="0">
                          <a:solidFill>
                            <a:schemeClr val="tx1"/>
                          </a:solidFill>
                          <a:effectLst/>
                          <a:latin typeface="Calibri" panose="020F0502020204030204" pitchFamily="34" charset="0"/>
                          <a:ea typeface="+mn-ea"/>
                          <a:cs typeface="Calibri" panose="020F0502020204030204" pitchFamily="34" charset="0"/>
                        </a:rPr>
                        <a:t>Reach More People</a:t>
                      </a:r>
                      <a:endParaRPr lang="en-US" sz="1200" b="0" i="0" kern="1200" dirty="0">
                        <a:solidFill>
                          <a:schemeClr val="tx1"/>
                        </a:solidFill>
                        <a:effectLst/>
                        <a:latin typeface="Calibri" panose="020F0502020204030204" pitchFamily="34" charset="0"/>
                        <a:ea typeface="+mn-ea"/>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Translating the original social media posts into ones of different languages is incredibly beneficial to an enterprise. This is because the translated work can now be read by many more people who may not be fluent in the original language.</a:t>
                      </a:r>
                    </a:p>
                    <a:p>
                      <a:pPr marL="0" indent="0">
                        <a:buNone/>
                      </a:pPr>
                      <a:endParaRPr lang="en-US" sz="1000" b="0" i="0"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1" i="0" kern="1200" dirty="0">
                          <a:solidFill>
                            <a:schemeClr val="tx1"/>
                          </a:solidFill>
                          <a:effectLst/>
                          <a:latin typeface="Calibri" panose="020F0502020204030204" pitchFamily="34" charset="0"/>
                          <a:ea typeface="+mn-ea"/>
                          <a:cs typeface="Calibri" panose="020F0502020204030204" pitchFamily="34" charset="0"/>
                        </a:rPr>
                        <a:t>Cater to Specific Audiences</a:t>
                      </a:r>
                      <a:endParaRPr lang="en-US" sz="1200" b="0" i="0" kern="1200" dirty="0">
                        <a:solidFill>
                          <a:schemeClr val="tx1"/>
                        </a:solidFill>
                        <a:effectLst/>
                        <a:latin typeface="Calibri" panose="020F0502020204030204" pitchFamily="34" charset="0"/>
                        <a:ea typeface="+mn-ea"/>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Instead of broadening the market holistically, you can also choose specific audiences to engage in your posts. Translating and speaking using their everyday vernacular is one way to spark their interest.</a:t>
                      </a:r>
                    </a:p>
                    <a:p>
                      <a:pPr marL="0" indent="0">
                        <a:buNone/>
                      </a:pPr>
                      <a:endParaRPr lang="en-US" sz="1000" b="0" i="0"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Calibri" panose="020F0502020204030204" pitchFamily="34" charset="0"/>
                          <a:ea typeface="+mn-ea"/>
                          <a:cs typeface="Calibri" panose="020F0502020204030204" pitchFamily="34" charset="0"/>
                        </a:rPr>
                        <a:t>What happens to brands not utilizing social media translation?</a:t>
                      </a:r>
                      <a:endParaRPr lang="en-US" sz="1200" b="1" baseline="0" dirty="0">
                        <a:solidFill>
                          <a:schemeClr val="tx1"/>
                        </a:solidFill>
                        <a:latin typeface="Calibri" panose="020F0502020204030204" pitchFamily="34" charset="0"/>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However, as much as it can give benefits to those that do it, it can also be a downfall for those that choose not to translate their social media posts. This is especially true for businesses that are just starting out and need exposure to fuel them.</a:t>
                      </a:r>
                    </a:p>
                    <a:p>
                      <a:pPr marL="0" indent="0">
                        <a:buNone/>
                      </a:pPr>
                      <a:endParaRPr lang="en-US" sz="1000" b="0" baseline="0"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400" b="1" i="0" kern="1200" dirty="0">
                          <a:solidFill>
                            <a:schemeClr val="tx1"/>
                          </a:solidFill>
                          <a:effectLst/>
                          <a:latin typeface="Calibri" panose="020F0502020204030204" pitchFamily="34" charset="0"/>
                          <a:ea typeface="+mn-ea"/>
                          <a:cs typeface="Calibri" panose="020F0502020204030204" pitchFamily="34" charset="0"/>
                        </a:rPr>
                        <a:t>Machine-Translation-English-to-Hindi</a:t>
                      </a: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The model translates English text to Hindi text with the help of LSTM. The project was implemented in Keras Framework on TensorFlow. An encoder was used to convert the English phrases to feature vectors that can be trained upon and a decoder converts the output vector back to normal Hindi text (utf-8).</a:t>
                      </a:r>
                    </a:p>
                    <a:p>
                      <a:endParaRPr lang="en-US" sz="1000" b="1" i="0" kern="1200" dirty="0">
                        <a:solidFill>
                          <a:schemeClr val="tx1"/>
                        </a:solidFill>
                        <a:effectLst/>
                        <a:latin typeface="Calibri" panose="020F0502020204030204" pitchFamily="34" charset="0"/>
                        <a:ea typeface="+mn-ea"/>
                        <a:cs typeface="Calibri" panose="020F0502020204030204" pitchFamily="34" charset="0"/>
                      </a:endParaRPr>
                    </a:p>
                    <a:p>
                      <a:r>
                        <a:rPr lang="en-US" sz="1200" b="1" i="0" kern="1200" dirty="0">
                          <a:solidFill>
                            <a:schemeClr val="tx1"/>
                          </a:solidFill>
                          <a:effectLst/>
                          <a:latin typeface="Calibri" panose="020F0502020204030204" pitchFamily="34" charset="0"/>
                          <a:ea typeface="+mn-ea"/>
                          <a:cs typeface="Calibri" panose="020F0502020204030204" pitchFamily="34" charset="0"/>
                        </a:rPr>
                        <a:t>Encoder - Model</a:t>
                      </a:r>
                    </a:p>
                    <a:p>
                      <a:r>
                        <a:rPr lang="en-US" sz="1000" b="0" i="0" kern="1200" dirty="0">
                          <a:solidFill>
                            <a:schemeClr val="tx1"/>
                          </a:solidFill>
                          <a:effectLst/>
                          <a:latin typeface="Calibri" panose="020F0502020204030204" pitchFamily="34" charset="0"/>
                          <a:ea typeface="+mn-ea"/>
                          <a:cs typeface="Calibri" panose="020F0502020204030204" pitchFamily="34" charset="0"/>
                        </a:rPr>
                        <a:t>Encoder takes the English data as input and converts it into vectors that is passed to an LSTM model for training. We discard the encoder output and only keep the states.</a:t>
                      </a:r>
                    </a:p>
                    <a:p>
                      <a:r>
                        <a:rPr lang="en-US" sz="1200" b="1" i="0" kern="1200" dirty="0">
                          <a:solidFill>
                            <a:schemeClr val="tx1"/>
                          </a:solidFill>
                          <a:effectLst/>
                          <a:latin typeface="Calibri" panose="020F0502020204030204" pitchFamily="34" charset="0"/>
                          <a:ea typeface="+mn-ea"/>
                          <a:cs typeface="Calibri" panose="020F0502020204030204" pitchFamily="34" charset="0"/>
                        </a:rPr>
                        <a:t>Decoder - Model</a:t>
                      </a:r>
                    </a:p>
                    <a:p>
                      <a:r>
                        <a:rPr lang="en-US" sz="1000" b="0" i="0" kern="1200" dirty="0">
                          <a:solidFill>
                            <a:schemeClr val="tx1"/>
                          </a:solidFill>
                          <a:effectLst/>
                          <a:latin typeface="Calibri" panose="020F0502020204030204" pitchFamily="34" charset="0"/>
                          <a:ea typeface="+mn-ea"/>
                          <a:cs typeface="Calibri" panose="020F0502020204030204" pitchFamily="34" charset="0"/>
                        </a:rPr>
                        <a:t>The decoder takes in Input the states of the encoder and the Hindi data points corresponding to the English input of Encoder. It trains an LSTM to produce the translated phrase in output. The decoder used SoftMax layer.</a:t>
                      </a:r>
                    </a:p>
                    <a:p>
                      <a:pPr marL="0" indent="0">
                        <a:buNone/>
                      </a:pPr>
                      <a:endParaRPr lang="en-US" sz="1000" b="0" baseline="0" dirty="0">
                        <a:solidFill>
                          <a:schemeClr val="tx1"/>
                        </a:solidFill>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442461519"/>
                  </a:ext>
                </a:extLst>
              </a:tr>
            </a:tbl>
          </a:graphicData>
        </a:graphic>
      </p:graphicFrame>
    </p:spTree>
    <p:extLst>
      <p:ext uri="{BB962C8B-B14F-4D97-AF65-F5344CB8AC3E}">
        <p14:creationId xmlns:p14="http://schemas.microsoft.com/office/powerpoint/2010/main" val="55358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B5CF-94D9-428C-BBCD-A8EE3E19E719}"/>
              </a:ext>
            </a:extLst>
          </p:cNvPr>
          <p:cNvSpPr>
            <a:spLocks noGrp="1"/>
          </p:cNvSpPr>
          <p:nvPr>
            <p:ph type="title"/>
          </p:nvPr>
        </p:nvSpPr>
        <p:spPr>
          <a:xfrm>
            <a:off x="0" y="331258"/>
            <a:ext cx="7772400" cy="810683"/>
          </a:xfrm>
        </p:spPr>
        <p:txBody>
          <a:bodyPr>
            <a:normAutofit/>
          </a:bodyPr>
          <a:lstStyle/>
          <a:p>
            <a:r>
              <a:rPr lang="en-SG" sz="2800" dirty="0">
                <a:latin typeface="Calibri" panose="020F0502020204030204" pitchFamily="34" charset="0"/>
                <a:cs typeface="Calibri" panose="020F0502020204030204" pitchFamily="34" charset="0"/>
              </a:rPr>
              <a:t>About Dataset  – Category Classification</a:t>
            </a:r>
          </a:p>
        </p:txBody>
      </p:sp>
      <p:sp>
        <p:nvSpPr>
          <p:cNvPr id="3" name="Text Placeholder 2">
            <a:extLst>
              <a:ext uri="{FF2B5EF4-FFF2-40B4-BE49-F238E27FC236}">
                <a16:creationId xmlns:a16="http://schemas.microsoft.com/office/drawing/2014/main" id="{36943663-30DD-4370-9CE7-BC16E105DAC8}"/>
              </a:ext>
            </a:extLst>
          </p:cNvPr>
          <p:cNvSpPr>
            <a:spLocks noGrp="1"/>
          </p:cNvSpPr>
          <p:nvPr>
            <p:ph type="body" sz="quarter" idx="13"/>
          </p:nvPr>
        </p:nvSpPr>
        <p:spPr>
          <a:xfrm>
            <a:off x="387350" y="908050"/>
            <a:ext cx="8445500" cy="5213350"/>
          </a:xfrm>
        </p:spPr>
        <p:txBody>
          <a:bodyPr>
            <a:normAutofit/>
          </a:bodyPr>
          <a:lstStyle/>
          <a:p>
            <a:pPr marL="0" indent="0">
              <a:buNone/>
            </a:pPr>
            <a:endParaRPr lang="en-SG" sz="1400" b="1" dirty="0">
              <a:latin typeface="Calibri" panose="020F0502020204030204" pitchFamily="34" charset="0"/>
              <a:cs typeface="Calibri" panose="020F0502020204030204" pitchFamily="34" charset="0"/>
            </a:endParaRPr>
          </a:p>
          <a:p>
            <a:pPr marL="0" indent="0">
              <a:buNone/>
            </a:pPr>
            <a:r>
              <a:rPr lang="en-SG" sz="1600" b="1" dirty="0">
                <a:solidFill>
                  <a:srgbClr val="F58220"/>
                </a:solidFill>
                <a:latin typeface="Calibri" panose="020F0502020204030204" pitchFamily="34" charset="0"/>
                <a:cs typeface="Calibri" panose="020F0502020204030204" pitchFamily="34" charset="0"/>
              </a:rPr>
              <a:t>Context</a:t>
            </a:r>
            <a:endParaRPr lang="en-SG" sz="1600" dirty="0">
              <a:solidFill>
                <a:srgbClr val="F58220"/>
              </a:solidFill>
              <a:latin typeface="Calibri" panose="020F0502020204030204" pitchFamily="34" charset="0"/>
              <a:cs typeface="Calibri" panose="020F0502020204030204" pitchFamily="34" charset="0"/>
            </a:endParaRPr>
          </a:p>
          <a:p>
            <a:pPr marL="0" indent="0">
              <a:buNone/>
            </a:pPr>
            <a:r>
              <a:rPr lang="en-SG" sz="1400" dirty="0">
                <a:latin typeface="Calibri" panose="020F0502020204030204" pitchFamily="34" charset="0"/>
                <a:cs typeface="Calibri" panose="020F0502020204030204" pitchFamily="34" charset="0"/>
              </a:rPr>
              <a:t>This dataset contains more than 800k </a:t>
            </a:r>
            <a:r>
              <a:rPr lang="en-US" sz="1400" dirty="0">
                <a:latin typeface="Calibri" panose="020F0502020204030204" pitchFamily="34" charset="0"/>
                <a:cs typeface="Calibri" panose="020F0502020204030204" pitchFamily="34" charset="0"/>
              </a:rPr>
              <a:t>article from 2012 to 2022 from This is one of the biggest news datasets and can serve as a benchmark for a variety of computational linguistic tasks</a:t>
            </a:r>
            <a:endParaRPr lang="en-US" sz="1400" b="1" dirty="0">
              <a:latin typeface="Calibri" panose="020F0502020204030204" pitchFamily="34" charset="0"/>
              <a:cs typeface="Calibri" panose="020F0502020204030204" pitchFamily="34" charset="0"/>
            </a:endParaRPr>
          </a:p>
          <a:p>
            <a:pPr marL="0" indent="0" fontAlgn="base">
              <a:buNone/>
            </a:pPr>
            <a:r>
              <a:rPr lang="en-US" sz="1600" b="1" dirty="0">
                <a:solidFill>
                  <a:srgbClr val="F58220"/>
                </a:solidFill>
                <a:latin typeface="Calibri" panose="020F0502020204030204" pitchFamily="34" charset="0"/>
                <a:cs typeface="Calibri" panose="020F0502020204030204" pitchFamily="34" charset="0"/>
              </a:rPr>
              <a:t>Content</a:t>
            </a:r>
          </a:p>
          <a:p>
            <a:pPr marL="0" indent="0" fontAlgn="base">
              <a:buNone/>
            </a:pPr>
            <a:r>
              <a:rPr lang="en-US" sz="1400" b="1" dirty="0">
                <a:latin typeface="Calibri" panose="020F0502020204030204" pitchFamily="34" charset="0"/>
                <a:cs typeface="Calibri" panose="020F0502020204030204" pitchFamily="34" charset="0"/>
              </a:rPr>
              <a:t>Each record in the dataset consists of the following attributes </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Category : category in which the article was published.</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Headline : the headline of the article.</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Authors   : list of authors who contributed to the article.</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Link          : link to the original news article.</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short_description: Abstract of the article.</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date: publication date of the article.</a:t>
            </a:r>
          </a:p>
          <a:p>
            <a:pPr marL="0" indent="0" fontAlgn="base">
              <a:buNone/>
            </a:pPr>
            <a:endParaRPr lang="en-US" sz="1400" dirty="0">
              <a:latin typeface="Calibri" panose="020F0502020204030204" pitchFamily="34" charset="0"/>
              <a:cs typeface="Calibri" panose="020F0502020204030204" pitchFamily="34" charset="0"/>
            </a:endParaRPr>
          </a:p>
          <a:p>
            <a:pPr marL="0" indent="0" fontAlgn="base">
              <a:buNone/>
            </a:pPr>
            <a:r>
              <a:rPr lang="en-US" sz="1800" b="1" dirty="0">
                <a:solidFill>
                  <a:srgbClr val="C00085"/>
                </a:solidFill>
                <a:latin typeface="Calibri" panose="020F0502020204030204" pitchFamily="34" charset="0"/>
                <a:cs typeface="Calibri" panose="020F0502020204030204" pitchFamily="34" charset="0"/>
              </a:rPr>
              <a:t>There are a total of 42  categories in the dataset. </a:t>
            </a:r>
          </a:p>
          <a:p>
            <a:pPr marL="0" indent="0">
              <a:buNone/>
            </a:pPr>
            <a:endParaRPr lang="en-SG" sz="1400" dirty="0">
              <a:solidFill>
                <a:srgbClr val="C00000"/>
              </a:solidFill>
              <a:latin typeface="Calibri" panose="020F0502020204030204" pitchFamily="34" charset="0"/>
              <a:cs typeface="Calibri" panose="020F0502020204030204" pitchFamily="34" charset="0"/>
            </a:endParaRPr>
          </a:p>
          <a:p>
            <a:pPr marL="0" indent="0">
              <a:buNone/>
            </a:pPr>
            <a:endParaRPr lang="en-SG" sz="1400" dirty="0">
              <a:latin typeface="Calibri" panose="020F0502020204030204" pitchFamily="34" charset="0"/>
              <a:cs typeface="Calibri" panose="020F0502020204030204" pitchFamily="34" charset="0"/>
            </a:endParaRPr>
          </a:p>
          <a:p>
            <a:pPr marL="0" indent="0">
              <a:buNone/>
            </a:pPr>
            <a:endParaRPr lang="en-SG" sz="1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4E0E616-D289-4CA6-85F2-06F0BC591E12}"/>
              </a:ext>
            </a:extLst>
          </p:cNvPr>
          <p:cNvSpPr>
            <a:spLocks noGrp="1"/>
          </p:cNvSpPr>
          <p:nvPr>
            <p:ph type="sldNum" sz="quarter" idx="4"/>
          </p:nvPr>
        </p:nvSpPr>
        <p:spPr/>
        <p:txBody>
          <a:bodyPr/>
          <a:lstStyle/>
          <a:p>
            <a:r>
              <a:rPr lang="en-SG"/>
              <a:t>Page </a:t>
            </a:r>
            <a:fld id="{2F63C605-4FC6-46DE-BC90-871762EA3F52}" type="slidenum">
              <a:rPr lang="en-SG" smtClean="0"/>
              <a:pPr/>
              <a:t>6</a:t>
            </a:fld>
            <a:endParaRPr lang="en-SG" dirty="0"/>
          </a:p>
        </p:txBody>
      </p:sp>
      <p:pic>
        <p:nvPicPr>
          <p:cNvPr id="5" name="Picture 4">
            <a:extLst>
              <a:ext uri="{FF2B5EF4-FFF2-40B4-BE49-F238E27FC236}">
                <a16:creationId xmlns:a16="http://schemas.microsoft.com/office/drawing/2014/main" id="{B3AE46B5-667B-306F-9C8A-B78A7C9BE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49211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12FA-ECFC-450B-91A5-7BA4688C6C3D}"/>
              </a:ext>
            </a:extLst>
          </p:cNvPr>
          <p:cNvSpPr>
            <a:spLocks noGrp="1"/>
          </p:cNvSpPr>
          <p:nvPr>
            <p:ph type="title"/>
          </p:nvPr>
        </p:nvSpPr>
        <p:spPr>
          <a:xfrm>
            <a:off x="10983" y="397604"/>
            <a:ext cx="7886700" cy="619119"/>
          </a:xfrm>
        </p:spPr>
        <p:txBody>
          <a:bodyPr>
            <a:normAutofit/>
          </a:bodyPr>
          <a:lstStyle/>
          <a:p>
            <a:pPr fontAlgn="base"/>
            <a:r>
              <a:rPr lang="en-SG" sz="2800" dirty="0">
                <a:latin typeface="Calibri" panose="020F0502020204030204" pitchFamily="34" charset="0"/>
                <a:cs typeface="Calibri" panose="020F0502020204030204" pitchFamily="34" charset="0"/>
              </a:rPr>
              <a:t>About Dataset  – Category Classification</a:t>
            </a:r>
          </a:p>
        </p:txBody>
      </p:sp>
      <p:sp>
        <p:nvSpPr>
          <p:cNvPr id="3" name="Text Placeholder 2">
            <a:extLst>
              <a:ext uri="{FF2B5EF4-FFF2-40B4-BE49-F238E27FC236}">
                <a16:creationId xmlns:a16="http://schemas.microsoft.com/office/drawing/2014/main" id="{1611502B-7286-45FA-B280-7239B17DC06F}"/>
              </a:ext>
            </a:extLst>
          </p:cNvPr>
          <p:cNvSpPr>
            <a:spLocks noGrp="1"/>
          </p:cNvSpPr>
          <p:nvPr>
            <p:ph type="body" sz="quarter" idx="13"/>
          </p:nvPr>
        </p:nvSpPr>
        <p:spPr>
          <a:xfrm>
            <a:off x="171450" y="1167027"/>
            <a:ext cx="8718550" cy="5300442"/>
          </a:xfrm>
        </p:spPr>
        <p:txBody>
          <a:bodyPr/>
          <a:lstStyle/>
          <a:p>
            <a:pPr marL="0" indent="0" fontAlgn="base">
              <a:buNone/>
            </a:pPr>
            <a:r>
              <a:rPr lang="en-US" sz="1600" b="1" dirty="0">
                <a:solidFill>
                  <a:schemeClr val="tx1"/>
                </a:solidFill>
              </a:rPr>
              <a:t>     The top-16 categories and corresponding article counts are as follows:</a:t>
            </a:r>
          </a:p>
          <a:p>
            <a:pPr marL="0" indent="0">
              <a:buNone/>
            </a:pPr>
            <a:br>
              <a:rPr lang="en-US" dirty="0">
                <a:solidFill>
                  <a:schemeClr val="tx1"/>
                </a:solidFill>
              </a:rPr>
            </a:br>
            <a:endParaRPr lang="en-SG" dirty="0">
              <a:solidFill>
                <a:schemeClr val="tx1"/>
              </a:solidFill>
            </a:endParaRPr>
          </a:p>
        </p:txBody>
      </p:sp>
      <p:sp>
        <p:nvSpPr>
          <p:cNvPr id="4" name="Slide Number Placeholder 3">
            <a:extLst>
              <a:ext uri="{FF2B5EF4-FFF2-40B4-BE49-F238E27FC236}">
                <a16:creationId xmlns:a16="http://schemas.microsoft.com/office/drawing/2014/main" id="{AB8F17AC-52E5-4774-ADC3-8CE6946DC614}"/>
              </a:ext>
            </a:extLst>
          </p:cNvPr>
          <p:cNvSpPr>
            <a:spLocks noGrp="1"/>
          </p:cNvSpPr>
          <p:nvPr>
            <p:ph type="sldNum" sz="quarter" idx="4"/>
          </p:nvPr>
        </p:nvSpPr>
        <p:spPr/>
        <p:txBody>
          <a:bodyPr/>
          <a:lstStyle/>
          <a:p>
            <a:r>
              <a:rPr lang="en-SG"/>
              <a:t>Page </a:t>
            </a:r>
            <a:fld id="{2F63C605-4FC6-46DE-BC90-871762EA3F52}" type="slidenum">
              <a:rPr lang="en-SG" smtClean="0"/>
              <a:pPr/>
              <a:t>7</a:t>
            </a:fld>
            <a:endParaRPr lang="en-SG" dirty="0"/>
          </a:p>
        </p:txBody>
      </p:sp>
      <p:graphicFrame>
        <p:nvGraphicFramePr>
          <p:cNvPr id="5" name="Table 4">
            <a:extLst>
              <a:ext uri="{FF2B5EF4-FFF2-40B4-BE49-F238E27FC236}">
                <a16:creationId xmlns:a16="http://schemas.microsoft.com/office/drawing/2014/main" id="{682A8C68-B626-4864-8828-C180C8B87EC1}"/>
              </a:ext>
            </a:extLst>
          </p:cNvPr>
          <p:cNvGraphicFramePr>
            <a:graphicFrameLocks noGrp="1"/>
          </p:cNvGraphicFramePr>
          <p:nvPr>
            <p:extLst>
              <p:ext uri="{D42A27DB-BD31-4B8C-83A1-F6EECF244321}">
                <p14:modId xmlns:p14="http://schemas.microsoft.com/office/powerpoint/2010/main" val="81296269"/>
              </p:ext>
            </p:extLst>
          </p:nvPr>
        </p:nvGraphicFramePr>
        <p:xfrm>
          <a:off x="584200" y="1616338"/>
          <a:ext cx="6096000" cy="3881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663870175"/>
                    </a:ext>
                  </a:extLst>
                </a:gridCol>
                <a:gridCol w="3048000">
                  <a:extLst>
                    <a:ext uri="{9D8B030D-6E8A-4147-A177-3AD203B41FA5}">
                      <a16:colId xmlns:a16="http://schemas.microsoft.com/office/drawing/2014/main" val="3833786745"/>
                    </a:ext>
                  </a:extLst>
                </a:gridCol>
              </a:tblGrid>
              <a:tr h="349880">
                <a:tc>
                  <a:txBody>
                    <a:bodyPr/>
                    <a:lstStyle/>
                    <a:p>
                      <a:pPr algn="ctr"/>
                      <a:r>
                        <a:rPr lang="en-SG" dirty="0"/>
                        <a:t>  Category</a:t>
                      </a:r>
                    </a:p>
                  </a:txBody>
                  <a:tcPr anchor="ctr">
                    <a:solidFill>
                      <a:schemeClr val="accent2"/>
                    </a:solidFill>
                  </a:tcPr>
                </a:tc>
                <a:tc>
                  <a:txBody>
                    <a:bodyPr/>
                    <a:lstStyle/>
                    <a:p>
                      <a:pPr algn="ctr"/>
                      <a:r>
                        <a:rPr lang="en-SG" dirty="0"/>
                        <a:t>Count</a:t>
                      </a:r>
                    </a:p>
                  </a:txBody>
                  <a:tcPr anchor="ctr">
                    <a:solidFill>
                      <a:schemeClr val="accent2"/>
                    </a:solidFill>
                  </a:tcPr>
                </a:tc>
                <a:extLst>
                  <a:ext uri="{0D108BD9-81ED-4DB2-BD59-A6C34878D82A}">
                    <a16:rowId xmlns:a16="http://schemas.microsoft.com/office/drawing/2014/main" val="3355086131"/>
                  </a:ext>
                </a:extLst>
              </a:tr>
              <a:tr h="213986">
                <a:tc>
                  <a:txBody>
                    <a:bodyPr/>
                    <a:lstStyle/>
                    <a:p>
                      <a:pPr algn="ctr" fontAlgn="b"/>
                      <a:r>
                        <a:rPr lang="en-SG" sz="1400" b="1" i="0" u="none" strike="noStrike" dirty="0">
                          <a:solidFill>
                            <a:srgbClr val="212121"/>
                          </a:solidFill>
                          <a:effectLst/>
                          <a:latin typeface="Calibri" panose="020F0502020204030204" pitchFamily="34" charset="0"/>
                        </a:rPr>
                        <a:t>BUSINESS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164157</a:t>
                      </a:r>
                    </a:p>
                  </a:txBody>
                  <a:tcPr marL="6350" marR="6350" marT="6350" marB="0" anchor="ctr"/>
                </a:tc>
                <a:extLst>
                  <a:ext uri="{0D108BD9-81ED-4DB2-BD59-A6C34878D82A}">
                    <a16:rowId xmlns:a16="http://schemas.microsoft.com/office/drawing/2014/main" val="1441473125"/>
                  </a:ext>
                </a:extLst>
              </a:tr>
              <a:tr h="213986">
                <a:tc>
                  <a:txBody>
                    <a:bodyPr/>
                    <a:lstStyle/>
                    <a:p>
                      <a:pPr algn="ctr" fontAlgn="b"/>
                      <a:r>
                        <a:rPr lang="en-SG" sz="1400" b="1" i="0" u="none" strike="noStrike" dirty="0">
                          <a:solidFill>
                            <a:srgbClr val="212121"/>
                          </a:solidFill>
                          <a:effectLst/>
                          <a:latin typeface="Calibri" panose="020F0502020204030204" pitchFamily="34" charset="0"/>
                        </a:rPr>
                        <a:t>ENTERTAINMENT</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172485</a:t>
                      </a:r>
                    </a:p>
                  </a:txBody>
                  <a:tcPr marL="6350" marR="6350" marT="6350" marB="0" anchor="ctr"/>
                </a:tc>
                <a:extLst>
                  <a:ext uri="{0D108BD9-81ED-4DB2-BD59-A6C34878D82A}">
                    <a16:rowId xmlns:a16="http://schemas.microsoft.com/office/drawing/2014/main" val="643580656"/>
                  </a:ext>
                </a:extLst>
              </a:tr>
              <a:tr h="213986">
                <a:tc>
                  <a:txBody>
                    <a:bodyPr/>
                    <a:lstStyle/>
                    <a:p>
                      <a:pPr algn="ctr" fontAlgn="b"/>
                      <a:r>
                        <a:rPr lang="en-SG" sz="1400" b="1" i="0" u="none" strike="noStrike" dirty="0">
                          <a:solidFill>
                            <a:srgbClr val="212121"/>
                          </a:solidFill>
                          <a:effectLst/>
                          <a:latin typeface="Calibri" panose="020F0502020204030204" pitchFamily="34" charset="0"/>
                        </a:rPr>
                        <a:t>POLITICS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156512</a:t>
                      </a:r>
                    </a:p>
                  </a:txBody>
                  <a:tcPr marL="6350" marR="6350" marT="6350" marB="0" anchor="ctr"/>
                </a:tc>
                <a:extLst>
                  <a:ext uri="{0D108BD9-81ED-4DB2-BD59-A6C34878D82A}">
                    <a16:rowId xmlns:a16="http://schemas.microsoft.com/office/drawing/2014/main" val="1909120212"/>
                  </a:ext>
                </a:extLst>
              </a:tr>
              <a:tr h="213986">
                <a:tc>
                  <a:txBody>
                    <a:bodyPr/>
                    <a:lstStyle/>
                    <a:p>
                      <a:pPr algn="ctr" fontAlgn="ctr"/>
                      <a:r>
                        <a:rPr lang="en-SG" sz="1400" b="1" i="0" u="none" strike="noStrike" dirty="0">
                          <a:solidFill>
                            <a:srgbClr val="212121"/>
                          </a:solidFill>
                          <a:effectLst/>
                          <a:latin typeface="Calibri" panose="020F0502020204030204" pitchFamily="34" charset="0"/>
                        </a:rPr>
                        <a:t>SCIENCE &amp; TECHNOLOGY</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143755</a:t>
                      </a:r>
                    </a:p>
                  </a:txBody>
                  <a:tcPr marL="6350" marR="6350" marT="6350" marB="0" anchor="ctr"/>
                </a:tc>
                <a:extLst>
                  <a:ext uri="{0D108BD9-81ED-4DB2-BD59-A6C34878D82A}">
                    <a16:rowId xmlns:a16="http://schemas.microsoft.com/office/drawing/2014/main" val="2031369712"/>
                  </a:ext>
                </a:extLst>
              </a:tr>
              <a:tr h="213986">
                <a:tc>
                  <a:txBody>
                    <a:bodyPr/>
                    <a:lstStyle/>
                    <a:p>
                      <a:pPr algn="ctr" fontAlgn="b"/>
                      <a:r>
                        <a:rPr lang="en-SG" sz="1400" b="1" i="0" u="none" strike="noStrike" dirty="0">
                          <a:solidFill>
                            <a:srgbClr val="212121"/>
                          </a:solidFill>
                          <a:effectLst/>
                          <a:latin typeface="Calibri" panose="020F0502020204030204" pitchFamily="34" charset="0"/>
                        </a:rPr>
                        <a:t>HEALTH</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54193</a:t>
                      </a:r>
                    </a:p>
                  </a:txBody>
                  <a:tcPr marL="6350" marR="6350" marT="6350" marB="0" anchor="ctr"/>
                </a:tc>
                <a:extLst>
                  <a:ext uri="{0D108BD9-81ED-4DB2-BD59-A6C34878D82A}">
                    <a16:rowId xmlns:a16="http://schemas.microsoft.com/office/drawing/2014/main" val="3175028459"/>
                  </a:ext>
                </a:extLst>
              </a:tr>
              <a:tr h="213986">
                <a:tc>
                  <a:txBody>
                    <a:bodyPr/>
                    <a:lstStyle/>
                    <a:p>
                      <a:pPr algn="ctr" fontAlgn="b"/>
                      <a:r>
                        <a:rPr lang="en-SG" sz="1400" b="1" i="0" u="none" strike="noStrike" dirty="0">
                          <a:solidFill>
                            <a:srgbClr val="212121"/>
                          </a:solidFill>
                          <a:effectLst/>
                          <a:latin typeface="Calibri" panose="020F0502020204030204" pitchFamily="34" charset="0"/>
                        </a:rPr>
                        <a:t>SPORTS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49013</a:t>
                      </a:r>
                    </a:p>
                  </a:txBody>
                  <a:tcPr marL="6350" marR="6350" marT="6350" marB="0" anchor="ctr"/>
                </a:tc>
                <a:extLst>
                  <a:ext uri="{0D108BD9-81ED-4DB2-BD59-A6C34878D82A}">
                    <a16:rowId xmlns:a16="http://schemas.microsoft.com/office/drawing/2014/main" val="3306525539"/>
                  </a:ext>
                </a:extLst>
              </a:tr>
              <a:tr h="213986">
                <a:tc>
                  <a:txBody>
                    <a:bodyPr/>
                    <a:lstStyle/>
                    <a:p>
                      <a:pPr algn="ctr" fontAlgn="b"/>
                      <a:r>
                        <a:rPr lang="en-SG" sz="1400" b="1" i="0" u="none" strike="noStrike" dirty="0">
                          <a:solidFill>
                            <a:srgbClr val="212121"/>
                          </a:solidFill>
                          <a:effectLst/>
                          <a:latin typeface="Calibri" panose="020F0502020204030204" pitchFamily="34" charset="0"/>
                        </a:rPr>
                        <a:t>WORLD NEWS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46602</a:t>
                      </a:r>
                    </a:p>
                  </a:txBody>
                  <a:tcPr marL="6350" marR="6350" marT="6350" marB="0" anchor="ctr"/>
                </a:tc>
                <a:extLst>
                  <a:ext uri="{0D108BD9-81ED-4DB2-BD59-A6C34878D82A}">
                    <a16:rowId xmlns:a16="http://schemas.microsoft.com/office/drawing/2014/main" val="3294175094"/>
                  </a:ext>
                </a:extLst>
              </a:tr>
              <a:tr h="213986">
                <a:tc>
                  <a:txBody>
                    <a:bodyPr/>
                    <a:lstStyle/>
                    <a:p>
                      <a:pPr algn="ctr" fontAlgn="b"/>
                      <a:r>
                        <a:rPr lang="en-SG" sz="1400" b="1" i="0" u="none" strike="noStrike" dirty="0">
                          <a:solidFill>
                            <a:srgbClr val="212121"/>
                          </a:solidFill>
                          <a:effectLst/>
                          <a:latin typeface="Calibri" panose="020F0502020204030204" pitchFamily="34" charset="0"/>
                        </a:rPr>
                        <a:t>ARTS &amp; CULTURE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5032</a:t>
                      </a:r>
                    </a:p>
                  </a:txBody>
                  <a:tcPr marL="6350" marR="6350" marT="6350" marB="0" anchor="ctr"/>
                </a:tc>
                <a:extLst>
                  <a:ext uri="{0D108BD9-81ED-4DB2-BD59-A6C34878D82A}">
                    <a16:rowId xmlns:a16="http://schemas.microsoft.com/office/drawing/2014/main" val="2604364337"/>
                  </a:ext>
                </a:extLst>
              </a:tr>
              <a:tr h="210548">
                <a:tc>
                  <a:txBody>
                    <a:bodyPr/>
                    <a:lstStyle/>
                    <a:p>
                      <a:pPr algn="ctr" fontAlgn="b"/>
                      <a:r>
                        <a:rPr lang="en-SG" sz="1400" b="1" i="0" u="none" strike="noStrike" dirty="0">
                          <a:solidFill>
                            <a:srgbClr val="212121"/>
                          </a:solidFill>
                          <a:effectLst/>
                          <a:latin typeface="Calibri" panose="020F0502020204030204" pitchFamily="34" charset="0"/>
                        </a:rPr>
                        <a:t>CRIME</a:t>
                      </a:r>
                    </a:p>
                  </a:txBody>
                  <a:tcPr marL="6350" marR="6350" marT="6350" marB="0" anchor="ctr"/>
                </a:tc>
                <a:tc>
                  <a:txBody>
                    <a:bodyPr/>
                    <a:lstStyle/>
                    <a:p>
                      <a:pPr algn="ctr" fontAlgn="b"/>
                      <a:r>
                        <a:rPr lang="en-SG" sz="1400" b="0" i="0" u="none" strike="noStrike">
                          <a:solidFill>
                            <a:srgbClr val="212121"/>
                          </a:solidFill>
                          <a:effectLst/>
                          <a:latin typeface="Calibri" panose="020F0502020204030204" pitchFamily="34" charset="0"/>
                        </a:rPr>
                        <a:t>5044</a:t>
                      </a:r>
                    </a:p>
                  </a:txBody>
                  <a:tcPr marL="6350" marR="6350" marT="6350" marB="0" anchor="ctr"/>
                </a:tc>
                <a:extLst>
                  <a:ext uri="{0D108BD9-81ED-4DB2-BD59-A6C34878D82A}">
                    <a16:rowId xmlns:a16="http://schemas.microsoft.com/office/drawing/2014/main" val="3147131203"/>
                  </a:ext>
                </a:extLst>
              </a:tr>
              <a:tr h="213986">
                <a:tc>
                  <a:txBody>
                    <a:bodyPr/>
                    <a:lstStyle/>
                    <a:p>
                      <a:pPr algn="ctr" fontAlgn="b"/>
                      <a:r>
                        <a:rPr lang="en-SG" sz="1400" b="1" i="0" u="none" strike="noStrike" dirty="0">
                          <a:solidFill>
                            <a:srgbClr val="212121"/>
                          </a:solidFill>
                          <a:effectLst/>
                          <a:latin typeface="Calibri" panose="020F0502020204030204" pitchFamily="34" charset="0"/>
                        </a:rPr>
                        <a:t>EDUCATION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1895</a:t>
                      </a:r>
                    </a:p>
                  </a:txBody>
                  <a:tcPr marL="6350" marR="6350" marT="6350" marB="0" anchor="ctr"/>
                </a:tc>
                <a:extLst>
                  <a:ext uri="{0D108BD9-81ED-4DB2-BD59-A6C34878D82A}">
                    <a16:rowId xmlns:a16="http://schemas.microsoft.com/office/drawing/2014/main" val="1683423324"/>
                  </a:ext>
                </a:extLst>
              </a:tr>
              <a:tr h="213986">
                <a:tc>
                  <a:txBody>
                    <a:bodyPr/>
                    <a:lstStyle/>
                    <a:p>
                      <a:pPr algn="ctr" fontAlgn="b"/>
                      <a:r>
                        <a:rPr lang="en-SG" sz="1400" b="1" i="0" u="none" strike="noStrike" dirty="0">
                          <a:solidFill>
                            <a:srgbClr val="212121"/>
                          </a:solidFill>
                          <a:effectLst/>
                          <a:latin typeface="Calibri" panose="020F0502020204030204" pitchFamily="34" charset="0"/>
                        </a:rPr>
                        <a:t>GREEN</a:t>
                      </a:r>
                    </a:p>
                  </a:txBody>
                  <a:tcPr marL="6350" marR="6350" marT="6350" marB="0" anchor="ctr"/>
                </a:tc>
                <a:tc>
                  <a:txBody>
                    <a:bodyPr/>
                    <a:lstStyle/>
                    <a:p>
                      <a:pPr algn="ctr" fontAlgn="b"/>
                      <a:r>
                        <a:rPr lang="en-SG" sz="1400" b="0" i="0" u="none" strike="noStrike">
                          <a:solidFill>
                            <a:srgbClr val="212121"/>
                          </a:solidFill>
                          <a:effectLst/>
                          <a:latin typeface="Calibri" panose="020F0502020204030204" pitchFamily="34" charset="0"/>
                        </a:rPr>
                        <a:t>4646</a:t>
                      </a:r>
                    </a:p>
                  </a:txBody>
                  <a:tcPr marL="6350" marR="6350" marT="6350" marB="0" anchor="ctr"/>
                </a:tc>
                <a:extLst>
                  <a:ext uri="{0D108BD9-81ED-4DB2-BD59-A6C34878D82A}">
                    <a16:rowId xmlns:a16="http://schemas.microsoft.com/office/drawing/2014/main" val="2204124845"/>
                  </a:ext>
                </a:extLst>
              </a:tr>
              <a:tr h="213986">
                <a:tc>
                  <a:txBody>
                    <a:bodyPr/>
                    <a:lstStyle/>
                    <a:p>
                      <a:pPr algn="ctr" fontAlgn="b"/>
                      <a:r>
                        <a:rPr lang="en-SG" sz="1400" b="1" i="0" u="none" strike="noStrike">
                          <a:solidFill>
                            <a:srgbClr val="212121"/>
                          </a:solidFill>
                          <a:effectLst/>
                          <a:latin typeface="Calibri" panose="020F0502020204030204" pitchFamily="34" charset="0"/>
                        </a:rPr>
                        <a:t>RELIGION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4318</a:t>
                      </a:r>
                    </a:p>
                  </a:txBody>
                  <a:tcPr marL="6350" marR="6350" marT="6350" marB="0" anchor="ctr"/>
                </a:tc>
                <a:extLst>
                  <a:ext uri="{0D108BD9-81ED-4DB2-BD59-A6C34878D82A}">
                    <a16:rowId xmlns:a16="http://schemas.microsoft.com/office/drawing/2014/main" val="2364742181"/>
                  </a:ext>
                </a:extLst>
              </a:tr>
              <a:tr h="213986">
                <a:tc>
                  <a:txBody>
                    <a:bodyPr/>
                    <a:lstStyle/>
                    <a:p>
                      <a:pPr algn="ctr" fontAlgn="b"/>
                      <a:r>
                        <a:rPr lang="en-SG" sz="1400" b="1" i="0" u="none" strike="noStrike">
                          <a:solidFill>
                            <a:srgbClr val="212121"/>
                          </a:solidFill>
                          <a:effectLst/>
                          <a:latin typeface="Calibri" panose="020F0502020204030204" pitchFamily="34" charset="0"/>
                        </a:rPr>
                        <a:t>STYLE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3755</a:t>
                      </a:r>
                    </a:p>
                  </a:txBody>
                  <a:tcPr marL="6350" marR="6350" marT="6350" marB="0" anchor="ctr"/>
                </a:tc>
                <a:extLst>
                  <a:ext uri="{0D108BD9-81ED-4DB2-BD59-A6C34878D82A}">
                    <a16:rowId xmlns:a16="http://schemas.microsoft.com/office/drawing/2014/main" val="2119557690"/>
                  </a:ext>
                </a:extLst>
              </a:tr>
              <a:tr h="213986">
                <a:tc>
                  <a:txBody>
                    <a:bodyPr/>
                    <a:lstStyle/>
                    <a:p>
                      <a:pPr algn="ctr" fontAlgn="b"/>
                      <a:r>
                        <a:rPr lang="en-SG" sz="1400" b="1" i="0" u="none" strike="noStrike">
                          <a:solidFill>
                            <a:srgbClr val="212121"/>
                          </a:solidFill>
                          <a:effectLst/>
                          <a:latin typeface="Calibri" panose="020F0502020204030204" pitchFamily="34" charset="0"/>
                        </a:rPr>
                        <a:t>TASTE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3999</a:t>
                      </a:r>
                    </a:p>
                  </a:txBody>
                  <a:tcPr marL="6350" marR="6350" marT="6350" marB="0" anchor="ctr"/>
                </a:tc>
                <a:extLst>
                  <a:ext uri="{0D108BD9-81ED-4DB2-BD59-A6C34878D82A}">
                    <a16:rowId xmlns:a16="http://schemas.microsoft.com/office/drawing/2014/main" val="2637621719"/>
                  </a:ext>
                </a:extLst>
              </a:tr>
              <a:tr h="213986">
                <a:tc>
                  <a:txBody>
                    <a:bodyPr/>
                    <a:lstStyle/>
                    <a:p>
                      <a:pPr algn="ctr" fontAlgn="b"/>
                      <a:r>
                        <a:rPr lang="en-SG" sz="1400" b="1" i="0" u="none" strike="noStrike">
                          <a:solidFill>
                            <a:srgbClr val="212121"/>
                          </a:solidFill>
                          <a:effectLst/>
                          <a:latin typeface="Calibri" panose="020F0502020204030204" pitchFamily="34" charset="0"/>
                        </a:rPr>
                        <a:t>TRAVEL</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3813</a:t>
                      </a:r>
                    </a:p>
                  </a:txBody>
                  <a:tcPr marL="6350" marR="6350" marT="6350" marB="0" anchor="ctr"/>
                </a:tc>
                <a:extLst>
                  <a:ext uri="{0D108BD9-81ED-4DB2-BD59-A6C34878D82A}">
                    <a16:rowId xmlns:a16="http://schemas.microsoft.com/office/drawing/2014/main" val="841117207"/>
                  </a:ext>
                </a:extLst>
              </a:tr>
              <a:tr h="213986">
                <a:tc>
                  <a:txBody>
                    <a:bodyPr/>
                    <a:lstStyle/>
                    <a:p>
                      <a:pPr algn="ctr" fontAlgn="b"/>
                      <a:r>
                        <a:rPr lang="en-SG" sz="1400" b="1" i="0" u="none" strike="noStrike" dirty="0">
                          <a:solidFill>
                            <a:srgbClr val="212121"/>
                          </a:solidFill>
                          <a:effectLst/>
                          <a:latin typeface="Calibri" panose="020F0502020204030204" pitchFamily="34" charset="0"/>
                        </a:rPr>
                        <a:t>WOMEN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6403</a:t>
                      </a:r>
                    </a:p>
                  </a:txBody>
                  <a:tcPr marL="6350" marR="6350" marT="6350" marB="0" anchor="ctr"/>
                </a:tc>
                <a:extLst>
                  <a:ext uri="{0D108BD9-81ED-4DB2-BD59-A6C34878D82A}">
                    <a16:rowId xmlns:a16="http://schemas.microsoft.com/office/drawing/2014/main" val="1249020419"/>
                  </a:ext>
                </a:extLst>
              </a:tr>
            </a:tbl>
          </a:graphicData>
        </a:graphic>
      </p:graphicFrame>
      <p:sp>
        <p:nvSpPr>
          <p:cNvPr id="6" name="TextBox 5">
            <a:extLst>
              <a:ext uri="{FF2B5EF4-FFF2-40B4-BE49-F238E27FC236}">
                <a16:creationId xmlns:a16="http://schemas.microsoft.com/office/drawing/2014/main" id="{C5422DB2-D67D-4154-B256-D92F021DB61F}"/>
              </a:ext>
            </a:extLst>
          </p:cNvPr>
          <p:cNvSpPr txBox="1"/>
          <p:nvPr/>
        </p:nvSpPr>
        <p:spPr>
          <a:xfrm>
            <a:off x="495300" y="5577437"/>
            <a:ext cx="8477250" cy="738664"/>
          </a:xfrm>
          <a:prstGeom prst="rect">
            <a:avLst/>
          </a:prstGeom>
          <a:noFill/>
        </p:spPr>
        <p:txBody>
          <a:bodyPr wrap="square" rtlCol="0">
            <a:spAutoFit/>
          </a:bodyPr>
          <a:lstStyle/>
          <a:p>
            <a:r>
              <a:rPr lang="en-US" sz="1400" b="1" dirty="0">
                <a:solidFill>
                  <a:schemeClr val="bg1">
                    <a:lumMod val="50000"/>
                  </a:schemeClr>
                </a:solidFill>
              </a:rPr>
              <a:t>Class imbalance is a common problem in machine learning that occurs when the distribution of examples within a dataset is skewed or biased. This can lead to a bias in the trained model, which can negatively impact its performance</a:t>
            </a:r>
            <a:endParaRPr lang="en-SG" sz="1400" b="1" dirty="0" err="1">
              <a:solidFill>
                <a:schemeClr val="bg1">
                  <a:lumMod val="50000"/>
                </a:schemeClr>
              </a:solidFill>
            </a:endParaRPr>
          </a:p>
        </p:txBody>
      </p:sp>
      <p:pic>
        <p:nvPicPr>
          <p:cNvPr id="7" name="Picture 6">
            <a:extLst>
              <a:ext uri="{FF2B5EF4-FFF2-40B4-BE49-F238E27FC236}">
                <a16:creationId xmlns:a16="http://schemas.microsoft.com/office/drawing/2014/main" id="{30C454D1-3786-2964-D9CE-7D5B4A23D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271913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405A-B54A-4147-AA78-CCDAB12347D4}"/>
              </a:ext>
            </a:extLst>
          </p:cNvPr>
          <p:cNvSpPr>
            <a:spLocks noGrp="1"/>
          </p:cNvSpPr>
          <p:nvPr>
            <p:ph type="title"/>
          </p:nvPr>
        </p:nvSpPr>
        <p:spPr>
          <a:xfrm>
            <a:off x="149332" y="342195"/>
            <a:ext cx="6600413" cy="545561"/>
          </a:xfrm>
        </p:spPr>
        <p:txBody>
          <a:bodyPr>
            <a:noAutofit/>
          </a:bodyPr>
          <a:lstStyle/>
          <a:p>
            <a:br>
              <a:rPr lang="en-SG" sz="2800" dirty="0">
                <a:latin typeface="Calibri" panose="020F0502020204030204" pitchFamily="34" charset="0"/>
                <a:cs typeface="Calibri" panose="020F0502020204030204" pitchFamily="34" charset="0"/>
              </a:rPr>
            </a:br>
            <a:r>
              <a:rPr lang="en-SG" sz="2800" dirty="0">
                <a:latin typeface="Calibri" panose="020F0502020204030204" pitchFamily="34" charset="0"/>
                <a:cs typeface="Calibri" panose="020F0502020204030204" pitchFamily="34" charset="0"/>
              </a:rPr>
              <a:t>Solve Imbalanced Class Problem </a:t>
            </a:r>
            <a:br>
              <a:rPr lang="en-SG" sz="2800" dirty="0">
                <a:latin typeface="Calibri" panose="020F0502020204030204" pitchFamily="34" charset="0"/>
                <a:cs typeface="Calibri" panose="020F0502020204030204" pitchFamily="34" charset="0"/>
              </a:rPr>
            </a:br>
            <a:endParaRPr lang="en-SG" sz="28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AE51DCA-98B8-4329-B414-8518AE33B14D}"/>
              </a:ext>
            </a:extLst>
          </p:cNvPr>
          <p:cNvSpPr>
            <a:spLocks noGrp="1"/>
          </p:cNvSpPr>
          <p:nvPr>
            <p:ph type="body" sz="quarter" idx="13"/>
          </p:nvPr>
        </p:nvSpPr>
        <p:spPr>
          <a:xfrm>
            <a:off x="357878" y="956362"/>
            <a:ext cx="8582922" cy="5171388"/>
          </a:xfrm>
        </p:spPr>
        <p:txBody>
          <a:bodyPr>
            <a:normAutofit/>
          </a:bodyPr>
          <a:lstStyle/>
          <a:p>
            <a:pPr marL="0" indent="0">
              <a:buNone/>
            </a:pPr>
            <a:r>
              <a:rPr lang="en-SG" sz="1400" b="1" dirty="0">
                <a:solidFill>
                  <a:srgbClr val="F58220"/>
                </a:solidFill>
              </a:rPr>
              <a:t>To solve imbalance class problem I divided dataset in to 3 blocks with 3 models </a:t>
            </a:r>
          </a:p>
          <a:p>
            <a:endParaRPr lang="en-SG" sz="1400" dirty="0"/>
          </a:p>
          <a:p>
            <a:pPr marL="0" indent="0">
              <a:buNone/>
            </a:pPr>
            <a:endParaRPr lang="en-SG" sz="1400" dirty="0"/>
          </a:p>
        </p:txBody>
      </p:sp>
      <p:sp>
        <p:nvSpPr>
          <p:cNvPr id="4" name="Slide Number Placeholder 3">
            <a:extLst>
              <a:ext uri="{FF2B5EF4-FFF2-40B4-BE49-F238E27FC236}">
                <a16:creationId xmlns:a16="http://schemas.microsoft.com/office/drawing/2014/main" id="{A57A7AAC-EB9B-4B2D-ACE3-D6D537B1BE20}"/>
              </a:ext>
            </a:extLst>
          </p:cNvPr>
          <p:cNvSpPr>
            <a:spLocks noGrp="1"/>
          </p:cNvSpPr>
          <p:nvPr>
            <p:ph type="sldNum" sz="quarter" idx="4"/>
          </p:nvPr>
        </p:nvSpPr>
        <p:spPr/>
        <p:txBody>
          <a:bodyPr/>
          <a:lstStyle/>
          <a:p>
            <a:r>
              <a:rPr lang="en-SG"/>
              <a:t>Page </a:t>
            </a:r>
            <a:fld id="{2F63C605-4FC6-46DE-BC90-871762EA3F52}" type="slidenum">
              <a:rPr lang="en-SG" smtClean="0"/>
              <a:pPr/>
              <a:t>8</a:t>
            </a:fld>
            <a:endParaRPr lang="en-SG" dirty="0"/>
          </a:p>
        </p:txBody>
      </p:sp>
      <p:pic>
        <p:nvPicPr>
          <p:cNvPr id="6" name="Picture 5">
            <a:extLst>
              <a:ext uri="{FF2B5EF4-FFF2-40B4-BE49-F238E27FC236}">
                <a16:creationId xmlns:a16="http://schemas.microsoft.com/office/drawing/2014/main" id="{D154F1C6-C3E1-4DD9-968E-BAB7ED4B257D}"/>
              </a:ext>
            </a:extLst>
          </p:cNvPr>
          <p:cNvPicPr>
            <a:picLocks noChangeAspect="1"/>
          </p:cNvPicPr>
          <p:nvPr/>
        </p:nvPicPr>
        <p:blipFill>
          <a:blip r:embed="rId2"/>
          <a:stretch>
            <a:fillRect/>
          </a:stretch>
        </p:blipFill>
        <p:spPr>
          <a:xfrm>
            <a:off x="806300" y="1698675"/>
            <a:ext cx="3695850" cy="1314350"/>
          </a:xfrm>
          <a:prstGeom prst="rect">
            <a:avLst/>
          </a:prstGeom>
        </p:spPr>
      </p:pic>
      <p:pic>
        <p:nvPicPr>
          <p:cNvPr id="8" name="Picture 7">
            <a:extLst>
              <a:ext uri="{FF2B5EF4-FFF2-40B4-BE49-F238E27FC236}">
                <a16:creationId xmlns:a16="http://schemas.microsoft.com/office/drawing/2014/main" id="{2450FA9F-9D14-41C9-89C3-7C4E00DF3CDD}"/>
              </a:ext>
            </a:extLst>
          </p:cNvPr>
          <p:cNvPicPr>
            <a:picLocks noChangeAspect="1"/>
          </p:cNvPicPr>
          <p:nvPr/>
        </p:nvPicPr>
        <p:blipFill>
          <a:blip r:embed="rId3"/>
          <a:stretch>
            <a:fillRect/>
          </a:stretch>
        </p:blipFill>
        <p:spPr>
          <a:xfrm>
            <a:off x="3205081" y="3690038"/>
            <a:ext cx="2365538" cy="2211600"/>
          </a:xfrm>
          <a:prstGeom prst="rect">
            <a:avLst/>
          </a:prstGeom>
        </p:spPr>
      </p:pic>
      <p:cxnSp>
        <p:nvCxnSpPr>
          <p:cNvPr id="13" name="Straight Connector 12">
            <a:extLst>
              <a:ext uri="{FF2B5EF4-FFF2-40B4-BE49-F238E27FC236}">
                <a16:creationId xmlns:a16="http://schemas.microsoft.com/office/drawing/2014/main" id="{4FD76DF8-E611-4515-8DC2-ADEAB24E9396}"/>
              </a:ext>
            </a:extLst>
          </p:cNvPr>
          <p:cNvCxnSpPr/>
          <p:nvPr/>
        </p:nvCxnSpPr>
        <p:spPr>
          <a:xfrm>
            <a:off x="3933845" y="3359150"/>
            <a:ext cx="734767"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9178865-D8C8-4437-A6E2-B629639D07B0}"/>
              </a:ext>
            </a:extLst>
          </p:cNvPr>
          <p:cNvCxnSpPr/>
          <p:nvPr/>
        </p:nvCxnSpPr>
        <p:spPr>
          <a:xfrm>
            <a:off x="4660900" y="2152650"/>
            <a:ext cx="0" cy="12065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891352-781F-4648-BEB7-C7F165FC2E7B}"/>
              </a:ext>
            </a:extLst>
          </p:cNvPr>
          <p:cNvCxnSpPr>
            <a:cxnSpLocks/>
          </p:cNvCxnSpPr>
          <p:nvPr/>
        </p:nvCxnSpPr>
        <p:spPr>
          <a:xfrm>
            <a:off x="4668612" y="2228850"/>
            <a:ext cx="206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4BD7CC-7C93-44B0-A389-38E03DEBDC37}"/>
              </a:ext>
            </a:extLst>
          </p:cNvPr>
          <p:cNvCxnSpPr>
            <a:cxnSpLocks/>
          </p:cNvCxnSpPr>
          <p:nvPr/>
        </p:nvCxnSpPr>
        <p:spPr>
          <a:xfrm>
            <a:off x="4660900" y="2400300"/>
            <a:ext cx="206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6C5260E-0A51-4A4D-A5B4-0758937EADFB}"/>
              </a:ext>
            </a:extLst>
          </p:cNvPr>
          <p:cNvCxnSpPr>
            <a:cxnSpLocks/>
          </p:cNvCxnSpPr>
          <p:nvPr/>
        </p:nvCxnSpPr>
        <p:spPr>
          <a:xfrm>
            <a:off x="4668612" y="2565400"/>
            <a:ext cx="206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E6609B7-5BFB-458F-A932-87989DB8FFFC}"/>
              </a:ext>
            </a:extLst>
          </p:cNvPr>
          <p:cNvCxnSpPr/>
          <p:nvPr/>
        </p:nvCxnSpPr>
        <p:spPr>
          <a:xfrm flipV="1">
            <a:off x="3928856" y="2995949"/>
            <a:ext cx="0" cy="37123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257EE06-7D74-4F89-9224-4C4292917E80}"/>
              </a:ext>
            </a:extLst>
          </p:cNvPr>
          <p:cNvCxnSpPr>
            <a:cxnSpLocks/>
          </p:cNvCxnSpPr>
          <p:nvPr/>
        </p:nvCxnSpPr>
        <p:spPr>
          <a:xfrm flipV="1">
            <a:off x="5559588" y="2838087"/>
            <a:ext cx="0" cy="75045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BADEFD-7AD1-4B14-8913-25B3E99CB0DD}"/>
              </a:ext>
            </a:extLst>
          </p:cNvPr>
          <p:cNvCxnSpPr>
            <a:cxnSpLocks/>
          </p:cNvCxnSpPr>
          <p:nvPr/>
        </p:nvCxnSpPr>
        <p:spPr>
          <a:xfrm>
            <a:off x="2752096" y="3588542"/>
            <a:ext cx="280749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7DD816-06F0-4EFD-8935-682717497822}"/>
              </a:ext>
            </a:extLst>
          </p:cNvPr>
          <p:cNvCxnSpPr>
            <a:cxnSpLocks/>
          </p:cNvCxnSpPr>
          <p:nvPr/>
        </p:nvCxnSpPr>
        <p:spPr>
          <a:xfrm flipH="1">
            <a:off x="2752095" y="3588542"/>
            <a:ext cx="16505" cy="217725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3136064-055E-4268-BC28-FA06C2B884A8}"/>
              </a:ext>
            </a:extLst>
          </p:cNvPr>
          <p:cNvCxnSpPr/>
          <p:nvPr/>
        </p:nvCxnSpPr>
        <p:spPr>
          <a:xfrm>
            <a:off x="2767537" y="4184650"/>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1A849D9-8117-4C55-9205-7583DC251E1B}"/>
              </a:ext>
            </a:extLst>
          </p:cNvPr>
          <p:cNvCxnSpPr/>
          <p:nvPr/>
        </p:nvCxnSpPr>
        <p:spPr>
          <a:xfrm>
            <a:off x="2752096" y="4375150"/>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2BD784C-93CA-45C2-94DE-C74F38AA9594}"/>
              </a:ext>
            </a:extLst>
          </p:cNvPr>
          <p:cNvCxnSpPr/>
          <p:nvPr/>
        </p:nvCxnSpPr>
        <p:spPr>
          <a:xfrm>
            <a:off x="2767536" y="4559300"/>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C4879D-4B29-41E1-B30F-D88B9178B759}"/>
              </a:ext>
            </a:extLst>
          </p:cNvPr>
          <p:cNvCxnSpPr/>
          <p:nvPr/>
        </p:nvCxnSpPr>
        <p:spPr>
          <a:xfrm>
            <a:off x="2752096" y="471527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0A1BB2E-6E33-46CE-8FB3-7D290AB7ABB2}"/>
              </a:ext>
            </a:extLst>
          </p:cNvPr>
          <p:cNvCxnSpPr/>
          <p:nvPr/>
        </p:nvCxnSpPr>
        <p:spPr>
          <a:xfrm>
            <a:off x="2767535" y="491212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F7EE39-45A9-4D7C-874D-2DE23E706987}"/>
              </a:ext>
            </a:extLst>
          </p:cNvPr>
          <p:cNvCxnSpPr/>
          <p:nvPr/>
        </p:nvCxnSpPr>
        <p:spPr>
          <a:xfrm>
            <a:off x="2767535" y="509627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FA8A428-F4D3-45F2-93D3-FF91EAB39196}"/>
              </a:ext>
            </a:extLst>
          </p:cNvPr>
          <p:cNvCxnSpPr/>
          <p:nvPr/>
        </p:nvCxnSpPr>
        <p:spPr>
          <a:xfrm>
            <a:off x="2767535" y="526137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08D9C1D-7619-4EBD-9046-2B751AC92D67}"/>
              </a:ext>
            </a:extLst>
          </p:cNvPr>
          <p:cNvCxnSpPr/>
          <p:nvPr/>
        </p:nvCxnSpPr>
        <p:spPr>
          <a:xfrm>
            <a:off x="2752095" y="543282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4D6E866-BBEC-4EE5-909D-51384604EB36}"/>
              </a:ext>
            </a:extLst>
          </p:cNvPr>
          <p:cNvCxnSpPr/>
          <p:nvPr/>
        </p:nvCxnSpPr>
        <p:spPr>
          <a:xfrm>
            <a:off x="2767535" y="559792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312D5E87-BBAA-4E7F-BE92-D966DAD72693}"/>
              </a:ext>
            </a:extLst>
          </p:cNvPr>
          <p:cNvPicPr>
            <a:picLocks noChangeAspect="1"/>
          </p:cNvPicPr>
          <p:nvPr/>
        </p:nvPicPr>
        <p:blipFill>
          <a:blip r:embed="rId4"/>
          <a:stretch>
            <a:fillRect/>
          </a:stretch>
        </p:blipFill>
        <p:spPr>
          <a:xfrm>
            <a:off x="4909526" y="1700875"/>
            <a:ext cx="3089161" cy="1134900"/>
          </a:xfrm>
          <a:prstGeom prst="rect">
            <a:avLst/>
          </a:prstGeom>
        </p:spPr>
      </p:pic>
      <p:pic>
        <p:nvPicPr>
          <p:cNvPr id="5" name="Picture 4">
            <a:extLst>
              <a:ext uri="{FF2B5EF4-FFF2-40B4-BE49-F238E27FC236}">
                <a16:creationId xmlns:a16="http://schemas.microsoft.com/office/drawing/2014/main" id="{C6C83DAF-5163-4D58-394D-C21CEE3918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95521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AC0F-2B5F-4DC2-914A-3283FA847033}"/>
              </a:ext>
            </a:extLst>
          </p:cNvPr>
          <p:cNvSpPr>
            <a:spLocks noGrp="1"/>
          </p:cNvSpPr>
          <p:nvPr>
            <p:ph type="title"/>
          </p:nvPr>
        </p:nvSpPr>
        <p:spPr>
          <a:xfrm>
            <a:off x="0" y="377831"/>
            <a:ext cx="6600413" cy="545561"/>
          </a:xfrm>
        </p:spPr>
        <p:txBody>
          <a:bodyPr>
            <a:normAutofit/>
          </a:bodyPr>
          <a:lstStyle/>
          <a:p>
            <a:r>
              <a:rPr lang="en-SG" sz="2800" dirty="0"/>
              <a:t>Data Set #1 </a:t>
            </a:r>
            <a:r>
              <a:rPr lang="en-SG" sz="2800" dirty="0">
                <a:latin typeface="Calibri" panose="020F0502020204030204" pitchFamily="34" charset="0"/>
                <a:cs typeface="Calibri" panose="020F0502020204030204" pitchFamily="34" charset="0"/>
              </a:rPr>
              <a:t>Category Classification</a:t>
            </a:r>
            <a:endParaRPr lang="en-SG" sz="2800" dirty="0"/>
          </a:p>
        </p:txBody>
      </p:sp>
      <p:sp>
        <p:nvSpPr>
          <p:cNvPr id="4" name="Slide Number Placeholder 3">
            <a:extLst>
              <a:ext uri="{FF2B5EF4-FFF2-40B4-BE49-F238E27FC236}">
                <a16:creationId xmlns:a16="http://schemas.microsoft.com/office/drawing/2014/main" id="{B36586C2-D066-445C-BAF3-7B19B0970C4D}"/>
              </a:ext>
            </a:extLst>
          </p:cNvPr>
          <p:cNvSpPr>
            <a:spLocks noGrp="1"/>
          </p:cNvSpPr>
          <p:nvPr>
            <p:ph type="sldNum" sz="quarter" idx="4"/>
          </p:nvPr>
        </p:nvSpPr>
        <p:spPr/>
        <p:txBody>
          <a:bodyPr/>
          <a:lstStyle/>
          <a:p>
            <a:r>
              <a:rPr lang="en-SG"/>
              <a:t>Page </a:t>
            </a:r>
            <a:fld id="{2F63C605-4FC6-46DE-BC90-871762EA3F52}" type="slidenum">
              <a:rPr lang="en-SG" smtClean="0"/>
              <a:pPr/>
              <a:t>9</a:t>
            </a:fld>
            <a:endParaRPr lang="en-SG" dirty="0"/>
          </a:p>
        </p:txBody>
      </p:sp>
      <p:graphicFrame>
        <p:nvGraphicFramePr>
          <p:cNvPr id="10" name="Diagram 9">
            <a:extLst>
              <a:ext uri="{FF2B5EF4-FFF2-40B4-BE49-F238E27FC236}">
                <a16:creationId xmlns:a16="http://schemas.microsoft.com/office/drawing/2014/main" id="{981BAC5F-AC82-4263-9F4B-2C80ADB0F225}"/>
              </a:ext>
            </a:extLst>
          </p:cNvPr>
          <p:cNvGraphicFramePr/>
          <p:nvPr>
            <p:extLst>
              <p:ext uri="{D42A27DB-BD31-4B8C-83A1-F6EECF244321}">
                <p14:modId xmlns:p14="http://schemas.microsoft.com/office/powerpoint/2010/main" val="837997350"/>
              </p:ext>
            </p:extLst>
          </p:nvPr>
        </p:nvGraphicFramePr>
        <p:xfrm>
          <a:off x="190500" y="1136650"/>
          <a:ext cx="4673600" cy="4102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Table 11">
            <a:extLst>
              <a:ext uri="{FF2B5EF4-FFF2-40B4-BE49-F238E27FC236}">
                <a16:creationId xmlns:a16="http://schemas.microsoft.com/office/drawing/2014/main" id="{CF830871-0E8A-4979-8924-6B110D1A9999}"/>
              </a:ext>
            </a:extLst>
          </p:cNvPr>
          <p:cNvGraphicFramePr>
            <a:graphicFrameLocks noGrp="1"/>
          </p:cNvGraphicFramePr>
          <p:nvPr>
            <p:extLst>
              <p:ext uri="{D42A27DB-BD31-4B8C-83A1-F6EECF244321}">
                <p14:modId xmlns:p14="http://schemas.microsoft.com/office/powerpoint/2010/main" val="907353456"/>
              </p:ext>
            </p:extLst>
          </p:nvPr>
        </p:nvGraphicFramePr>
        <p:xfrm>
          <a:off x="4380345" y="4829176"/>
          <a:ext cx="4191000" cy="12446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96346308"/>
                    </a:ext>
                  </a:extLst>
                </a:gridCol>
                <a:gridCol w="2095500">
                  <a:extLst>
                    <a:ext uri="{9D8B030D-6E8A-4147-A177-3AD203B41FA5}">
                      <a16:colId xmlns:a16="http://schemas.microsoft.com/office/drawing/2014/main" val="1807974293"/>
                    </a:ext>
                  </a:extLst>
                </a:gridCol>
              </a:tblGrid>
              <a:tr h="359706">
                <a:tc>
                  <a:txBody>
                    <a:bodyPr/>
                    <a:lstStyle/>
                    <a:p>
                      <a:pPr algn="ctr"/>
                      <a:r>
                        <a:rPr lang="en-SG" dirty="0">
                          <a:latin typeface="Calibri" panose="020F0502020204030204" pitchFamily="34" charset="0"/>
                          <a:cs typeface="Calibri" panose="020F0502020204030204" pitchFamily="34" charset="0"/>
                        </a:rPr>
                        <a:t>     Category</a:t>
                      </a:r>
                    </a:p>
                  </a:txBody>
                  <a:tcPr anchor="ctr">
                    <a:solidFill>
                      <a:schemeClr val="accent2"/>
                    </a:solidFill>
                  </a:tcPr>
                </a:tc>
                <a:tc>
                  <a:txBody>
                    <a:bodyPr/>
                    <a:lstStyle/>
                    <a:p>
                      <a:pPr algn="ctr"/>
                      <a:r>
                        <a:rPr lang="en-SG" dirty="0">
                          <a:latin typeface="Calibri" panose="020F0502020204030204" pitchFamily="34" charset="0"/>
                          <a:cs typeface="Calibri" panose="020F0502020204030204" pitchFamily="34" charset="0"/>
                        </a:rPr>
                        <a:t>Count</a:t>
                      </a:r>
                    </a:p>
                  </a:txBody>
                  <a:tcPr anchor="ctr">
                    <a:solidFill>
                      <a:schemeClr val="accent2"/>
                    </a:solidFill>
                  </a:tcPr>
                </a:tc>
                <a:extLst>
                  <a:ext uri="{0D108BD9-81ED-4DB2-BD59-A6C34878D82A}">
                    <a16:rowId xmlns:a16="http://schemas.microsoft.com/office/drawing/2014/main" val="434848779"/>
                  </a:ext>
                </a:extLst>
              </a:tr>
              <a:tr h="216073">
                <a:tc>
                  <a:txBody>
                    <a:bodyPr/>
                    <a:lstStyle/>
                    <a:p>
                      <a:pPr algn="ctr" fontAlgn="b"/>
                      <a:r>
                        <a:rPr lang="en-SG" sz="1400" b="1" i="0" u="none" strike="noStrike" dirty="0">
                          <a:solidFill>
                            <a:srgbClr val="212121"/>
                          </a:solidFill>
                          <a:effectLst/>
                          <a:latin typeface="Calibri" panose="020F0502020204030204" pitchFamily="34" charset="0"/>
                          <a:cs typeface="Calibri" panose="020F0502020204030204" pitchFamily="34" charset="0"/>
                        </a:rPr>
                        <a:t>BUSINESS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cs typeface="Calibri" panose="020F0502020204030204" pitchFamily="34" charset="0"/>
                        </a:rPr>
                        <a:t>164157</a:t>
                      </a:r>
                    </a:p>
                  </a:txBody>
                  <a:tcPr marL="6350" marR="6350" marT="6350" marB="0" anchor="ctr"/>
                </a:tc>
                <a:extLst>
                  <a:ext uri="{0D108BD9-81ED-4DB2-BD59-A6C34878D82A}">
                    <a16:rowId xmlns:a16="http://schemas.microsoft.com/office/drawing/2014/main" val="2860253751"/>
                  </a:ext>
                </a:extLst>
              </a:tr>
              <a:tr h="216073">
                <a:tc>
                  <a:txBody>
                    <a:bodyPr/>
                    <a:lstStyle/>
                    <a:p>
                      <a:pPr algn="ctr" fontAlgn="b"/>
                      <a:r>
                        <a:rPr lang="en-SG" sz="1400" b="1" i="0" u="none" strike="noStrike" dirty="0">
                          <a:solidFill>
                            <a:srgbClr val="212121"/>
                          </a:solidFill>
                          <a:effectLst/>
                          <a:latin typeface="Calibri" panose="020F0502020204030204" pitchFamily="34" charset="0"/>
                          <a:cs typeface="Calibri" panose="020F0502020204030204" pitchFamily="34" charset="0"/>
                        </a:rPr>
                        <a:t>ENTERTAINMENT</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cs typeface="Calibri" panose="020F0502020204030204" pitchFamily="34" charset="0"/>
                        </a:rPr>
                        <a:t>172485</a:t>
                      </a:r>
                    </a:p>
                  </a:txBody>
                  <a:tcPr marL="6350" marR="6350" marT="6350" marB="0" anchor="ctr"/>
                </a:tc>
                <a:extLst>
                  <a:ext uri="{0D108BD9-81ED-4DB2-BD59-A6C34878D82A}">
                    <a16:rowId xmlns:a16="http://schemas.microsoft.com/office/drawing/2014/main" val="2907515772"/>
                  </a:ext>
                </a:extLst>
              </a:tr>
              <a:tr h="216073">
                <a:tc>
                  <a:txBody>
                    <a:bodyPr/>
                    <a:lstStyle/>
                    <a:p>
                      <a:pPr algn="ctr" fontAlgn="b"/>
                      <a:r>
                        <a:rPr lang="en-SG" sz="1400" b="1" i="0" u="none" strike="noStrike">
                          <a:solidFill>
                            <a:srgbClr val="212121"/>
                          </a:solidFill>
                          <a:effectLst/>
                          <a:latin typeface="Calibri" panose="020F0502020204030204" pitchFamily="34" charset="0"/>
                          <a:cs typeface="Calibri" panose="020F0502020204030204" pitchFamily="34" charset="0"/>
                        </a:rPr>
                        <a:t>POLITICS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cs typeface="Calibri" panose="020F0502020204030204" pitchFamily="34" charset="0"/>
                        </a:rPr>
                        <a:t>156512</a:t>
                      </a:r>
                    </a:p>
                  </a:txBody>
                  <a:tcPr marL="6350" marR="6350" marT="6350" marB="0" anchor="ctr"/>
                </a:tc>
                <a:extLst>
                  <a:ext uri="{0D108BD9-81ED-4DB2-BD59-A6C34878D82A}">
                    <a16:rowId xmlns:a16="http://schemas.microsoft.com/office/drawing/2014/main" val="2186976556"/>
                  </a:ext>
                </a:extLst>
              </a:tr>
              <a:tr h="216073">
                <a:tc>
                  <a:txBody>
                    <a:bodyPr/>
                    <a:lstStyle/>
                    <a:p>
                      <a:pPr algn="ctr" fontAlgn="ctr"/>
                      <a:r>
                        <a:rPr lang="en-SG" sz="1400" b="1" i="0" u="none" strike="noStrike" dirty="0">
                          <a:solidFill>
                            <a:srgbClr val="212121"/>
                          </a:solidFill>
                          <a:effectLst/>
                          <a:latin typeface="Calibri" panose="020F0502020204030204" pitchFamily="34" charset="0"/>
                          <a:cs typeface="Calibri" panose="020F0502020204030204" pitchFamily="34" charset="0"/>
                        </a:rPr>
                        <a:t>SCIENCE &amp; TECHNOLOGY</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cs typeface="Calibri" panose="020F0502020204030204" pitchFamily="34" charset="0"/>
                        </a:rPr>
                        <a:t>143755</a:t>
                      </a:r>
                    </a:p>
                  </a:txBody>
                  <a:tcPr marL="6350" marR="6350" marT="6350" marB="0" anchor="ctr"/>
                </a:tc>
                <a:extLst>
                  <a:ext uri="{0D108BD9-81ED-4DB2-BD59-A6C34878D82A}">
                    <a16:rowId xmlns:a16="http://schemas.microsoft.com/office/drawing/2014/main" val="4055653318"/>
                  </a:ext>
                </a:extLst>
              </a:tr>
            </a:tbl>
          </a:graphicData>
        </a:graphic>
      </p:graphicFrame>
      <p:pic>
        <p:nvPicPr>
          <p:cNvPr id="3" name="Picture 2">
            <a:extLst>
              <a:ext uri="{FF2B5EF4-FFF2-40B4-BE49-F238E27FC236}">
                <a16:creationId xmlns:a16="http://schemas.microsoft.com/office/drawing/2014/main" id="{89B566F9-EA31-0CC2-4715-C5BB1EDE93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26691701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9744</TotalTime>
  <Words>2278</Words>
  <Application>Microsoft Office PowerPoint</Application>
  <PresentationFormat>On-screen Show (4:3)</PresentationFormat>
  <Paragraphs>496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Calibri</vt:lpstr>
      <vt:lpstr>Courier New</vt:lpstr>
      <vt:lpstr>Wingdings</vt:lpstr>
      <vt:lpstr>1_Theme1</vt:lpstr>
      <vt:lpstr>Singapore Community Help           Social Network</vt:lpstr>
      <vt:lpstr>About The Project</vt:lpstr>
      <vt:lpstr> Business problem statement </vt:lpstr>
      <vt:lpstr>Technical Problem Statement</vt:lpstr>
      <vt:lpstr>Technical Problem Statement</vt:lpstr>
      <vt:lpstr>About Dataset  – Category Classification</vt:lpstr>
      <vt:lpstr>About Dataset  – Category Classification</vt:lpstr>
      <vt:lpstr> Solve Imbalanced Class Problem  </vt:lpstr>
      <vt:lpstr>Data Set #1 Category Classification</vt:lpstr>
      <vt:lpstr>Data Set #2 Category Classification</vt:lpstr>
      <vt:lpstr>Data Set #3 Category Classification</vt:lpstr>
      <vt:lpstr> Dataset  -  Sentiment analysis  </vt:lpstr>
      <vt:lpstr>Dataset  -  Sentiment analysis</vt:lpstr>
      <vt:lpstr> Dataset  -  Machine-Translation-English-to-Hindi </vt:lpstr>
      <vt:lpstr> Application Flow Phase #1 </vt:lpstr>
      <vt:lpstr>Application Flowchart Phase #1 </vt:lpstr>
      <vt:lpstr>Modeling approach</vt:lpstr>
      <vt:lpstr>Experimental design</vt:lpstr>
      <vt:lpstr>Project deliverables With Effort Estimates </vt:lpstr>
      <vt:lpstr> Learning Objectives </vt:lpstr>
      <vt:lpstr> Done So far </vt:lpstr>
      <vt:lpstr> Done So far </vt:lpstr>
      <vt:lpstr> Done So far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lastModifiedBy>Sivakrishna Thota</cp:lastModifiedBy>
  <cp:revision>1210</cp:revision>
  <cp:lastPrinted>2017-10-05T01:59:11Z</cp:lastPrinted>
  <dcterms:created xsi:type="dcterms:W3CDTF">2014-12-11T07:55:35Z</dcterms:created>
  <dcterms:modified xsi:type="dcterms:W3CDTF">2023-09-26T03:22:58Z</dcterms:modified>
</cp:coreProperties>
</file>