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Default Extension="gif" ContentType="image/gif"/>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colors7.xml" ContentType="application/vnd.openxmlformats-officedocument.drawingml.diagramColors+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diagrams/quickStyle8.xml" ContentType="application/vnd.openxmlformats-officedocument.drawingml.diagramStyle+xml"/>
  <Override PartName="/ppt/diagrams/quickStyle9.xml" ContentType="application/vnd.openxmlformats-officedocument.drawingml.diagramStyle+xml"/>
  <Override PartName="/ppt/diagrams/quickStyle10.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diagrams/layout8.xml" ContentType="application/vnd.openxmlformats-officedocument.drawingml.diagramLayout+xml"/>
  <Override PartName="/ppt/presentation.xml" ContentType="application/vnd.openxmlformats-officedocument.presentationml.presentation.main+xml"/>
  <Override PartName="/ppt/tags/tag1.xml" ContentType="application/vnd.openxmlformats-officedocument.presentationml.tags+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3"/>
  </p:notesMasterIdLst>
  <p:handoutMasterIdLst>
    <p:handoutMasterId r:id="rId14"/>
  </p:handoutMasterIdLst>
  <p:sldIdLst>
    <p:sldId id="336" r:id="rId2"/>
    <p:sldId id="337" r:id="rId3"/>
    <p:sldId id="338" r:id="rId4"/>
    <p:sldId id="339" r:id="rId5"/>
    <p:sldId id="341" r:id="rId6"/>
    <p:sldId id="340" r:id="rId7"/>
    <p:sldId id="350" r:id="rId8"/>
    <p:sldId id="346" r:id="rId9"/>
    <p:sldId id="342" r:id="rId10"/>
    <p:sldId id="344" r:id="rId11"/>
    <p:sldId id="343" r:id="rId12"/>
  </p:sldIdLst>
  <p:sldSz cx="9144000" cy="6858000" type="screen4x3"/>
  <p:notesSz cx="6797675" cy="9926638"/>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00085"/>
    <a:srgbClr val="0066FF"/>
    <a:srgbClr val="F58220"/>
    <a:srgbClr val="173F7E"/>
    <a:srgbClr val="339933"/>
    <a:srgbClr val="006600"/>
    <a:srgbClr val="898989"/>
    <a:srgbClr val="33BBB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100" autoAdjust="0"/>
    <p:restoredTop sz="93979" autoAdjust="0"/>
  </p:normalViewPr>
  <p:slideViewPr>
    <p:cSldViewPr snapToGrid="0">
      <p:cViewPr>
        <p:scale>
          <a:sx n="75" d="100"/>
          <a:sy n="75" d="100"/>
        </p:scale>
        <p:origin x="-1000" y="68"/>
      </p:cViewPr>
      <p:guideLst>
        <p:guide orient="horz" pos="2160"/>
        <p:guide pos="2880"/>
      </p:guideLst>
    </p:cSldViewPr>
  </p:slideViewPr>
  <p:outlineViewPr>
    <p:cViewPr>
      <p:scale>
        <a:sx n="33" d="100"/>
        <a:sy n="33" d="100"/>
      </p:scale>
      <p:origin x="20" y="2996"/>
    </p:cViewPr>
  </p:outlineViewPr>
  <p:notesTextViewPr>
    <p:cViewPr>
      <p:scale>
        <a:sx n="1" d="1"/>
        <a:sy n="1" d="1"/>
      </p:scale>
      <p:origin x="0" y="0"/>
    </p:cViewPr>
  </p:notesTextViewPr>
  <p:sorterViewPr>
    <p:cViewPr>
      <p:scale>
        <a:sx n="110" d="100"/>
        <a:sy n="110" d="100"/>
      </p:scale>
      <p:origin x="0" y="-2936"/>
    </p:cViewPr>
  </p:sorterViewPr>
  <p:notesViewPr>
    <p:cSldViewPr snapToGrid="0">
      <p:cViewPr varScale="1">
        <p:scale>
          <a:sx n="48" d="100"/>
          <a:sy n="48" d="100"/>
        </p:scale>
        <p:origin x="2764" y="4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8.jpeg"/></Relationships>
</file>

<file path=ppt/diagrams/_rels/data10.xml.rels><?xml version="1.0" encoding="UTF-8" standalone="yes"?>
<Relationships xmlns="http://schemas.openxmlformats.org/package/2006/relationships"><Relationship Id="rId2" Type="http://schemas.openxmlformats.org/officeDocument/2006/relationships/hyperlink" Target="https://medium.com/@sam.bell_43711/distracted-driver-detection-using-deep-learning-ecc7216ae8d0" TargetMode="External"/><Relationship Id="rId1" Type="http://schemas.openxmlformats.org/officeDocument/2006/relationships/hyperlink" Target="https://snappishproductions.com/blog/2018/01/03/class-activation-mapping-in-pytorch.html.html" TargetMode="External"/></Relationships>
</file>

<file path=ppt/diagrams/_rels/data5.xml.rels><?xml version="1.0" encoding="UTF-8" standalone="yes"?>
<Relationships xmlns="http://schemas.openxmlformats.org/package/2006/relationships"><Relationship Id="rId1" Type="http://schemas.openxmlformats.org/officeDocument/2006/relationships/hyperlink" Target="https://www.kaggle.com/c/state-farm-distracted-driver-detection/data" TargetMode="Externa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80916F-0E30-4E5C-8873-3A17C1B1A45C}" type="doc">
      <dgm:prSet loTypeId="urn:microsoft.com/office/officeart/2005/8/layout/vList3" loCatId="list" qsTypeId="urn:microsoft.com/office/officeart/2005/8/quickstyle/simple5" qsCatId="simple" csTypeId="urn:microsoft.com/office/officeart/2005/8/colors/accent2_5" csCatId="accent2" phldr="1"/>
      <dgm:spPr/>
      <dgm:t>
        <a:bodyPr/>
        <a:lstStyle/>
        <a:p>
          <a:endParaRPr lang="en-US"/>
        </a:p>
      </dgm:t>
    </dgm:pt>
    <dgm:pt modelId="{35C44DC0-E8D1-436D-A5DE-8369021BF649}">
      <dgm:prSet/>
      <dgm:spPr/>
      <dgm:t>
        <a:bodyPr/>
        <a:lstStyle/>
        <a:p>
          <a:pPr rtl="0"/>
          <a:r>
            <a:rPr lang="en-US" b="0" baseline="0" dirty="0" smtClean="0"/>
            <a:t>This project proposed by myself.</a:t>
          </a:r>
          <a:endParaRPr lang="en-US" dirty="0"/>
        </a:p>
      </dgm:t>
    </dgm:pt>
    <dgm:pt modelId="{8941193D-C2D9-438E-83BC-2401D49FEDEA}" type="parTrans" cxnId="{DDA358C2-FA39-4166-AA58-8E7C273CC7C9}">
      <dgm:prSet/>
      <dgm:spPr/>
      <dgm:t>
        <a:bodyPr/>
        <a:lstStyle/>
        <a:p>
          <a:endParaRPr lang="en-US"/>
        </a:p>
      </dgm:t>
    </dgm:pt>
    <dgm:pt modelId="{89567A52-7F0F-4430-BA13-C569CBB3E6B3}" type="sibTrans" cxnId="{DDA358C2-FA39-4166-AA58-8E7C273CC7C9}">
      <dgm:prSet/>
      <dgm:spPr/>
      <dgm:t>
        <a:bodyPr/>
        <a:lstStyle/>
        <a:p>
          <a:endParaRPr lang="en-US"/>
        </a:p>
      </dgm:t>
    </dgm:pt>
    <dgm:pt modelId="{03BFDE0F-CEB6-45FE-AF77-CB35DC44ACBA}">
      <dgm:prSet/>
      <dgm:spPr/>
      <dgm:t>
        <a:bodyPr/>
        <a:lstStyle/>
        <a:p>
          <a:pPr rtl="0"/>
          <a:r>
            <a:rPr lang="en-US" b="0" baseline="0" dirty="0" smtClean="0"/>
            <a:t>     </a:t>
          </a:r>
          <a:r>
            <a:rPr lang="en-US" b="0" baseline="0" dirty="0" smtClean="0"/>
            <a:t>   Team </a:t>
          </a:r>
          <a:r>
            <a:rPr lang="en-US" b="0" baseline="0" dirty="0" smtClean="0"/>
            <a:t>Member : Siva Krishna Thota</a:t>
          </a:r>
          <a:endParaRPr lang="en-US" b="0" baseline="0" dirty="0"/>
        </a:p>
      </dgm:t>
    </dgm:pt>
    <dgm:pt modelId="{BEFA9E7C-FCA8-40FB-9C2E-94CC77956785}" type="parTrans" cxnId="{135A9152-6BCA-4495-A2C6-0691F8EFB38F}">
      <dgm:prSet/>
      <dgm:spPr/>
      <dgm:t>
        <a:bodyPr/>
        <a:lstStyle/>
        <a:p>
          <a:endParaRPr lang="en-US"/>
        </a:p>
      </dgm:t>
    </dgm:pt>
    <dgm:pt modelId="{52E84448-A8BF-4BDB-A297-DD6F3934CC8A}" type="sibTrans" cxnId="{135A9152-6BCA-4495-A2C6-0691F8EFB38F}">
      <dgm:prSet/>
      <dgm:spPr/>
      <dgm:t>
        <a:bodyPr/>
        <a:lstStyle/>
        <a:p>
          <a:endParaRPr lang="en-US"/>
        </a:p>
      </dgm:t>
    </dgm:pt>
    <dgm:pt modelId="{E7458080-CD96-45DC-A6CB-C5370640BBAA}">
      <dgm:prSet/>
      <dgm:spPr/>
      <dgm:t>
        <a:bodyPr/>
        <a:lstStyle/>
        <a:p>
          <a:pPr rtl="0"/>
          <a:r>
            <a:rPr lang="en-US" b="0" baseline="0" dirty="0" smtClean="0"/>
            <a:t>        </a:t>
          </a:r>
          <a:r>
            <a:rPr lang="en-US" b="0" baseline="0" dirty="0" smtClean="0"/>
            <a:t> Presenter </a:t>
          </a:r>
          <a:r>
            <a:rPr lang="en-US" b="0" baseline="0" dirty="0" smtClean="0"/>
            <a:t>: Siva Krishna Thota</a:t>
          </a:r>
          <a:endParaRPr lang="en-SG" b="0" baseline="0" dirty="0"/>
        </a:p>
      </dgm:t>
    </dgm:pt>
    <dgm:pt modelId="{258A77AD-D5B8-4CB5-9510-3F43914F0B43}" type="parTrans" cxnId="{95CC5BBF-2516-4D1D-91A0-D1717B682861}">
      <dgm:prSet/>
      <dgm:spPr/>
      <dgm:t>
        <a:bodyPr/>
        <a:lstStyle/>
        <a:p>
          <a:endParaRPr lang="en-US"/>
        </a:p>
      </dgm:t>
    </dgm:pt>
    <dgm:pt modelId="{B6C1FEE2-972F-4D8E-B03D-265C6E78D8F8}" type="sibTrans" cxnId="{95CC5BBF-2516-4D1D-91A0-D1717B682861}">
      <dgm:prSet/>
      <dgm:spPr/>
      <dgm:t>
        <a:bodyPr/>
        <a:lstStyle/>
        <a:p>
          <a:endParaRPr lang="en-US"/>
        </a:p>
      </dgm:t>
    </dgm:pt>
    <dgm:pt modelId="{C3AE2DFE-975A-417A-84C1-EC346CCCF089}" type="pres">
      <dgm:prSet presAssocID="{6A80916F-0E30-4E5C-8873-3A17C1B1A45C}" presName="linearFlow" presStyleCnt="0">
        <dgm:presLayoutVars>
          <dgm:dir/>
          <dgm:resizeHandles val="exact"/>
        </dgm:presLayoutVars>
      </dgm:prSet>
      <dgm:spPr/>
      <dgm:t>
        <a:bodyPr/>
        <a:lstStyle/>
        <a:p>
          <a:endParaRPr lang="en-US"/>
        </a:p>
      </dgm:t>
    </dgm:pt>
    <dgm:pt modelId="{6A603FE4-94CF-41D5-874D-AA08C4DCCC2A}" type="pres">
      <dgm:prSet presAssocID="{35C44DC0-E8D1-436D-A5DE-8369021BF649}" presName="composite" presStyleCnt="0"/>
      <dgm:spPr/>
    </dgm:pt>
    <dgm:pt modelId="{F9430E18-FA6B-4FD5-B44A-3C9032B4E681}" type="pres">
      <dgm:prSet presAssocID="{35C44DC0-E8D1-436D-A5DE-8369021BF649}" presName="imgShp" presStyleLbl="fgImgPlace1" presStyleIdx="0" presStyleCnt="3" custLinFactNeighborX="-78727"/>
      <dgm:spPr>
        <a:blipFill rotWithShape="0">
          <a:blip xmlns:r="http://schemas.openxmlformats.org/officeDocument/2006/relationships" r:embed="rId1"/>
          <a:stretch>
            <a:fillRect/>
          </a:stretch>
        </a:blipFill>
      </dgm:spPr>
    </dgm:pt>
    <dgm:pt modelId="{6E8C52FC-1711-49D3-800C-61C610C60624}" type="pres">
      <dgm:prSet presAssocID="{35C44DC0-E8D1-436D-A5DE-8369021BF649}" presName="txShp" presStyleLbl="node1" presStyleIdx="0" presStyleCnt="3" custScaleX="134315" custScaleY="44086" custLinFactNeighborX="16465" custLinFactNeighborY="-1471">
        <dgm:presLayoutVars>
          <dgm:bulletEnabled val="1"/>
        </dgm:presLayoutVars>
      </dgm:prSet>
      <dgm:spPr/>
      <dgm:t>
        <a:bodyPr/>
        <a:lstStyle/>
        <a:p>
          <a:endParaRPr lang="en-US"/>
        </a:p>
      </dgm:t>
    </dgm:pt>
    <dgm:pt modelId="{5571489A-A639-413A-A700-55B5AA2AD43A}" type="pres">
      <dgm:prSet presAssocID="{89567A52-7F0F-4430-BA13-C569CBB3E6B3}" presName="spacing" presStyleCnt="0"/>
      <dgm:spPr/>
    </dgm:pt>
    <dgm:pt modelId="{DCFA1712-037E-41C6-8071-B7828787BBAC}" type="pres">
      <dgm:prSet presAssocID="{03BFDE0F-CEB6-45FE-AF77-CB35DC44ACBA}" presName="composite" presStyleCnt="0"/>
      <dgm:spPr/>
    </dgm:pt>
    <dgm:pt modelId="{2B22F212-2956-499F-8F1D-D284273DEA2B}" type="pres">
      <dgm:prSet presAssocID="{03BFDE0F-CEB6-45FE-AF77-CB35DC44ACBA}" presName="imgShp" presStyleLbl="fgImgPlace1" presStyleIdx="1" presStyleCnt="3" custLinFactNeighborX="-89027" custLinFactNeighborY="-8093"/>
      <dgm:spPr>
        <a:prstGeom prst="ellipse">
          <a:avLst/>
        </a:prstGeom>
        <a:blipFill rotWithShape="0">
          <a:blip xmlns:r="http://schemas.openxmlformats.org/officeDocument/2006/relationships" r:embed="rId1"/>
          <a:stretch>
            <a:fillRect/>
          </a:stretch>
        </a:blipFill>
      </dgm:spPr>
    </dgm:pt>
    <dgm:pt modelId="{95BCA009-CA4C-48F2-9975-414A8FCAB05C}" type="pres">
      <dgm:prSet presAssocID="{03BFDE0F-CEB6-45FE-AF77-CB35DC44ACBA}" presName="txShp" presStyleLbl="node1" presStyleIdx="1" presStyleCnt="3" custScaleX="139479" custScaleY="43372" custLinFactNeighborX="5489" custLinFactNeighborY="-8093">
        <dgm:presLayoutVars>
          <dgm:bulletEnabled val="1"/>
        </dgm:presLayoutVars>
      </dgm:prSet>
      <dgm:spPr/>
      <dgm:t>
        <a:bodyPr/>
        <a:lstStyle/>
        <a:p>
          <a:endParaRPr lang="en-US"/>
        </a:p>
      </dgm:t>
    </dgm:pt>
    <dgm:pt modelId="{042F995D-9787-411E-BB89-F7BECB7883B8}" type="pres">
      <dgm:prSet presAssocID="{52E84448-A8BF-4BDB-A297-DD6F3934CC8A}" presName="spacing" presStyleCnt="0"/>
      <dgm:spPr/>
    </dgm:pt>
    <dgm:pt modelId="{FA86C109-52FD-4CE9-AF12-57F8F2F6DF20}" type="pres">
      <dgm:prSet presAssocID="{E7458080-CD96-45DC-A6CB-C5370640BBAA}" presName="composite" presStyleCnt="0"/>
      <dgm:spPr/>
    </dgm:pt>
    <dgm:pt modelId="{7A16624E-A9EE-4727-BCFC-7CEE9960CDA4}" type="pres">
      <dgm:prSet presAssocID="{E7458080-CD96-45DC-A6CB-C5370640BBAA}" presName="imgShp" presStyleLbl="fgImgPlace1" presStyleIdx="2" presStyleCnt="3" custLinFactNeighborX="-91235" custLinFactNeighborY="-13244"/>
      <dgm:spPr>
        <a:blipFill rotWithShape="0">
          <a:blip xmlns:r="http://schemas.openxmlformats.org/officeDocument/2006/relationships" r:embed="rId1"/>
          <a:stretch>
            <a:fillRect/>
          </a:stretch>
        </a:blipFill>
      </dgm:spPr>
    </dgm:pt>
    <dgm:pt modelId="{AB090785-C9E3-47DA-8165-414982E8288F}" type="pres">
      <dgm:prSet presAssocID="{E7458080-CD96-45DC-A6CB-C5370640BBAA}" presName="txShp" presStyleLbl="node1" presStyleIdx="2" presStyleCnt="3" custScaleX="150376" custScaleY="36773" custLinFactNeighborX="-8556" custLinFactNeighborY="-11036">
        <dgm:presLayoutVars>
          <dgm:bulletEnabled val="1"/>
        </dgm:presLayoutVars>
      </dgm:prSet>
      <dgm:spPr/>
      <dgm:t>
        <a:bodyPr/>
        <a:lstStyle/>
        <a:p>
          <a:endParaRPr lang="en-US"/>
        </a:p>
      </dgm:t>
    </dgm:pt>
  </dgm:ptLst>
  <dgm:cxnLst>
    <dgm:cxn modelId="{135A9152-6BCA-4495-A2C6-0691F8EFB38F}" srcId="{6A80916F-0E30-4E5C-8873-3A17C1B1A45C}" destId="{03BFDE0F-CEB6-45FE-AF77-CB35DC44ACBA}" srcOrd="1" destOrd="0" parTransId="{BEFA9E7C-FCA8-40FB-9C2E-94CC77956785}" sibTransId="{52E84448-A8BF-4BDB-A297-DD6F3934CC8A}"/>
    <dgm:cxn modelId="{DDA358C2-FA39-4166-AA58-8E7C273CC7C9}" srcId="{6A80916F-0E30-4E5C-8873-3A17C1B1A45C}" destId="{35C44DC0-E8D1-436D-A5DE-8369021BF649}" srcOrd="0" destOrd="0" parTransId="{8941193D-C2D9-438E-83BC-2401D49FEDEA}" sibTransId="{89567A52-7F0F-4430-BA13-C569CBB3E6B3}"/>
    <dgm:cxn modelId="{FB89DFFB-9950-476E-91BE-3DA90C32EFED}" type="presOf" srcId="{6A80916F-0E30-4E5C-8873-3A17C1B1A45C}" destId="{C3AE2DFE-975A-417A-84C1-EC346CCCF089}" srcOrd="0" destOrd="0" presId="urn:microsoft.com/office/officeart/2005/8/layout/vList3"/>
    <dgm:cxn modelId="{19A0B6FA-CFD2-4D36-BD73-81F34521CB22}" type="presOf" srcId="{35C44DC0-E8D1-436D-A5DE-8369021BF649}" destId="{6E8C52FC-1711-49D3-800C-61C610C60624}" srcOrd="0" destOrd="0" presId="urn:microsoft.com/office/officeart/2005/8/layout/vList3"/>
    <dgm:cxn modelId="{F294C00D-BA00-4AFC-9014-970F76A4A292}" type="presOf" srcId="{03BFDE0F-CEB6-45FE-AF77-CB35DC44ACBA}" destId="{95BCA009-CA4C-48F2-9975-414A8FCAB05C}" srcOrd="0" destOrd="0" presId="urn:microsoft.com/office/officeart/2005/8/layout/vList3"/>
    <dgm:cxn modelId="{336E6930-289C-49D8-A9C4-829DCB4428EF}" type="presOf" srcId="{E7458080-CD96-45DC-A6CB-C5370640BBAA}" destId="{AB090785-C9E3-47DA-8165-414982E8288F}" srcOrd="0" destOrd="0" presId="urn:microsoft.com/office/officeart/2005/8/layout/vList3"/>
    <dgm:cxn modelId="{95CC5BBF-2516-4D1D-91A0-D1717B682861}" srcId="{6A80916F-0E30-4E5C-8873-3A17C1B1A45C}" destId="{E7458080-CD96-45DC-A6CB-C5370640BBAA}" srcOrd="2" destOrd="0" parTransId="{258A77AD-D5B8-4CB5-9510-3F43914F0B43}" sibTransId="{B6C1FEE2-972F-4D8E-B03D-265C6E78D8F8}"/>
    <dgm:cxn modelId="{C1812FE1-8458-4554-87B7-B3C783404F44}" type="presParOf" srcId="{C3AE2DFE-975A-417A-84C1-EC346CCCF089}" destId="{6A603FE4-94CF-41D5-874D-AA08C4DCCC2A}" srcOrd="0" destOrd="0" presId="urn:microsoft.com/office/officeart/2005/8/layout/vList3"/>
    <dgm:cxn modelId="{5B771D22-78AB-4586-977D-1754C9B94F38}" type="presParOf" srcId="{6A603FE4-94CF-41D5-874D-AA08C4DCCC2A}" destId="{F9430E18-FA6B-4FD5-B44A-3C9032B4E681}" srcOrd="0" destOrd="0" presId="urn:microsoft.com/office/officeart/2005/8/layout/vList3"/>
    <dgm:cxn modelId="{C0754677-312C-4FBC-8491-9FBC408BFF2E}" type="presParOf" srcId="{6A603FE4-94CF-41D5-874D-AA08C4DCCC2A}" destId="{6E8C52FC-1711-49D3-800C-61C610C60624}" srcOrd="1" destOrd="0" presId="urn:microsoft.com/office/officeart/2005/8/layout/vList3"/>
    <dgm:cxn modelId="{87D0416A-EAD6-4C76-8A33-2ABA35493020}" type="presParOf" srcId="{C3AE2DFE-975A-417A-84C1-EC346CCCF089}" destId="{5571489A-A639-413A-A700-55B5AA2AD43A}" srcOrd="1" destOrd="0" presId="urn:microsoft.com/office/officeart/2005/8/layout/vList3"/>
    <dgm:cxn modelId="{0F86A8DE-A26B-465D-ACB9-500DFB7C7CA9}" type="presParOf" srcId="{C3AE2DFE-975A-417A-84C1-EC346CCCF089}" destId="{DCFA1712-037E-41C6-8071-B7828787BBAC}" srcOrd="2" destOrd="0" presId="urn:microsoft.com/office/officeart/2005/8/layout/vList3"/>
    <dgm:cxn modelId="{5A992D9E-F194-4334-92D5-16413000EB4E}" type="presParOf" srcId="{DCFA1712-037E-41C6-8071-B7828787BBAC}" destId="{2B22F212-2956-499F-8F1D-D284273DEA2B}" srcOrd="0" destOrd="0" presId="urn:microsoft.com/office/officeart/2005/8/layout/vList3"/>
    <dgm:cxn modelId="{79517CF3-8D65-41FB-951E-E04D90AADA90}" type="presParOf" srcId="{DCFA1712-037E-41C6-8071-B7828787BBAC}" destId="{95BCA009-CA4C-48F2-9975-414A8FCAB05C}" srcOrd="1" destOrd="0" presId="urn:microsoft.com/office/officeart/2005/8/layout/vList3"/>
    <dgm:cxn modelId="{38A56339-04B6-4E4E-93F5-BE1D3E3AFE94}" type="presParOf" srcId="{C3AE2DFE-975A-417A-84C1-EC346CCCF089}" destId="{042F995D-9787-411E-BB89-F7BECB7883B8}" srcOrd="3" destOrd="0" presId="urn:microsoft.com/office/officeart/2005/8/layout/vList3"/>
    <dgm:cxn modelId="{790BFD0C-E157-4330-B0F2-66B9C41CFE2B}" type="presParOf" srcId="{C3AE2DFE-975A-417A-84C1-EC346CCCF089}" destId="{FA86C109-52FD-4CE9-AF12-57F8F2F6DF20}" srcOrd="4" destOrd="0" presId="urn:microsoft.com/office/officeart/2005/8/layout/vList3"/>
    <dgm:cxn modelId="{76723CAB-2489-4042-8846-3F2314849DF1}" type="presParOf" srcId="{FA86C109-52FD-4CE9-AF12-57F8F2F6DF20}" destId="{7A16624E-A9EE-4727-BCFC-7CEE9960CDA4}" srcOrd="0" destOrd="0" presId="urn:microsoft.com/office/officeart/2005/8/layout/vList3"/>
    <dgm:cxn modelId="{37F6CAAC-B0BA-4BFD-9F47-222B9E0447A9}" type="presParOf" srcId="{FA86C109-52FD-4CE9-AF12-57F8F2F6DF20}" destId="{AB090785-C9E3-47DA-8165-414982E8288F}" srcOrd="1" destOrd="0" presId="urn:microsoft.com/office/officeart/2005/8/layout/vList3"/>
  </dgm:cxnLst>
  <dgm:bg/>
  <dgm:whole/>
</dgm:dataModel>
</file>

<file path=ppt/diagrams/data10.xml><?xml version="1.0" encoding="utf-8"?>
<dgm:dataModel xmlns:dgm="http://schemas.openxmlformats.org/drawingml/2006/diagram" xmlns:a="http://schemas.openxmlformats.org/drawingml/2006/main">
  <dgm:ptLst>
    <dgm:pt modelId="{DFE2D3A5-DD20-4423-8B5D-316F7B24E3AC}"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88984E07-0C74-41BD-8E21-A4C024AC2AEE}">
      <dgm:prSet/>
      <dgm:spPr/>
      <dgm:t>
        <a:bodyPr/>
        <a:lstStyle/>
        <a:p>
          <a:pPr rtl="0"/>
          <a:r>
            <a:rPr lang="en-SG" b="0" baseline="0" dirty="0" smtClean="0"/>
            <a:t>List the relevant references.</a:t>
          </a:r>
          <a:endParaRPr lang="en-US" dirty="0"/>
        </a:p>
      </dgm:t>
    </dgm:pt>
    <dgm:pt modelId="{B2D79CF9-0CA0-47E7-8270-A69685F14B54}" type="parTrans" cxnId="{6630F69E-3C94-49FD-8F56-D6E2ED29DB3B}">
      <dgm:prSet/>
      <dgm:spPr/>
      <dgm:t>
        <a:bodyPr/>
        <a:lstStyle/>
        <a:p>
          <a:endParaRPr lang="en-US"/>
        </a:p>
      </dgm:t>
    </dgm:pt>
    <dgm:pt modelId="{82B417D2-6960-49BD-B7E4-516C24D61CF9}" type="sibTrans" cxnId="{6630F69E-3C94-49FD-8F56-D6E2ED29DB3B}">
      <dgm:prSet/>
      <dgm:spPr/>
      <dgm:t>
        <a:bodyPr/>
        <a:lstStyle/>
        <a:p>
          <a:endParaRPr lang="en-US"/>
        </a:p>
      </dgm:t>
    </dgm:pt>
    <dgm:pt modelId="{5DACDC23-FC7B-433C-B004-FD2C5A582FD5}">
      <dgm:prSet/>
      <dgm:spPr/>
      <dgm:t>
        <a:bodyPr/>
        <a:lstStyle/>
        <a:p>
          <a:pPr rtl="0"/>
          <a:r>
            <a:rPr lang="en-SG" b="0" baseline="0" dirty="0" smtClean="0">
              <a:hlinkClick xmlns:r="http://schemas.openxmlformats.org/officeDocument/2006/relationships" r:id="rId1"/>
            </a:rPr>
            <a:t>https://snappishproductions.com/blog/2018/01/03/class-activation-mapping-in-pytorch.html.html</a:t>
          </a:r>
          <a:endParaRPr lang="en-SG" b="0" baseline="0" dirty="0"/>
        </a:p>
      </dgm:t>
    </dgm:pt>
    <dgm:pt modelId="{F108BE06-DEEA-4F22-9169-A04B144C7C6B}" type="parTrans" cxnId="{4404927F-7CED-4E73-8AFD-6830DB270C90}">
      <dgm:prSet/>
      <dgm:spPr/>
      <dgm:t>
        <a:bodyPr/>
        <a:lstStyle/>
        <a:p>
          <a:endParaRPr lang="en-US"/>
        </a:p>
      </dgm:t>
    </dgm:pt>
    <dgm:pt modelId="{5267113E-B6B7-4A44-A63B-29709E054FD2}" type="sibTrans" cxnId="{4404927F-7CED-4E73-8AFD-6830DB270C90}">
      <dgm:prSet/>
      <dgm:spPr/>
      <dgm:t>
        <a:bodyPr/>
        <a:lstStyle/>
        <a:p>
          <a:endParaRPr lang="en-US"/>
        </a:p>
      </dgm:t>
    </dgm:pt>
    <dgm:pt modelId="{33D9CD85-78A1-4F49-9FF5-12426A126BC2}">
      <dgm:prSet/>
      <dgm:spPr/>
      <dgm:t>
        <a:bodyPr/>
        <a:lstStyle/>
        <a:p>
          <a:pPr rtl="0"/>
          <a:r>
            <a:rPr lang="en-SG" b="0" baseline="0" dirty="0" smtClean="0">
              <a:hlinkClick xmlns:r="http://schemas.openxmlformats.org/officeDocument/2006/relationships" r:id="rId2"/>
            </a:rPr>
            <a:t>https://medium.com/@sam.bell_43711/distracted-driver-detection-using-deep-learning-ecc7216ae8d0</a:t>
          </a:r>
          <a:endParaRPr lang="en-SG" b="0" baseline="0" dirty="0"/>
        </a:p>
      </dgm:t>
    </dgm:pt>
    <dgm:pt modelId="{065B97AD-D1D2-416E-BBEC-403221B4E93F}" type="parTrans" cxnId="{7050E00A-707B-4BD1-84B1-314475972E8D}">
      <dgm:prSet/>
      <dgm:spPr/>
      <dgm:t>
        <a:bodyPr/>
        <a:lstStyle/>
        <a:p>
          <a:endParaRPr lang="en-US"/>
        </a:p>
      </dgm:t>
    </dgm:pt>
    <dgm:pt modelId="{5402AE47-4A60-4CE2-A6F5-F737D864ABAF}" type="sibTrans" cxnId="{7050E00A-707B-4BD1-84B1-314475972E8D}">
      <dgm:prSet/>
      <dgm:spPr/>
      <dgm:t>
        <a:bodyPr/>
        <a:lstStyle/>
        <a:p>
          <a:endParaRPr lang="en-US"/>
        </a:p>
      </dgm:t>
    </dgm:pt>
    <dgm:pt modelId="{96E6DFDD-7807-4F6E-B3D2-7836D8A69396}" type="pres">
      <dgm:prSet presAssocID="{DFE2D3A5-DD20-4423-8B5D-316F7B24E3AC}" presName="linear" presStyleCnt="0">
        <dgm:presLayoutVars>
          <dgm:animLvl val="lvl"/>
          <dgm:resizeHandles val="exact"/>
        </dgm:presLayoutVars>
      </dgm:prSet>
      <dgm:spPr/>
      <dgm:t>
        <a:bodyPr/>
        <a:lstStyle/>
        <a:p>
          <a:endParaRPr lang="en-US"/>
        </a:p>
      </dgm:t>
    </dgm:pt>
    <dgm:pt modelId="{A432667A-3EA7-4580-9083-A622F22EF1DF}" type="pres">
      <dgm:prSet presAssocID="{88984E07-0C74-41BD-8E21-A4C024AC2AEE}" presName="parentText" presStyleLbl="node1" presStyleIdx="0" presStyleCnt="3">
        <dgm:presLayoutVars>
          <dgm:chMax val="0"/>
          <dgm:bulletEnabled val="1"/>
        </dgm:presLayoutVars>
      </dgm:prSet>
      <dgm:spPr/>
      <dgm:t>
        <a:bodyPr/>
        <a:lstStyle/>
        <a:p>
          <a:endParaRPr lang="en-US"/>
        </a:p>
      </dgm:t>
    </dgm:pt>
    <dgm:pt modelId="{158D65E1-7F12-4DCF-B152-067885CC26A0}" type="pres">
      <dgm:prSet presAssocID="{82B417D2-6960-49BD-B7E4-516C24D61CF9}" presName="spacer" presStyleCnt="0"/>
      <dgm:spPr/>
    </dgm:pt>
    <dgm:pt modelId="{11E1763D-AA09-440E-9E0A-DE094F539A0A}" type="pres">
      <dgm:prSet presAssocID="{5DACDC23-FC7B-433C-B004-FD2C5A582FD5}" presName="parentText" presStyleLbl="node1" presStyleIdx="1" presStyleCnt="3">
        <dgm:presLayoutVars>
          <dgm:chMax val="0"/>
          <dgm:bulletEnabled val="1"/>
        </dgm:presLayoutVars>
      </dgm:prSet>
      <dgm:spPr/>
      <dgm:t>
        <a:bodyPr/>
        <a:lstStyle/>
        <a:p>
          <a:endParaRPr lang="en-US"/>
        </a:p>
      </dgm:t>
    </dgm:pt>
    <dgm:pt modelId="{6363ED83-99F4-4680-9DC3-6237B57142CA}" type="pres">
      <dgm:prSet presAssocID="{5267113E-B6B7-4A44-A63B-29709E054FD2}" presName="spacer" presStyleCnt="0"/>
      <dgm:spPr/>
    </dgm:pt>
    <dgm:pt modelId="{E29E8BD0-5105-4B56-863F-180FCD46B184}" type="pres">
      <dgm:prSet presAssocID="{33D9CD85-78A1-4F49-9FF5-12426A126BC2}" presName="parentText" presStyleLbl="node1" presStyleIdx="2" presStyleCnt="3">
        <dgm:presLayoutVars>
          <dgm:chMax val="0"/>
          <dgm:bulletEnabled val="1"/>
        </dgm:presLayoutVars>
      </dgm:prSet>
      <dgm:spPr/>
      <dgm:t>
        <a:bodyPr/>
        <a:lstStyle/>
        <a:p>
          <a:endParaRPr lang="en-US"/>
        </a:p>
      </dgm:t>
    </dgm:pt>
  </dgm:ptLst>
  <dgm:cxnLst>
    <dgm:cxn modelId="{9674A530-0B8B-4F79-80A8-8D345BA919EA}" type="presOf" srcId="{88984E07-0C74-41BD-8E21-A4C024AC2AEE}" destId="{A432667A-3EA7-4580-9083-A622F22EF1DF}" srcOrd="0" destOrd="0" presId="urn:microsoft.com/office/officeart/2005/8/layout/vList2"/>
    <dgm:cxn modelId="{8A5710BB-91AD-430D-B06F-6236BE41D537}" type="presOf" srcId="{5DACDC23-FC7B-433C-B004-FD2C5A582FD5}" destId="{11E1763D-AA09-440E-9E0A-DE094F539A0A}" srcOrd="0" destOrd="0" presId="urn:microsoft.com/office/officeart/2005/8/layout/vList2"/>
    <dgm:cxn modelId="{7050E00A-707B-4BD1-84B1-314475972E8D}" srcId="{DFE2D3A5-DD20-4423-8B5D-316F7B24E3AC}" destId="{33D9CD85-78A1-4F49-9FF5-12426A126BC2}" srcOrd="2" destOrd="0" parTransId="{065B97AD-D1D2-416E-BBEC-403221B4E93F}" sibTransId="{5402AE47-4A60-4CE2-A6F5-F737D864ABAF}"/>
    <dgm:cxn modelId="{6630F69E-3C94-49FD-8F56-D6E2ED29DB3B}" srcId="{DFE2D3A5-DD20-4423-8B5D-316F7B24E3AC}" destId="{88984E07-0C74-41BD-8E21-A4C024AC2AEE}" srcOrd="0" destOrd="0" parTransId="{B2D79CF9-0CA0-47E7-8270-A69685F14B54}" sibTransId="{82B417D2-6960-49BD-B7E4-516C24D61CF9}"/>
    <dgm:cxn modelId="{131316BF-B6AE-47C3-9288-9056CDB090F6}" type="presOf" srcId="{DFE2D3A5-DD20-4423-8B5D-316F7B24E3AC}" destId="{96E6DFDD-7807-4F6E-B3D2-7836D8A69396}" srcOrd="0" destOrd="0" presId="urn:microsoft.com/office/officeart/2005/8/layout/vList2"/>
    <dgm:cxn modelId="{7F2EAAF5-4775-4DA8-BF7A-440EFE44C422}" type="presOf" srcId="{33D9CD85-78A1-4F49-9FF5-12426A126BC2}" destId="{E29E8BD0-5105-4B56-863F-180FCD46B184}" srcOrd="0" destOrd="0" presId="urn:microsoft.com/office/officeart/2005/8/layout/vList2"/>
    <dgm:cxn modelId="{4404927F-7CED-4E73-8AFD-6830DB270C90}" srcId="{DFE2D3A5-DD20-4423-8B5D-316F7B24E3AC}" destId="{5DACDC23-FC7B-433C-B004-FD2C5A582FD5}" srcOrd="1" destOrd="0" parTransId="{F108BE06-DEEA-4F22-9169-A04B144C7C6B}" sibTransId="{5267113E-B6B7-4A44-A63B-29709E054FD2}"/>
    <dgm:cxn modelId="{CAD0807A-B95A-4426-9693-11D0DD7F9274}" type="presParOf" srcId="{96E6DFDD-7807-4F6E-B3D2-7836D8A69396}" destId="{A432667A-3EA7-4580-9083-A622F22EF1DF}" srcOrd="0" destOrd="0" presId="urn:microsoft.com/office/officeart/2005/8/layout/vList2"/>
    <dgm:cxn modelId="{493E0C5C-0850-42C6-861E-06F9D78CC224}" type="presParOf" srcId="{96E6DFDD-7807-4F6E-B3D2-7836D8A69396}" destId="{158D65E1-7F12-4DCF-B152-067885CC26A0}" srcOrd="1" destOrd="0" presId="urn:microsoft.com/office/officeart/2005/8/layout/vList2"/>
    <dgm:cxn modelId="{6CB3DA00-C40B-4840-8727-EC4179753E3E}" type="presParOf" srcId="{96E6DFDD-7807-4F6E-B3D2-7836D8A69396}" destId="{11E1763D-AA09-440E-9E0A-DE094F539A0A}" srcOrd="2" destOrd="0" presId="urn:microsoft.com/office/officeart/2005/8/layout/vList2"/>
    <dgm:cxn modelId="{15903445-6770-4967-A27D-67340ABF4395}" type="presParOf" srcId="{96E6DFDD-7807-4F6E-B3D2-7836D8A69396}" destId="{6363ED83-99F4-4680-9DC3-6237B57142CA}" srcOrd="3" destOrd="0" presId="urn:microsoft.com/office/officeart/2005/8/layout/vList2"/>
    <dgm:cxn modelId="{5BA2F1B8-F8B4-4C15-926A-35CAFE6BE800}" type="presParOf" srcId="{96E6DFDD-7807-4F6E-B3D2-7836D8A69396}" destId="{E29E8BD0-5105-4B56-863F-180FCD46B184}" srcOrd="4" destOrd="0" presId="urn:microsoft.com/office/officeart/2005/8/layout/vList2"/>
  </dgm:cxnLst>
  <dgm:bg/>
  <dgm:whole/>
</dgm:dataModel>
</file>

<file path=ppt/diagrams/data2.xml><?xml version="1.0" encoding="utf-8"?>
<dgm:dataModel xmlns:dgm="http://schemas.openxmlformats.org/drawingml/2006/diagram" xmlns:a="http://schemas.openxmlformats.org/drawingml/2006/main">
  <dgm:ptLst>
    <dgm:pt modelId="{7AFF99E3-3241-479F-82E5-F776EDF63353}" type="doc">
      <dgm:prSet loTypeId="urn:microsoft.com/office/officeart/2005/8/layout/target3" loCatId="relationship" qsTypeId="urn:microsoft.com/office/officeart/2005/8/quickstyle/simple1" qsCatId="simple" csTypeId="urn:microsoft.com/office/officeart/2005/8/colors/accent2_5" csCatId="accent2"/>
      <dgm:spPr/>
      <dgm:t>
        <a:bodyPr/>
        <a:lstStyle/>
        <a:p>
          <a:endParaRPr lang="en-US"/>
        </a:p>
      </dgm:t>
    </dgm:pt>
    <dgm:pt modelId="{B90CC768-700B-4260-A86C-4B7F19BF1DC2}">
      <dgm:prSet/>
      <dgm:spPr/>
      <dgm:t>
        <a:bodyPr/>
        <a:lstStyle/>
        <a:p>
          <a:pPr algn="l" rtl="0"/>
          <a:r>
            <a:rPr lang="en-US" b="0" baseline="0" dirty="0" smtClean="0"/>
            <a:t>Driving a car is a complex task, and it requires complete attention. Distracted driving is any activity that takes away the driver’s attention from the road. Approximately 1.35 million people die each year as a result of road traffic crashes.</a:t>
          </a:r>
          <a:endParaRPr lang="en-US" dirty="0"/>
        </a:p>
      </dgm:t>
    </dgm:pt>
    <dgm:pt modelId="{77B364B3-E55E-4EA7-B252-EDC4CBCC12B2}" type="parTrans" cxnId="{FBD9A63B-4050-4FE4-B42F-D865EFF5CEBB}">
      <dgm:prSet/>
      <dgm:spPr/>
      <dgm:t>
        <a:bodyPr/>
        <a:lstStyle/>
        <a:p>
          <a:endParaRPr lang="en-US"/>
        </a:p>
      </dgm:t>
    </dgm:pt>
    <dgm:pt modelId="{AC1ACF6C-8FB9-481D-B811-70A611646EC3}" type="sibTrans" cxnId="{FBD9A63B-4050-4FE4-B42F-D865EFF5CEBB}">
      <dgm:prSet/>
      <dgm:spPr/>
      <dgm:t>
        <a:bodyPr/>
        <a:lstStyle/>
        <a:p>
          <a:endParaRPr lang="en-US"/>
        </a:p>
      </dgm:t>
    </dgm:pt>
    <dgm:pt modelId="{55FF7047-6D1B-4765-AD92-74370BAD9AAF}">
      <dgm:prSet/>
      <dgm:spPr/>
      <dgm:t>
        <a:bodyPr/>
        <a:lstStyle/>
        <a:p>
          <a:pPr algn="l" rtl="0"/>
          <a:r>
            <a:rPr lang="en-US" b="0" baseline="0" dirty="0" smtClean="0"/>
            <a:t>In this project our aim is to identify whether a driver is driving safely or indulged in distraction activities like texting, drinking, operating radio,  etc</a:t>
          </a:r>
          <a:endParaRPr lang="en-SG" b="0" baseline="0" dirty="0"/>
        </a:p>
      </dgm:t>
    </dgm:pt>
    <dgm:pt modelId="{F535D126-E738-435E-A3D5-55B33035B0AF}" type="parTrans" cxnId="{3AF93BFA-6433-4424-8A03-5306B33E1A90}">
      <dgm:prSet/>
      <dgm:spPr/>
      <dgm:t>
        <a:bodyPr/>
        <a:lstStyle/>
        <a:p>
          <a:endParaRPr lang="en-US"/>
        </a:p>
      </dgm:t>
    </dgm:pt>
    <dgm:pt modelId="{77CC0C5A-A045-4E9E-A519-8D7047910D4B}" type="sibTrans" cxnId="{3AF93BFA-6433-4424-8A03-5306B33E1A90}">
      <dgm:prSet/>
      <dgm:spPr/>
      <dgm:t>
        <a:bodyPr/>
        <a:lstStyle/>
        <a:p>
          <a:endParaRPr lang="en-US"/>
        </a:p>
      </dgm:t>
    </dgm:pt>
    <dgm:pt modelId="{B0131118-BFB4-4D2B-A356-0677D5C3D55A}" type="pres">
      <dgm:prSet presAssocID="{7AFF99E3-3241-479F-82E5-F776EDF63353}" presName="Name0" presStyleCnt="0">
        <dgm:presLayoutVars>
          <dgm:chMax val="7"/>
          <dgm:dir/>
          <dgm:animLvl val="lvl"/>
          <dgm:resizeHandles val="exact"/>
        </dgm:presLayoutVars>
      </dgm:prSet>
      <dgm:spPr/>
      <dgm:t>
        <a:bodyPr/>
        <a:lstStyle/>
        <a:p>
          <a:endParaRPr lang="en-US"/>
        </a:p>
      </dgm:t>
    </dgm:pt>
    <dgm:pt modelId="{7D284D6A-5E1D-41F1-BF5F-3646805EFE45}" type="pres">
      <dgm:prSet presAssocID="{B90CC768-700B-4260-A86C-4B7F19BF1DC2}" presName="circle1" presStyleLbl="node1" presStyleIdx="0" presStyleCnt="2"/>
      <dgm:spPr/>
    </dgm:pt>
    <dgm:pt modelId="{5A2320A0-F2AD-48BE-A0FF-8CD0A4E34A53}" type="pres">
      <dgm:prSet presAssocID="{B90CC768-700B-4260-A86C-4B7F19BF1DC2}" presName="space" presStyleCnt="0"/>
      <dgm:spPr/>
    </dgm:pt>
    <dgm:pt modelId="{CB027041-4D61-4EBC-892C-81D301420B0C}" type="pres">
      <dgm:prSet presAssocID="{B90CC768-700B-4260-A86C-4B7F19BF1DC2}" presName="rect1" presStyleLbl="alignAcc1" presStyleIdx="0" presStyleCnt="2"/>
      <dgm:spPr/>
      <dgm:t>
        <a:bodyPr/>
        <a:lstStyle/>
        <a:p>
          <a:endParaRPr lang="en-US"/>
        </a:p>
      </dgm:t>
    </dgm:pt>
    <dgm:pt modelId="{96EB6386-F3C1-44F8-B43A-C26A7E1D862C}" type="pres">
      <dgm:prSet presAssocID="{55FF7047-6D1B-4765-AD92-74370BAD9AAF}" presName="vertSpace2" presStyleLbl="node1" presStyleIdx="0" presStyleCnt="2"/>
      <dgm:spPr/>
    </dgm:pt>
    <dgm:pt modelId="{EE163FC2-9F02-4AC7-A86A-DC8606832E1B}" type="pres">
      <dgm:prSet presAssocID="{55FF7047-6D1B-4765-AD92-74370BAD9AAF}" presName="circle2" presStyleLbl="node1" presStyleIdx="1" presStyleCnt="2"/>
      <dgm:spPr/>
    </dgm:pt>
    <dgm:pt modelId="{4D4C91E9-07D9-436C-B3F8-880D375868A2}" type="pres">
      <dgm:prSet presAssocID="{55FF7047-6D1B-4765-AD92-74370BAD9AAF}" presName="rect2" presStyleLbl="alignAcc1" presStyleIdx="1" presStyleCnt="2"/>
      <dgm:spPr/>
      <dgm:t>
        <a:bodyPr/>
        <a:lstStyle/>
        <a:p>
          <a:endParaRPr lang="en-US"/>
        </a:p>
      </dgm:t>
    </dgm:pt>
    <dgm:pt modelId="{1B241D4B-1621-4A49-8D14-A7115943DC77}" type="pres">
      <dgm:prSet presAssocID="{B90CC768-700B-4260-A86C-4B7F19BF1DC2}" presName="rect1ParTxNoCh" presStyleLbl="alignAcc1" presStyleIdx="1" presStyleCnt="2">
        <dgm:presLayoutVars>
          <dgm:chMax val="1"/>
          <dgm:bulletEnabled val="1"/>
        </dgm:presLayoutVars>
      </dgm:prSet>
      <dgm:spPr/>
      <dgm:t>
        <a:bodyPr/>
        <a:lstStyle/>
        <a:p>
          <a:endParaRPr lang="en-US"/>
        </a:p>
      </dgm:t>
    </dgm:pt>
    <dgm:pt modelId="{AD4789E3-777F-4785-BF9A-E05CCA210BD1}" type="pres">
      <dgm:prSet presAssocID="{55FF7047-6D1B-4765-AD92-74370BAD9AAF}" presName="rect2ParTxNoCh" presStyleLbl="alignAcc1" presStyleIdx="1" presStyleCnt="2">
        <dgm:presLayoutVars>
          <dgm:chMax val="1"/>
          <dgm:bulletEnabled val="1"/>
        </dgm:presLayoutVars>
      </dgm:prSet>
      <dgm:spPr/>
      <dgm:t>
        <a:bodyPr/>
        <a:lstStyle/>
        <a:p>
          <a:endParaRPr lang="en-US"/>
        </a:p>
      </dgm:t>
    </dgm:pt>
  </dgm:ptLst>
  <dgm:cxnLst>
    <dgm:cxn modelId="{3AF93BFA-6433-4424-8A03-5306B33E1A90}" srcId="{7AFF99E3-3241-479F-82E5-F776EDF63353}" destId="{55FF7047-6D1B-4765-AD92-74370BAD9AAF}" srcOrd="1" destOrd="0" parTransId="{F535D126-E738-435E-A3D5-55B33035B0AF}" sibTransId="{77CC0C5A-A045-4E9E-A519-8D7047910D4B}"/>
    <dgm:cxn modelId="{49EA2298-348B-4B5A-9016-EE8EEE8ECA0E}" type="presOf" srcId="{7AFF99E3-3241-479F-82E5-F776EDF63353}" destId="{B0131118-BFB4-4D2B-A356-0677D5C3D55A}" srcOrd="0" destOrd="0" presId="urn:microsoft.com/office/officeart/2005/8/layout/target3"/>
    <dgm:cxn modelId="{80F70B73-438A-4E16-A664-F590F10DCB13}" type="presOf" srcId="{55FF7047-6D1B-4765-AD92-74370BAD9AAF}" destId="{4D4C91E9-07D9-436C-B3F8-880D375868A2}" srcOrd="0" destOrd="0" presId="urn:microsoft.com/office/officeart/2005/8/layout/target3"/>
    <dgm:cxn modelId="{CAC986BB-F558-42FA-8198-5C211E9C1C1C}" type="presOf" srcId="{B90CC768-700B-4260-A86C-4B7F19BF1DC2}" destId="{CB027041-4D61-4EBC-892C-81D301420B0C}" srcOrd="0" destOrd="0" presId="urn:microsoft.com/office/officeart/2005/8/layout/target3"/>
    <dgm:cxn modelId="{37AFD625-3219-4444-B7D5-2E2928B95BEE}" type="presOf" srcId="{B90CC768-700B-4260-A86C-4B7F19BF1DC2}" destId="{1B241D4B-1621-4A49-8D14-A7115943DC77}" srcOrd="1" destOrd="0" presId="urn:microsoft.com/office/officeart/2005/8/layout/target3"/>
    <dgm:cxn modelId="{13B6D017-6223-467A-A675-76E3C9D53C52}" type="presOf" srcId="{55FF7047-6D1B-4765-AD92-74370BAD9AAF}" destId="{AD4789E3-777F-4785-BF9A-E05CCA210BD1}" srcOrd="1" destOrd="0" presId="urn:microsoft.com/office/officeart/2005/8/layout/target3"/>
    <dgm:cxn modelId="{FBD9A63B-4050-4FE4-B42F-D865EFF5CEBB}" srcId="{7AFF99E3-3241-479F-82E5-F776EDF63353}" destId="{B90CC768-700B-4260-A86C-4B7F19BF1DC2}" srcOrd="0" destOrd="0" parTransId="{77B364B3-E55E-4EA7-B252-EDC4CBCC12B2}" sibTransId="{AC1ACF6C-8FB9-481D-B811-70A611646EC3}"/>
    <dgm:cxn modelId="{2578CE72-CDDB-4716-9A6C-4AD31CA3F7A9}" type="presParOf" srcId="{B0131118-BFB4-4D2B-A356-0677D5C3D55A}" destId="{7D284D6A-5E1D-41F1-BF5F-3646805EFE45}" srcOrd="0" destOrd="0" presId="urn:microsoft.com/office/officeart/2005/8/layout/target3"/>
    <dgm:cxn modelId="{C997CC23-E0D7-4B20-81E3-D80D5D1A40DF}" type="presParOf" srcId="{B0131118-BFB4-4D2B-A356-0677D5C3D55A}" destId="{5A2320A0-F2AD-48BE-A0FF-8CD0A4E34A53}" srcOrd="1" destOrd="0" presId="urn:microsoft.com/office/officeart/2005/8/layout/target3"/>
    <dgm:cxn modelId="{B2A615B8-92F4-4E88-B840-D138B3EB310A}" type="presParOf" srcId="{B0131118-BFB4-4D2B-A356-0677D5C3D55A}" destId="{CB027041-4D61-4EBC-892C-81D301420B0C}" srcOrd="2" destOrd="0" presId="urn:microsoft.com/office/officeart/2005/8/layout/target3"/>
    <dgm:cxn modelId="{9FDAFA4C-2234-444B-97D9-E7AA1F8A7C16}" type="presParOf" srcId="{B0131118-BFB4-4D2B-A356-0677D5C3D55A}" destId="{96EB6386-F3C1-44F8-B43A-C26A7E1D862C}" srcOrd="3" destOrd="0" presId="urn:microsoft.com/office/officeart/2005/8/layout/target3"/>
    <dgm:cxn modelId="{110C7224-2917-4ED0-BEC4-D28659677D09}" type="presParOf" srcId="{B0131118-BFB4-4D2B-A356-0677D5C3D55A}" destId="{EE163FC2-9F02-4AC7-A86A-DC8606832E1B}" srcOrd="4" destOrd="0" presId="urn:microsoft.com/office/officeart/2005/8/layout/target3"/>
    <dgm:cxn modelId="{E2310FCB-A80E-4E0A-A85F-2A273E5E2963}" type="presParOf" srcId="{B0131118-BFB4-4D2B-A356-0677D5C3D55A}" destId="{4D4C91E9-07D9-436C-B3F8-880D375868A2}" srcOrd="5" destOrd="0" presId="urn:microsoft.com/office/officeart/2005/8/layout/target3"/>
    <dgm:cxn modelId="{795216D0-13CA-4C9E-8E00-193EB36A2D3E}" type="presParOf" srcId="{B0131118-BFB4-4D2B-A356-0677D5C3D55A}" destId="{1B241D4B-1621-4A49-8D14-A7115943DC77}" srcOrd="6" destOrd="0" presId="urn:microsoft.com/office/officeart/2005/8/layout/target3"/>
    <dgm:cxn modelId="{D64F73C4-E75C-4BEB-BFAB-1D71D62B348F}" type="presParOf" srcId="{B0131118-BFB4-4D2B-A356-0677D5C3D55A}" destId="{AD4789E3-777F-4785-BF9A-E05CCA210BD1}" srcOrd="7" destOrd="0" presId="urn:microsoft.com/office/officeart/2005/8/layout/target3"/>
  </dgm:cxnLst>
  <dgm:bg/>
  <dgm:whole/>
</dgm:dataModel>
</file>

<file path=ppt/diagrams/data3.xml><?xml version="1.0" encoding="utf-8"?>
<dgm:dataModel xmlns:dgm="http://schemas.openxmlformats.org/drawingml/2006/diagram" xmlns:a="http://schemas.openxmlformats.org/drawingml/2006/main">
  <dgm:ptLst>
    <dgm:pt modelId="{ED5F86F7-7D3C-4751-B811-7FA72127AF75}" type="doc">
      <dgm:prSet loTypeId="urn:microsoft.com/office/officeart/2005/8/layout/target3" loCatId="relationship" qsTypeId="urn:microsoft.com/office/officeart/2005/8/quickstyle/simple1" qsCatId="simple" csTypeId="urn:microsoft.com/office/officeart/2005/8/colors/accent2_5" csCatId="accent2"/>
      <dgm:spPr/>
      <dgm:t>
        <a:bodyPr/>
        <a:lstStyle/>
        <a:p>
          <a:endParaRPr lang="en-US"/>
        </a:p>
      </dgm:t>
    </dgm:pt>
    <dgm:pt modelId="{5D742DB0-206D-4E3B-9F54-2D635EBD4710}">
      <dgm:prSet/>
      <dgm:spPr/>
      <dgm:t>
        <a:bodyPr/>
        <a:lstStyle/>
        <a:p>
          <a:pPr rtl="0"/>
          <a:r>
            <a:rPr lang="en-US" b="0" baseline="0" dirty="0" smtClean="0"/>
            <a:t>This project focuses on driver distraction activities detection via images using different kinds of machine learning techniques. Our goal is to build a high-accuracy model to distinguish whether drivers is driving safely or conducting a particular kind of distraction activity. The input of our model is images of driver taken in the car. We first preprocess these images to get input vectors, then use different classifiers (linear SVM, </a:t>
          </a:r>
          <a:r>
            <a:rPr lang="en-US" b="0" baseline="0" dirty="0" err="1" smtClean="0"/>
            <a:t>softmax</a:t>
          </a:r>
          <a:r>
            <a:rPr lang="en-US" b="0" baseline="0" dirty="0" smtClean="0"/>
            <a:t>, naive </a:t>
          </a:r>
          <a:r>
            <a:rPr lang="en-US" b="0" baseline="0" dirty="0" err="1" smtClean="0"/>
            <a:t>bayes</a:t>
          </a:r>
          <a:r>
            <a:rPr lang="en-US" b="0" baseline="0" dirty="0" smtClean="0"/>
            <a:t>, decision tree, and 2-layer neural network) to output a predicted type of distraction activity that drivers are conducting.</a:t>
          </a:r>
          <a:endParaRPr lang="en-US" dirty="0"/>
        </a:p>
      </dgm:t>
    </dgm:pt>
    <dgm:pt modelId="{4195AB12-1736-4510-AD5A-F5F0AC0DECBB}" type="parTrans" cxnId="{0584DD86-E676-42BF-801E-83D186C11F3C}">
      <dgm:prSet/>
      <dgm:spPr/>
      <dgm:t>
        <a:bodyPr/>
        <a:lstStyle/>
        <a:p>
          <a:endParaRPr lang="en-US"/>
        </a:p>
      </dgm:t>
    </dgm:pt>
    <dgm:pt modelId="{4485CE4B-3D52-4302-B15F-CF698536C5FA}" type="sibTrans" cxnId="{0584DD86-E676-42BF-801E-83D186C11F3C}">
      <dgm:prSet/>
      <dgm:spPr/>
      <dgm:t>
        <a:bodyPr/>
        <a:lstStyle/>
        <a:p>
          <a:endParaRPr lang="en-US"/>
        </a:p>
      </dgm:t>
    </dgm:pt>
    <dgm:pt modelId="{1410B66E-6F22-4CAF-80D2-4A5E1A250CEA}">
      <dgm:prSet/>
      <dgm:spPr/>
      <dgm:t>
        <a:bodyPr/>
        <a:lstStyle/>
        <a:p>
          <a:pPr rtl="0"/>
          <a:r>
            <a:rPr lang="en-US" b="0" baseline="0" dirty="0" smtClean="0"/>
            <a:t>Classification and detection problem statement  </a:t>
          </a:r>
          <a:endParaRPr lang="en-SG" b="0" baseline="0" dirty="0"/>
        </a:p>
      </dgm:t>
    </dgm:pt>
    <dgm:pt modelId="{ED7906A9-4671-4D59-8470-5E1C750C456C}" type="parTrans" cxnId="{E937AFA6-8670-469F-8E14-D7017441B144}">
      <dgm:prSet/>
      <dgm:spPr/>
      <dgm:t>
        <a:bodyPr/>
        <a:lstStyle/>
        <a:p>
          <a:endParaRPr lang="en-US"/>
        </a:p>
      </dgm:t>
    </dgm:pt>
    <dgm:pt modelId="{D6C182D7-6C37-4BF5-8B18-CD9CE74BE346}" type="sibTrans" cxnId="{E937AFA6-8670-469F-8E14-D7017441B144}">
      <dgm:prSet/>
      <dgm:spPr/>
      <dgm:t>
        <a:bodyPr/>
        <a:lstStyle/>
        <a:p>
          <a:endParaRPr lang="en-US"/>
        </a:p>
      </dgm:t>
    </dgm:pt>
    <dgm:pt modelId="{9D6ED648-AE35-439F-8106-6764E30302EB}" type="pres">
      <dgm:prSet presAssocID="{ED5F86F7-7D3C-4751-B811-7FA72127AF75}" presName="Name0" presStyleCnt="0">
        <dgm:presLayoutVars>
          <dgm:chMax val="7"/>
          <dgm:dir/>
          <dgm:animLvl val="lvl"/>
          <dgm:resizeHandles val="exact"/>
        </dgm:presLayoutVars>
      </dgm:prSet>
      <dgm:spPr/>
      <dgm:t>
        <a:bodyPr/>
        <a:lstStyle/>
        <a:p>
          <a:endParaRPr lang="en-US"/>
        </a:p>
      </dgm:t>
    </dgm:pt>
    <dgm:pt modelId="{4A05D6B0-AC0A-490E-90B3-280DC9F47A98}" type="pres">
      <dgm:prSet presAssocID="{5D742DB0-206D-4E3B-9F54-2D635EBD4710}" presName="circle1" presStyleLbl="node1" presStyleIdx="0" presStyleCnt="2"/>
      <dgm:spPr/>
    </dgm:pt>
    <dgm:pt modelId="{7F00F22D-BFCE-42CD-BC07-264F548C4287}" type="pres">
      <dgm:prSet presAssocID="{5D742DB0-206D-4E3B-9F54-2D635EBD4710}" presName="space" presStyleCnt="0"/>
      <dgm:spPr/>
    </dgm:pt>
    <dgm:pt modelId="{0717CEE1-F173-4FF0-BE5F-75F03A0FDAF8}" type="pres">
      <dgm:prSet presAssocID="{5D742DB0-206D-4E3B-9F54-2D635EBD4710}" presName="rect1" presStyleLbl="alignAcc1" presStyleIdx="0" presStyleCnt="2"/>
      <dgm:spPr/>
      <dgm:t>
        <a:bodyPr/>
        <a:lstStyle/>
        <a:p>
          <a:endParaRPr lang="en-US"/>
        </a:p>
      </dgm:t>
    </dgm:pt>
    <dgm:pt modelId="{F8E311F0-4976-4CCA-85DB-025F0E7939EE}" type="pres">
      <dgm:prSet presAssocID="{1410B66E-6F22-4CAF-80D2-4A5E1A250CEA}" presName="vertSpace2" presStyleLbl="node1" presStyleIdx="0" presStyleCnt="2"/>
      <dgm:spPr/>
    </dgm:pt>
    <dgm:pt modelId="{EC8535C8-84BA-4F72-B2CF-E150121B417C}" type="pres">
      <dgm:prSet presAssocID="{1410B66E-6F22-4CAF-80D2-4A5E1A250CEA}" presName="circle2" presStyleLbl="node1" presStyleIdx="1" presStyleCnt="2"/>
      <dgm:spPr/>
    </dgm:pt>
    <dgm:pt modelId="{D0A8B7D4-1BEF-4CE8-B609-CB250228F7C4}" type="pres">
      <dgm:prSet presAssocID="{1410B66E-6F22-4CAF-80D2-4A5E1A250CEA}" presName="rect2" presStyleLbl="alignAcc1" presStyleIdx="1" presStyleCnt="2"/>
      <dgm:spPr/>
      <dgm:t>
        <a:bodyPr/>
        <a:lstStyle/>
        <a:p>
          <a:endParaRPr lang="en-US"/>
        </a:p>
      </dgm:t>
    </dgm:pt>
    <dgm:pt modelId="{A39F66C6-C918-43F3-B2DC-0F626977E429}" type="pres">
      <dgm:prSet presAssocID="{5D742DB0-206D-4E3B-9F54-2D635EBD4710}" presName="rect1ParTxNoCh" presStyleLbl="alignAcc1" presStyleIdx="1" presStyleCnt="2">
        <dgm:presLayoutVars>
          <dgm:chMax val="1"/>
          <dgm:bulletEnabled val="1"/>
        </dgm:presLayoutVars>
      </dgm:prSet>
      <dgm:spPr/>
      <dgm:t>
        <a:bodyPr/>
        <a:lstStyle/>
        <a:p>
          <a:endParaRPr lang="en-US"/>
        </a:p>
      </dgm:t>
    </dgm:pt>
    <dgm:pt modelId="{762C28A9-16AE-4177-85FD-5D56A7F1F108}" type="pres">
      <dgm:prSet presAssocID="{1410B66E-6F22-4CAF-80D2-4A5E1A250CEA}" presName="rect2ParTxNoCh" presStyleLbl="alignAcc1" presStyleIdx="1" presStyleCnt="2">
        <dgm:presLayoutVars>
          <dgm:chMax val="1"/>
          <dgm:bulletEnabled val="1"/>
        </dgm:presLayoutVars>
      </dgm:prSet>
      <dgm:spPr/>
      <dgm:t>
        <a:bodyPr/>
        <a:lstStyle/>
        <a:p>
          <a:endParaRPr lang="en-US"/>
        </a:p>
      </dgm:t>
    </dgm:pt>
  </dgm:ptLst>
  <dgm:cxnLst>
    <dgm:cxn modelId="{E937AFA6-8670-469F-8E14-D7017441B144}" srcId="{ED5F86F7-7D3C-4751-B811-7FA72127AF75}" destId="{1410B66E-6F22-4CAF-80D2-4A5E1A250CEA}" srcOrd="1" destOrd="0" parTransId="{ED7906A9-4671-4D59-8470-5E1C750C456C}" sibTransId="{D6C182D7-6C37-4BF5-8B18-CD9CE74BE346}"/>
    <dgm:cxn modelId="{95E18EB1-8CC9-4BAC-B242-C7672D55901E}" type="presOf" srcId="{ED5F86F7-7D3C-4751-B811-7FA72127AF75}" destId="{9D6ED648-AE35-439F-8106-6764E30302EB}" srcOrd="0" destOrd="0" presId="urn:microsoft.com/office/officeart/2005/8/layout/target3"/>
    <dgm:cxn modelId="{0584DD86-E676-42BF-801E-83D186C11F3C}" srcId="{ED5F86F7-7D3C-4751-B811-7FA72127AF75}" destId="{5D742DB0-206D-4E3B-9F54-2D635EBD4710}" srcOrd="0" destOrd="0" parTransId="{4195AB12-1736-4510-AD5A-F5F0AC0DECBB}" sibTransId="{4485CE4B-3D52-4302-B15F-CF698536C5FA}"/>
    <dgm:cxn modelId="{FEE8B4E3-D856-43CA-8747-3AE6E3AC740B}" type="presOf" srcId="{5D742DB0-206D-4E3B-9F54-2D635EBD4710}" destId="{A39F66C6-C918-43F3-B2DC-0F626977E429}" srcOrd="1" destOrd="0" presId="urn:microsoft.com/office/officeart/2005/8/layout/target3"/>
    <dgm:cxn modelId="{74CD172D-9045-4B6C-9679-4D0ACD096D23}" type="presOf" srcId="{5D742DB0-206D-4E3B-9F54-2D635EBD4710}" destId="{0717CEE1-F173-4FF0-BE5F-75F03A0FDAF8}" srcOrd="0" destOrd="0" presId="urn:microsoft.com/office/officeart/2005/8/layout/target3"/>
    <dgm:cxn modelId="{4574DAB2-8C85-4EAC-A861-63FED1C034A9}" type="presOf" srcId="{1410B66E-6F22-4CAF-80D2-4A5E1A250CEA}" destId="{D0A8B7D4-1BEF-4CE8-B609-CB250228F7C4}" srcOrd="0" destOrd="0" presId="urn:microsoft.com/office/officeart/2005/8/layout/target3"/>
    <dgm:cxn modelId="{F7DC2D3D-B999-4C40-9787-3A38632D42EA}" type="presOf" srcId="{1410B66E-6F22-4CAF-80D2-4A5E1A250CEA}" destId="{762C28A9-16AE-4177-85FD-5D56A7F1F108}" srcOrd="1" destOrd="0" presId="urn:microsoft.com/office/officeart/2005/8/layout/target3"/>
    <dgm:cxn modelId="{F83F954B-20AF-4412-AD01-02AE69F6E9ED}" type="presParOf" srcId="{9D6ED648-AE35-439F-8106-6764E30302EB}" destId="{4A05D6B0-AC0A-490E-90B3-280DC9F47A98}" srcOrd="0" destOrd="0" presId="urn:microsoft.com/office/officeart/2005/8/layout/target3"/>
    <dgm:cxn modelId="{7E6625EE-B2E6-4BC3-A9C5-75D6B0F4742D}" type="presParOf" srcId="{9D6ED648-AE35-439F-8106-6764E30302EB}" destId="{7F00F22D-BFCE-42CD-BC07-264F548C4287}" srcOrd="1" destOrd="0" presId="urn:microsoft.com/office/officeart/2005/8/layout/target3"/>
    <dgm:cxn modelId="{F451E83C-D24B-4183-B198-A5090F0246DF}" type="presParOf" srcId="{9D6ED648-AE35-439F-8106-6764E30302EB}" destId="{0717CEE1-F173-4FF0-BE5F-75F03A0FDAF8}" srcOrd="2" destOrd="0" presId="urn:microsoft.com/office/officeart/2005/8/layout/target3"/>
    <dgm:cxn modelId="{A0CAF3CF-0016-4EEF-BA9D-800EE1B10039}" type="presParOf" srcId="{9D6ED648-AE35-439F-8106-6764E30302EB}" destId="{F8E311F0-4976-4CCA-85DB-025F0E7939EE}" srcOrd="3" destOrd="0" presId="urn:microsoft.com/office/officeart/2005/8/layout/target3"/>
    <dgm:cxn modelId="{56C91928-7573-4B64-B85C-6E2AFE3AF386}" type="presParOf" srcId="{9D6ED648-AE35-439F-8106-6764E30302EB}" destId="{EC8535C8-84BA-4F72-B2CF-E150121B417C}" srcOrd="4" destOrd="0" presId="urn:microsoft.com/office/officeart/2005/8/layout/target3"/>
    <dgm:cxn modelId="{6B8CA68E-41C9-4031-8DE3-19B0D951A0F6}" type="presParOf" srcId="{9D6ED648-AE35-439F-8106-6764E30302EB}" destId="{D0A8B7D4-1BEF-4CE8-B609-CB250228F7C4}" srcOrd="5" destOrd="0" presId="urn:microsoft.com/office/officeart/2005/8/layout/target3"/>
    <dgm:cxn modelId="{CC1B35F8-6590-438C-AE54-DDFE8F3AF18E}" type="presParOf" srcId="{9D6ED648-AE35-439F-8106-6764E30302EB}" destId="{A39F66C6-C918-43F3-B2DC-0F626977E429}" srcOrd="6" destOrd="0" presId="urn:microsoft.com/office/officeart/2005/8/layout/target3"/>
    <dgm:cxn modelId="{5D57D347-5BA2-4373-ABB8-B22E9D45A104}" type="presParOf" srcId="{9D6ED648-AE35-439F-8106-6764E30302EB}" destId="{762C28A9-16AE-4177-85FD-5D56A7F1F108}" srcOrd="7" destOrd="0" presId="urn:microsoft.com/office/officeart/2005/8/layout/target3"/>
  </dgm:cxnLst>
  <dgm:bg/>
  <dgm:whole/>
</dgm:dataModel>
</file>

<file path=ppt/diagrams/data4.xml><?xml version="1.0" encoding="utf-8"?>
<dgm:dataModel xmlns:dgm="http://schemas.openxmlformats.org/drawingml/2006/diagram" xmlns:a="http://schemas.openxmlformats.org/drawingml/2006/main">
  <dgm:ptLst>
    <dgm:pt modelId="{F0CF45CF-BDAC-4FD2-B960-2D30C8002744}"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4ECDCD93-D05D-4793-9B39-D1081C908CA2}">
      <dgm:prSet custT="1"/>
      <dgm:spPr/>
      <dgm:t>
        <a:bodyPr/>
        <a:lstStyle/>
        <a:p>
          <a:pPr rtl="0"/>
          <a:r>
            <a:rPr lang="en-US" sz="1500" b="0" baseline="0" dirty="0" smtClean="0"/>
            <a:t>Real-time image-based driver distraction detection is a popular topic in machine learning and computer vision field, and many models and algorithms are proposed and analyzed by researchers. Two main topics that researchers focus on are image preprocessing technique and classifying model selection. As for image preprocessing, </a:t>
          </a:r>
          <a:r>
            <a:rPr lang="en-US" sz="1500" b="0" baseline="0" dirty="0" err="1" smtClean="0"/>
            <a:t>HaQ</a:t>
          </a:r>
          <a:r>
            <a:rPr lang="en-US" sz="1500" b="0" baseline="0" dirty="0" smtClean="0"/>
            <a:t> et al. proposed that conducting feature extraction instead of directly conducting image flattening might, though not guaranteed, improve prediction accuracy </a:t>
          </a:r>
          <a:endParaRPr lang="en-US" sz="1500" baseline="0" dirty="0"/>
        </a:p>
      </dgm:t>
    </dgm:pt>
    <dgm:pt modelId="{A942E799-0C7D-427E-9F4A-4873B7741CCB}" type="parTrans" cxnId="{6EED5AF9-3EA3-49D5-90F4-B23E116606F4}">
      <dgm:prSet/>
      <dgm:spPr/>
      <dgm:t>
        <a:bodyPr/>
        <a:lstStyle/>
        <a:p>
          <a:endParaRPr lang="en-US"/>
        </a:p>
      </dgm:t>
    </dgm:pt>
    <dgm:pt modelId="{14E6F755-18C6-40BB-A729-FFD309609359}" type="sibTrans" cxnId="{6EED5AF9-3EA3-49D5-90F4-B23E116606F4}">
      <dgm:prSet/>
      <dgm:spPr/>
      <dgm:t>
        <a:bodyPr/>
        <a:lstStyle/>
        <a:p>
          <a:endParaRPr lang="en-US"/>
        </a:p>
      </dgm:t>
    </dgm:pt>
    <dgm:pt modelId="{1E79AFE1-D432-4C38-8CB3-AAF5AB97811C}">
      <dgm:prSet/>
      <dgm:spPr/>
      <dgm:t>
        <a:bodyPr/>
        <a:lstStyle/>
        <a:p>
          <a:pPr rtl="0"/>
          <a:r>
            <a:rPr lang="en-US" b="0" baseline="0" dirty="0" smtClean="0"/>
            <a:t>As for the classifying model, one main approach is to use convolutional neural work (CNN)-based models. Liu et al. proposed a convolutional two-stream network with multi-facial feature fusion to detect distraction activities by combining static and dynamic features [4]. </a:t>
          </a:r>
          <a:r>
            <a:rPr lang="en-US" b="0" baseline="0" dirty="0" err="1" smtClean="0"/>
            <a:t>Eraqi</a:t>
          </a:r>
          <a:r>
            <a:rPr lang="en-US" b="0" baseline="0" dirty="0" smtClean="0"/>
            <a:t> et al. proposed a model based on ensemble of convolutional neural networks and shows that a weighted ensemble of classifiers using a genetic algorithm yields a better accuracy [5]. It is revealed that CNN-based models generally report high accuracy. Another major approach is to use Support Vector Machine (SVM). </a:t>
          </a:r>
          <a:r>
            <a:rPr lang="en-US" b="0" baseline="0" dirty="0" err="1" smtClean="0"/>
            <a:t>Osman</a:t>
          </a:r>
          <a:r>
            <a:rPr lang="en-US" b="0" baseline="0" dirty="0" smtClean="0"/>
            <a:t> et al. shows that both linear SVM classifier and nonlinear SVM classifier can reach reasonably high accuracy [6]. Comparing with CNN-based model, SVM model will not get the best accuracy, but the learning process is faster, and computational cost is lower than CNN. The third main approach is to use semi-supervised learning. Since the datasets obtained in this problem are likely to include many unlabelled images, using semi-supervised learning augments available data amount for training and can potentially improve prediction accuracy. Liu et al. proposed a semi-supervised model and revealed that with the additional unlabeled data, the semi-supervised learning methods improved the detection performance compared to the traditional supervised methods [7]. Besides these 3 main approaches, shallow neural network with feature extraction [8], random forest [6] , and K Nearest Neighbor [9] were also been explored.</a:t>
          </a:r>
          <a:endParaRPr lang="en-SG" b="0" baseline="0" dirty="0"/>
        </a:p>
      </dgm:t>
    </dgm:pt>
    <dgm:pt modelId="{2FFEAA8E-BC35-486A-81DF-B6CD3B784DC7}" type="parTrans" cxnId="{7D8C8F09-92B0-4FA2-86B2-08B22BC1CD81}">
      <dgm:prSet/>
      <dgm:spPr/>
      <dgm:t>
        <a:bodyPr/>
        <a:lstStyle/>
        <a:p>
          <a:endParaRPr lang="en-US"/>
        </a:p>
      </dgm:t>
    </dgm:pt>
    <dgm:pt modelId="{F0D5FFE9-8325-4E91-B7C3-785C4B3AEA78}" type="sibTrans" cxnId="{7D8C8F09-92B0-4FA2-86B2-08B22BC1CD81}">
      <dgm:prSet/>
      <dgm:spPr/>
      <dgm:t>
        <a:bodyPr/>
        <a:lstStyle/>
        <a:p>
          <a:endParaRPr lang="en-US"/>
        </a:p>
      </dgm:t>
    </dgm:pt>
    <dgm:pt modelId="{11FC78C0-ADB4-4030-9465-50190E2DF297}" type="pres">
      <dgm:prSet presAssocID="{F0CF45CF-BDAC-4FD2-B960-2D30C8002744}" presName="linear" presStyleCnt="0">
        <dgm:presLayoutVars>
          <dgm:animLvl val="lvl"/>
          <dgm:resizeHandles val="exact"/>
        </dgm:presLayoutVars>
      </dgm:prSet>
      <dgm:spPr/>
      <dgm:t>
        <a:bodyPr/>
        <a:lstStyle/>
        <a:p>
          <a:endParaRPr lang="en-US"/>
        </a:p>
      </dgm:t>
    </dgm:pt>
    <dgm:pt modelId="{816A51A3-199B-4735-B717-9C11A63F8927}" type="pres">
      <dgm:prSet presAssocID="{4ECDCD93-D05D-4793-9B39-D1081C908CA2}" presName="parentText" presStyleLbl="node1" presStyleIdx="0" presStyleCnt="2" custLinFactY="-5469" custLinFactNeighborY="-100000">
        <dgm:presLayoutVars>
          <dgm:chMax val="0"/>
          <dgm:bulletEnabled val="1"/>
        </dgm:presLayoutVars>
      </dgm:prSet>
      <dgm:spPr/>
      <dgm:t>
        <a:bodyPr/>
        <a:lstStyle/>
        <a:p>
          <a:endParaRPr lang="en-US"/>
        </a:p>
      </dgm:t>
    </dgm:pt>
    <dgm:pt modelId="{56147F7F-F59D-4306-A0BD-1715FEF70EF4}" type="pres">
      <dgm:prSet presAssocID="{14E6F755-18C6-40BB-A729-FFD309609359}" presName="spacer" presStyleCnt="0"/>
      <dgm:spPr/>
    </dgm:pt>
    <dgm:pt modelId="{8A536D1B-0046-41DA-AAD9-BDC87AC3D481}" type="pres">
      <dgm:prSet presAssocID="{1E79AFE1-D432-4C38-8CB3-AAF5AB97811C}" presName="parentText" presStyleLbl="node1" presStyleIdx="1" presStyleCnt="2">
        <dgm:presLayoutVars>
          <dgm:chMax val="0"/>
          <dgm:bulletEnabled val="1"/>
        </dgm:presLayoutVars>
      </dgm:prSet>
      <dgm:spPr/>
      <dgm:t>
        <a:bodyPr/>
        <a:lstStyle/>
        <a:p>
          <a:endParaRPr lang="en-US"/>
        </a:p>
      </dgm:t>
    </dgm:pt>
  </dgm:ptLst>
  <dgm:cxnLst>
    <dgm:cxn modelId="{310B2DFD-6A2B-4AB6-B8C6-E193B5A895E3}" type="presOf" srcId="{4ECDCD93-D05D-4793-9B39-D1081C908CA2}" destId="{816A51A3-199B-4735-B717-9C11A63F8927}" srcOrd="0" destOrd="0" presId="urn:microsoft.com/office/officeart/2005/8/layout/vList2"/>
    <dgm:cxn modelId="{7CAD7460-BA7F-4F37-BC02-C5E847F19EF3}" type="presOf" srcId="{F0CF45CF-BDAC-4FD2-B960-2D30C8002744}" destId="{11FC78C0-ADB4-4030-9465-50190E2DF297}" srcOrd="0" destOrd="0" presId="urn:microsoft.com/office/officeart/2005/8/layout/vList2"/>
    <dgm:cxn modelId="{6EED5AF9-3EA3-49D5-90F4-B23E116606F4}" srcId="{F0CF45CF-BDAC-4FD2-B960-2D30C8002744}" destId="{4ECDCD93-D05D-4793-9B39-D1081C908CA2}" srcOrd="0" destOrd="0" parTransId="{A942E799-0C7D-427E-9F4A-4873B7741CCB}" sibTransId="{14E6F755-18C6-40BB-A729-FFD309609359}"/>
    <dgm:cxn modelId="{7D8C8F09-92B0-4FA2-86B2-08B22BC1CD81}" srcId="{F0CF45CF-BDAC-4FD2-B960-2D30C8002744}" destId="{1E79AFE1-D432-4C38-8CB3-AAF5AB97811C}" srcOrd="1" destOrd="0" parTransId="{2FFEAA8E-BC35-486A-81DF-B6CD3B784DC7}" sibTransId="{F0D5FFE9-8325-4E91-B7C3-785C4B3AEA78}"/>
    <dgm:cxn modelId="{C9B8E1AF-AA32-4764-A23B-02473BA15472}" type="presOf" srcId="{1E79AFE1-D432-4C38-8CB3-AAF5AB97811C}" destId="{8A536D1B-0046-41DA-AAD9-BDC87AC3D481}" srcOrd="0" destOrd="0" presId="urn:microsoft.com/office/officeart/2005/8/layout/vList2"/>
    <dgm:cxn modelId="{F2E9A30A-3C32-4D97-ADE4-7EE05198C790}" type="presParOf" srcId="{11FC78C0-ADB4-4030-9465-50190E2DF297}" destId="{816A51A3-199B-4735-B717-9C11A63F8927}" srcOrd="0" destOrd="0" presId="urn:microsoft.com/office/officeart/2005/8/layout/vList2"/>
    <dgm:cxn modelId="{34BC69CD-CC9A-477F-B9EC-F771646493E3}" type="presParOf" srcId="{11FC78C0-ADB4-4030-9465-50190E2DF297}" destId="{56147F7F-F59D-4306-A0BD-1715FEF70EF4}" srcOrd="1" destOrd="0" presId="urn:microsoft.com/office/officeart/2005/8/layout/vList2"/>
    <dgm:cxn modelId="{1507033F-A4FD-4D37-8174-6F5F9BB4590A}" type="presParOf" srcId="{11FC78C0-ADB4-4030-9465-50190E2DF297}" destId="{8A536D1B-0046-41DA-AAD9-BDC87AC3D481}" srcOrd="2" destOrd="0" presId="urn:microsoft.com/office/officeart/2005/8/layout/vList2"/>
  </dgm:cxnLst>
  <dgm:bg/>
  <dgm:whole/>
</dgm:dataModel>
</file>

<file path=ppt/diagrams/data5.xml><?xml version="1.0" encoding="utf-8"?>
<dgm:dataModel xmlns:dgm="http://schemas.openxmlformats.org/drawingml/2006/diagram" xmlns:a="http://schemas.openxmlformats.org/drawingml/2006/main">
  <dgm:ptLst>
    <dgm:pt modelId="{D6EA31A9-43DA-4DFB-82DB-F908C9B0C92F}"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1F6F646B-C07A-46E0-971F-5AB0859748D4}">
      <dgm:prSet/>
      <dgm:spPr/>
      <dgm:t>
        <a:bodyPr/>
        <a:lstStyle/>
        <a:p>
          <a:pPr rtl="0"/>
          <a:r>
            <a:rPr lang="en-US" b="0" baseline="0" dirty="0" smtClean="0"/>
            <a:t>The dataset contains 22424 driver images in total downloaded from </a:t>
          </a:r>
          <a:r>
            <a:rPr lang="en-US" b="0" baseline="0" dirty="0" err="1" smtClean="0">
              <a:hlinkClick xmlns:r="http://schemas.openxmlformats.org/officeDocument/2006/relationships" r:id="rId1"/>
            </a:rPr>
            <a:t>kaggle</a:t>
          </a:r>
          <a:r>
            <a:rPr lang="en-US" b="0" baseline="0" dirty="0" smtClean="0"/>
            <a:t>. </a:t>
          </a:r>
          <a:endParaRPr lang="en-US" b="0" baseline="0" dirty="0"/>
        </a:p>
      </dgm:t>
    </dgm:pt>
    <dgm:pt modelId="{B1473AB2-6ED4-4CF3-B754-B0490F4A5A7F}" type="parTrans" cxnId="{02D1D1D9-CED1-4D2F-9286-B24F325F4E1B}">
      <dgm:prSet/>
      <dgm:spPr/>
      <dgm:t>
        <a:bodyPr/>
        <a:lstStyle/>
        <a:p>
          <a:endParaRPr lang="en-US"/>
        </a:p>
      </dgm:t>
    </dgm:pt>
    <dgm:pt modelId="{4E12AD0A-3030-41FB-B28F-C7B79C386ADC}" type="sibTrans" cxnId="{02D1D1D9-CED1-4D2F-9286-B24F325F4E1B}">
      <dgm:prSet/>
      <dgm:spPr/>
      <dgm:t>
        <a:bodyPr/>
        <a:lstStyle/>
        <a:p>
          <a:endParaRPr lang="en-US"/>
        </a:p>
      </dgm:t>
    </dgm:pt>
    <dgm:pt modelId="{8C4633AA-2468-43B0-9A99-F2364AED4A22}">
      <dgm:prSet/>
      <dgm:spPr/>
      <dgm:t>
        <a:bodyPr/>
        <a:lstStyle/>
        <a:p>
          <a:pPr rtl="0"/>
          <a:r>
            <a:rPr lang="en-US" b="0" baseline="0" dirty="0" smtClean="0"/>
            <a:t>The dataset contains colored images of size 640 x 480 pixels. </a:t>
          </a:r>
          <a:endParaRPr lang="en-US" b="0" baseline="0" dirty="0"/>
        </a:p>
      </dgm:t>
    </dgm:pt>
    <dgm:pt modelId="{BC32AA37-9BD5-4B50-A042-4FDDD4854A80}" type="parTrans" cxnId="{10BF03C3-490D-42FB-81C9-B8449DF6810D}">
      <dgm:prSet/>
      <dgm:spPr/>
      <dgm:t>
        <a:bodyPr/>
        <a:lstStyle/>
        <a:p>
          <a:endParaRPr lang="en-US"/>
        </a:p>
      </dgm:t>
    </dgm:pt>
    <dgm:pt modelId="{32568353-3A38-4923-B5F0-3C9A567CA8FD}" type="sibTrans" cxnId="{10BF03C3-490D-42FB-81C9-B8449DF6810D}">
      <dgm:prSet/>
      <dgm:spPr/>
      <dgm:t>
        <a:bodyPr/>
        <a:lstStyle/>
        <a:p>
          <a:endParaRPr lang="en-US"/>
        </a:p>
      </dgm:t>
    </dgm:pt>
    <dgm:pt modelId="{1C0BA4E1-4D8D-49BC-9425-2BDCB5729D9E}">
      <dgm:prSet/>
      <dgm:spPr/>
      <dgm:t>
        <a:bodyPr/>
        <a:lstStyle/>
        <a:p>
          <a:pPr rtl="0"/>
          <a:r>
            <a:rPr lang="en-US" b="0" baseline="0" dirty="0" smtClean="0"/>
            <a:t>Stratified splitting will use to split the dataset into 80:10 Training-Testing ratio. </a:t>
          </a:r>
          <a:endParaRPr lang="en-US" b="0" baseline="0" dirty="0"/>
        </a:p>
      </dgm:t>
    </dgm:pt>
    <dgm:pt modelId="{2247BD98-5518-4131-BF3B-AEC33E9C6795}" type="parTrans" cxnId="{3021B394-A75F-4A99-883A-209BF0FED869}">
      <dgm:prSet/>
      <dgm:spPr/>
      <dgm:t>
        <a:bodyPr/>
        <a:lstStyle/>
        <a:p>
          <a:endParaRPr lang="en-US"/>
        </a:p>
      </dgm:t>
    </dgm:pt>
    <dgm:pt modelId="{FB09142C-A067-416E-9CCD-0683DB8A4F81}" type="sibTrans" cxnId="{3021B394-A75F-4A99-883A-209BF0FED869}">
      <dgm:prSet/>
      <dgm:spPr/>
      <dgm:t>
        <a:bodyPr/>
        <a:lstStyle/>
        <a:p>
          <a:endParaRPr lang="en-US"/>
        </a:p>
      </dgm:t>
    </dgm:pt>
    <dgm:pt modelId="{5307D532-7490-4F02-861F-CF0D6E664DA9}">
      <dgm:prSet/>
      <dgm:spPr/>
      <dgm:t>
        <a:bodyPr/>
        <a:lstStyle/>
        <a:p>
          <a:pPr rtl="0"/>
          <a:r>
            <a:rPr lang="en-US" b="0" baseline="0" dirty="0" smtClean="0"/>
            <a:t>The training dataset is further split into 90:10 Training-Validation set.</a:t>
          </a:r>
          <a:endParaRPr lang="en-US" dirty="0"/>
        </a:p>
      </dgm:t>
    </dgm:pt>
    <dgm:pt modelId="{460AE7B9-0D98-4805-A1A7-C0750F738FD0}" type="parTrans" cxnId="{9C99A8ED-2C37-4ED2-903D-76DC945DAE56}">
      <dgm:prSet/>
      <dgm:spPr/>
      <dgm:t>
        <a:bodyPr/>
        <a:lstStyle/>
        <a:p>
          <a:endParaRPr lang="en-US"/>
        </a:p>
      </dgm:t>
    </dgm:pt>
    <dgm:pt modelId="{88FD9491-346E-4CF1-BCDD-93BB6C936530}" type="sibTrans" cxnId="{9C99A8ED-2C37-4ED2-903D-76DC945DAE56}">
      <dgm:prSet/>
      <dgm:spPr/>
      <dgm:t>
        <a:bodyPr/>
        <a:lstStyle/>
        <a:p>
          <a:endParaRPr lang="en-US"/>
        </a:p>
      </dgm:t>
    </dgm:pt>
    <dgm:pt modelId="{662F6DBC-1CD2-4BA9-AFBB-CD4B61563A93}">
      <dgm:prSet/>
      <dgm:spPr/>
      <dgm:t>
        <a:bodyPr/>
        <a:lstStyle/>
        <a:p>
          <a:pPr rtl="0"/>
          <a:r>
            <a:rPr lang="en-US" b="0" baseline="0" dirty="0" smtClean="0"/>
            <a:t>10 classes to predict</a:t>
          </a:r>
          <a:endParaRPr lang="en-US" b="0" baseline="0" dirty="0"/>
        </a:p>
      </dgm:t>
    </dgm:pt>
    <dgm:pt modelId="{5CA4C5EC-BB92-460D-8877-3E3FD403FB7E}" type="parTrans" cxnId="{70C51396-0064-442D-8511-6F297905147E}">
      <dgm:prSet/>
      <dgm:spPr/>
      <dgm:t>
        <a:bodyPr/>
        <a:lstStyle/>
        <a:p>
          <a:endParaRPr lang="en-US"/>
        </a:p>
      </dgm:t>
    </dgm:pt>
    <dgm:pt modelId="{96467D6E-A87C-4415-8B78-3CA3489E6B68}" type="sibTrans" cxnId="{70C51396-0064-442D-8511-6F297905147E}">
      <dgm:prSet/>
      <dgm:spPr/>
      <dgm:t>
        <a:bodyPr/>
        <a:lstStyle/>
        <a:p>
          <a:endParaRPr lang="en-US"/>
        </a:p>
      </dgm:t>
    </dgm:pt>
    <dgm:pt modelId="{4CE127FB-A8D6-458D-97EE-99AF8FF83FD7}" type="pres">
      <dgm:prSet presAssocID="{D6EA31A9-43DA-4DFB-82DB-F908C9B0C92F}" presName="compositeShape" presStyleCnt="0">
        <dgm:presLayoutVars>
          <dgm:chMax val="7"/>
          <dgm:dir/>
          <dgm:resizeHandles val="exact"/>
        </dgm:presLayoutVars>
      </dgm:prSet>
      <dgm:spPr/>
      <dgm:t>
        <a:bodyPr/>
        <a:lstStyle/>
        <a:p>
          <a:endParaRPr lang="en-US"/>
        </a:p>
      </dgm:t>
    </dgm:pt>
    <dgm:pt modelId="{93C15E77-F83C-4674-B572-B75B0DFDBFB8}" type="pres">
      <dgm:prSet presAssocID="{1F6F646B-C07A-46E0-971F-5AB0859748D4}" presName="circ1" presStyleLbl="vennNode1" presStyleIdx="0" presStyleCnt="5"/>
      <dgm:spPr/>
    </dgm:pt>
    <dgm:pt modelId="{1C67D6E3-53D2-4018-8199-706066237EED}" type="pres">
      <dgm:prSet presAssocID="{1F6F646B-C07A-46E0-971F-5AB0859748D4}" presName="circ1Tx" presStyleLbl="revTx" presStyleIdx="0" presStyleCnt="0">
        <dgm:presLayoutVars>
          <dgm:chMax val="0"/>
          <dgm:chPref val="0"/>
          <dgm:bulletEnabled val="1"/>
        </dgm:presLayoutVars>
      </dgm:prSet>
      <dgm:spPr/>
      <dgm:t>
        <a:bodyPr/>
        <a:lstStyle/>
        <a:p>
          <a:endParaRPr lang="en-US"/>
        </a:p>
      </dgm:t>
    </dgm:pt>
    <dgm:pt modelId="{73033126-C205-4D36-8CBE-18EE41D996ED}" type="pres">
      <dgm:prSet presAssocID="{8C4633AA-2468-43B0-9A99-F2364AED4A22}" presName="circ2" presStyleLbl="vennNode1" presStyleIdx="1" presStyleCnt="5"/>
      <dgm:spPr/>
    </dgm:pt>
    <dgm:pt modelId="{3B0A1796-7678-40CD-B634-6DF8981A0BDC}" type="pres">
      <dgm:prSet presAssocID="{8C4633AA-2468-43B0-9A99-F2364AED4A22}" presName="circ2Tx" presStyleLbl="revTx" presStyleIdx="0" presStyleCnt="0">
        <dgm:presLayoutVars>
          <dgm:chMax val="0"/>
          <dgm:chPref val="0"/>
          <dgm:bulletEnabled val="1"/>
        </dgm:presLayoutVars>
      </dgm:prSet>
      <dgm:spPr/>
      <dgm:t>
        <a:bodyPr/>
        <a:lstStyle/>
        <a:p>
          <a:endParaRPr lang="en-US"/>
        </a:p>
      </dgm:t>
    </dgm:pt>
    <dgm:pt modelId="{BF6C7BA3-EEE6-40B0-92EC-12D2FDC95458}" type="pres">
      <dgm:prSet presAssocID="{1C0BA4E1-4D8D-49BC-9425-2BDCB5729D9E}" presName="circ3" presStyleLbl="vennNode1" presStyleIdx="2" presStyleCnt="5"/>
      <dgm:spPr/>
    </dgm:pt>
    <dgm:pt modelId="{8F6F5AD0-C234-4149-B94D-41896D66A2A7}" type="pres">
      <dgm:prSet presAssocID="{1C0BA4E1-4D8D-49BC-9425-2BDCB5729D9E}" presName="circ3Tx" presStyleLbl="revTx" presStyleIdx="0" presStyleCnt="0">
        <dgm:presLayoutVars>
          <dgm:chMax val="0"/>
          <dgm:chPref val="0"/>
          <dgm:bulletEnabled val="1"/>
        </dgm:presLayoutVars>
      </dgm:prSet>
      <dgm:spPr/>
      <dgm:t>
        <a:bodyPr/>
        <a:lstStyle/>
        <a:p>
          <a:endParaRPr lang="en-US"/>
        </a:p>
      </dgm:t>
    </dgm:pt>
    <dgm:pt modelId="{F08C8ACF-CFA5-4528-84D5-0E09F9397D49}" type="pres">
      <dgm:prSet presAssocID="{5307D532-7490-4F02-861F-CF0D6E664DA9}" presName="circ4" presStyleLbl="vennNode1" presStyleIdx="3" presStyleCnt="5"/>
      <dgm:spPr/>
    </dgm:pt>
    <dgm:pt modelId="{A37BF93E-C9F0-4A96-BA6F-D0FD0A4AD351}" type="pres">
      <dgm:prSet presAssocID="{5307D532-7490-4F02-861F-CF0D6E664DA9}" presName="circ4Tx" presStyleLbl="revTx" presStyleIdx="0" presStyleCnt="0">
        <dgm:presLayoutVars>
          <dgm:chMax val="0"/>
          <dgm:chPref val="0"/>
          <dgm:bulletEnabled val="1"/>
        </dgm:presLayoutVars>
      </dgm:prSet>
      <dgm:spPr/>
      <dgm:t>
        <a:bodyPr/>
        <a:lstStyle/>
        <a:p>
          <a:endParaRPr lang="en-US"/>
        </a:p>
      </dgm:t>
    </dgm:pt>
    <dgm:pt modelId="{9F3D3F84-86AA-4A05-A9F6-E98186684296}" type="pres">
      <dgm:prSet presAssocID="{662F6DBC-1CD2-4BA9-AFBB-CD4B61563A93}" presName="circ5" presStyleLbl="vennNode1" presStyleIdx="4" presStyleCnt="5"/>
      <dgm:spPr/>
    </dgm:pt>
    <dgm:pt modelId="{CF26EBA6-2CEB-4F90-AE67-CBCA8E9244E1}" type="pres">
      <dgm:prSet presAssocID="{662F6DBC-1CD2-4BA9-AFBB-CD4B61563A93}" presName="circ5Tx" presStyleLbl="revTx" presStyleIdx="0" presStyleCnt="0">
        <dgm:presLayoutVars>
          <dgm:chMax val="0"/>
          <dgm:chPref val="0"/>
          <dgm:bulletEnabled val="1"/>
        </dgm:presLayoutVars>
      </dgm:prSet>
      <dgm:spPr/>
      <dgm:t>
        <a:bodyPr/>
        <a:lstStyle/>
        <a:p>
          <a:endParaRPr lang="en-US"/>
        </a:p>
      </dgm:t>
    </dgm:pt>
  </dgm:ptLst>
  <dgm:cxnLst>
    <dgm:cxn modelId="{1BAB682A-6740-4D75-8D7C-B5CF287A7FB9}" type="presOf" srcId="{662F6DBC-1CD2-4BA9-AFBB-CD4B61563A93}" destId="{CF26EBA6-2CEB-4F90-AE67-CBCA8E9244E1}" srcOrd="0" destOrd="0" presId="urn:microsoft.com/office/officeart/2005/8/layout/venn1"/>
    <dgm:cxn modelId="{3021B394-A75F-4A99-883A-209BF0FED869}" srcId="{D6EA31A9-43DA-4DFB-82DB-F908C9B0C92F}" destId="{1C0BA4E1-4D8D-49BC-9425-2BDCB5729D9E}" srcOrd="2" destOrd="0" parTransId="{2247BD98-5518-4131-BF3B-AEC33E9C6795}" sibTransId="{FB09142C-A067-416E-9CCD-0683DB8A4F81}"/>
    <dgm:cxn modelId="{EC95FA06-CC47-42DC-8CA6-A567958148AA}" type="presOf" srcId="{1C0BA4E1-4D8D-49BC-9425-2BDCB5729D9E}" destId="{8F6F5AD0-C234-4149-B94D-41896D66A2A7}" srcOrd="0" destOrd="0" presId="urn:microsoft.com/office/officeart/2005/8/layout/venn1"/>
    <dgm:cxn modelId="{9C99A8ED-2C37-4ED2-903D-76DC945DAE56}" srcId="{D6EA31A9-43DA-4DFB-82DB-F908C9B0C92F}" destId="{5307D532-7490-4F02-861F-CF0D6E664DA9}" srcOrd="3" destOrd="0" parTransId="{460AE7B9-0D98-4805-A1A7-C0750F738FD0}" sibTransId="{88FD9491-346E-4CF1-BCDD-93BB6C936530}"/>
    <dgm:cxn modelId="{DE6A586B-A707-46D7-A19D-496F0CB703B4}" type="presOf" srcId="{5307D532-7490-4F02-861F-CF0D6E664DA9}" destId="{A37BF93E-C9F0-4A96-BA6F-D0FD0A4AD351}" srcOrd="0" destOrd="0" presId="urn:microsoft.com/office/officeart/2005/8/layout/venn1"/>
    <dgm:cxn modelId="{DA0A972B-9ED2-4C3A-A291-59656787CC37}" type="presOf" srcId="{1F6F646B-C07A-46E0-971F-5AB0859748D4}" destId="{1C67D6E3-53D2-4018-8199-706066237EED}" srcOrd="0" destOrd="0" presId="urn:microsoft.com/office/officeart/2005/8/layout/venn1"/>
    <dgm:cxn modelId="{10BF03C3-490D-42FB-81C9-B8449DF6810D}" srcId="{D6EA31A9-43DA-4DFB-82DB-F908C9B0C92F}" destId="{8C4633AA-2468-43B0-9A99-F2364AED4A22}" srcOrd="1" destOrd="0" parTransId="{BC32AA37-9BD5-4B50-A042-4FDDD4854A80}" sibTransId="{32568353-3A38-4923-B5F0-3C9A567CA8FD}"/>
    <dgm:cxn modelId="{2E9BC62D-15D9-476F-A12F-77EA947BBD02}" type="presOf" srcId="{8C4633AA-2468-43B0-9A99-F2364AED4A22}" destId="{3B0A1796-7678-40CD-B634-6DF8981A0BDC}" srcOrd="0" destOrd="0" presId="urn:microsoft.com/office/officeart/2005/8/layout/venn1"/>
    <dgm:cxn modelId="{70C51396-0064-442D-8511-6F297905147E}" srcId="{D6EA31A9-43DA-4DFB-82DB-F908C9B0C92F}" destId="{662F6DBC-1CD2-4BA9-AFBB-CD4B61563A93}" srcOrd="4" destOrd="0" parTransId="{5CA4C5EC-BB92-460D-8877-3E3FD403FB7E}" sibTransId="{96467D6E-A87C-4415-8B78-3CA3489E6B68}"/>
    <dgm:cxn modelId="{E9BE0D1A-9A70-4F2F-B317-5E35DB1B0F13}" type="presOf" srcId="{D6EA31A9-43DA-4DFB-82DB-F908C9B0C92F}" destId="{4CE127FB-A8D6-458D-97EE-99AF8FF83FD7}" srcOrd="0" destOrd="0" presId="urn:microsoft.com/office/officeart/2005/8/layout/venn1"/>
    <dgm:cxn modelId="{02D1D1D9-CED1-4D2F-9286-B24F325F4E1B}" srcId="{D6EA31A9-43DA-4DFB-82DB-F908C9B0C92F}" destId="{1F6F646B-C07A-46E0-971F-5AB0859748D4}" srcOrd="0" destOrd="0" parTransId="{B1473AB2-6ED4-4CF3-B754-B0490F4A5A7F}" sibTransId="{4E12AD0A-3030-41FB-B28F-C7B79C386ADC}"/>
    <dgm:cxn modelId="{BCB52C28-F899-4CA7-A9BA-B87AE1C5E0E5}" type="presParOf" srcId="{4CE127FB-A8D6-458D-97EE-99AF8FF83FD7}" destId="{93C15E77-F83C-4674-B572-B75B0DFDBFB8}" srcOrd="0" destOrd="0" presId="urn:microsoft.com/office/officeart/2005/8/layout/venn1"/>
    <dgm:cxn modelId="{2D88A932-F7FA-457C-8452-958A53ECC257}" type="presParOf" srcId="{4CE127FB-A8D6-458D-97EE-99AF8FF83FD7}" destId="{1C67D6E3-53D2-4018-8199-706066237EED}" srcOrd="1" destOrd="0" presId="urn:microsoft.com/office/officeart/2005/8/layout/venn1"/>
    <dgm:cxn modelId="{271703EA-59D9-496E-B71C-03FAF87221C8}" type="presParOf" srcId="{4CE127FB-A8D6-458D-97EE-99AF8FF83FD7}" destId="{73033126-C205-4D36-8CBE-18EE41D996ED}" srcOrd="2" destOrd="0" presId="urn:microsoft.com/office/officeart/2005/8/layout/venn1"/>
    <dgm:cxn modelId="{E205276E-F7AB-4429-87E5-E529CF1A42C8}" type="presParOf" srcId="{4CE127FB-A8D6-458D-97EE-99AF8FF83FD7}" destId="{3B0A1796-7678-40CD-B634-6DF8981A0BDC}" srcOrd="3" destOrd="0" presId="urn:microsoft.com/office/officeart/2005/8/layout/venn1"/>
    <dgm:cxn modelId="{AF6D0D8D-3EC9-4540-9CAB-005899A96D7C}" type="presParOf" srcId="{4CE127FB-A8D6-458D-97EE-99AF8FF83FD7}" destId="{BF6C7BA3-EEE6-40B0-92EC-12D2FDC95458}" srcOrd="4" destOrd="0" presId="urn:microsoft.com/office/officeart/2005/8/layout/venn1"/>
    <dgm:cxn modelId="{AE26A699-F8A4-4920-AE63-189CD88367C0}" type="presParOf" srcId="{4CE127FB-A8D6-458D-97EE-99AF8FF83FD7}" destId="{8F6F5AD0-C234-4149-B94D-41896D66A2A7}" srcOrd="5" destOrd="0" presId="urn:microsoft.com/office/officeart/2005/8/layout/venn1"/>
    <dgm:cxn modelId="{42EF7867-3841-4A42-825C-AE0256138C1E}" type="presParOf" srcId="{4CE127FB-A8D6-458D-97EE-99AF8FF83FD7}" destId="{F08C8ACF-CFA5-4528-84D5-0E09F9397D49}" srcOrd="6" destOrd="0" presId="urn:microsoft.com/office/officeart/2005/8/layout/venn1"/>
    <dgm:cxn modelId="{967E6476-FE8A-4713-80A3-3A3374BFDBB8}" type="presParOf" srcId="{4CE127FB-A8D6-458D-97EE-99AF8FF83FD7}" destId="{A37BF93E-C9F0-4A96-BA6F-D0FD0A4AD351}" srcOrd="7" destOrd="0" presId="urn:microsoft.com/office/officeart/2005/8/layout/venn1"/>
    <dgm:cxn modelId="{D893CF44-F605-4957-A5BC-58640771C610}" type="presParOf" srcId="{4CE127FB-A8D6-458D-97EE-99AF8FF83FD7}" destId="{9F3D3F84-86AA-4A05-A9F6-E98186684296}" srcOrd="8" destOrd="0" presId="urn:microsoft.com/office/officeart/2005/8/layout/venn1"/>
    <dgm:cxn modelId="{5B379AAD-FC82-4359-85AF-FC2748BBCFE3}" type="presParOf" srcId="{4CE127FB-A8D6-458D-97EE-99AF8FF83FD7}" destId="{CF26EBA6-2CEB-4F90-AE67-CBCA8E9244E1}" srcOrd="9" destOrd="0" presId="urn:microsoft.com/office/officeart/2005/8/layout/venn1"/>
  </dgm:cxnLst>
  <dgm:bg/>
  <dgm:whole/>
</dgm:dataModel>
</file>

<file path=ppt/diagrams/data6.xml><?xml version="1.0" encoding="utf-8"?>
<dgm:dataModel xmlns:dgm="http://schemas.openxmlformats.org/drawingml/2006/diagram" xmlns:a="http://schemas.openxmlformats.org/drawingml/2006/main">
  <dgm:ptLst>
    <dgm:pt modelId="{85B7971A-360F-4B37-BA87-C0613C62BD35}"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n-US"/>
        </a:p>
      </dgm:t>
    </dgm:pt>
    <dgm:pt modelId="{8D9399EC-0769-43AC-B277-E943CAC46D8F}">
      <dgm:prSet custT="1"/>
      <dgm:spPr/>
      <dgm:t>
        <a:bodyPr/>
        <a:lstStyle/>
        <a:p>
          <a:pPr algn="l" rtl="0"/>
          <a:r>
            <a:rPr lang="en-US" sz="1200" b="0" baseline="0" dirty="0" smtClean="0"/>
            <a:t>Safe driving</a:t>
          </a:r>
          <a:endParaRPr lang="en-US" sz="1200" baseline="0" dirty="0"/>
        </a:p>
      </dgm:t>
    </dgm:pt>
    <dgm:pt modelId="{AAC7954E-C0AA-4514-8F3B-33AA6183FF2C}" type="parTrans" cxnId="{0B4CC2C3-AFC7-45F7-9884-097C5786B692}">
      <dgm:prSet/>
      <dgm:spPr/>
      <dgm:t>
        <a:bodyPr/>
        <a:lstStyle/>
        <a:p>
          <a:endParaRPr lang="en-US"/>
        </a:p>
      </dgm:t>
    </dgm:pt>
    <dgm:pt modelId="{892047E5-14F3-41AB-99C4-C26EFC3AE309}" type="sibTrans" cxnId="{0B4CC2C3-AFC7-45F7-9884-097C5786B692}">
      <dgm:prSet/>
      <dgm:spPr/>
      <dgm:t>
        <a:bodyPr/>
        <a:lstStyle/>
        <a:p>
          <a:endParaRPr lang="en-US"/>
        </a:p>
      </dgm:t>
    </dgm:pt>
    <dgm:pt modelId="{3FFEF159-2623-48B1-9CCA-62D4FD53C78F}">
      <dgm:prSet custT="1"/>
      <dgm:spPr/>
      <dgm:t>
        <a:bodyPr/>
        <a:lstStyle/>
        <a:p>
          <a:pPr algn="l" rtl="0"/>
          <a:endParaRPr lang="en-US" sz="1200" b="0" baseline="0" dirty="0" smtClean="0"/>
        </a:p>
        <a:p>
          <a:pPr algn="l" rtl="0"/>
          <a:r>
            <a:rPr lang="en-US" sz="1200" b="0" baseline="0" dirty="0" smtClean="0"/>
            <a:t>Texting</a:t>
          </a:r>
        </a:p>
        <a:p>
          <a:pPr algn="l" rtl="0"/>
          <a:r>
            <a:rPr lang="en-US" sz="1200" b="0" baseline="0" dirty="0" smtClean="0"/>
            <a:t>(Right Hand)</a:t>
          </a:r>
          <a:endParaRPr lang="en-US" sz="1200" baseline="0" dirty="0"/>
        </a:p>
      </dgm:t>
    </dgm:pt>
    <dgm:pt modelId="{0FFCE1AE-9486-429F-A644-3062870E84E2}" type="parTrans" cxnId="{B5539976-EF08-4F46-A116-040ADC144C6E}">
      <dgm:prSet/>
      <dgm:spPr/>
      <dgm:t>
        <a:bodyPr/>
        <a:lstStyle/>
        <a:p>
          <a:endParaRPr lang="en-US"/>
        </a:p>
      </dgm:t>
    </dgm:pt>
    <dgm:pt modelId="{C73055BC-3A51-4191-8B3C-41F7C9EB3F97}" type="sibTrans" cxnId="{B5539976-EF08-4F46-A116-040ADC144C6E}">
      <dgm:prSet/>
      <dgm:spPr/>
      <dgm:t>
        <a:bodyPr/>
        <a:lstStyle/>
        <a:p>
          <a:endParaRPr lang="en-US"/>
        </a:p>
      </dgm:t>
    </dgm:pt>
    <dgm:pt modelId="{2CF71182-8925-43CE-8F79-A5522252E342}">
      <dgm:prSet custT="1"/>
      <dgm:spPr/>
      <dgm:t>
        <a:bodyPr/>
        <a:lstStyle/>
        <a:p>
          <a:pPr algn="l" rtl="0"/>
          <a:endParaRPr lang="en-US" sz="1200" b="0" baseline="0" dirty="0" smtClean="0"/>
        </a:p>
        <a:p>
          <a:pPr algn="l" rtl="0"/>
          <a:endParaRPr lang="en-US" sz="1200" b="0" baseline="0" dirty="0" smtClean="0"/>
        </a:p>
        <a:p>
          <a:pPr algn="l" rtl="0"/>
          <a:r>
            <a:rPr lang="en-US" sz="1200" b="0" baseline="0" dirty="0" smtClean="0"/>
            <a:t>Talking on the phone (Right Hand)</a:t>
          </a:r>
          <a:endParaRPr lang="en-US" sz="1200" baseline="0" dirty="0"/>
        </a:p>
      </dgm:t>
    </dgm:pt>
    <dgm:pt modelId="{DE74CB78-7D0E-49F5-8E1D-EBBD350DC87D}" type="parTrans" cxnId="{CF1E21FB-1AB0-4E81-9345-F76D6B867F24}">
      <dgm:prSet/>
      <dgm:spPr/>
      <dgm:t>
        <a:bodyPr/>
        <a:lstStyle/>
        <a:p>
          <a:endParaRPr lang="en-US"/>
        </a:p>
      </dgm:t>
    </dgm:pt>
    <dgm:pt modelId="{C63F081D-6E0D-47FA-9B72-C4FC03DA73C6}" type="sibTrans" cxnId="{CF1E21FB-1AB0-4E81-9345-F76D6B867F24}">
      <dgm:prSet/>
      <dgm:spPr/>
      <dgm:t>
        <a:bodyPr/>
        <a:lstStyle/>
        <a:p>
          <a:endParaRPr lang="en-US"/>
        </a:p>
      </dgm:t>
    </dgm:pt>
    <dgm:pt modelId="{DD7ED87C-E977-46F6-B97E-FE7ACDD7BCD4}">
      <dgm:prSet custT="1"/>
      <dgm:spPr/>
      <dgm:t>
        <a:bodyPr/>
        <a:lstStyle/>
        <a:p>
          <a:pPr rtl="0"/>
          <a:endParaRPr lang="en-US" sz="1200" b="0" baseline="0" dirty="0" smtClean="0"/>
        </a:p>
        <a:p>
          <a:pPr rtl="0"/>
          <a:r>
            <a:rPr lang="en-US" sz="1200" b="0" baseline="0" dirty="0" smtClean="0"/>
            <a:t>Texting (left hand)</a:t>
          </a:r>
          <a:endParaRPr lang="en-US" sz="1200" baseline="0" dirty="0"/>
        </a:p>
      </dgm:t>
    </dgm:pt>
    <dgm:pt modelId="{1D584978-4B6B-4F16-A242-2EFAEE401378}" type="parTrans" cxnId="{95ECD48D-780E-4E45-9A55-1E9BA98E8C6F}">
      <dgm:prSet/>
      <dgm:spPr/>
      <dgm:t>
        <a:bodyPr/>
        <a:lstStyle/>
        <a:p>
          <a:endParaRPr lang="en-US"/>
        </a:p>
      </dgm:t>
    </dgm:pt>
    <dgm:pt modelId="{FC0A1F83-6E6E-445E-8959-C5E201DD48EC}" type="sibTrans" cxnId="{95ECD48D-780E-4E45-9A55-1E9BA98E8C6F}">
      <dgm:prSet/>
      <dgm:spPr/>
      <dgm:t>
        <a:bodyPr/>
        <a:lstStyle/>
        <a:p>
          <a:endParaRPr lang="en-US"/>
        </a:p>
      </dgm:t>
    </dgm:pt>
    <dgm:pt modelId="{5BA6F1CB-EC4B-44E1-AC48-3F2CB7FDFBB0}">
      <dgm:prSet custT="1"/>
      <dgm:spPr/>
      <dgm:t>
        <a:bodyPr/>
        <a:lstStyle/>
        <a:p>
          <a:pPr rtl="0"/>
          <a:endParaRPr lang="en-US" sz="1200" b="0" baseline="0" dirty="0" smtClean="0"/>
        </a:p>
        <a:p>
          <a:pPr rtl="0"/>
          <a:endParaRPr lang="en-US" sz="1200" b="0" baseline="0" dirty="0" smtClean="0"/>
        </a:p>
        <a:p>
          <a:pPr rtl="0"/>
          <a:r>
            <a:rPr lang="en-US" sz="1200" b="0" baseline="0" dirty="0" smtClean="0"/>
            <a:t>Talking on the phone (left hand)</a:t>
          </a:r>
          <a:endParaRPr lang="en-US" sz="1200" baseline="0" dirty="0"/>
        </a:p>
      </dgm:t>
    </dgm:pt>
    <dgm:pt modelId="{09C06DF8-67DB-4813-B7EF-3528EC3CD107}" type="parTrans" cxnId="{E7C9AF93-9011-4A10-A16B-6829347678D6}">
      <dgm:prSet/>
      <dgm:spPr/>
      <dgm:t>
        <a:bodyPr/>
        <a:lstStyle/>
        <a:p>
          <a:endParaRPr lang="en-US"/>
        </a:p>
      </dgm:t>
    </dgm:pt>
    <dgm:pt modelId="{8EFBE8A9-2857-4E1A-A2E8-C4174F0098AF}" type="sibTrans" cxnId="{E7C9AF93-9011-4A10-A16B-6829347678D6}">
      <dgm:prSet/>
      <dgm:spPr/>
      <dgm:t>
        <a:bodyPr/>
        <a:lstStyle/>
        <a:p>
          <a:endParaRPr lang="en-US"/>
        </a:p>
      </dgm:t>
    </dgm:pt>
    <dgm:pt modelId="{13803EFD-A822-4099-B0AC-9135177A0CE7}">
      <dgm:prSet custT="1"/>
      <dgm:spPr/>
      <dgm:t>
        <a:bodyPr/>
        <a:lstStyle/>
        <a:p>
          <a:pPr rtl="0"/>
          <a:endParaRPr lang="en-US" sz="1200" b="0" baseline="0" dirty="0" smtClean="0"/>
        </a:p>
        <a:p>
          <a:pPr rtl="0"/>
          <a:r>
            <a:rPr lang="en-US" sz="1200" b="0" baseline="0" dirty="0" smtClean="0"/>
            <a:t>Operating the radio</a:t>
          </a:r>
          <a:endParaRPr lang="en-US" sz="1200" baseline="0" dirty="0"/>
        </a:p>
      </dgm:t>
    </dgm:pt>
    <dgm:pt modelId="{A5689CEE-356F-4AE0-9D8D-D598D74D53F0}" type="parTrans" cxnId="{172FF3F1-C418-4222-9BA7-FF4082E8056D}">
      <dgm:prSet/>
      <dgm:spPr/>
      <dgm:t>
        <a:bodyPr/>
        <a:lstStyle/>
        <a:p>
          <a:endParaRPr lang="en-US"/>
        </a:p>
      </dgm:t>
    </dgm:pt>
    <dgm:pt modelId="{DC59BCE5-E1F3-4757-844B-1B92E480FCAE}" type="sibTrans" cxnId="{172FF3F1-C418-4222-9BA7-FF4082E8056D}">
      <dgm:prSet/>
      <dgm:spPr/>
      <dgm:t>
        <a:bodyPr/>
        <a:lstStyle/>
        <a:p>
          <a:endParaRPr lang="en-US"/>
        </a:p>
      </dgm:t>
    </dgm:pt>
    <dgm:pt modelId="{AA890FBB-D6FC-42A3-A701-68589E4AB75F}">
      <dgm:prSet custT="1"/>
      <dgm:spPr/>
      <dgm:t>
        <a:bodyPr/>
        <a:lstStyle/>
        <a:p>
          <a:pPr rtl="0"/>
          <a:r>
            <a:rPr lang="en-US" sz="1200" b="0" baseline="0" dirty="0" smtClean="0"/>
            <a:t>Drinking</a:t>
          </a:r>
          <a:endParaRPr lang="en-US" sz="1200" baseline="0" dirty="0"/>
        </a:p>
      </dgm:t>
    </dgm:pt>
    <dgm:pt modelId="{26B9E7DD-C0F7-410B-B454-AC9C276D6FE7}" type="parTrans" cxnId="{D1676A81-E504-486C-BB54-F014225EF019}">
      <dgm:prSet/>
      <dgm:spPr/>
      <dgm:t>
        <a:bodyPr/>
        <a:lstStyle/>
        <a:p>
          <a:endParaRPr lang="en-US"/>
        </a:p>
      </dgm:t>
    </dgm:pt>
    <dgm:pt modelId="{D2B5C498-62C8-49CF-A008-C25EF46C3406}" type="sibTrans" cxnId="{D1676A81-E504-486C-BB54-F014225EF019}">
      <dgm:prSet/>
      <dgm:spPr/>
      <dgm:t>
        <a:bodyPr/>
        <a:lstStyle/>
        <a:p>
          <a:endParaRPr lang="en-US"/>
        </a:p>
      </dgm:t>
    </dgm:pt>
    <dgm:pt modelId="{8B2A36F0-749C-4EDD-9F8E-F3E76965770E}">
      <dgm:prSet custT="1"/>
      <dgm:spPr/>
      <dgm:t>
        <a:bodyPr/>
        <a:lstStyle/>
        <a:p>
          <a:pPr rtl="0"/>
          <a:endParaRPr lang="en-US" sz="1200" b="0" baseline="0" dirty="0" smtClean="0"/>
        </a:p>
        <a:p>
          <a:pPr rtl="0"/>
          <a:r>
            <a:rPr lang="en-US" sz="1200" b="0" baseline="0" dirty="0" smtClean="0"/>
            <a:t>Reaching behind</a:t>
          </a:r>
          <a:endParaRPr lang="en-US" sz="1200" baseline="0" dirty="0"/>
        </a:p>
      </dgm:t>
    </dgm:pt>
    <dgm:pt modelId="{56674194-A3A3-4299-A9C2-1C21944D92A8}" type="parTrans" cxnId="{4B6729A0-E159-4940-BE8B-E894ED96E267}">
      <dgm:prSet/>
      <dgm:spPr/>
      <dgm:t>
        <a:bodyPr/>
        <a:lstStyle/>
        <a:p>
          <a:endParaRPr lang="en-US"/>
        </a:p>
      </dgm:t>
    </dgm:pt>
    <dgm:pt modelId="{18927069-DAB9-454D-8FFD-DA59CC47CA21}" type="sibTrans" cxnId="{4B6729A0-E159-4940-BE8B-E894ED96E267}">
      <dgm:prSet/>
      <dgm:spPr/>
      <dgm:t>
        <a:bodyPr/>
        <a:lstStyle/>
        <a:p>
          <a:endParaRPr lang="en-US"/>
        </a:p>
      </dgm:t>
    </dgm:pt>
    <dgm:pt modelId="{609B1A5A-AB36-4508-8CC0-3169435025D0}">
      <dgm:prSet custT="1"/>
      <dgm:spPr/>
      <dgm:t>
        <a:bodyPr/>
        <a:lstStyle/>
        <a:p>
          <a:pPr rtl="0"/>
          <a:endParaRPr lang="en-US" sz="1200" b="0" baseline="0" dirty="0" smtClean="0"/>
        </a:p>
        <a:p>
          <a:pPr rtl="0"/>
          <a:r>
            <a:rPr lang="en-US" sz="1200" b="0" baseline="0" dirty="0" smtClean="0"/>
            <a:t>Hair and makeup</a:t>
          </a:r>
          <a:endParaRPr lang="en-US" sz="1200" baseline="0" dirty="0"/>
        </a:p>
      </dgm:t>
    </dgm:pt>
    <dgm:pt modelId="{43476CC0-5948-47EB-BA77-2E3310F23CFE}" type="parTrans" cxnId="{97CB73E2-FA85-4C72-AB1A-2321AFB0DCEB}">
      <dgm:prSet/>
      <dgm:spPr/>
      <dgm:t>
        <a:bodyPr/>
        <a:lstStyle/>
        <a:p>
          <a:endParaRPr lang="en-US"/>
        </a:p>
      </dgm:t>
    </dgm:pt>
    <dgm:pt modelId="{17AFB212-1B96-412F-9F17-6FD722B4EBDF}" type="sibTrans" cxnId="{97CB73E2-FA85-4C72-AB1A-2321AFB0DCEB}">
      <dgm:prSet/>
      <dgm:spPr/>
      <dgm:t>
        <a:bodyPr/>
        <a:lstStyle/>
        <a:p>
          <a:endParaRPr lang="en-US"/>
        </a:p>
      </dgm:t>
    </dgm:pt>
    <dgm:pt modelId="{74AEC3DE-3B38-46C9-9133-416BB7EDB28D}">
      <dgm:prSet custT="1"/>
      <dgm:spPr/>
      <dgm:t>
        <a:bodyPr/>
        <a:lstStyle/>
        <a:p>
          <a:pPr rtl="0"/>
          <a:endParaRPr lang="en-US" sz="1200" b="0" baseline="0" dirty="0" smtClean="0"/>
        </a:p>
        <a:p>
          <a:pPr rtl="0"/>
          <a:endParaRPr lang="en-US" sz="1200" b="0" baseline="0" dirty="0" smtClean="0"/>
        </a:p>
        <a:p>
          <a:pPr rtl="0"/>
          <a:r>
            <a:rPr lang="en-US" sz="1200" b="0" baseline="0" dirty="0" smtClean="0"/>
            <a:t>Talking to passenger(s).</a:t>
          </a:r>
          <a:endParaRPr lang="en-US" sz="1200" baseline="0" dirty="0"/>
        </a:p>
      </dgm:t>
    </dgm:pt>
    <dgm:pt modelId="{DEB64181-57BA-42AC-957E-469BA39987B3}" type="parTrans" cxnId="{A73A6896-5217-40F1-BAA3-DD15C6CC52A0}">
      <dgm:prSet/>
      <dgm:spPr/>
      <dgm:t>
        <a:bodyPr/>
        <a:lstStyle/>
        <a:p>
          <a:endParaRPr lang="en-US"/>
        </a:p>
      </dgm:t>
    </dgm:pt>
    <dgm:pt modelId="{C68D7788-1158-437C-AD44-5A9B5A094F56}" type="sibTrans" cxnId="{A73A6896-5217-40F1-BAA3-DD15C6CC52A0}">
      <dgm:prSet/>
      <dgm:spPr/>
      <dgm:t>
        <a:bodyPr/>
        <a:lstStyle/>
        <a:p>
          <a:endParaRPr lang="en-US"/>
        </a:p>
      </dgm:t>
    </dgm:pt>
    <dgm:pt modelId="{1FC66790-93EB-4464-980A-1942DF9BCC79}" type="pres">
      <dgm:prSet presAssocID="{85B7971A-360F-4B37-BA87-C0613C62BD35}" presName="Name0" presStyleCnt="0">
        <dgm:presLayoutVars>
          <dgm:dir/>
          <dgm:resizeHandles val="exact"/>
        </dgm:presLayoutVars>
      </dgm:prSet>
      <dgm:spPr/>
      <dgm:t>
        <a:bodyPr/>
        <a:lstStyle/>
        <a:p>
          <a:endParaRPr lang="en-US"/>
        </a:p>
      </dgm:t>
    </dgm:pt>
    <dgm:pt modelId="{67256CF7-25A4-4AC6-BF3A-E1CC82105588}" type="pres">
      <dgm:prSet presAssocID="{85B7971A-360F-4B37-BA87-C0613C62BD35}" presName="fgShape" presStyleLbl="fgShp" presStyleIdx="0" presStyleCnt="1"/>
      <dgm:spPr/>
    </dgm:pt>
    <dgm:pt modelId="{0AA8871F-0D06-4B63-BF79-7005C965A29C}" type="pres">
      <dgm:prSet presAssocID="{85B7971A-360F-4B37-BA87-C0613C62BD35}" presName="linComp" presStyleCnt="0"/>
      <dgm:spPr/>
    </dgm:pt>
    <dgm:pt modelId="{FFDD7454-B10A-4237-9199-F53629A422B7}" type="pres">
      <dgm:prSet presAssocID="{8D9399EC-0769-43AC-B277-E943CAC46D8F}" presName="compNode" presStyleCnt="0"/>
      <dgm:spPr/>
    </dgm:pt>
    <dgm:pt modelId="{206461AE-1C0E-4501-8F0E-535C4E4F2362}" type="pres">
      <dgm:prSet presAssocID="{8D9399EC-0769-43AC-B277-E943CAC46D8F}" presName="bkgdShape" presStyleLbl="node1" presStyleIdx="0" presStyleCnt="10"/>
      <dgm:spPr/>
      <dgm:t>
        <a:bodyPr/>
        <a:lstStyle/>
        <a:p>
          <a:endParaRPr lang="en-US"/>
        </a:p>
      </dgm:t>
    </dgm:pt>
    <dgm:pt modelId="{28565943-DCB3-4A56-BD9A-9C8903081A21}" type="pres">
      <dgm:prSet presAssocID="{8D9399EC-0769-43AC-B277-E943CAC46D8F}" presName="nodeTx" presStyleLbl="node1" presStyleIdx="0" presStyleCnt="10">
        <dgm:presLayoutVars>
          <dgm:bulletEnabled val="1"/>
        </dgm:presLayoutVars>
      </dgm:prSet>
      <dgm:spPr/>
      <dgm:t>
        <a:bodyPr/>
        <a:lstStyle/>
        <a:p>
          <a:endParaRPr lang="en-US"/>
        </a:p>
      </dgm:t>
    </dgm:pt>
    <dgm:pt modelId="{A525D5DF-DA80-409C-BC03-4774B5A14603}" type="pres">
      <dgm:prSet presAssocID="{8D9399EC-0769-43AC-B277-E943CAC46D8F}" presName="invisiNode" presStyleLbl="node1" presStyleIdx="0" presStyleCnt="10"/>
      <dgm:spPr/>
    </dgm:pt>
    <dgm:pt modelId="{B6233E86-0A7E-4D37-8C38-315134086F36}" type="pres">
      <dgm:prSet presAssocID="{8D9399EC-0769-43AC-B277-E943CAC46D8F}" presName="imagNode" presStyleLbl="fgImgPlace1" presStyleIdx="0" presStyleCnt="10"/>
      <dgm:spPr/>
    </dgm:pt>
    <dgm:pt modelId="{66C9565E-B098-4251-A9A0-69772AEF1A55}" type="pres">
      <dgm:prSet presAssocID="{892047E5-14F3-41AB-99C4-C26EFC3AE309}" presName="sibTrans" presStyleLbl="sibTrans2D1" presStyleIdx="0" presStyleCnt="0"/>
      <dgm:spPr/>
      <dgm:t>
        <a:bodyPr/>
        <a:lstStyle/>
        <a:p>
          <a:endParaRPr lang="en-US"/>
        </a:p>
      </dgm:t>
    </dgm:pt>
    <dgm:pt modelId="{7C96EDF3-385F-4CA3-B05E-62013C8A8414}" type="pres">
      <dgm:prSet presAssocID="{3FFEF159-2623-48B1-9CCA-62D4FD53C78F}" presName="compNode" presStyleCnt="0"/>
      <dgm:spPr/>
    </dgm:pt>
    <dgm:pt modelId="{ED1B640E-C562-4C57-8B42-E37672542CD9}" type="pres">
      <dgm:prSet presAssocID="{3FFEF159-2623-48B1-9CCA-62D4FD53C78F}" presName="bkgdShape" presStyleLbl="node1" presStyleIdx="1" presStyleCnt="10"/>
      <dgm:spPr/>
      <dgm:t>
        <a:bodyPr/>
        <a:lstStyle/>
        <a:p>
          <a:endParaRPr lang="en-US"/>
        </a:p>
      </dgm:t>
    </dgm:pt>
    <dgm:pt modelId="{E9921167-AC49-4BDA-A4ED-19388C775DAC}" type="pres">
      <dgm:prSet presAssocID="{3FFEF159-2623-48B1-9CCA-62D4FD53C78F}" presName="nodeTx" presStyleLbl="node1" presStyleIdx="1" presStyleCnt="10">
        <dgm:presLayoutVars>
          <dgm:bulletEnabled val="1"/>
        </dgm:presLayoutVars>
      </dgm:prSet>
      <dgm:spPr/>
      <dgm:t>
        <a:bodyPr/>
        <a:lstStyle/>
        <a:p>
          <a:endParaRPr lang="en-US"/>
        </a:p>
      </dgm:t>
    </dgm:pt>
    <dgm:pt modelId="{35DBD1CF-7456-497E-8D18-DC8AAAC9157E}" type="pres">
      <dgm:prSet presAssocID="{3FFEF159-2623-48B1-9CCA-62D4FD53C78F}" presName="invisiNode" presStyleLbl="node1" presStyleIdx="1" presStyleCnt="10"/>
      <dgm:spPr/>
    </dgm:pt>
    <dgm:pt modelId="{0F371E63-FED0-4DD8-A140-5BA072274306}" type="pres">
      <dgm:prSet presAssocID="{3FFEF159-2623-48B1-9CCA-62D4FD53C78F}" presName="imagNode" presStyleLbl="fgImgPlace1" presStyleIdx="1" presStyleCnt="10"/>
      <dgm:spPr/>
    </dgm:pt>
    <dgm:pt modelId="{998594BE-0C99-4D1E-A05F-3E6E28B4412A}" type="pres">
      <dgm:prSet presAssocID="{C73055BC-3A51-4191-8B3C-41F7C9EB3F97}" presName="sibTrans" presStyleLbl="sibTrans2D1" presStyleIdx="0" presStyleCnt="0"/>
      <dgm:spPr/>
      <dgm:t>
        <a:bodyPr/>
        <a:lstStyle/>
        <a:p>
          <a:endParaRPr lang="en-US"/>
        </a:p>
      </dgm:t>
    </dgm:pt>
    <dgm:pt modelId="{956C32D7-D4F3-43EF-8564-E27EE6F52A96}" type="pres">
      <dgm:prSet presAssocID="{2CF71182-8925-43CE-8F79-A5522252E342}" presName="compNode" presStyleCnt="0"/>
      <dgm:spPr/>
    </dgm:pt>
    <dgm:pt modelId="{7607FB88-F71F-4BB2-AF6C-45263977EB64}" type="pres">
      <dgm:prSet presAssocID="{2CF71182-8925-43CE-8F79-A5522252E342}" presName="bkgdShape" presStyleLbl="node1" presStyleIdx="2" presStyleCnt="10"/>
      <dgm:spPr/>
      <dgm:t>
        <a:bodyPr/>
        <a:lstStyle/>
        <a:p>
          <a:endParaRPr lang="en-US"/>
        </a:p>
      </dgm:t>
    </dgm:pt>
    <dgm:pt modelId="{FCA683C8-051D-4238-A49C-86C49533FB6F}" type="pres">
      <dgm:prSet presAssocID="{2CF71182-8925-43CE-8F79-A5522252E342}" presName="nodeTx" presStyleLbl="node1" presStyleIdx="2" presStyleCnt="10">
        <dgm:presLayoutVars>
          <dgm:bulletEnabled val="1"/>
        </dgm:presLayoutVars>
      </dgm:prSet>
      <dgm:spPr/>
      <dgm:t>
        <a:bodyPr/>
        <a:lstStyle/>
        <a:p>
          <a:endParaRPr lang="en-US"/>
        </a:p>
      </dgm:t>
    </dgm:pt>
    <dgm:pt modelId="{05123EDB-48E3-4BC3-BCD5-C22122A3470D}" type="pres">
      <dgm:prSet presAssocID="{2CF71182-8925-43CE-8F79-A5522252E342}" presName="invisiNode" presStyleLbl="node1" presStyleIdx="2" presStyleCnt="10"/>
      <dgm:spPr/>
    </dgm:pt>
    <dgm:pt modelId="{3242CE4E-C258-4B56-916A-F5FF7C115B91}" type="pres">
      <dgm:prSet presAssocID="{2CF71182-8925-43CE-8F79-A5522252E342}" presName="imagNode" presStyleLbl="fgImgPlace1" presStyleIdx="2" presStyleCnt="10"/>
      <dgm:spPr/>
    </dgm:pt>
    <dgm:pt modelId="{FF84F195-3132-4C0D-AE51-3F9095B603F0}" type="pres">
      <dgm:prSet presAssocID="{C63F081D-6E0D-47FA-9B72-C4FC03DA73C6}" presName="sibTrans" presStyleLbl="sibTrans2D1" presStyleIdx="0" presStyleCnt="0"/>
      <dgm:spPr/>
      <dgm:t>
        <a:bodyPr/>
        <a:lstStyle/>
        <a:p>
          <a:endParaRPr lang="en-US"/>
        </a:p>
      </dgm:t>
    </dgm:pt>
    <dgm:pt modelId="{E43FC159-3A3B-4579-8EC1-E65A1E20901A}" type="pres">
      <dgm:prSet presAssocID="{DD7ED87C-E977-46F6-B97E-FE7ACDD7BCD4}" presName="compNode" presStyleCnt="0"/>
      <dgm:spPr/>
    </dgm:pt>
    <dgm:pt modelId="{0E08801B-E16C-4A27-AD3B-64D8C1EF4129}" type="pres">
      <dgm:prSet presAssocID="{DD7ED87C-E977-46F6-B97E-FE7ACDD7BCD4}" presName="bkgdShape" presStyleLbl="node1" presStyleIdx="3" presStyleCnt="10"/>
      <dgm:spPr/>
      <dgm:t>
        <a:bodyPr/>
        <a:lstStyle/>
        <a:p>
          <a:endParaRPr lang="en-US"/>
        </a:p>
      </dgm:t>
    </dgm:pt>
    <dgm:pt modelId="{DA01311A-72D5-4711-89C6-69B908123CE0}" type="pres">
      <dgm:prSet presAssocID="{DD7ED87C-E977-46F6-B97E-FE7ACDD7BCD4}" presName="nodeTx" presStyleLbl="node1" presStyleIdx="3" presStyleCnt="10">
        <dgm:presLayoutVars>
          <dgm:bulletEnabled val="1"/>
        </dgm:presLayoutVars>
      </dgm:prSet>
      <dgm:spPr/>
      <dgm:t>
        <a:bodyPr/>
        <a:lstStyle/>
        <a:p>
          <a:endParaRPr lang="en-US"/>
        </a:p>
      </dgm:t>
    </dgm:pt>
    <dgm:pt modelId="{088F923F-40DA-4B28-82AD-E4A55220C61A}" type="pres">
      <dgm:prSet presAssocID="{DD7ED87C-E977-46F6-B97E-FE7ACDD7BCD4}" presName="invisiNode" presStyleLbl="node1" presStyleIdx="3" presStyleCnt="10"/>
      <dgm:spPr/>
    </dgm:pt>
    <dgm:pt modelId="{75760115-6FB8-484E-ACDD-7E290DB45BBE}" type="pres">
      <dgm:prSet presAssocID="{DD7ED87C-E977-46F6-B97E-FE7ACDD7BCD4}" presName="imagNode" presStyleLbl="fgImgPlace1" presStyleIdx="3" presStyleCnt="10"/>
      <dgm:spPr/>
    </dgm:pt>
    <dgm:pt modelId="{38A6BB0C-D085-496F-B460-1BF0215B8A03}" type="pres">
      <dgm:prSet presAssocID="{FC0A1F83-6E6E-445E-8959-C5E201DD48EC}" presName="sibTrans" presStyleLbl="sibTrans2D1" presStyleIdx="0" presStyleCnt="0"/>
      <dgm:spPr/>
      <dgm:t>
        <a:bodyPr/>
        <a:lstStyle/>
        <a:p>
          <a:endParaRPr lang="en-US"/>
        </a:p>
      </dgm:t>
    </dgm:pt>
    <dgm:pt modelId="{7668BC3A-EBD2-4A39-81D4-286D0D0A9899}" type="pres">
      <dgm:prSet presAssocID="{5BA6F1CB-EC4B-44E1-AC48-3F2CB7FDFBB0}" presName="compNode" presStyleCnt="0"/>
      <dgm:spPr/>
    </dgm:pt>
    <dgm:pt modelId="{4336BA15-CE07-4D1D-B3A7-E62D1A083CB3}" type="pres">
      <dgm:prSet presAssocID="{5BA6F1CB-EC4B-44E1-AC48-3F2CB7FDFBB0}" presName="bkgdShape" presStyleLbl="node1" presStyleIdx="4" presStyleCnt="10"/>
      <dgm:spPr/>
      <dgm:t>
        <a:bodyPr/>
        <a:lstStyle/>
        <a:p>
          <a:endParaRPr lang="en-US"/>
        </a:p>
      </dgm:t>
    </dgm:pt>
    <dgm:pt modelId="{1DF54F92-0C7C-42EB-A636-237098A6CF0C}" type="pres">
      <dgm:prSet presAssocID="{5BA6F1CB-EC4B-44E1-AC48-3F2CB7FDFBB0}" presName="nodeTx" presStyleLbl="node1" presStyleIdx="4" presStyleCnt="10">
        <dgm:presLayoutVars>
          <dgm:bulletEnabled val="1"/>
        </dgm:presLayoutVars>
      </dgm:prSet>
      <dgm:spPr/>
      <dgm:t>
        <a:bodyPr/>
        <a:lstStyle/>
        <a:p>
          <a:endParaRPr lang="en-US"/>
        </a:p>
      </dgm:t>
    </dgm:pt>
    <dgm:pt modelId="{5B50C3D2-5255-4AF7-8C40-4CC6F36C05F5}" type="pres">
      <dgm:prSet presAssocID="{5BA6F1CB-EC4B-44E1-AC48-3F2CB7FDFBB0}" presName="invisiNode" presStyleLbl="node1" presStyleIdx="4" presStyleCnt="10"/>
      <dgm:spPr/>
    </dgm:pt>
    <dgm:pt modelId="{5713A387-19C9-4D18-92B3-1F62EF83D4F1}" type="pres">
      <dgm:prSet presAssocID="{5BA6F1CB-EC4B-44E1-AC48-3F2CB7FDFBB0}" presName="imagNode" presStyleLbl="fgImgPlace1" presStyleIdx="4" presStyleCnt="10"/>
      <dgm:spPr/>
    </dgm:pt>
    <dgm:pt modelId="{E26F2EC5-AC35-41FC-9887-E45067B699DE}" type="pres">
      <dgm:prSet presAssocID="{8EFBE8A9-2857-4E1A-A2E8-C4174F0098AF}" presName="sibTrans" presStyleLbl="sibTrans2D1" presStyleIdx="0" presStyleCnt="0"/>
      <dgm:spPr/>
      <dgm:t>
        <a:bodyPr/>
        <a:lstStyle/>
        <a:p>
          <a:endParaRPr lang="en-US"/>
        </a:p>
      </dgm:t>
    </dgm:pt>
    <dgm:pt modelId="{73611870-B97D-4B5C-A3E4-F0448AE91B1E}" type="pres">
      <dgm:prSet presAssocID="{13803EFD-A822-4099-B0AC-9135177A0CE7}" presName="compNode" presStyleCnt="0"/>
      <dgm:spPr/>
    </dgm:pt>
    <dgm:pt modelId="{D446404F-1B70-4014-867A-945CB7DC82D4}" type="pres">
      <dgm:prSet presAssocID="{13803EFD-A822-4099-B0AC-9135177A0CE7}" presName="bkgdShape" presStyleLbl="node1" presStyleIdx="5" presStyleCnt="10"/>
      <dgm:spPr/>
      <dgm:t>
        <a:bodyPr/>
        <a:lstStyle/>
        <a:p>
          <a:endParaRPr lang="en-US"/>
        </a:p>
      </dgm:t>
    </dgm:pt>
    <dgm:pt modelId="{87A826F6-3696-454C-ADB1-6830F57E69F4}" type="pres">
      <dgm:prSet presAssocID="{13803EFD-A822-4099-B0AC-9135177A0CE7}" presName="nodeTx" presStyleLbl="node1" presStyleIdx="5" presStyleCnt="10">
        <dgm:presLayoutVars>
          <dgm:bulletEnabled val="1"/>
        </dgm:presLayoutVars>
      </dgm:prSet>
      <dgm:spPr/>
      <dgm:t>
        <a:bodyPr/>
        <a:lstStyle/>
        <a:p>
          <a:endParaRPr lang="en-US"/>
        </a:p>
      </dgm:t>
    </dgm:pt>
    <dgm:pt modelId="{42CEFFB0-0E7E-4CD2-B072-BA45B64A801D}" type="pres">
      <dgm:prSet presAssocID="{13803EFD-A822-4099-B0AC-9135177A0CE7}" presName="invisiNode" presStyleLbl="node1" presStyleIdx="5" presStyleCnt="10"/>
      <dgm:spPr/>
    </dgm:pt>
    <dgm:pt modelId="{034D5D8A-662F-4533-B8DF-81D0E5204456}" type="pres">
      <dgm:prSet presAssocID="{13803EFD-A822-4099-B0AC-9135177A0CE7}" presName="imagNode" presStyleLbl="fgImgPlace1" presStyleIdx="5" presStyleCnt="10"/>
      <dgm:spPr/>
    </dgm:pt>
    <dgm:pt modelId="{B92D8823-7DD8-45BE-924F-F92F5828DC1B}" type="pres">
      <dgm:prSet presAssocID="{DC59BCE5-E1F3-4757-844B-1B92E480FCAE}" presName="sibTrans" presStyleLbl="sibTrans2D1" presStyleIdx="0" presStyleCnt="0"/>
      <dgm:spPr/>
      <dgm:t>
        <a:bodyPr/>
        <a:lstStyle/>
        <a:p>
          <a:endParaRPr lang="en-US"/>
        </a:p>
      </dgm:t>
    </dgm:pt>
    <dgm:pt modelId="{CBDEBD4E-6C8E-40A3-9E1A-B2AEFD04624F}" type="pres">
      <dgm:prSet presAssocID="{AA890FBB-D6FC-42A3-A701-68589E4AB75F}" presName="compNode" presStyleCnt="0"/>
      <dgm:spPr/>
    </dgm:pt>
    <dgm:pt modelId="{2E7D381C-065C-4179-9483-B51B377B3A71}" type="pres">
      <dgm:prSet presAssocID="{AA890FBB-D6FC-42A3-A701-68589E4AB75F}" presName="bkgdShape" presStyleLbl="node1" presStyleIdx="6" presStyleCnt="10"/>
      <dgm:spPr/>
      <dgm:t>
        <a:bodyPr/>
        <a:lstStyle/>
        <a:p>
          <a:endParaRPr lang="en-US"/>
        </a:p>
      </dgm:t>
    </dgm:pt>
    <dgm:pt modelId="{F61576F7-A011-4EC9-83AC-BA5C09FFF09F}" type="pres">
      <dgm:prSet presAssocID="{AA890FBB-D6FC-42A3-A701-68589E4AB75F}" presName="nodeTx" presStyleLbl="node1" presStyleIdx="6" presStyleCnt="10">
        <dgm:presLayoutVars>
          <dgm:bulletEnabled val="1"/>
        </dgm:presLayoutVars>
      </dgm:prSet>
      <dgm:spPr/>
      <dgm:t>
        <a:bodyPr/>
        <a:lstStyle/>
        <a:p>
          <a:endParaRPr lang="en-US"/>
        </a:p>
      </dgm:t>
    </dgm:pt>
    <dgm:pt modelId="{024BCFA4-0023-4D93-87E1-8AD48A0BD7C9}" type="pres">
      <dgm:prSet presAssocID="{AA890FBB-D6FC-42A3-A701-68589E4AB75F}" presName="invisiNode" presStyleLbl="node1" presStyleIdx="6" presStyleCnt="10"/>
      <dgm:spPr/>
    </dgm:pt>
    <dgm:pt modelId="{04AE454B-862A-41E1-AD27-BA453D5D438D}" type="pres">
      <dgm:prSet presAssocID="{AA890FBB-D6FC-42A3-A701-68589E4AB75F}" presName="imagNode" presStyleLbl="fgImgPlace1" presStyleIdx="6" presStyleCnt="10"/>
      <dgm:spPr/>
    </dgm:pt>
    <dgm:pt modelId="{400DC411-54E0-49BC-AB6E-B5CA53B550A7}" type="pres">
      <dgm:prSet presAssocID="{D2B5C498-62C8-49CF-A008-C25EF46C3406}" presName="sibTrans" presStyleLbl="sibTrans2D1" presStyleIdx="0" presStyleCnt="0"/>
      <dgm:spPr/>
      <dgm:t>
        <a:bodyPr/>
        <a:lstStyle/>
        <a:p>
          <a:endParaRPr lang="en-US"/>
        </a:p>
      </dgm:t>
    </dgm:pt>
    <dgm:pt modelId="{BD70DA27-9549-4A62-AD95-C1B449A18A4C}" type="pres">
      <dgm:prSet presAssocID="{8B2A36F0-749C-4EDD-9F8E-F3E76965770E}" presName="compNode" presStyleCnt="0"/>
      <dgm:spPr/>
    </dgm:pt>
    <dgm:pt modelId="{CF5CAF27-0109-40E3-A8B7-D931DFE8352B}" type="pres">
      <dgm:prSet presAssocID="{8B2A36F0-749C-4EDD-9F8E-F3E76965770E}" presName="bkgdShape" presStyleLbl="node1" presStyleIdx="7" presStyleCnt="10"/>
      <dgm:spPr/>
      <dgm:t>
        <a:bodyPr/>
        <a:lstStyle/>
        <a:p>
          <a:endParaRPr lang="en-US"/>
        </a:p>
      </dgm:t>
    </dgm:pt>
    <dgm:pt modelId="{2AC33297-6D53-4F3C-9B4E-0B4AE1EBA843}" type="pres">
      <dgm:prSet presAssocID="{8B2A36F0-749C-4EDD-9F8E-F3E76965770E}" presName="nodeTx" presStyleLbl="node1" presStyleIdx="7" presStyleCnt="10">
        <dgm:presLayoutVars>
          <dgm:bulletEnabled val="1"/>
        </dgm:presLayoutVars>
      </dgm:prSet>
      <dgm:spPr/>
      <dgm:t>
        <a:bodyPr/>
        <a:lstStyle/>
        <a:p>
          <a:endParaRPr lang="en-US"/>
        </a:p>
      </dgm:t>
    </dgm:pt>
    <dgm:pt modelId="{1CD03765-8217-47C0-A29A-84290A43D31B}" type="pres">
      <dgm:prSet presAssocID="{8B2A36F0-749C-4EDD-9F8E-F3E76965770E}" presName="invisiNode" presStyleLbl="node1" presStyleIdx="7" presStyleCnt="10"/>
      <dgm:spPr/>
    </dgm:pt>
    <dgm:pt modelId="{30EDB137-FB79-46D5-8E77-E8A2F503BDA8}" type="pres">
      <dgm:prSet presAssocID="{8B2A36F0-749C-4EDD-9F8E-F3E76965770E}" presName="imagNode" presStyleLbl="fgImgPlace1" presStyleIdx="7" presStyleCnt="10"/>
      <dgm:spPr/>
    </dgm:pt>
    <dgm:pt modelId="{A0DB3245-B231-4863-A647-4AD1DEFBA21B}" type="pres">
      <dgm:prSet presAssocID="{18927069-DAB9-454D-8FFD-DA59CC47CA21}" presName="sibTrans" presStyleLbl="sibTrans2D1" presStyleIdx="0" presStyleCnt="0"/>
      <dgm:spPr/>
      <dgm:t>
        <a:bodyPr/>
        <a:lstStyle/>
        <a:p>
          <a:endParaRPr lang="en-US"/>
        </a:p>
      </dgm:t>
    </dgm:pt>
    <dgm:pt modelId="{78007E85-B29D-43B5-AB61-78DBDF164E7C}" type="pres">
      <dgm:prSet presAssocID="{609B1A5A-AB36-4508-8CC0-3169435025D0}" presName="compNode" presStyleCnt="0"/>
      <dgm:spPr/>
    </dgm:pt>
    <dgm:pt modelId="{12AC9DEE-5D71-46FF-BF16-D393292E73D0}" type="pres">
      <dgm:prSet presAssocID="{609B1A5A-AB36-4508-8CC0-3169435025D0}" presName="bkgdShape" presStyleLbl="node1" presStyleIdx="8" presStyleCnt="10"/>
      <dgm:spPr/>
      <dgm:t>
        <a:bodyPr/>
        <a:lstStyle/>
        <a:p>
          <a:endParaRPr lang="en-US"/>
        </a:p>
      </dgm:t>
    </dgm:pt>
    <dgm:pt modelId="{09A4BC74-D7EB-4333-BDAB-5BB6859E2C21}" type="pres">
      <dgm:prSet presAssocID="{609B1A5A-AB36-4508-8CC0-3169435025D0}" presName="nodeTx" presStyleLbl="node1" presStyleIdx="8" presStyleCnt="10">
        <dgm:presLayoutVars>
          <dgm:bulletEnabled val="1"/>
        </dgm:presLayoutVars>
      </dgm:prSet>
      <dgm:spPr/>
      <dgm:t>
        <a:bodyPr/>
        <a:lstStyle/>
        <a:p>
          <a:endParaRPr lang="en-US"/>
        </a:p>
      </dgm:t>
    </dgm:pt>
    <dgm:pt modelId="{4716218A-9F1A-4060-B665-F067762234B0}" type="pres">
      <dgm:prSet presAssocID="{609B1A5A-AB36-4508-8CC0-3169435025D0}" presName="invisiNode" presStyleLbl="node1" presStyleIdx="8" presStyleCnt="10"/>
      <dgm:spPr/>
    </dgm:pt>
    <dgm:pt modelId="{ED7A2D7B-3291-40DD-8E30-52FD58A84317}" type="pres">
      <dgm:prSet presAssocID="{609B1A5A-AB36-4508-8CC0-3169435025D0}" presName="imagNode" presStyleLbl="fgImgPlace1" presStyleIdx="8" presStyleCnt="10"/>
      <dgm:spPr/>
    </dgm:pt>
    <dgm:pt modelId="{042A61FC-7482-4027-8716-8B45DA010920}" type="pres">
      <dgm:prSet presAssocID="{17AFB212-1B96-412F-9F17-6FD722B4EBDF}" presName="sibTrans" presStyleLbl="sibTrans2D1" presStyleIdx="0" presStyleCnt="0"/>
      <dgm:spPr/>
      <dgm:t>
        <a:bodyPr/>
        <a:lstStyle/>
        <a:p>
          <a:endParaRPr lang="en-US"/>
        </a:p>
      </dgm:t>
    </dgm:pt>
    <dgm:pt modelId="{8FE801AC-9F7D-4261-82A4-910156C7C51E}" type="pres">
      <dgm:prSet presAssocID="{74AEC3DE-3B38-46C9-9133-416BB7EDB28D}" presName="compNode" presStyleCnt="0"/>
      <dgm:spPr/>
    </dgm:pt>
    <dgm:pt modelId="{3590FD44-1254-42C6-A349-7F477A043FE0}" type="pres">
      <dgm:prSet presAssocID="{74AEC3DE-3B38-46C9-9133-416BB7EDB28D}" presName="bkgdShape" presStyleLbl="node1" presStyleIdx="9" presStyleCnt="10"/>
      <dgm:spPr/>
      <dgm:t>
        <a:bodyPr/>
        <a:lstStyle/>
        <a:p>
          <a:endParaRPr lang="en-US"/>
        </a:p>
      </dgm:t>
    </dgm:pt>
    <dgm:pt modelId="{6BEEF5B1-8665-4056-AAFD-B6B83D721ED8}" type="pres">
      <dgm:prSet presAssocID="{74AEC3DE-3B38-46C9-9133-416BB7EDB28D}" presName="nodeTx" presStyleLbl="node1" presStyleIdx="9" presStyleCnt="10">
        <dgm:presLayoutVars>
          <dgm:bulletEnabled val="1"/>
        </dgm:presLayoutVars>
      </dgm:prSet>
      <dgm:spPr/>
      <dgm:t>
        <a:bodyPr/>
        <a:lstStyle/>
        <a:p>
          <a:endParaRPr lang="en-US"/>
        </a:p>
      </dgm:t>
    </dgm:pt>
    <dgm:pt modelId="{15F012D2-6EE0-43CD-AEEC-7EFFBB9AB934}" type="pres">
      <dgm:prSet presAssocID="{74AEC3DE-3B38-46C9-9133-416BB7EDB28D}" presName="invisiNode" presStyleLbl="node1" presStyleIdx="9" presStyleCnt="10"/>
      <dgm:spPr/>
    </dgm:pt>
    <dgm:pt modelId="{BF832F0C-0E61-4C35-A78B-E8BF3A81E712}" type="pres">
      <dgm:prSet presAssocID="{74AEC3DE-3B38-46C9-9133-416BB7EDB28D}" presName="imagNode" presStyleLbl="fgImgPlace1" presStyleIdx="9" presStyleCnt="10"/>
      <dgm:spPr/>
    </dgm:pt>
  </dgm:ptLst>
  <dgm:cxnLst>
    <dgm:cxn modelId="{DE75E672-E190-4138-9F38-FA898C836E36}" type="presOf" srcId="{13803EFD-A822-4099-B0AC-9135177A0CE7}" destId="{87A826F6-3696-454C-ADB1-6830F57E69F4}" srcOrd="1" destOrd="0" presId="urn:microsoft.com/office/officeart/2005/8/layout/hList7"/>
    <dgm:cxn modelId="{D1676A81-E504-486C-BB54-F014225EF019}" srcId="{85B7971A-360F-4B37-BA87-C0613C62BD35}" destId="{AA890FBB-D6FC-42A3-A701-68589E4AB75F}" srcOrd="6" destOrd="0" parTransId="{26B9E7DD-C0F7-410B-B454-AC9C276D6FE7}" sibTransId="{D2B5C498-62C8-49CF-A008-C25EF46C3406}"/>
    <dgm:cxn modelId="{AE05F3DA-4DAC-4E1D-B654-E7F47A7799A0}" type="presOf" srcId="{8EFBE8A9-2857-4E1A-A2E8-C4174F0098AF}" destId="{E26F2EC5-AC35-41FC-9887-E45067B699DE}" srcOrd="0" destOrd="0" presId="urn:microsoft.com/office/officeart/2005/8/layout/hList7"/>
    <dgm:cxn modelId="{97CB73E2-FA85-4C72-AB1A-2321AFB0DCEB}" srcId="{85B7971A-360F-4B37-BA87-C0613C62BD35}" destId="{609B1A5A-AB36-4508-8CC0-3169435025D0}" srcOrd="8" destOrd="0" parTransId="{43476CC0-5948-47EB-BA77-2E3310F23CFE}" sibTransId="{17AFB212-1B96-412F-9F17-6FD722B4EBDF}"/>
    <dgm:cxn modelId="{32DA8146-2D5A-4F88-875D-8CA95B273BF4}" type="presOf" srcId="{74AEC3DE-3B38-46C9-9133-416BB7EDB28D}" destId="{6BEEF5B1-8665-4056-AAFD-B6B83D721ED8}" srcOrd="1" destOrd="0" presId="urn:microsoft.com/office/officeart/2005/8/layout/hList7"/>
    <dgm:cxn modelId="{41D6569A-2B43-4C45-8461-F1839C634CAD}" type="presOf" srcId="{FC0A1F83-6E6E-445E-8959-C5E201DD48EC}" destId="{38A6BB0C-D085-496F-B460-1BF0215B8A03}" srcOrd="0" destOrd="0" presId="urn:microsoft.com/office/officeart/2005/8/layout/hList7"/>
    <dgm:cxn modelId="{34B88969-D371-429C-BEDC-EEEABEEABA91}" type="presOf" srcId="{DD7ED87C-E977-46F6-B97E-FE7ACDD7BCD4}" destId="{DA01311A-72D5-4711-89C6-69B908123CE0}" srcOrd="1" destOrd="0" presId="urn:microsoft.com/office/officeart/2005/8/layout/hList7"/>
    <dgm:cxn modelId="{40B1A92D-FDF3-4F44-BCC0-5E49603AAEFD}" type="presOf" srcId="{3FFEF159-2623-48B1-9CCA-62D4FD53C78F}" destId="{E9921167-AC49-4BDA-A4ED-19388C775DAC}" srcOrd="1" destOrd="0" presId="urn:microsoft.com/office/officeart/2005/8/layout/hList7"/>
    <dgm:cxn modelId="{EBDBE6B6-2900-4876-8460-A08E18FCFD5C}" type="presOf" srcId="{609B1A5A-AB36-4508-8CC0-3169435025D0}" destId="{09A4BC74-D7EB-4333-BDAB-5BB6859E2C21}" srcOrd="1" destOrd="0" presId="urn:microsoft.com/office/officeart/2005/8/layout/hList7"/>
    <dgm:cxn modelId="{0CC020E2-6298-4437-86A7-F3E60D5581BB}" type="presOf" srcId="{3FFEF159-2623-48B1-9CCA-62D4FD53C78F}" destId="{ED1B640E-C562-4C57-8B42-E37672542CD9}" srcOrd="0" destOrd="0" presId="urn:microsoft.com/office/officeart/2005/8/layout/hList7"/>
    <dgm:cxn modelId="{DB98D56D-7D85-4A6D-9CA7-A06940120F66}" type="presOf" srcId="{609B1A5A-AB36-4508-8CC0-3169435025D0}" destId="{12AC9DEE-5D71-46FF-BF16-D393292E73D0}" srcOrd="0" destOrd="0" presId="urn:microsoft.com/office/officeart/2005/8/layout/hList7"/>
    <dgm:cxn modelId="{B5539976-EF08-4F46-A116-040ADC144C6E}" srcId="{85B7971A-360F-4B37-BA87-C0613C62BD35}" destId="{3FFEF159-2623-48B1-9CCA-62D4FD53C78F}" srcOrd="1" destOrd="0" parTransId="{0FFCE1AE-9486-429F-A644-3062870E84E2}" sibTransId="{C73055BC-3A51-4191-8B3C-41F7C9EB3F97}"/>
    <dgm:cxn modelId="{B75BBE22-954F-4D3E-BF64-532714AE769E}" type="presOf" srcId="{8D9399EC-0769-43AC-B277-E943CAC46D8F}" destId="{28565943-DCB3-4A56-BD9A-9C8903081A21}" srcOrd="1" destOrd="0" presId="urn:microsoft.com/office/officeart/2005/8/layout/hList7"/>
    <dgm:cxn modelId="{BF571C6A-0437-4CA0-AF1E-20D7E5D0F731}" type="presOf" srcId="{2CF71182-8925-43CE-8F79-A5522252E342}" destId="{7607FB88-F71F-4BB2-AF6C-45263977EB64}" srcOrd="0" destOrd="0" presId="urn:microsoft.com/office/officeart/2005/8/layout/hList7"/>
    <dgm:cxn modelId="{40FB832A-834C-4BB8-BE31-623BE0402528}" type="presOf" srcId="{C63F081D-6E0D-47FA-9B72-C4FC03DA73C6}" destId="{FF84F195-3132-4C0D-AE51-3F9095B603F0}" srcOrd="0" destOrd="0" presId="urn:microsoft.com/office/officeart/2005/8/layout/hList7"/>
    <dgm:cxn modelId="{BA869A6B-6EC4-481F-B732-81878834DD8D}" type="presOf" srcId="{2CF71182-8925-43CE-8F79-A5522252E342}" destId="{FCA683C8-051D-4238-A49C-86C49533FB6F}" srcOrd="1" destOrd="0" presId="urn:microsoft.com/office/officeart/2005/8/layout/hList7"/>
    <dgm:cxn modelId="{CB77B7B4-99E4-4010-AB66-0DADA6B0B1C2}" type="presOf" srcId="{85B7971A-360F-4B37-BA87-C0613C62BD35}" destId="{1FC66790-93EB-4464-980A-1942DF9BCC79}" srcOrd="0" destOrd="0" presId="urn:microsoft.com/office/officeart/2005/8/layout/hList7"/>
    <dgm:cxn modelId="{172FF3F1-C418-4222-9BA7-FF4082E8056D}" srcId="{85B7971A-360F-4B37-BA87-C0613C62BD35}" destId="{13803EFD-A822-4099-B0AC-9135177A0CE7}" srcOrd="5" destOrd="0" parTransId="{A5689CEE-356F-4AE0-9D8D-D598D74D53F0}" sibTransId="{DC59BCE5-E1F3-4757-844B-1B92E480FCAE}"/>
    <dgm:cxn modelId="{0B4CC2C3-AFC7-45F7-9884-097C5786B692}" srcId="{85B7971A-360F-4B37-BA87-C0613C62BD35}" destId="{8D9399EC-0769-43AC-B277-E943CAC46D8F}" srcOrd="0" destOrd="0" parTransId="{AAC7954E-C0AA-4514-8F3B-33AA6183FF2C}" sibTransId="{892047E5-14F3-41AB-99C4-C26EFC3AE309}"/>
    <dgm:cxn modelId="{159B3D49-8826-4ACC-B73F-D9B0A45258CE}" type="presOf" srcId="{13803EFD-A822-4099-B0AC-9135177A0CE7}" destId="{D446404F-1B70-4014-867A-945CB7DC82D4}" srcOrd="0" destOrd="0" presId="urn:microsoft.com/office/officeart/2005/8/layout/hList7"/>
    <dgm:cxn modelId="{DAD996F0-876D-4073-BE5F-09DC8E8CE0E1}" type="presOf" srcId="{5BA6F1CB-EC4B-44E1-AC48-3F2CB7FDFBB0}" destId="{4336BA15-CE07-4D1D-B3A7-E62D1A083CB3}" srcOrd="0" destOrd="0" presId="urn:microsoft.com/office/officeart/2005/8/layout/hList7"/>
    <dgm:cxn modelId="{1166B36A-ABD7-40CC-8BB7-5D0C34684973}" type="presOf" srcId="{18927069-DAB9-454D-8FFD-DA59CC47CA21}" destId="{A0DB3245-B231-4863-A647-4AD1DEFBA21B}" srcOrd="0" destOrd="0" presId="urn:microsoft.com/office/officeart/2005/8/layout/hList7"/>
    <dgm:cxn modelId="{E15DB8C6-130A-4040-8F30-66735F0BABB2}" type="presOf" srcId="{17AFB212-1B96-412F-9F17-6FD722B4EBDF}" destId="{042A61FC-7482-4027-8716-8B45DA010920}" srcOrd="0" destOrd="0" presId="urn:microsoft.com/office/officeart/2005/8/layout/hList7"/>
    <dgm:cxn modelId="{CF1E21FB-1AB0-4E81-9345-F76D6B867F24}" srcId="{85B7971A-360F-4B37-BA87-C0613C62BD35}" destId="{2CF71182-8925-43CE-8F79-A5522252E342}" srcOrd="2" destOrd="0" parTransId="{DE74CB78-7D0E-49F5-8E1D-EBBD350DC87D}" sibTransId="{C63F081D-6E0D-47FA-9B72-C4FC03DA73C6}"/>
    <dgm:cxn modelId="{4E2CE039-003C-4E8C-BB48-61CDACCFC287}" type="presOf" srcId="{D2B5C498-62C8-49CF-A008-C25EF46C3406}" destId="{400DC411-54E0-49BC-AB6E-B5CA53B550A7}" srcOrd="0" destOrd="0" presId="urn:microsoft.com/office/officeart/2005/8/layout/hList7"/>
    <dgm:cxn modelId="{E7C9AF93-9011-4A10-A16B-6829347678D6}" srcId="{85B7971A-360F-4B37-BA87-C0613C62BD35}" destId="{5BA6F1CB-EC4B-44E1-AC48-3F2CB7FDFBB0}" srcOrd="4" destOrd="0" parTransId="{09C06DF8-67DB-4813-B7EF-3528EC3CD107}" sibTransId="{8EFBE8A9-2857-4E1A-A2E8-C4174F0098AF}"/>
    <dgm:cxn modelId="{DA8115DC-4808-44C2-91A3-ECA25A7DB9DD}" type="presOf" srcId="{DC59BCE5-E1F3-4757-844B-1B92E480FCAE}" destId="{B92D8823-7DD8-45BE-924F-F92F5828DC1B}" srcOrd="0" destOrd="0" presId="urn:microsoft.com/office/officeart/2005/8/layout/hList7"/>
    <dgm:cxn modelId="{B595FE05-3E9F-4057-84CD-D548EE8B59A9}" type="presOf" srcId="{8B2A36F0-749C-4EDD-9F8E-F3E76965770E}" destId="{CF5CAF27-0109-40E3-A8B7-D931DFE8352B}" srcOrd="0" destOrd="0" presId="urn:microsoft.com/office/officeart/2005/8/layout/hList7"/>
    <dgm:cxn modelId="{4F298E0A-FD4F-4906-A33D-27E69975A8A4}" type="presOf" srcId="{AA890FBB-D6FC-42A3-A701-68589E4AB75F}" destId="{F61576F7-A011-4EC9-83AC-BA5C09FFF09F}" srcOrd="1" destOrd="0" presId="urn:microsoft.com/office/officeart/2005/8/layout/hList7"/>
    <dgm:cxn modelId="{CC5A9CB4-3027-41B1-B6E9-44620D23961E}" type="presOf" srcId="{5BA6F1CB-EC4B-44E1-AC48-3F2CB7FDFBB0}" destId="{1DF54F92-0C7C-42EB-A636-237098A6CF0C}" srcOrd="1" destOrd="0" presId="urn:microsoft.com/office/officeart/2005/8/layout/hList7"/>
    <dgm:cxn modelId="{0A9DFD74-6B51-4397-A978-2A0549F033CA}" type="presOf" srcId="{8B2A36F0-749C-4EDD-9F8E-F3E76965770E}" destId="{2AC33297-6D53-4F3C-9B4E-0B4AE1EBA843}" srcOrd="1" destOrd="0" presId="urn:microsoft.com/office/officeart/2005/8/layout/hList7"/>
    <dgm:cxn modelId="{4480FF31-C59D-46F7-AACE-E9644DCC3401}" type="presOf" srcId="{AA890FBB-D6FC-42A3-A701-68589E4AB75F}" destId="{2E7D381C-065C-4179-9483-B51B377B3A71}" srcOrd="0" destOrd="0" presId="urn:microsoft.com/office/officeart/2005/8/layout/hList7"/>
    <dgm:cxn modelId="{95ECD48D-780E-4E45-9A55-1E9BA98E8C6F}" srcId="{85B7971A-360F-4B37-BA87-C0613C62BD35}" destId="{DD7ED87C-E977-46F6-B97E-FE7ACDD7BCD4}" srcOrd="3" destOrd="0" parTransId="{1D584978-4B6B-4F16-A242-2EFAEE401378}" sibTransId="{FC0A1F83-6E6E-445E-8959-C5E201DD48EC}"/>
    <dgm:cxn modelId="{8349F47A-2877-4953-91B1-BCCEA47F26DC}" type="presOf" srcId="{8D9399EC-0769-43AC-B277-E943CAC46D8F}" destId="{206461AE-1C0E-4501-8F0E-535C4E4F2362}" srcOrd="0" destOrd="0" presId="urn:microsoft.com/office/officeart/2005/8/layout/hList7"/>
    <dgm:cxn modelId="{FEF59507-FC9F-4AEE-BBC3-70A61F35868D}" type="presOf" srcId="{C73055BC-3A51-4191-8B3C-41F7C9EB3F97}" destId="{998594BE-0C99-4D1E-A05F-3E6E28B4412A}" srcOrd="0" destOrd="0" presId="urn:microsoft.com/office/officeart/2005/8/layout/hList7"/>
    <dgm:cxn modelId="{01591172-3C6D-463D-837C-247C8DD65F07}" type="presOf" srcId="{74AEC3DE-3B38-46C9-9133-416BB7EDB28D}" destId="{3590FD44-1254-42C6-A349-7F477A043FE0}" srcOrd="0" destOrd="0" presId="urn:microsoft.com/office/officeart/2005/8/layout/hList7"/>
    <dgm:cxn modelId="{A73A6896-5217-40F1-BAA3-DD15C6CC52A0}" srcId="{85B7971A-360F-4B37-BA87-C0613C62BD35}" destId="{74AEC3DE-3B38-46C9-9133-416BB7EDB28D}" srcOrd="9" destOrd="0" parTransId="{DEB64181-57BA-42AC-957E-469BA39987B3}" sibTransId="{C68D7788-1158-437C-AD44-5A9B5A094F56}"/>
    <dgm:cxn modelId="{89F5B6ED-AD61-4EA8-8A89-BD1E4CA35381}" type="presOf" srcId="{DD7ED87C-E977-46F6-B97E-FE7ACDD7BCD4}" destId="{0E08801B-E16C-4A27-AD3B-64D8C1EF4129}" srcOrd="0" destOrd="0" presId="urn:microsoft.com/office/officeart/2005/8/layout/hList7"/>
    <dgm:cxn modelId="{E0D9FA0D-8718-48DE-A77D-17A0F2FCB3BB}" type="presOf" srcId="{892047E5-14F3-41AB-99C4-C26EFC3AE309}" destId="{66C9565E-B098-4251-A9A0-69772AEF1A55}" srcOrd="0" destOrd="0" presId="urn:microsoft.com/office/officeart/2005/8/layout/hList7"/>
    <dgm:cxn modelId="{4B6729A0-E159-4940-BE8B-E894ED96E267}" srcId="{85B7971A-360F-4B37-BA87-C0613C62BD35}" destId="{8B2A36F0-749C-4EDD-9F8E-F3E76965770E}" srcOrd="7" destOrd="0" parTransId="{56674194-A3A3-4299-A9C2-1C21944D92A8}" sibTransId="{18927069-DAB9-454D-8FFD-DA59CC47CA21}"/>
    <dgm:cxn modelId="{651866C2-A4D0-4577-897D-BF938F7E47DD}" type="presParOf" srcId="{1FC66790-93EB-4464-980A-1942DF9BCC79}" destId="{67256CF7-25A4-4AC6-BF3A-E1CC82105588}" srcOrd="0" destOrd="0" presId="urn:microsoft.com/office/officeart/2005/8/layout/hList7"/>
    <dgm:cxn modelId="{2DA381AE-3F4A-4CAD-B4B3-14E202449286}" type="presParOf" srcId="{1FC66790-93EB-4464-980A-1942DF9BCC79}" destId="{0AA8871F-0D06-4B63-BF79-7005C965A29C}" srcOrd="1" destOrd="0" presId="urn:microsoft.com/office/officeart/2005/8/layout/hList7"/>
    <dgm:cxn modelId="{5FECBC0B-17D5-48B6-B246-D11EDF4C334A}" type="presParOf" srcId="{0AA8871F-0D06-4B63-BF79-7005C965A29C}" destId="{FFDD7454-B10A-4237-9199-F53629A422B7}" srcOrd="0" destOrd="0" presId="urn:microsoft.com/office/officeart/2005/8/layout/hList7"/>
    <dgm:cxn modelId="{7939067C-05B8-4402-8816-CCCACF13BF6B}" type="presParOf" srcId="{FFDD7454-B10A-4237-9199-F53629A422B7}" destId="{206461AE-1C0E-4501-8F0E-535C4E4F2362}" srcOrd="0" destOrd="0" presId="urn:microsoft.com/office/officeart/2005/8/layout/hList7"/>
    <dgm:cxn modelId="{9B2121AC-C01D-4686-B3D5-BEA0C3BCAAA9}" type="presParOf" srcId="{FFDD7454-B10A-4237-9199-F53629A422B7}" destId="{28565943-DCB3-4A56-BD9A-9C8903081A21}" srcOrd="1" destOrd="0" presId="urn:microsoft.com/office/officeart/2005/8/layout/hList7"/>
    <dgm:cxn modelId="{41ACB5B3-5FD5-485A-81B8-91D819649268}" type="presParOf" srcId="{FFDD7454-B10A-4237-9199-F53629A422B7}" destId="{A525D5DF-DA80-409C-BC03-4774B5A14603}" srcOrd="2" destOrd="0" presId="urn:microsoft.com/office/officeart/2005/8/layout/hList7"/>
    <dgm:cxn modelId="{EA632CA1-94B6-4494-9FD9-0CF71AA5059C}" type="presParOf" srcId="{FFDD7454-B10A-4237-9199-F53629A422B7}" destId="{B6233E86-0A7E-4D37-8C38-315134086F36}" srcOrd="3" destOrd="0" presId="urn:microsoft.com/office/officeart/2005/8/layout/hList7"/>
    <dgm:cxn modelId="{ECED2228-57CC-4250-8ADF-BEB135C746BF}" type="presParOf" srcId="{0AA8871F-0D06-4B63-BF79-7005C965A29C}" destId="{66C9565E-B098-4251-A9A0-69772AEF1A55}" srcOrd="1" destOrd="0" presId="urn:microsoft.com/office/officeart/2005/8/layout/hList7"/>
    <dgm:cxn modelId="{73B346FE-EF6A-4D54-9088-C8D0EA576028}" type="presParOf" srcId="{0AA8871F-0D06-4B63-BF79-7005C965A29C}" destId="{7C96EDF3-385F-4CA3-B05E-62013C8A8414}" srcOrd="2" destOrd="0" presId="urn:microsoft.com/office/officeart/2005/8/layout/hList7"/>
    <dgm:cxn modelId="{D4FEAF66-E227-45BF-8115-0E638C732000}" type="presParOf" srcId="{7C96EDF3-385F-4CA3-B05E-62013C8A8414}" destId="{ED1B640E-C562-4C57-8B42-E37672542CD9}" srcOrd="0" destOrd="0" presId="urn:microsoft.com/office/officeart/2005/8/layout/hList7"/>
    <dgm:cxn modelId="{32499CE0-96ED-4A90-B39F-4C92DB51821F}" type="presParOf" srcId="{7C96EDF3-385F-4CA3-B05E-62013C8A8414}" destId="{E9921167-AC49-4BDA-A4ED-19388C775DAC}" srcOrd="1" destOrd="0" presId="urn:microsoft.com/office/officeart/2005/8/layout/hList7"/>
    <dgm:cxn modelId="{FCAF308F-4078-4204-90E4-28EAE0A944C3}" type="presParOf" srcId="{7C96EDF3-385F-4CA3-B05E-62013C8A8414}" destId="{35DBD1CF-7456-497E-8D18-DC8AAAC9157E}" srcOrd="2" destOrd="0" presId="urn:microsoft.com/office/officeart/2005/8/layout/hList7"/>
    <dgm:cxn modelId="{71833BA5-7901-42C9-B265-C3BB6211F73E}" type="presParOf" srcId="{7C96EDF3-385F-4CA3-B05E-62013C8A8414}" destId="{0F371E63-FED0-4DD8-A140-5BA072274306}" srcOrd="3" destOrd="0" presId="urn:microsoft.com/office/officeart/2005/8/layout/hList7"/>
    <dgm:cxn modelId="{344DBFAE-8C2C-470C-862D-9DD7096CA65E}" type="presParOf" srcId="{0AA8871F-0D06-4B63-BF79-7005C965A29C}" destId="{998594BE-0C99-4D1E-A05F-3E6E28B4412A}" srcOrd="3" destOrd="0" presId="urn:microsoft.com/office/officeart/2005/8/layout/hList7"/>
    <dgm:cxn modelId="{94D3EE1A-1756-4719-B20A-28602790201E}" type="presParOf" srcId="{0AA8871F-0D06-4B63-BF79-7005C965A29C}" destId="{956C32D7-D4F3-43EF-8564-E27EE6F52A96}" srcOrd="4" destOrd="0" presId="urn:microsoft.com/office/officeart/2005/8/layout/hList7"/>
    <dgm:cxn modelId="{A54B56A2-7282-46E4-BB24-7293E28F6BDD}" type="presParOf" srcId="{956C32D7-D4F3-43EF-8564-E27EE6F52A96}" destId="{7607FB88-F71F-4BB2-AF6C-45263977EB64}" srcOrd="0" destOrd="0" presId="urn:microsoft.com/office/officeart/2005/8/layout/hList7"/>
    <dgm:cxn modelId="{5B2DB8E8-5051-458C-8682-E98D7F7A4990}" type="presParOf" srcId="{956C32D7-D4F3-43EF-8564-E27EE6F52A96}" destId="{FCA683C8-051D-4238-A49C-86C49533FB6F}" srcOrd="1" destOrd="0" presId="urn:microsoft.com/office/officeart/2005/8/layout/hList7"/>
    <dgm:cxn modelId="{A17214FD-CA61-4B89-9096-030A3DE486C7}" type="presParOf" srcId="{956C32D7-D4F3-43EF-8564-E27EE6F52A96}" destId="{05123EDB-48E3-4BC3-BCD5-C22122A3470D}" srcOrd="2" destOrd="0" presId="urn:microsoft.com/office/officeart/2005/8/layout/hList7"/>
    <dgm:cxn modelId="{68147D9F-FE3F-4791-97C5-B8E5A41AFCF2}" type="presParOf" srcId="{956C32D7-D4F3-43EF-8564-E27EE6F52A96}" destId="{3242CE4E-C258-4B56-916A-F5FF7C115B91}" srcOrd="3" destOrd="0" presId="urn:microsoft.com/office/officeart/2005/8/layout/hList7"/>
    <dgm:cxn modelId="{880DC764-C8A2-4FF0-B377-BD937C2E9323}" type="presParOf" srcId="{0AA8871F-0D06-4B63-BF79-7005C965A29C}" destId="{FF84F195-3132-4C0D-AE51-3F9095B603F0}" srcOrd="5" destOrd="0" presId="urn:microsoft.com/office/officeart/2005/8/layout/hList7"/>
    <dgm:cxn modelId="{6CA15D4B-6A4C-4402-9FC8-50DD3272B523}" type="presParOf" srcId="{0AA8871F-0D06-4B63-BF79-7005C965A29C}" destId="{E43FC159-3A3B-4579-8EC1-E65A1E20901A}" srcOrd="6" destOrd="0" presId="urn:microsoft.com/office/officeart/2005/8/layout/hList7"/>
    <dgm:cxn modelId="{82967A69-ADF4-4A2B-AEB4-C1B0E49CC4C9}" type="presParOf" srcId="{E43FC159-3A3B-4579-8EC1-E65A1E20901A}" destId="{0E08801B-E16C-4A27-AD3B-64D8C1EF4129}" srcOrd="0" destOrd="0" presId="urn:microsoft.com/office/officeart/2005/8/layout/hList7"/>
    <dgm:cxn modelId="{8EEAACDB-AF0B-44D9-BDC3-CB56DD11F660}" type="presParOf" srcId="{E43FC159-3A3B-4579-8EC1-E65A1E20901A}" destId="{DA01311A-72D5-4711-89C6-69B908123CE0}" srcOrd="1" destOrd="0" presId="urn:microsoft.com/office/officeart/2005/8/layout/hList7"/>
    <dgm:cxn modelId="{99C128E6-33DD-49A5-8FD5-C403DBC99299}" type="presParOf" srcId="{E43FC159-3A3B-4579-8EC1-E65A1E20901A}" destId="{088F923F-40DA-4B28-82AD-E4A55220C61A}" srcOrd="2" destOrd="0" presId="urn:microsoft.com/office/officeart/2005/8/layout/hList7"/>
    <dgm:cxn modelId="{7D5AA9D3-2805-4EBC-AA8C-3B2A541455EA}" type="presParOf" srcId="{E43FC159-3A3B-4579-8EC1-E65A1E20901A}" destId="{75760115-6FB8-484E-ACDD-7E290DB45BBE}" srcOrd="3" destOrd="0" presId="urn:microsoft.com/office/officeart/2005/8/layout/hList7"/>
    <dgm:cxn modelId="{60E8ACA5-D78A-4604-90D9-FBF70E6D9B58}" type="presParOf" srcId="{0AA8871F-0D06-4B63-BF79-7005C965A29C}" destId="{38A6BB0C-D085-496F-B460-1BF0215B8A03}" srcOrd="7" destOrd="0" presId="urn:microsoft.com/office/officeart/2005/8/layout/hList7"/>
    <dgm:cxn modelId="{10A9030D-30F9-4E24-ACFD-3717716EFF5B}" type="presParOf" srcId="{0AA8871F-0D06-4B63-BF79-7005C965A29C}" destId="{7668BC3A-EBD2-4A39-81D4-286D0D0A9899}" srcOrd="8" destOrd="0" presId="urn:microsoft.com/office/officeart/2005/8/layout/hList7"/>
    <dgm:cxn modelId="{205BFEA6-89AD-40F1-A19D-06DAB1374023}" type="presParOf" srcId="{7668BC3A-EBD2-4A39-81D4-286D0D0A9899}" destId="{4336BA15-CE07-4D1D-B3A7-E62D1A083CB3}" srcOrd="0" destOrd="0" presId="urn:microsoft.com/office/officeart/2005/8/layout/hList7"/>
    <dgm:cxn modelId="{67063B9E-1A04-4FF7-AE4C-45FF1AF02C05}" type="presParOf" srcId="{7668BC3A-EBD2-4A39-81D4-286D0D0A9899}" destId="{1DF54F92-0C7C-42EB-A636-237098A6CF0C}" srcOrd="1" destOrd="0" presId="urn:microsoft.com/office/officeart/2005/8/layout/hList7"/>
    <dgm:cxn modelId="{DE3A77AA-61C7-4C75-AD97-3001859890A6}" type="presParOf" srcId="{7668BC3A-EBD2-4A39-81D4-286D0D0A9899}" destId="{5B50C3D2-5255-4AF7-8C40-4CC6F36C05F5}" srcOrd="2" destOrd="0" presId="urn:microsoft.com/office/officeart/2005/8/layout/hList7"/>
    <dgm:cxn modelId="{B623D4EE-607F-4BDF-BA1A-DDDF91C14E30}" type="presParOf" srcId="{7668BC3A-EBD2-4A39-81D4-286D0D0A9899}" destId="{5713A387-19C9-4D18-92B3-1F62EF83D4F1}" srcOrd="3" destOrd="0" presId="urn:microsoft.com/office/officeart/2005/8/layout/hList7"/>
    <dgm:cxn modelId="{79906CFF-A2BE-4284-AF0F-5DB145F2E62E}" type="presParOf" srcId="{0AA8871F-0D06-4B63-BF79-7005C965A29C}" destId="{E26F2EC5-AC35-41FC-9887-E45067B699DE}" srcOrd="9" destOrd="0" presId="urn:microsoft.com/office/officeart/2005/8/layout/hList7"/>
    <dgm:cxn modelId="{73515B81-62C3-4E80-BB1A-4C06438DC226}" type="presParOf" srcId="{0AA8871F-0D06-4B63-BF79-7005C965A29C}" destId="{73611870-B97D-4B5C-A3E4-F0448AE91B1E}" srcOrd="10" destOrd="0" presId="urn:microsoft.com/office/officeart/2005/8/layout/hList7"/>
    <dgm:cxn modelId="{89D55BF3-F95A-4DCE-93FA-07442961CBA6}" type="presParOf" srcId="{73611870-B97D-4B5C-A3E4-F0448AE91B1E}" destId="{D446404F-1B70-4014-867A-945CB7DC82D4}" srcOrd="0" destOrd="0" presId="urn:microsoft.com/office/officeart/2005/8/layout/hList7"/>
    <dgm:cxn modelId="{61C02031-7356-478B-983A-E8026048122A}" type="presParOf" srcId="{73611870-B97D-4B5C-A3E4-F0448AE91B1E}" destId="{87A826F6-3696-454C-ADB1-6830F57E69F4}" srcOrd="1" destOrd="0" presId="urn:microsoft.com/office/officeart/2005/8/layout/hList7"/>
    <dgm:cxn modelId="{C8DF6CAB-F9A7-473C-BE72-3B3C6AD0E9E8}" type="presParOf" srcId="{73611870-B97D-4B5C-A3E4-F0448AE91B1E}" destId="{42CEFFB0-0E7E-4CD2-B072-BA45B64A801D}" srcOrd="2" destOrd="0" presId="urn:microsoft.com/office/officeart/2005/8/layout/hList7"/>
    <dgm:cxn modelId="{B2C46D5E-3D85-4BE4-8E63-75C5CA8D5927}" type="presParOf" srcId="{73611870-B97D-4B5C-A3E4-F0448AE91B1E}" destId="{034D5D8A-662F-4533-B8DF-81D0E5204456}" srcOrd="3" destOrd="0" presId="urn:microsoft.com/office/officeart/2005/8/layout/hList7"/>
    <dgm:cxn modelId="{B9A9EF45-88AF-467B-A93B-9C93B6B7A48E}" type="presParOf" srcId="{0AA8871F-0D06-4B63-BF79-7005C965A29C}" destId="{B92D8823-7DD8-45BE-924F-F92F5828DC1B}" srcOrd="11" destOrd="0" presId="urn:microsoft.com/office/officeart/2005/8/layout/hList7"/>
    <dgm:cxn modelId="{22E50511-4299-4FAF-A0C8-27DAC6D9BE14}" type="presParOf" srcId="{0AA8871F-0D06-4B63-BF79-7005C965A29C}" destId="{CBDEBD4E-6C8E-40A3-9E1A-B2AEFD04624F}" srcOrd="12" destOrd="0" presId="urn:microsoft.com/office/officeart/2005/8/layout/hList7"/>
    <dgm:cxn modelId="{914321FA-B509-4E2C-92D6-B812A6CE4DCA}" type="presParOf" srcId="{CBDEBD4E-6C8E-40A3-9E1A-B2AEFD04624F}" destId="{2E7D381C-065C-4179-9483-B51B377B3A71}" srcOrd="0" destOrd="0" presId="urn:microsoft.com/office/officeart/2005/8/layout/hList7"/>
    <dgm:cxn modelId="{57E18516-7907-4E75-93FF-0D971BEB4491}" type="presParOf" srcId="{CBDEBD4E-6C8E-40A3-9E1A-B2AEFD04624F}" destId="{F61576F7-A011-4EC9-83AC-BA5C09FFF09F}" srcOrd="1" destOrd="0" presId="urn:microsoft.com/office/officeart/2005/8/layout/hList7"/>
    <dgm:cxn modelId="{727DAC35-EEE5-46B7-B1A0-A09A5EC012A5}" type="presParOf" srcId="{CBDEBD4E-6C8E-40A3-9E1A-B2AEFD04624F}" destId="{024BCFA4-0023-4D93-87E1-8AD48A0BD7C9}" srcOrd="2" destOrd="0" presId="urn:microsoft.com/office/officeart/2005/8/layout/hList7"/>
    <dgm:cxn modelId="{3DA7FE88-A4FA-4F14-AC3F-8497DE07FAEF}" type="presParOf" srcId="{CBDEBD4E-6C8E-40A3-9E1A-B2AEFD04624F}" destId="{04AE454B-862A-41E1-AD27-BA453D5D438D}" srcOrd="3" destOrd="0" presId="urn:microsoft.com/office/officeart/2005/8/layout/hList7"/>
    <dgm:cxn modelId="{D7A28970-B13B-45AF-B383-169844139E27}" type="presParOf" srcId="{0AA8871F-0D06-4B63-BF79-7005C965A29C}" destId="{400DC411-54E0-49BC-AB6E-B5CA53B550A7}" srcOrd="13" destOrd="0" presId="urn:microsoft.com/office/officeart/2005/8/layout/hList7"/>
    <dgm:cxn modelId="{90B00BCC-0763-4FE0-834C-0D5E4B9C7241}" type="presParOf" srcId="{0AA8871F-0D06-4B63-BF79-7005C965A29C}" destId="{BD70DA27-9549-4A62-AD95-C1B449A18A4C}" srcOrd="14" destOrd="0" presId="urn:microsoft.com/office/officeart/2005/8/layout/hList7"/>
    <dgm:cxn modelId="{3B38A07F-021B-4860-9B4A-9F0B0D481704}" type="presParOf" srcId="{BD70DA27-9549-4A62-AD95-C1B449A18A4C}" destId="{CF5CAF27-0109-40E3-A8B7-D931DFE8352B}" srcOrd="0" destOrd="0" presId="urn:microsoft.com/office/officeart/2005/8/layout/hList7"/>
    <dgm:cxn modelId="{EF1A174C-0AB8-4A5E-8446-B0CEF068D47D}" type="presParOf" srcId="{BD70DA27-9549-4A62-AD95-C1B449A18A4C}" destId="{2AC33297-6D53-4F3C-9B4E-0B4AE1EBA843}" srcOrd="1" destOrd="0" presId="urn:microsoft.com/office/officeart/2005/8/layout/hList7"/>
    <dgm:cxn modelId="{7A911C00-15AB-448D-ABB4-D163D3B02706}" type="presParOf" srcId="{BD70DA27-9549-4A62-AD95-C1B449A18A4C}" destId="{1CD03765-8217-47C0-A29A-84290A43D31B}" srcOrd="2" destOrd="0" presId="urn:microsoft.com/office/officeart/2005/8/layout/hList7"/>
    <dgm:cxn modelId="{584BD89C-222B-4572-8DA3-5F155BF0D184}" type="presParOf" srcId="{BD70DA27-9549-4A62-AD95-C1B449A18A4C}" destId="{30EDB137-FB79-46D5-8E77-E8A2F503BDA8}" srcOrd="3" destOrd="0" presId="urn:microsoft.com/office/officeart/2005/8/layout/hList7"/>
    <dgm:cxn modelId="{F7ACD64D-2981-473E-B086-87FCA43DE678}" type="presParOf" srcId="{0AA8871F-0D06-4B63-BF79-7005C965A29C}" destId="{A0DB3245-B231-4863-A647-4AD1DEFBA21B}" srcOrd="15" destOrd="0" presId="urn:microsoft.com/office/officeart/2005/8/layout/hList7"/>
    <dgm:cxn modelId="{1948BC0A-B91C-43E9-98BB-68EEB87BE645}" type="presParOf" srcId="{0AA8871F-0D06-4B63-BF79-7005C965A29C}" destId="{78007E85-B29D-43B5-AB61-78DBDF164E7C}" srcOrd="16" destOrd="0" presId="urn:microsoft.com/office/officeart/2005/8/layout/hList7"/>
    <dgm:cxn modelId="{F8CACE3B-4FEC-4CC8-B873-026987F255B2}" type="presParOf" srcId="{78007E85-B29D-43B5-AB61-78DBDF164E7C}" destId="{12AC9DEE-5D71-46FF-BF16-D393292E73D0}" srcOrd="0" destOrd="0" presId="urn:microsoft.com/office/officeart/2005/8/layout/hList7"/>
    <dgm:cxn modelId="{2156EA92-AC0E-4F49-8EF0-5A6D7E9B3305}" type="presParOf" srcId="{78007E85-B29D-43B5-AB61-78DBDF164E7C}" destId="{09A4BC74-D7EB-4333-BDAB-5BB6859E2C21}" srcOrd="1" destOrd="0" presId="urn:microsoft.com/office/officeart/2005/8/layout/hList7"/>
    <dgm:cxn modelId="{85E97DDE-1BE0-472C-B597-0C54856E35F1}" type="presParOf" srcId="{78007E85-B29D-43B5-AB61-78DBDF164E7C}" destId="{4716218A-9F1A-4060-B665-F067762234B0}" srcOrd="2" destOrd="0" presId="urn:microsoft.com/office/officeart/2005/8/layout/hList7"/>
    <dgm:cxn modelId="{9ADCCF7E-623B-40A0-B47A-4634552C5A02}" type="presParOf" srcId="{78007E85-B29D-43B5-AB61-78DBDF164E7C}" destId="{ED7A2D7B-3291-40DD-8E30-52FD58A84317}" srcOrd="3" destOrd="0" presId="urn:microsoft.com/office/officeart/2005/8/layout/hList7"/>
    <dgm:cxn modelId="{762647FA-2E86-43CF-9970-6A6B79EF3D08}" type="presParOf" srcId="{0AA8871F-0D06-4B63-BF79-7005C965A29C}" destId="{042A61FC-7482-4027-8716-8B45DA010920}" srcOrd="17" destOrd="0" presId="urn:microsoft.com/office/officeart/2005/8/layout/hList7"/>
    <dgm:cxn modelId="{49993971-0A64-42D5-82EB-7709970366B1}" type="presParOf" srcId="{0AA8871F-0D06-4B63-BF79-7005C965A29C}" destId="{8FE801AC-9F7D-4261-82A4-910156C7C51E}" srcOrd="18" destOrd="0" presId="urn:microsoft.com/office/officeart/2005/8/layout/hList7"/>
    <dgm:cxn modelId="{24228278-908A-47D0-8F66-C33D5823226E}" type="presParOf" srcId="{8FE801AC-9F7D-4261-82A4-910156C7C51E}" destId="{3590FD44-1254-42C6-A349-7F477A043FE0}" srcOrd="0" destOrd="0" presId="urn:microsoft.com/office/officeart/2005/8/layout/hList7"/>
    <dgm:cxn modelId="{F1A61404-D5F9-4523-B5D8-99365A7D671D}" type="presParOf" srcId="{8FE801AC-9F7D-4261-82A4-910156C7C51E}" destId="{6BEEF5B1-8665-4056-AAFD-B6B83D721ED8}" srcOrd="1" destOrd="0" presId="urn:microsoft.com/office/officeart/2005/8/layout/hList7"/>
    <dgm:cxn modelId="{290C289D-AAFA-4A34-AE54-C2DEFDF38D59}" type="presParOf" srcId="{8FE801AC-9F7D-4261-82A4-910156C7C51E}" destId="{15F012D2-6EE0-43CD-AEEC-7EFFBB9AB934}" srcOrd="2" destOrd="0" presId="urn:microsoft.com/office/officeart/2005/8/layout/hList7"/>
    <dgm:cxn modelId="{9686E8A1-F0E8-4CD5-A321-639EC1F254D2}" type="presParOf" srcId="{8FE801AC-9F7D-4261-82A4-910156C7C51E}" destId="{BF832F0C-0E61-4C35-A78B-E8BF3A81E712}" srcOrd="3" destOrd="0" presId="urn:microsoft.com/office/officeart/2005/8/layout/hList7"/>
  </dgm:cxnLst>
  <dgm:bg/>
  <dgm:whole/>
</dgm:dataModel>
</file>

<file path=ppt/diagrams/data7.xml><?xml version="1.0" encoding="utf-8"?>
<dgm:dataModel xmlns:dgm="http://schemas.openxmlformats.org/drawingml/2006/diagram" xmlns:a="http://schemas.openxmlformats.org/drawingml/2006/main">
  <dgm:ptLst>
    <dgm:pt modelId="{129B3614-5842-4F0D-8FB6-59ADF56E8731}" type="doc">
      <dgm:prSet loTypeId="urn:microsoft.com/office/officeart/2005/8/layout/cycle3" loCatId="cycle" qsTypeId="urn:microsoft.com/office/officeart/2005/8/quickstyle/simple1" qsCatId="simple" csTypeId="urn:microsoft.com/office/officeart/2005/8/colors/accent2_1" csCatId="accent2" phldr="1"/>
      <dgm:spPr/>
      <dgm:t>
        <a:bodyPr/>
        <a:lstStyle/>
        <a:p>
          <a:endParaRPr lang="en-US"/>
        </a:p>
      </dgm:t>
    </dgm:pt>
    <dgm:pt modelId="{A891F5DE-75BF-4C65-802F-7D7F70ABA2D9}">
      <dgm:prSet custT="1"/>
      <dgm:spPr/>
      <dgm:t>
        <a:bodyPr/>
        <a:lstStyle/>
        <a:p>
          <a:pPr rtl="0"/>
          <a:r>
            <a:rPr lang="en-US" sz="1100" b="0" baseline="0" dirty="0" smtClean="0"/>
            <a:t>Feature Extraction (</a:t>
          </a:r>
          <a:r>
            <a:rPr lang="en-US" sz="1100" b="0" baseline="0" dirty="0" err="1" smtClean="0"/>
            <a:t>RGB,HOG,LBP,SUF,KAZE,Color</a:t>
          </a:r>
          <a:r>
            <a:rPr lang="en-US" sz="1100" b="0" baseline="0" dirty="0" smtClean="0"/>
            <a:t> </a:t>
          </a:r>
          <a:r>
            <a:rPr lang="en-US" sz="1100" b="0" baseline="0" dirty="0" err="1" smtClean="0"/>
            <a:t>historgram</a:t>
          </a:r>
          <a:r>
            <a:rPr lang="en-US" sz="1100" b="0" baseline="0" dirty="0" smtClean="0"/>
            <a:t> , </a:t>
          </a:r>
          <a:r>
            <a:rPr lang="en-US" sz="1100" b="0" baseline="0" dirty="0" err="1" smtClean="0"/>
            <a:t>GrayScale</a:t>
          </a:r>
          <a:endParaRPr lang="en-US" sz="1100" b="0" baseline="0" dirty="0"/>
        </a:p>
      </dgm:t>
    </dgm:pt>
    <dgm:pt modelId="{94043918-DF3B-4F2C-B3D4-59DC8D2FEF17}" type="parTrans" cxnId="{1F4B1738-F4E3-4C8E-A4A9-6075FB2E3C75}">
      <dgm:prSet/>
      <dgm:spPr/>
      <dgm:t>
        <a:bodyPr/>
        <a:lstStyle/>
        <a:p>
          <a:endParaRPr lang="en-US"/>
        </a:p>
      </dgm:t>
    </dgm:pt>
    <dgm:pt modelId="{6FBADD8F-8F6C-4A8B-B692-8693B8CEAA4A}" type="sibTrans" cxnId="{1F4B1738-F4E3-4C8E-A4A9-6075FB2E3C75}">
      <dgm:prSet/>
      <dgm:spPr/>
      <dgm:t>
        <a:bodyPr/>
        <a:lstStyle/>
        <a:p>
          <a:endParaRPr lang="en-US"/>
        </a:p>
      </dgm:t>
    </dgm:pt>
    <dgm:pt modelId="{F2FD668A-4C07-4F5A-BE42-AECCE285C869}">
      <dgm:prSet custT="1"/>
      <dgm:spPr/>
      <dgm:t>
        <a:bodyPr/>
        <a:lstStyle/>
        <a:p>
          <a:pPr rtl="0"/>
          <a:r>
            <a:rPr lang="en-US" sz="1200" b="0" baseline="0" dirty="0" smtClean="0"/>
            <a:t>Preprocessing (Mini- Max Normalization )</a:t>
          </a:r>
          <a:endParaRPr lang="en-US" sz="1200" baseline="0" dirty="0"/>
        </a:p>
      </dgm:t>
    </dgm:pt>
    <dgm:pt modelId="{B677CC91-3AD4-4111-9D1E-4BA55C2A5C7C}" type="parTrans" cxnId="{79D6F116-404F-4D54-872B-07C2F9B029C7}">
      <dgm:prSet/>
      <dgm:spPr/>
      <dgm:t>
        <a:bodyPr/>
        <a:lstStyle/>
        <a:p>
          <a:endParaRPr lang="en-US"/>
        </a:p>
      </dgm:t>
    </dgm:pt>
    <dgm:pt modelId="{D973F1F8-352F-41FA-B174-D7200659E7F2}" type="sibTrans" cxnId="{79D6F116-404F-4D54-872B-07C2F9B029C7}">
      <dgm:prSet/>
      <dgm:spPr/>
      <dgm:t>
        <a:bodyPr/>
        <a:lstStyle/>
        <a:p>
          <a:endParaRPr lang="en-US"/>
        </a:p>
      </dgm:t>
    </dgm:pt>
    <dgm:pt modelId="{D4F963C1-5D08-4AFE-8189-6F11DF99E5AF}">
      <dgm:prSet custT="1"/>
      <dgm:spPr/>
      <dgm:t>
        <a:bodyPr/>
        <a:lstStyle/>
        <a:p>
          <a:pPr rtl="0"/>
          <a:r>
            <a:rPr lang="en-US" sz="1200" b="0" baseline="0" dirty="0" smtClean="0"/>
            <a:t>Dimensionality Reduction (PCA,LDA)</a:t>
          </a:r>
          <a:endParaRPr lang="en-US" sz="1200" baseline="0" dirty="0"/>
        </a:p>
      </dgm:t>
    </dgm:pt>
    <dgm:pt modelId="{439B54BC-6673-4CB0-A3F8-1B0B8DB0C343}" type="parTrans" cxnId="{AB65D06F-CAF2-487F-AAF1-17817F7E25F7}">
      <dgm:prSet/>
      <dgm:spPr/>
      <dgm:t>
        <a:bodyPr/>
        <a:lstStyle/>
        <a:p>
          <a:endParaRPr lang="en-US"/>
        </a:p>
      </dgm:t>
    </dgm:pt>
    <dgm:pt modelId="{823CB92D-902E-46DE-BEAA-EB1D6CE30A94}" type="sibTrans" cxnId="{AB65D06F-CAF2-487F-AAF1-17817F7E25F7}">
      <dgm:prSet/>
      <dgm:spPr/>
      <dgm:t>
        <a:bodyPr/>
        <a:lstStyle/>
        <a:p>
          <a:endParaRPr lang="en-US"/>
        </a:p>
      </dgm:t>
    </dgm:pt>
    <dgm:pt modelId="{5ADA7EEC-667D-4DA6-AC8A-8D76B18A01C5}">
      <dgm:prSet custT="1"/>
      <dgm:spPr/>
      <dgm:t>
        <a:bodyPr/>
        <a:lstStyle/>
        <a:p>
          <a:pPr rtl="0"/>
          <a:r>
            <a:rPr lang="en-US" sz="1100" b="0" baseline="0" dirty="0" smtClean="0"/>
            <a:t>Classification(</a:t>
          </a:r>
          <a:r>
            <a:rPr lang="en-US" sz="1100" b="0" baseline="0" dirty="0" err="1" smtClean="0"/>
            <a:t>Decisi</a:t>
          </a:r>
          <a:r>
            <a:rPr lang="en-US" sz="1100" b="0" baseline="0" dirty="0" smtClean="0"/>
            <a:t> Tree,SVM,KNN,XGBoost,Bagging,ADABoost,CNN,VGG,RestNet-101</a:t>
          </a:r>
          <a:endParaRPr lang="en-US" sz="1100" dirty="0"/>
        </a:p>
      </dgm:t>
    </dgm:pt>
    <dgm:pt modelId="{834A898F-1E05-429D-8EC5-9144687213F1}" type="parTrans" cxnId="{C9455FB6-006F-40D8-91A9-8577FF5BB5EF}">
      <dgm:prSet/>
      <dgm:spPr/>
      <dgm:t>
        <a:bodyPr/>
        <a:lstStyle/>
        <a:p>
          <a:endParaRPr lang="en-US"/>
        </a:p>
      </dgm:t>
    </dgm:pt>
    <dgm:pt modelId="{CF10C5D7-9B55-49F3-9708-BA816F4EE41C}" type="sibTrans" cxnId="{C9455FB6-006F-40D8-91A9-8577FF5BB5EF}">
      <dgm:prSet/>
      <dgm:spPr/>
      <dgm:t>
        <a:bodyPr/>
        <a:lstStyle/>
        <a:p>
          <a:endParaRPr lang="en-US"/>
        </a:p>
      </dgm:t>
    </dgm:pt>
    <dgm:pt modelId="{713A65A4-2740-49EB-9F54-F0620E1E9932}">
      <dgm:prSet custT="1"/>
      <dgm:spPr/>
      <dgm:t>
        <a:bodyPr/>
        <a:lstStyle/>
        <a:p>
          <a:pPr rtl="0"/>
          <a:r>
            <a:rPr lang="en-US" sz="1200" b="0" baseline="0" dirty="0" smtClean="0"/>
            <a:t>Class Prediction </a:t>
          </a:r>
          <a:endParaRPr lang="en-US" sz="1200" baseline="0" dirty="0"/>
        </a:p>
      </dgm:t>
    </dgm:pt>
    <dgm:pt modelId="{EDE72542-A522-423C-809F-9399D427B4BD}" type="parTrans" cxnId="{E4F75544-2373-4C72-B4F7-FE0C268DA289}">
      <dgm:prSet/>
      <dgm:spPr/>
      <dgm:t>
        <a:bodyPr/>
        <a:lstStyle/>
        <a:p>
          <a:endParaRPr lang="en-US"/>
        </a:p>
      </dgm:t>
    </dgm:pt>
    <dgm:pt modelId="{945AEADC-C585-49B1-B6AA-2243FEED94A4}" type="sibTrans" cxnId="{E4F75544-2373-4C72-B4F7-FE0C268DA289}">
      <dgm:prSet/>
      <dgm:spPr/>
      <dgm:t>
        <a:bodyPr/>
        <a:lstStyle/>
        <a:p>
          <a:endParaRPr lang="en-US"/>
        </a:p>
      </dgm:t>
    </dgm:pt>
    <dgm:pt modelId="{9DCDE0F4-8FD5-4F33-BA51-8B3B49D7CA45}">
      <dgm:prSet custT="1"/>
      <dgm:spPr/>
      <dgm:t>
        <a:bodyPr/>
        <a:lstStyle/>
        <a:p>
          <a:pPr rtl="0"/>
          <a:r>
            <a:rPr lang="en-US" sz="1200" b="0" baseline="0" dirty="0" smtClean="0"/>
            <a:t>Evaluation Metrics (Classification Report  - Precision , Recall, etc ) </a:t>
          </a:r>
          <a:endParaRPr lang="en-US" sz="1200" baseline="0" dirty="0"/>
        </a:p>
      </dgm:t>
    </dgm:pt>
    <dgm:pt modelId="{9BD4376F-4165-427A-89A1-5918D283853B}" type="parTrans" cxnId="{F70FB1E1-504E-49FD-A480-BF7F54C39B09}">
      <dgm:prSet/>
      <dgm:spPr/>
      <dgm:t>
        <a:bodyPr/>
        <a:lstStyle/>
        <a:p>
          <a:endParaRPr lang="en-US"/>
        </a:p>
      </dgm:t>
    </dgm:pt>
    <dgm:pt modelId="{4595A12D-5C03-45E9-B8B9-7B6A11D3FF6F}" type="sibTrans" cxnId="{F70FB1E1-504E-49FD-A480-BF7F54C39B09}">
      <dgm:prSet/>
      <dgm:spPr/>
      <dgm:t>
        <a:bodyPr/>
        <a:lstStyle/>
        <a:p>
          <a:endParaRPr lang="en-US"/>
        </a:p>
      </dgm:t>
    </dgm:pt>
    <dgm:pt modelId="{84C738E7-BCCF-4870-9696-9A264A693DB9}" type="pres">
      <dgm:prSet presAssocID="{129B3614-5842-4F0D-8FB6-59ADF56E8731}" presName="Name0" presStyleCnt="0">
        <dgm:presLayoutVars>
          <dgm:dir/>
          <dgm:resizeHandles val="exact"/>
        </dgm:presLayoutVars>
      </dgm:prSet>
      <dgm:spPr/>
      <dgm:t>
        <a:bodyPr/>
        <a:lstStyle/>
        <a:p>
          <a:endParaRPr lang="en-US"/>
        </a:p>
      </dgm:t>
    </dgm:pt>
    <dgm:pt modelId="{8378C1B8-1DDE-44C7-986B-DAABAC563687}" type="pres">
      <dgm:prSet presAssocID="{129B3614-5842-4F0D-8FB6-59ADF56E8731}" presName="cycle" presStyleCnt="0"/>
      <dgm:spPr/>
    </dgm:pt>
    <dgm:pt modelId="{064C171C-ED97-474E-B9DD-768AE64E6FBA}" type="pres">
      <dgm:prSet presAssocID="{A891F5DE-75BF-4C65-802F-7D7F70ABA2D9}" presName="nodeFirstNode" presStyleLbl="node1" presStyleIdx="0" presStyleCnt="6">
        <dgm:presLayoutVars>
          <dgm:bulletEnabled val="1"/>
        </dgm:presLayoutVars>
      </dgm:prSet>
      <dgm:spPr/>
      <dgm:t>
        <a:bodyPr/>
        <a:lstStyle/>
        <a:p>
          <a:endParaRPr lang="en-US"/>
        </a:p>
      </dgm:t>
    </dgm:pt>
    <dgm:pt modelId="{BB4EB50E-7592-4C7A-B5FC-3BA968502EF5}" type="pres">
      <dgm:prSet presAssocID="{6FBADD8F-8F6C-4A8B-B692-8693B8CEAA4A}" presName="sibTransFirstNode" presStyleLbl="bgShp" presStyleIdx="0" presStyleCnt="1"/>
      <dgm:spPr/>
      <dgm:t>
        <a:bodyPr/>
        <a:lstStyle/>
        <a:p>
          <a:endParaRPr lang="en-US"/>
        </a:p>
      </dgm:t>
    </dgm:pt>
    <dgm:pt modelId="{D8DC300F-AAD4-4DE2-BFA3-E1DABEA76CD9}" type="pres">
      <dgm:prSet presAssocID="{F2FD668A-4C07-4F5A-BE42-AECCE285C869}" presName="nodeFollowingNodes" presStyleLbl="node1" presStyleIdx="1" presStyleCnt="6">
        <dgm:presLayoutVars>
          <dgm:bulletEnabled val="1"/>
        </dgm:presLayoutVars>
      </dgm:prSet>
      <dgm:spPr/>
      <dgm:t>
        <a:bodyPr/>
        <a:lstStyle/>
        <a:p>
          <a:endParaRPr lang="en-US"/>
        </a:p>
      </dgm:t>
    </dgm:pt>
    <dgm:pt modelId="{FBA2C5E4-0F54-41EC-B92B-AA02A8879014}" type="pres">
      <dgm:prSet presAssocID="{D4F963C1-5D08-4AFE-8189-6F11DF99E5AF}" presName="nodeFollowingNodes" presStyleLbl="node1" presStyleIdx="2" presStyleCnt="6">
        <dgm:presLayoutVars>
          <dgm:bulletEnabled val="1"/>
        </dgm:presLayoutVars>
      </dgm:prSet>
      <dgm:spPr/>
      <dgm:t>
        <a:bodyPr/>
        <a:lstStyle/>
        <a:p>
          <a:endParaRPr lang="en-US"/>
        </a:p>
      </dgm:t>
    </dgm:pt>
    <dgm:pt modelId="{D0D02BEC-AECC-41E5-B142-39169821397E}" type="pres">
      <dgm:prSet presAssocID="{5ADA7EEC-667D-4DA6-AC8A-8D76B18A01C5}" presName="nodeFollowingNodes" presStyleLbl="node1" presStyleIdx="3" presStyleCnt="6">
        <dgm:presLayoutVars>
          <dgm:bulletEnabled val="1"/>
        </dgm:presLayoutVars>
      </dgm:prSet>
      <dgm:spPr/>
      <dgm:t>
        <a:bodyPr/>
        <a:lstStyle/>
        <a:p>
          <a:endParaRPr lang="en-US"/>
        </a:p>
      </dgm:t>
    </dgm:pt>
    <dgm:pt modelId="{AFE6B765-9FB0-42BA-9D41-FBCAA76C4814}" type="pres">
      <dgm:prSet presAssocID="{713A65A4-2740-49EB-9F54-F0620E1E9932}" presName="nodeFollowingNodes" presStyleLbl="node1" presStyleIdx="4" presStyleCnt="6">
        <dgm:presLayoutVars>
          <dgm:bulletEnabled val="1"/>
        </dgm:presLayoutVars>
      </dgm:prSet>
      <dgm:spPr/>
      <dgm:t>
        <a:bodyPr/>
        <a:lstStyle/>
        <a:p>
          <a:endParaRPr lang="en-US"/>
        </a:p>
      </dgm:t>
    </dgm:pt>
    <dgm:pt modelId="{2157E421-BC70-4ABB-8E28-C4A226EFC199}" type="pres">
      <dgm:prSet presAssocID="{9DCDE0F4-8FD5-4F33-BA51-8B3B49D7CA45}" presName="nodeFollowingNodes" presStyleLbl="node1" presStyleIdx="5" presStyleCnt="6">
        <dgm:presLayoutVars>
          <dgm:bulletEnabled val="1"/>
        </dgm:presLayoutVars>
      </dgm:prSet>
      <dgm:spPr/>
      <dgm:t>
        <a:bodyPr/>
        <a:lstStyle/>
        <a:p>
          <a:endParaRPr lang="en-US"/>
        </a:p>
      </dgm:t>
    </dgm:pt>
  </dgm:ptLst>
  <dgm:cxnLst>
    <dgm:cxn modelId="{850C1E90-05F7-4B55-88DB-01DF3138FD9E}" type="presOf" srcId="{D4F963C1-5D08-4AFE-8189-6F11DF99E5AF}" destId="{FBA2C5E4-0F54-41EC-B92B-AA02A8879014}" srcOrd="0" destOrd="0" presId="urn:microsoft.com/office/officeart/2005/8/layout/cycle3"/>
    <dgm:cxn modelId="{1F4B1738-F4E3-4C8E-A4A9-6075FB2E3C75}" srcId="{129B3614-5842-4F0D-8FB6-59ADF56E8731}" destId="{A891F5DE-75BF-4C65-802F-7D7F70ABA2D9}" srcOrd="0" destOrd="0" parTransId="{94043918-DF3B-4F2C-B3D4-59DC8D2FEF17}" sibTransId="{6FBADD8F-8F6C-4A8B-B692-8693B8CEAA4A}"/>
    <dgm:cxn modelId="{79D6F116-404F-4D54-872B-07C2F9B029C7}" srcId="{129B3614-5842-4F0D-8FB6-59ADF56E8731}" destId="{F2FD668A-4C07-4F5A-BE42-AECCE285C869}" srcOrd="1" destOrd="0" parTransId="{B677CC91-3AD4-4111-9D1E-4BA55C2A5C7C}" sibTransId="{D973F1F8-352F-41FA-B174-D7200659E7F2}"/>
    <dgm:cxn modelId="{AB65D06F-CAF2-487F-AAF1-17817F7E25F7}" srcId="{129B3614-5842-4F0D-8FB6-59ADF56E8731}" destId="{D4F963C1-5D08-4AFE-8189-6F11DF99E5AF}" srcOrd="2" destOrd="0" parTransId="{439B54BC-6673-4CB0-A3F8-1B0B8DB0C343}" sibTransId="{823CB92D-902E-46DE-BEAA-EB1D6CE30A94}"/>
    <dgm:cxn modelId="{C9455FB6-006F-40D8-91A9-8577FF5BB5EF}" srcId="{129B3614-5842-4F0D-8FB6-59ADF56E8731}" destId="{5ADA7EEC-667D-4DA6-AC8A-8D76B18A01C5}" srcOrd="3" destOrd="0" parTransId="{834A898F-1E05-429D-8EC5-9144687213F1}" sibTransId="{CF10C5D7-9B55-49F3-9708-BA816F4EE41C}"/>
    <dgm:cxn modelId="{E4F75544-2373-4C72-B4F7-FE0C268DA289}" srcId="{129B3614-5842-4F0D-8FB6-59ADF56E8731}" destId="{713A65A4-2740-49EB-9F54-F0620E1E9932}" srcOrd="4" destOrd="0" parTransId="{EDE72542-A522-423C-809F-9399D427B4BD}" sibTransId="{945AEADC-C585-49B1-B6AA-2243FEED94A4}"/>
    <dgm:cxn modelId="{0BD36EF5-F91C-476F-AB85-BD1B322646DA}" type="presOf" srcId="{9DCDE0F4-8FD5-4F33-BA51-8B3B49D7CA45}" destId="{2157E421-BC70-4ABB-8E28-C4A226EFC199}" srcOrd="0" destOrd="0" presId="urn:microsoft.com/office/officeart/2005/8/layout/cycle3"/>
    <dgm:cxn modelId="{F70FB1E1-504E-49FD-A480-BF7F54C39B09}" srcId="{129B3614-5842-4F0D-8FB6-59ADF56E8731}" destId="{9DCDE0F4-8FD5-4F33-BA51-8B3B49D7CA45}" srcOrd="5" destOrd="0" parTransId="{9BD4376F-4165-427A-89A1-5918D283853B}" sibTransId="{4595A12D-5C03-45E9-B8B9-7B6A11D3FF6F}"/>
    <dgm:cxn modelId="{131EAE8A-DCA3-4289-B888-DFB344C6C41D}" type="presOf" srcId="{A891F5DE-75BF-4C65-802F-7D7F70ABA2D9}" destId="{064C171C-ED97-474E-B9DD-768AE64E6FBA}" srcOrd="0" destOrd="0" presId="urn:microsoft.com/office/officeart/2005/8/layout/cycle3"/>
    <dgm:cxn modelId="{425205AE-8833-4D30-B3BC-79F7EB7C4224}" type="presOf" srcId="{129B3614-5842-4F0D-8FB6-59ADF56E8731}" destId="{84C738E7-BCCF-4870-9696-9A264A693DB9}" srcOrd="0" destOrd="0" presId="urn:microsoft.com/office/officeart/2005/8/layout/cycle3"/>
    <dgm:cxn modelId="{ACAB704E-DE0C-4F97-B2FF-0B349D2B1708}" type="presOf" srcId="{6FBADD8F-8F6C-4A8B-B692-8693B8CEAA4A}" destId="{BB4EB50E-7592-4C7A-B5FC-3BA968502EF5}" srcOrd="0" destOrd="0" presId="urn:microsoft.com/office/officeart/2005/8/layout/cycle3"/>
    <dgm:cxn modelId="{63DB4C2E-B8E6-4B96-A281-9453C9FEA6A7}" type="presOf" srcId="{F2FD668A-4C07-4F5A-BE42-AECCE285C869}" destId="{D8DC300F-AAD4-4DE2-BFA3-E1DABEA76CD9}" srcOrd="0" destOrd="0" presId="urn:microsoft.com/office/officeart/2005/8/layout/cycle3"/>
    <dgm:cxn modelId="{F467DBAF-D63C-43EB-B6AA-633C7B90DE2D}" type="presOf" srcId="{5ADA7EEC-667D-4DA6-AC8A-8D76B18A01C5}" destId="{D0D02BEC-AECC-41E5-B142-39169821397E}" srcOrd="0" destOrd="0" presId="urn:microsoft.com/office/officeart/2005/8/layout/cycle3"/>
    <dgm:cxn modelId="{0B0EA20A-967E-4D59-BC44-4E1DC47F0585}" type="presOf" srcId="{713A65A4-2740-49EB-9F54-F0620E1E9932}" destId="{AFE6B765-9FB0-42BA-9D41-FBCAA76C4814}" srcOrd="0" destOrd="0" presId="urn:microsoft.com/office/officeart/2005/8/layout/cycle3"/>
    <dgm:cxn modelId="{252A8D84-39D1-4D1B-9AFD-FFC050C75B31}" type="presParOf" srcId="{84C738E7-BCCF-4870-9696-9A264A693DB9}" destId="{8378C1B8-1DDE-44C7-986B-DAABAC563687}" srcOrd="0" destOrd="0" presId="urn:microsoft.com/office/officeart/2005/8/layout/cycle3"/>
    <dgm:cxn modelId="{FBB13B8E-0BAD-416C-ADDB-8514F8EC0CFC}" type="presParOf" srcId="{8378C1B8-1DDE-44C7-986B-DAABAC563687}" destId="{064C171C-ED97-474E-B9DD-768AE64E6FBA}" srcOrd="0" destOrd="0" presId="urn:microsoft.com/office/officeart/2005/8/layout/cycle3"/>
    <dgm:cxn modelId="{17EC3B85-E9C6-44EC-9176-49CA654AEA6E}" type="presParOf" srcId="{8378C1B8-1DDE-44C7-986B-DAABAC563687}" destId="{BB4EB50E-7592-4C7A-B5FC-3BA968502EF5}" srcOrd="1" destOrd="0" presId="urn:microsoft.com/office/officeart/2005/8/layout/cycle3"/>
    <dgm:cxn modelId="{DECAE2DA-F9F6-42C2-89A6-B5BC15CDA7EC}" type="presParOf" srcId="{8378C1B8-1DDE-44C7-986B-DAABAC563687}" destId="{D8DC300F-AAD4-4DE2-BFA3-E1DABEA76CD9}" srcOrd="2" destOrd="0" presId="urn:microsoft.com/office/officeart/2005/8/layout/cycle3"/>
    <dgm:cxn modelId="{BAEF8230-7C07-4BDA-AD93-8665E3D03CFC}" type="presParOf" srcId="{8378C1B8-1DDE-44C7-986B-DAABAC563687}" destId="{FBA2C5E4-0F54-41EC-B92B-AA02A8879014}" srcOrd="3" destOrd="0" presId="urn:microsoft.com/office/officeart/2005/8/layout/cycle3"/>
    <dgm:cxn modelId="{8CED4906-6482-487D-A98B-E83C74215639}" type="presParOf" srcId="{8378C1B8-1DDE-44C7-986B-DAABAC563687}" destId="{D0D02BEC-AECC-41E5-B142-39169821397E}" srcOrd="4" destOrd="0" presId="urn:microsoft.com/office/officeart/2005/8/layout/cycle3"/>
    <dgm:cxn modelId="{478E9543-C94C-4638-A90B-B757F9483712}" type="presParOf" srcId="{8378C1B8-1DDE-44C7-986B-DAABAC563687}" destId="{AFE6B765-9FB0-42BA-9D41-FBCAA76C4814}" srcOrd="5" destOrd="0" presId="urn:microsoft.com/office/officeart/2005/8/layout/cycle3"/>
    <dgm:cxn modelId="{D93CC11E-26AD-4C45-8281-00E09E5BC9A9}" type="presParOf" srcId="{8378C1B8-1DDE-44C7-986B-DAABAC563687}" destId="{2157E421-BC70-4ABB-8E28-C4A226EFC199}" srcOrd="6" destOrd="0" presId="urn:microsoft.com/office/officeart/2005/8/layout/cycle3"/>
  </dgm:cxnLst>
  <dgm:bg/>
  <dgm:whole/>
</dgm:dataModel>
</file>

<file path=ppt/diagrams/data8.xml><?xml version="1.0" encoding="utf-8"?>
<dgm:dataModel xmlns:dgm="http://schemas.openxmlformats.org/drawingml/2006/diagram" xmlns:a="http://schemas.openxmlformats.org/drawingml/2006/main">
  <dgm:ptLst>
    <dgm:pt modelId="{52CE817A-2ADE-4721-A6A7-551E40FA6C90}" type="doc">
      <dgm:prSet loTypeId="urn:microsoft.com/office/officeart/2005/8/layout/cycle1" loCatId="cycle" qsTypeId="urn:microsoft.com/office/officeart/2005/8/quickstyle/simple3" qsCatId="simple" csTypeId="urn:microsoft.com/office/officeart/2005/8/colors/accent2_5" csCatId="accent2"/>
      <dgm:spPr/>
      <dgm:t>
        <a:bodyPr/>
        <a:lstStyle/>
        <a:p>
          <a:endParaRPr lang="en-US"/>
        </a:p>
      </dgm:t>
    </dgm:pt>
    <dgm:pt modelId="{06D23123-7351-4BFE-A9E5-19DEE9EED523}">
      <dgm:prSet/>
      <dgm:spPr/>
      <dgm:t>
        <a:bodyPr/>
        <a:lstStyle/>
        <a:p>
          <a:pPr rtl="0"/>
          <a:r>
            <a:rPr lang="en-US" b="0" baseline="0" dirty="0" smtClean="0"/>
            <a:t>Evaluation with different classifiers, model parameters were varied using </a:t>
          </a:r>
          <a:r>
            <a:rPr lang="en-US" b="1" baseline="0" dirty="0" smtClean="0"/>
            <a:t>Grid Search</a:t>
          </a:r>
          <a:r>
            <a:rPr lang="en-US" b="0" baseline="0" dirty="0" smtClean="0"/>
            <a:t> to find the best parameters</a:t>
          </a:r>
          <a:endParaRPr lang="en-US" dirty="0"/>
        </a:p>
      </dgm:t>
    </dgm:pt>
    <dgm:pt modelId="{4BD621DD-3373-4E1F-B9F6-E36F67C6D2BF}" type="parTrans" cxnId="{A8CD9145-A94F-4E8B-AA77-0EA4150FE5C6}">
      <dgm:prSet/>
      <dgm:spPr/>
      <dgm:t>
        <a:bodyPr/>
        <a:lstStyle/>
        <a:p>
          <a:endParaRPr lang="en-US"/>
        </a:p>
      </dgm:t>
    </dgm:pt>
    <dgm:pt modelId="{4B2F8A3B-F19E-434E-9455-87A7E496EBFA}" type="sibTrans" cxnId="{A8CD9145-A94F-4E8B-AA77-0EA4150FE5C6}">
      <dgm:prSet/>
      <dgm:spPr/>
      <dgm:t>
        <a:bodyPr/>
        <a:lstStyle/>
        <a:p>
          <a:endParaRPr lang="en-US"/>
        </a:p>
      </dgm:t>
    </dgm:pt>
    <dgm:pt modelId="{5D617080-1C55-4F07-AC16-1044D7DAC887}">
      <dgm:prSet/>
      <dgm:spPr/>
      <dgm:t>
        <a:bodyPr/>
        <a:lstStyle/>
        <a:p>
          <a:pPr rtl="0"/>
          <a:r>
            <a:rPr lang="en-US" b="0" baseline="0" dirty="0" smtClean="0"/>
            <a:t>Deep learning methods CNN and ResNet-101 also used for classification and Performance visualized using Class Activation Maps (CAMs).</a:t>
          </a:r>
          <a:endParaRPr lang="en-US" dirty="0"/>
        </a:p>
      </dgm:t>
    </dgm:pt>
    <dgm:pt modelId="{954C7F09-B93F-4474-9800-442F8CCE6B37}" type="parTrans" cxnId="{ADAE85F2-1D47-4841-84DB-30E6A340EFEE}">
      <dgm:prSet/>
      <dgm:spPr/>
      <dgm:t>
        <a:bodyPr/>
        <a:lstStyle/>
        <a:p>
          <a:endParaRPr lang="en-US"/>
        </a:p>
      </dgm:t>
    </dgm:pt>
    <dgm:pt modelId="{0BB8F68B-CB2A-447E-B813-73134FC39DA2}" type="sibTrans" cxnId="{ADAE85F2-1D47-4841-84DB-30E6A340EFEE}">
      <dgm:prSet/>
      <dgm:spPr/>
      <dgm:t>
        <a:bodyPr/>
        <a:lstStyle/>
        <a:p>
          <a:endParaRPr lang="en-US"/>
        </a:p>
      </dgm:t>
    </dgm:pt>
    <dgm:pt modelId="{45E1DF74-C8C3-4B52-8CB1-A0E94CED5C48}">
      <dgm:prSet/>
      <dgm:spPr/>
      <dgm:t>
        <a:bodyPr/>
        <a:lstStyle/>
        <a:p>
          <a:pPr rtl="0"/>
          <a:r>
            <a:rPr lang="en-US" b="0" baseline="0" dirty="0" smtClean="0"/>
            <a:t>Accuracy/Recall/Precision/F1 score</a:t>
          </a:r>
          <a:endParaRPr lang="en-SG" b="0" baseline="0" dirty="0"/>
        </a:p>
      </dgm:t>
    </dgm:pt>
    <dgm:pt modelId="{D2B3448D-D59F-461F-9B28-CC6B5D7446B2}" type="parTrans" cxnId="{89EABB59-30B5-49C2-99DB-341D96516C9C}">
      <dgm:prSet/>
      <dgm:spPr/>
      <dgm:t>
        <a:bodyPr/>
        <a:lstStyle/>
        <a:p>
          <a:endParaRPr lang="en-US"/>
        </a:p>
      </dgm:t>
    </dgm:pt>
    <dgm:pt modelId="{4F294D21-84BC-4179-9231-3649DBF27922}" type="sibTrans" cxnId="{89EABB59-30B5-49C2-99DB-341D96516C9C}">
      <dgm:prSet/>
      <dgm:spPr/>
      <dgm:t>
        <a:bodyPr/>
        <a:lstStyle/>
        <a:p>
          <a:endParaRPr lang="en-US"/>
        </a:p>
      </dgm:t>
    </dgm:pt>
    <dgm:pt modelId="{557B63CE-A40E-4F8A-8A9E-DA3DC2192839}" type="pres">
      <dgm:prSet presAssocID="{52CE817A-2ADE-4721-A6A7-551E40FA6C90}" presName="cycle" presStyleCnt="0">
        <dgm:presLayoutVars>
          <dgm:dir/>
          <dgm:resizeHandles val="exact"/>
        </dgm:presLayoutVars>
      </dgm:prSet>
      <dgm:spPr/>
      <dgm:t>
        <a:bodyPr/>
        <a:lstStyle/>
        <a:p>
          <a:endParaRPr lang="en-US"/>
        </a:p>
      </dgm:t>
    </dgm:pt>
    <dgm:pt modelId="{D3EA749A-8537-4A77-96BD-D4E4F9400107}" type="pres">
      <dgm:prSet presAssocID="{06D23123-7351-4BFE-A9E5-19DEE9EED523}" presName="dummy" presStyleCnt="0"/>
      <dgm:spPr/>
    </dgm:pt>
    <dgm:pt modelId="{C51C2F3F-9B98-448D-8891-F7A3FD9F7C05}" type="pres">
      <dgm:prSet presAssocID="{06D23123-7351-4BFE-A9E5-19DEE9EED523}" presName="node" presStyleLbl="revTx" presStyleIdx="0" presStyleCnt="3">
        <dgm:presLayoutVars>
          <dgm:bulletEnabled val="1"/>
        </dgm:presLayoutVars>
      </dgm:prSet>
      <dgm:spPr/>
      <dgm:t>
        <a:bodyPr/>
        <a:lstStyle/>
        <a:p>
          <a:endParaRPr lang="en-US"/>
        </a:p>
      </dgm:t>
    </dgm:pt>
    <dgm:pt modelId="{80193740-220D-4691-B6A6-A0624983DA10}" type="pres">
      <dgm:prSet presAssocID="{4B2F8A3B-F19E-434E-9455-87A7E496EBFA}" presName="sibTrans" presStyleLbl="node1" presStyleIdx="0" presStyleCnt="3"/>
      <dgm:spPr/>
      <dgm:t>
        <a:bodyPr/>
        <a:lstStyle/>
        <a:p>
          <a:endParaRPr lang="en-US"/>
        </a:p>
      </dgm:t>
    </dgm:pt>
    <dgm:pt modelId="{3480DA4C-1E03-491A-B150-2527BA9444C2}" type="pres">
      <dgm:prSet presAssocID="{5D617080-1C55-4F07-AC16-1044D7DAC887}" presName="dummy" presStyleCnt="0"/>
      <dgm:spPr/>
    </dgm:pt>
    <dgm:pt modelId="{4FA6DD64-E8FE-43C1-99CB-F0DFBC374292}" type="pres">
      <dgm:prSet presAssocID="{5D617080-1C55-4F07-AC16-1044D7DAC887}" presName="node" presStyleLbl="revTx" presStyleIdx="1" presStyleCnt="3">
        <dgm:presLayoutVars>
          <dgm:bulletEnabled val="1"/>
        </dgm:presLayoutVars>
      </dgm:prSet>
      <dgm:spPr/>
      <dgm:t>
        <a:bodyPr/>
        <a:lstStyle/>
        <a:p>
          <a:endParaRPr lang="en-US"/>
        </a:p>
      </dgm:t>
    </dgm:pt>
    <dgm:pt modelId="{E936A7FC-80D4-4E7B-88B1-0D39FB92C7BF}" type="pres">
      <dgm:prSet presAssocID="{0BB8F68B-CB2A-447E-B813-73134FC39DA2}" presName="sibTrans" presStyleLbl="node1" presStyleIdx="1" presStyleCnt="3"/>
      <dgm:spPr/>
      <dgm:t>
        <a:bodyPr/>
        <a:lstStyle/>
        <a:p>
          <a:endParaRPr lang="en-US"/>
        </a:p>
      </dgm:t>
    </dgm:pt>
    <dgm:pt modelId="{30B70E98-7B06-444F-8F9A-EEF5CAA637B1}" type="pres">
      <dgm:prSet presAssocID="{45E1DF74-C8C3-4B52-8CB1-A0E94CED5C48}" presName="dummy" presStyleCnt="0"/>
      <dgm:spPr/>
    </dgm:pt>
    <dgm:pt modelId="{9D4AA330-3DFE-4306-8BB2-C6C6591AE728}" type="pres">
      <dgm:prSet presAssocID="{45E1DF74-C8C3-4B52-8CB1-A0E94CED5C48}" presName="node" presStyleLbl="revTx" presStyleIdx="2" presStyleCnt="3">
        <dgm:presLayoutVars>
          <dgm:bulletEnabled val="1"/>
        </dgm:presLayoutVars>
      </dgm:prSet>
      <dgm:spPr/>
      <dgm:t>
        <a:bodyPr/>
        <a:lstStyle/>
        <a:p>
          <a:endParaRPr lang="en-US"/>
        </a:p>
      </dgm:t>
    </dgm:pt>
    <dgm:pt modelId="{B7C3629D-E814-412A-AD0F-AA463D80C65A}" type="pres">
      <dgm:prSet presAssocID="{4F294D21-84BC-4179-9231-3649DBF27922}" presName="sibTrans" presStyleLbl="node1" presStyleIdx="2" presStyleCnt="3"/>
      <dgm:spPr/>
      <dgm:t>
        <a:bodyPr/>
        <a:lstStyle/>
        <a:p>
          <a:endParaRPr lang="en-US"/>
        </a:p>
      </dgm:t>
    </dgm:pt>
  </dgm:ptLst>
  <dgm:cxnLst>
    <dgm:cxn modelId="{ADAE85F2-1D47-4841-84DB-30E6A340EFEE}" srcId="{52CE817A-2ADE-4721-A6A7-551E40FA6C90}" destId="{5D617080-1C55-4F07-AC16-1044D7DAC887}" srcOrd="1" destOrd="0" parTransId="{954C7F09-B93F-4474-9800-442F8CCE6B37}" sibTransId="{0BB8F68B-CB2A-447E-B813-73134FC39DA2}"/>
    <dgm:cxn modelId="{EEB3F14B-5E64-4A2A-8055-B703B43E034B}" type="presOf" srcId="{45E1DF74-C8C3-4B52-8CB1-A0E94CED5C48}" destId="{9D4AA330-3DFE-4306-8BB2-C6C6591AE728}" srcOrd="0" destOrd="0" presId="urn:microsoft.com/office/officeart/2005/8/layout/cycle1"/>
    <dgm:cxn modelId="{48DEE782-0254-4EC5-A9D1-367B5C19874E}" type="presOf" srcId="{4F294D21-84BC-4179-9231-3649DBF27922}" destId="{B7C3629D-E814-412A-AD0F-AA463D80C65A}" srcOrd="0" destOrd="0" presId="urn:microsoft.com/office/officeart/2005/8/layout/cycle1"/>
    <dgm:cxn modelId="{7F9086ED-5D41-4C88-B69F-ED05512BF091}" type="presOf" srcId="{06D23123-7351-4BFE-A9E5-19DEE9EED523}" destId="{C51C2F3F-9B98-448D-8891-F7A3FD9F7C05}" srcOrd="0" destOrd="0" presId="urn:microsoft.com/office/officeart/2005/8/layout/cycle1"/>
    <dgm:cxn modelId="{04B088CD-BD5F-4A15-BD54-2597558EB643}" type="presOf" srcId="{52CE817A-2ADE-4721-A6A7-551E40FA6C90}" destId="{557B63CE-A40E-4F8A-8A9E-DA3DC2192839}" srcOrd="0" destOrd="0" presId="urn:microsoft.com/office/officeart/2005/8/layout/cycle1"/>
    <dgm:cxn modelId="{D8B3612F-A0D9-4935-9A61-24DC80D4726A}" type="presOf" srcId="{5D617080-1C55-4F07-AC16-1044D7DAC887}" destId="{4FA6DD64-E8FE-43C1-99CB-F0DFBC374292}" srcOrd="0" destOrd="0" presId="urn:microsoft.com/office/officeart/2005/8/layout/cycle1"/>
    <dgm:cxn modelId="{A8CD9145-A94F-4E8B-AA77-0EA4150FE5C6}" srcId="{52CE817A-2ADE-4721-A6A7-551E40FA6C90}" destId="{06D23123-7351-4BFE-A9E5-19DEE9EED523}" srcOrd="0" destOrd="0" parTransId="{4BD621DD-3373-4E1F-B9F6-E36F67C6D2BF}" sibTransId="{4B2F8A3B-F19E-434E-9455-87A7E496EBFA}"/>
    <dgm:cxn modelId="{89EABB59-30B5-49C2-99DB-341D96516C9C}" srcId="{52CE817A-2ADE-4721-A6A7-551E40FA6C90}" destId="{45E1DF74-C8C3-4B52-8CB1-A0E94CED5C48}" srcOrd="2" destOrd="0" parTransId="{D2B3448D-D59F-461F-9B28-CC6B5D7446B2}" sibTransId="{4F294D21-84BC-4179-9231-3649DBF27922}"/>
    <dgm:cxn modelId="{5421CC80-DF7D-41FC-A201-73D6F2E77BAD}" type="presOf" srcId="{0BB8F68B-CB2A-447E-B813-73134FC39DA2}" destId="{E936A7FC-80D4-4E7B-88B1-0D39FB92C7BF}" srcOrd="0" destOrd="0" presId="urn:microsoft.com/office/officeart/2005/8/layout/cycle1"/>
    <dgm:cxn modelId="{CFC35666-23FF-4DDA-8D81-F342661999CB}" type="presOf" srcId="{4B2F8A3B-F19E-434E-9455-87A7E496EBFA}" destId="{80193740-220D-4691-B6A6-A0624983DA10}" srcOrd="0" destOrd="0" presId="urn:microsoft.com/office/officeart/2005/8/layout/cycle1"/>
    <dgm:cxn modelId="{AEDAE97D-7AFA-4AB0-9417-89E8681B8D2A}" type="presParOf" srcId="{557B63CE-A40E-4F8A-8A9E-DA3DC2192839}" destId="{D3EA749A-8537-4A77-96BD-D4E4F9400107}" srcOrd="0" destOrd="0" presId="urn:microsoft.com/office/officeart/2005/8/layout/cycle1"/>
    <dgm:cxn modelId="{B8484B89-4A1F-4E14-A527-8ABF1B03DF36}" type="presParOf" srcId="{557B63CE-A40E-4F8A-8A9E-DA3DC2192839}" destId="{C51C2F3F-9B98-448D-8891-F7A3FD9F7C05}" srcOrd="1" destOrd="0" presId="urn:microsoft.com/office/officeart/2005/8/layout/cycle1"/>
    <dgm:cxn modelId="{0F726726-C25A-48F6-B85A-FF0C0087C451}" type="presParOf" srcId="{557B63CE-A40E-4F8A-8A9E-DA3DC2192839}" destId="{80193740-220D-4691-B6A6-A0624983DA10}" srcOrd="2" destOrd="0" presId="urn:microsoft.com/office/officeart/2005/8/layout/cycle1"/>
    <dgm:cxn modelId="{BB6DFC37-6ED1-4970-8E95-5F1B8EFB537B}" type="presParOf" srcId="{557B63CE-A40E-4F8A-8A9E-DA3DC2192839}" destId="{3480DA4C-1E03-491A-B150-2527BA9444C2}" srcOrd="3" destOrd="0" presId="urn:microsoft.com/office/officeart/2005/8/layout/cycle1"/>
    <dgm:cxn modelId="{7D380FDD-64A4-44CF-B13E-8D741B7D0CB7}" type="presParOf" srcId="{557B63CE-A40E-4F8A-8A9E-DA3DC2192839}" destId="{4FA6DD64-E8FE-43C1-99CB-F0DFBC374292}" srcOrd="4" destOrd="0" presId="urn:microsoft.com/office/officeart/2005/8/layout/cycle1"/>
    <dgm:cxn modelId="{74E1D785-6B44-47C6-AA6D-8BF77BD5ABBD}" type="presParOf" srcId="{557B63CE-A40E-4F8A-8A9E-DA3DC2192839}" destId="{E936A7FC-80D4-4E7B-88B1-0D39FB92C7BF}" srcOrd="5" destOrd="0" presId="urn:microsoft.com/office/officeart/2005/8/layout/cycle1"/>
    <dgm:cxn modelId="{72AD6F66-ADE2-42C1-8116-B6BF3E08BD87}" type="presParOf" srcId="{557B63CE-A40E-4F8A-8A9E-DA3DC2192839}" destId="{30B70E98-7B06-444F-8F9A-EEF5CAA637B1}" srcOrd="6" destOrd="0" presId="urn:microsoft.com/office/officeart/2005/8/layout/cycle1"/>
    <dgm:cxn modelId="{56C78C05-5017-4021-BE84-5575846AE03E}" type="presParOf" srcId="{557B63CE-A40E-4F8A-8A9E-DA3DC2192839}" destId="{9D4AA330-3DFE-4306-8BB2-C6C6591AE728}" srcOrd="7" destOrd="0" presId="urn:microsoft.com/office/officeart/2005/8/layout/cycle1"/>
    <dgm:cxn modelId="{7B1B7852-7574-4B01-8F07-458D1A1AEDA5}" type="presParOf" srcId="{557B63CE-A40E-4F8A-8A9E-DA3DC2192839}" destId="{B7C3629D-E814-412A-AD0F-AA463D80C65A}" srcOrd="8" destOrd="0" presId="urn:microsoft.com/office/officeart/2005/8/layout/cycle1"/>
  </dgm:cxnLst>
  <dgm:bg/>
  <dgm:whole/>
</dgm:dataModel>
</file>

<file path=ppt/diagrams/data9.xml><?xml version="1.0" encoding="utf-8"?>
<dgm:dataModel xmlns:dgm="http://schemas.openxmlformats.org/drawingml/2006/diagram" xmlns:a="http://schemas.openxmlformats.org/drawingml/2006/main">
  <dgm:ptLst>
    <dgm:pt modelId="{7C4D1AC3-D961-43E2-BFC8-78C9F235C29D}"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A7CAE417-9007-4316-B5A4-190104C3CF72}">
      <dgm:prSet/>
      <dgm:spPr/>
      <dgm:t>
        <a:bodyPr/>
        <a:lstStyle/>
        <a:p>
          <a:pPr algn="ctr" rtl="0"/>
          <a:r>
            <a:rPr lang="en-US" b="0" baseline="0" dirty="0" smtClean="0"/>
            <a:t>Develop model using different Machine learning and deep learning algorithms compare all models and deliver best performance model</a:t>
          </a:r>
          <a:r>
            <a:rPr lang="en-SG" b="0" baseline="0" dirty="0" smtClean="0"/>
            <a:t>.</a:t>
          </a:r>
          <a:endParaRPr lang="en-US" dirty="0"/>
        </a:p>
      </dgm:t>
    </dgm:pt>
    <dgm:pt modelId="{CE6817BC-402C-4046-82CA-EC90BE325D12}" type="parTrans" cxnId="{C5025033-1C73-4500-9404-F004F1AA3EC9}">
      <dgm:prSet/>
      <dgm:spPr/>
      <dgm:t>
        <a:bodyPr/>
        <a:lstStyle/>
        <a:p>
          <a:endParaRPr lang="en-US"/>
        </a:p>
      </dgm:t>
    </dgm:pt>
    <dgm:pt modelId="{619CB66B-F718-4BC3-B6AB-5CB261496883}" type="sibTrans" cxnId="{C5025033-1C73-4500-9404-F004F1AA3EC9}">
      <dgm:prSet/>
      <dgm:spPr/>
      <dgm:t>
        <a:bodyPr/>
        <a:lstStyle/>
        <a:p>
          <a:endParaRPr lang="en-US"/>
        </a:p>
      </dgm:t>
    </dgm:pt>
    <dgm:pt modelId="{C7CAFE96-B865-4FD2-9CCC-85D9CA1C8B37}">
      <dgm:prSet/>
      <dgm:spPr/>
      <dgm:t>
        <a:bodyPr/>
        <a:lstStyle/>
        <a:p>
          <a:pPr rtl="0"/>
          <a:r>
            <a:rPr lang="en-US" b="0" baseline="0" dirty="0" smtClean="0"/>
            <a:t>Provide Web interface using python to test our models using different images</a:t>
          </a:r>
          <a:r>
            <a:rPr lang="en-SG" b="0" baseline="0" dirty="0" smtClean="0"/>
            <a:t>.</a:t>
          </a:r>
          <a:endParaRPr lang="en-SG" b="0" baseline="0" dirty="0"/>
        </a:p>
      </dgm:t>
    </dgm:pt>
    <dgm:pt modelId="{BDA76132-2EB3-4C7E-BFA3-0048CF77CCF8}" type="parTrans" cxnId="{755ED539-B8B9-4166-884C-1170AB5DDBFA}">
      <dgm:prSet/>
      <dgm:spPr/>
      <dgm:t>
        <a:bodyPr/>
        <a:lstStyle/>
        <a:p>
          <a:endParaRPr lang="en-US"/>
        </a:p>
      </dgm:t>
    </dgm:pt>
    <dgm:pt modelId="{69F224D9-3F2B-4085-992B-A1A7E83FBCDB}" type="sibTrans" cxnId="{755ED539-B8B9-4166-884C-1170AB5DDBFA}">
      <dgm:prSet/>
      <dgm:spPr/>
      <dgm:t>
        <a:bodyPr/>
        <a:lstStyle/>
        <a:p>
          <a:endParaRPr lang="en-US"/>
        </a:p>
      </dgm:t>
    </dgm:pt>
    <dgm:pt modelId="{85AA577E-223C-47AD-B055-D93FCEC3F05B}">
      <dgm:prSet/>
      <dgm:spPr/>
      <dgm:t>
        <a:bodyPr/>
        <a:lstStyle/>
        <a:p>
          <a:pPr rtl="0"/>
          <a:r>
            <a:rPr lang="en-US" b="0" baseline="0" dirty="0" smtClean="0"/>
            <a:t>Provide Project related technical documents </a:t>
          </a:r>
          <a:endParaRPr lang="en-SG" b="0" baseline="0" dirty="0"/>
        </a:p>
      </dgm:t>
    </dgm:pt>
    <dgm:pt modelId="{CAD33E25-9B31-4129-BF1F-E8392520EE5B}" type="parTrans" cxnId="{17DD3592-DE6A-42A2-B396-BB7AA0DB5DB4}">
      <dgm:prSet/>
      <dgm:spPr/>
      <dgm:t>
        <a:bodyPr/>
        <a:lstStyle/>
        <a:p>
          <a:endParaRPr lang="en-US"/>
        </a:p>
      </dgm:t>
    </dgm:pt>
    <dgm:pt modelId="{DA894877-613E-4447-ADB4-BEFF23693466}" type="sibTrans" cxnId="{17DD3592-DE6A-42A2-B396-BB7AA0DB5DB4}">
      <dgm:prSet/>
      <dgm:spPr/>
      <dgm:t>
        <a:bodyPr/>
        <a:lstStyle/>
        <a:p>
          <a:endParaRPr lang="en-US"/>
        </a:p>
      </dgm:t>
    </dgm:pt>
    <dgm:pt modelId="{F861FEC4-F722-48E1-B38A-626ACB35CFE4}" type="pres">
      <dgm:prSet presAssocID="{7C4D1AC3-D961-43E2-BFC8-78C9F235C29D}" presName="Name0" presStyleCnt="0">
        <dgm:presLayoutVars>
          <dgm:dir/>
          <dgm:resizeHandles val="exact"/>
        </dgm:presLayoutVars>
      </dgm:prSet>
      <dgm:spPr/>
      <dgm:t>
        <a:bodyPr/>
        <a:lstStyle/>
        <a:p>
          <a:endParaRPr lang="en-US"/>
        </a:p>
      </dgm:t>
    </dgm:pt>
    <dgm:pt modelId="{68379978-0C3F-4D48-AB35-80B6B4AAE1B9}" type="pres">
      <dgm:prSet presAssocID="{7C4D1AC3-D961-43E2-BFC8-78C9F235C29D}" presName="arrow" presStyleLbl="bgShp" presStyleIdx="0" presStyleCnt="1"/>
      <dgm:spPr/>
    </dgm:pt>
    <dgm:pt modelId="{C960222F-70FA-4ACB-A49E-77BE51ECCF04}" type="pres">
      <dgm:prSet presAssocID="{7C4D1AC3-D961-43E2-BFC8-78C9F235C29D}" presName="points" presStyleCnt="0"/>
      <dgm:spPr/>
    </dgm:pt>
    <dgm:pt modelId="{EA1EC0A0-15A0-4376-B984-1538A605F259}" type="pres">
      <dgm:prSet presAssocID="{A7CAE417-9007-4316-B5A4-190104C3CF72}" presName="compositeA" presStyleCnt="0"/>
      <dgm:spPr/>
    </dgm:pt>
    <dgm:pt modelId="{FFD8307B-ACB2-4AC9-91ED-7EF9E02AE6B7}" type="pres">
      <dgm:prSet presAssocID="{A7CAE417-9007-4316-B5A4-190104C3CF72}" presName="textA" presStyleLbl="revTx" presStyleIdx="0" presStyleCnt="3">
        <dgm:presLayoutVars>
          <dgm:bulletEnabled val="1"/>
        </dgm:presLayoutVars>
      </dgm:prSet>
      <dgm:spPr/>
      <dgm:t>
        <a:bodyPr/>
        <a:lstStyle/>
        <a:p>
          <a:endParaRPr lang="en-US"/>
        </a:p>
      </dgm:t>
    </dgm:pt>
    <dgm:pt modelId="{7012B610-D78E-460B-9288-26823126A59E}" type="pres">
      <dgm:prSet presAssocID="{A7CAE417-9007-4316-B5A4-190104C3CF72}" presName="circleA" presStyleLbl="node1" presStyleIdx="0" presStyleCnt="3"/>
      <dgm:spPr/>
    </dgm:pt>
    <dgm:pt modelId="{0DF2D3D7-DDEA-42BB-815E-D015345CD311}" type="pres">
      <dgm:prSet presAssocID="{A7CAE417-9007-4316-B5A4-190104C3CF72}" presName="spaceA" presStyleCnt="0"/>
      <dgm:spPr/>
    </dgm:pt>
    <dgm:pt modelId="{FCA39A35-F0D8-4D93-AD84-621A30D33F8E}" type="pres">
      <dgm:prSet presAssocID="{619CB66B-F718-4BC3-B6AB-5CB261496883}" presName="space" presStyleCnt="0"/>
      <dgm:spPr/>
    </dgm:pt>
    <dgm:pt modelId="{F5050C1F-CD15-42F0-A2BF-6A7CA51299C8}" type="pres">
      <dgm:prSet presAssocID="{C7CAFE96-B865-4FD2-9CCC-85D9CA1C8B37}" presName="compositeB" presStyleCnt="0"/>
      <dgm:spPr/>
    </dgm:pt>
    <dgm:pt modelId="{886860D5-3B50-459A-98AC-D804C4A35E77}" type="pres">
      <dgm:prSet presAssocID="{C7CAFE96-B865-4FD2-9CCC-85D9CA1C8B37}" presName="textB" presStyleLbl="revTx" presStyleIdx="1" presStyleCnt="3">
        <dgm:presLayoutVars>
          <dgm:bulletEnabled val="1"/>
        </dgm:presLayoutVars>
      </dgm:prSet>
      <dgm:spPr/>
      <dgm:t>
        <a:bodyPr/>
        <a:lstStyle/>
        <a:p>
          <a:endParaRPr lang="en-US"/>
        </a:p>
      </dgm:t>
    </dgm:pt>
    <dgm:pt modelId="{DBC2C80E-1509-4446-8299-55272F43BDC5}" type="pres">
      <dgm:prSet presAssocID="{C7CAFE96-B865-4FD2-9CCC-85D9CA1C8B37}" presName="circleB" presStyleLbl="node1" presStyleIdx="1" presStyleCnt="3"/>
      <dgm:spPr/>
    </dgm:pt>
    <dgm:pt modelId="{3D9BF923-E29B-4998-B920-862D6808383D}" type="pres">
      <dgm:prSet presAssocID="{C7CAFE96-B865-4FD2-9CCC-85D9CA1C8B37}" presName="spaceB" presStyleCnt="0"/>
      <dgm:spPr/>
    </dgm:pt>
    <dgm:pt modelId="{EB92EDC9-15EC-4F9C-9BB3-E0A803B281DF}" type="pres">
      <dgm:prSet presAssocID="{69F224D9-3F2B-4085-992B-A1A7E83FBCDB}" presName="space" presStyleCnt="0"/>
      <dgm:spPr/>
    </dgm:pt>
    <dgm:pt modelId="{B5289864-91C3-4416-9248-AE70B18576D5}" type="pres">
      <dgm:prSet presAssocID="{85AA577E-223C-47AD-B055-D93FCEC3F05B}" presName="compositeA" presStyleCnt="0"/>
      <dgm:spPr/>
    </dgm:pt>
    <dgm:pt modelId="{EF76810B-DBE8-495D-BD5B-BEDCB7448ECB}" type="pres">
      <dgm:prSet presAssocID="{85AA577E-223C-47AD-B055-D93FCEC3F05B}" presName="textA" presStyleLbl="revTx" presStyleIdx="2" presStyleCnt="3">
        <dgm:presLayoutVars>
          <dgm:bulletEnabled val="1"/>
        </dgm:presLayoutVars>
      </dgm:prSet>
      <dgm:spPr/>
      <dgm:t>
        <a:bodyPr/>
        <a:lstStyle/>
        <a:p>
          <a:endParaRPr lang="en-US"/>
        </a:p>
      </dgm:t>
    </dgm:pt>
    <dgm:pt modelId="{958DDC24-7E11-4A98-B0C3-972671EF00D2}" type="pres">
      <dgm:prSet presAssocID="{85AA577E-223C-47AD-B055-D93FCEC3F05B}" presName="circleA" presStyleLbl="node1" presStyleIdx="2" presStyleCnt="3"/>
      <dgm:spPr/>
    </dgm:pt>
    <dgm:pt modelId="{57EB9205-0043-45CA-BF19-5A4FBA36B38D}" type="pres">
      <dgm:prSet presAssocID="{85AA577E-223C-47AD-B055-D93FCEC3F05B}" presName="spaceA" presStyleCnt="0"/>
      <dgm:spPr/>
    </dgm:pt>
  </dgm:ptLst>
  <dgm:cxnLst>
    <dgm:cxn modelId="{518BAE5F-B462-46F1-8D43-EBF76FED7724}" type="presOf" srcId="{C7CAFE96-B865-4FD2-9CCC-85D9CA1C8B37}" destId="{886860D5-3B50-459A-98AC-D804C4A35E77}" srcOrd="0" destOrd="0" presId="urn:microsoft.com/office/officeart/2005/8/layout/hProcess11"/>
    <dgm:cxn modelId="{755ED539-B8B9-4166-884C-1170AB5DDBFA}" srcId="{7C4D1AC3-D961-43E2-BFC8-78C9F235C29D}" destId="{C7CAFE96-B865-4FD2-9CCC-85D9CA1C8B37}" srcOrd="1" destOrd="0" parTransId="{BDA76132-2EB3-4C7E-BFA3-0048CF77CCF8}" sibTransId="{69F224D9-3F2B-4085-992B-A1A7E83FBCDB}"/>
    <dgm:cxn modelId="{E0BD6A15-FF92-48D0-9E2B-F6B8A5C0DFC0}" type="presOf" srcId="{A7CAE417-9007-4316-B5A4-190104C3CF72}" destId="{FFD8307B-ACB2-4AC9-91ED-7EF9E02AE6B7}" srcOrd="0" destOrd="0" presId="urn:microsoft.com/office/officeart/2005/8/layout/hProcess11"/>
    <dgm:cxn modelId="{C5025033-1C73-4500-9404-F004F1AA3EC9}" srcId="{7C4D1AC3-D961-43E2-BFC8-78C9F235C29D}" destId="{A7CAE417-9007-4316-B5A4-190104C3CF72}" srcOrd="0" destOrd="0" parTransId="{CE6817BC-402C-4046-82CA-EC90BE325D12}" sibTransId="{619CB66B-F718-4BC3-B6AB-5CB261496883}"/>
    <dgm:cxn modelId="{17DD3592-DE6A-42A2-B396-BB7AA0DB5DB4}" srcId="{7C4D1AC3-D961-43E2-BFC8-78C9F235C29D}" destId="{85AA577E-223C-47AD-B055-D93FCEC3F05B}" srcOrd="2" destOrd="0" parTransId="{CAD33E25-9B31-4129-BF1F-E8392520EE5B}" sibTransId="{DA894877-613E-4447-ADB4-BEFF23693466}"/>
    <dgm:cxn modelId="{9FA0C067-7640-49B5-9686-ED5B8B5ED253}" type="presOf" srcId="{85AA577E-223C-47AD-B055-D93FCEC3F05B}" destId="{EF76810B-DBE8-495D-BD5B-BEDCB7448ECB}" srcOrd="0" destOrd="0" presId="urn:microsoft.com/office/officeart/2005/8/layout/hProcess11"/>
    <dgm:cxn modelId="{C634161D-6CEA-445C-8E05-7C06596603FE}" type="presOf" srcId="{7C4D1AC3-D961-43E2-BFC8-78C9F235C29D}" destId="{F861FEC4-F722-48E1-B38A-626ACB35CFE4}" srcOrd="0" destOrd="0" presId="urn:microsoft.com/office/officeart/2005/8/layout/hProcess11"/>
    <dgm:cxn modelId="{C6BE78EA-93CF-477A-A654-818F162FBED7}" type="presParOf" srcId="{F861FEC4-F722-48E1-B38A-626ACB35CFE4}" destId="{68379978-0C3F-4D48-AB35-80B6B4AAE1B9}" srcOrd="0" destOrd="0" presId="urn:microsoft.com/office/officeart/2005/8/layout/hProcess11"/>
    <dgm:cxn modelId="{1BE405A1-2E33-4751-8EDE-A4C1ABEC9209}" type="presParOf" srcId="{F861FEC4-F722-48E1-B38A-626ACB35CFE4}" destId="{C960222F-70FA-4ACB-A49E-77BE51ECCF04}" srcOrd="1" destOrd="0" presId="urn:microsoft.com/office/officeart/2005/8/layout/hProcess11"/>
    <dgm:cxn modelId="{B6C8A075-B87A-4ED5-986C-5D3ED572D7DE}" type="presParOf" srcId="{C960222F-70FA-4ACB-A49E-77BE51ECCF04}" destId="{EA1EC0A0-15A0-4376-B984-1538A605F259}" srcOrd="0" destOrd="0" presId="urn:microsoft.com/office/officeart/2005/8/layout/hProcess11"/>
    <dgm:cxn modelId="{4DC30D05-9BB8-4611-BA3B-94933EB8140C}" type="presParOf" srcId="{EA1EC0A0-15A0-4376-B984-1538A605F259}" destId="{FFD8307B-ACB2-4AC9-91ED-7EF9E02AE6B7}" srcOrd="0" destOrd="0" presId="urn:microsoft.com/office/officeart/2005/8/layout/hProcess11"/>
    <dgm:cxn modelId="{171DDCF7-B672-4534-998E-31042B6BCE8B}" type="presParOf" srcId="{EA1EC0A0-15A0-4376-B984-1538A605F259}" destId="{7012B610-D78E-460B-9288-26823126A59E}" srcOrd="1" destOrd="0" presId="urn:microsoft.com/office/officeart/2005/8/layout/hProcess11"/>
    <dgm:cxn modelId="{0FDD9530-E3D1-4C46-8444-29CF251AA6E9}" type="presParOf" srcId="{EA1EC0A0-15A0-4376-B984-1538A605F259}" destId="{0DF2D3D7-DDEA-42BB-815E-D015345CD311}" srcOrd="2" destOrd="0" presId="urn:microsoft.com/office/officeart/2005/8/layout/hProcess11"/>
    <dgm:cxn modelId="{52507D90-EF07-4123-B385-0956A1EF3E2B}" type="presParOf" srcId="{C960222F-70FA-4ACB-A49E-77BE51ECCF04}" destId="{FCA39A35-F0D8-4D93-AD84-621A30D33F8E}" srcOrd="1" destOrd="0" presId="urn:microsoft.com/office/officeart/2005/8/layout/hProcess11"/>
    <dgm:cxn modelId="{84EF3F42-F21E-4A6F-8C9B-865AEDE27EF8}" type="presParOf" srcId="{C960222F-70FA-4ACB-A49E-77BE51ECCF04}" destId="{F5050C1F-CD15-42F0-A2BF-6A7CA51299C8}" srcOrd="2" destOrd="0" presId="urn:microsoft.com/office/officeart/2005/8/layout/hProcess11"/>
    <dgm:cxn modelId="{4A06B7B2-336B-48BA-B41F-948942F43D8E}" type="presParOf" srcId="{F5050C1F-CD15-42F0-A2BF-6A7CA51299C8}" destId="{886860D5-3B50-459A-98AC-D804C4A35E77}" srcOrd="0" destOrd="0" presId="urn:microsoft.com/office/officeart/2005/8/layout/hProcess11"/>
    <dgm:cxn modelId="{8E8BFF34-DA7E-4A78-8C10-587AF10FBFD7}" type="presParOf" srcId="{F5050C1F-CD15-42F0-A2BF-6A7CA51299C8}" destId="{DBC2C80E-1509-4446-8299-55272F43BDC5}" srcOrd="1" destOrd="0" presId="urn:microsoft.com/office/officeart/2005/8/layout/hProcess11"/>
    <dgm:cxn modelId="{8210731B-D79C-42D6-AE03-6C62BD0516D4}" type="presParOf" srcId="{F5050C1F-CD15-42F0-A2BF-6A7CA51299C8}" destId="{3D9BF923-E29B-4998-B920-862D6808383D}" srcOrd="2" destOrd="0" presId="urn:microsoft.com/office/officeart/2005/8/layout/hProcess11"/>
    <dgm:cxn modelId="{74AC9C5C-69DE-42AA-81A0-E8ABE01EE8C3}" type="presParOf" srcId="{C960222F-70FA-4ACB-A49E-77BE51ECCF04}" destId="{EB92EDC9-15EC-4F9C-9BB3-E0A803B281DF}" srcOrd="3" destOrd="0" presId="urn:microsoft.com/office/officeart/2005/8/layout/hProcess11"/>
    <dgm:cxn modelId="{F2403783-F12D-4485-BEDC-F2DFF342B3C8}" type="presParOf" srcId="{C960222F-70FA-4ACB-A49E-77BE51ECCF04}" destId="{B5289864-91C3-4416-9248-AE70B18576D5}" srcOrd="4" destOrd="0" presId="urn:microsoft.com/office/officeart/2005/8/layout/hProcess11"/>
    <dgm:cxn modelId="{7D56EEF4-51AD-4779-BF31-4F2CC199A4A3}" type="presParOf" srcId="{B5289864-91C3-4416-9248-AE70B18576D5}" destId="{EF76810B-DBE8-495D-BD5B-BEDCB7448ECB}" srcOrd="0" destOrd="0" presId="urn:microsoft.com/office/officeart/2005/8/layout/hProcess11"/>
    <dgm:cxn modelId="{94E957C8-39F0-404E-8042-DAA2CBF04535}" type="presParOf" srcId="{B5289864-91C3-4416-9248-AE70B18576D5}" destId="{958DDC24-7E11-4A98-B0C3-972671EF00D2}" srcOrd="1" destOrd="0" presId="urn:microsoft.com/office/officeart/2005/8/layout/hProcess11"/>
    <dgm:cxn modelId="{E70946C4-4449-4FF4-9FD9-988973BCB2EE}" type="presParOf" srcId="{B5289864-91C3-4416-9248-AE70B18576D5}" destId="{57EB9205-0043-45CA-BF19-5A4FBA36B38D}" srcOrd="2" destOrd="0" presId="urn:microsoft.com/office/officeart/2005/8/layout/hProcess11"/>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46" tIns="47773" rIns="95546" bIns="47773" rtlCol="0"/>
          <a:lstStyle>
            <a:lvl1pPr algn="l">
              <a:defRPr sz="1200"/>
            </a:lvl1pPr>
          </a:lstStyle>
          <a:p>
            <a:endParaRPr lang="en-US"/>
          </a:p>
        </p:txBody>
      </p:sp>
      <p:sp>
        <p:nvSpPr>
          <p:cNvPr id="3" name="Date Placeholder 2"/>
          <p:cNvSpPr>
            <a:spLocks noGrp="1"/>
          </p:cNvSpPr>
          <p:nvPr>
            <p:ph type="dt" sz="quarter" idx="1"/>
          </p:nvPr>
        </p:nvSpPr>
        <p:spPr>
          <a:xfrm>
            <a:off x="3850445" y="2"/>
            <a:ext cx="2945659" cy="496332"/>
          </a:xfrm>
          <a:prstGeom prst="rect">
            <a:avLst/>
          </a:prstGeom>
        </p:spPr>
        <p:txBody>
          <a:bodyPr vert="horz" lIns="95546" tIns="47773" rIns="95546" bIns="47773" rtlCol="0"/>
          <a:lstStyle>
            <a:lvl1pPr algn="r">
              <a:defRPr sz="1200"/>
            </a:lvl1pPr>
          </a:lstStyle>
          <a:p>
            <a:fld id="{43F1A4C9-FB5C-B247-A357-650712A3F0A8}" type="datetimeFigureOut">
              <a:rPr lang="en-US" smtClean="0"/>
              <a:pPr/>
              <a:t>7/16/2021</a:t>
            </a:fld>
            <a:endParaRPr lang="en-US"/>
          </a:p>
        </p:txBody>
      </p:sp>
      <p:sp>
        <p:nvSpPr>
          <p:cNvPr id="4" name="Footer Placeholder 3"/>
          <p:cNvSpPr>
            <a:spLocks noGrp="1"/>
          </p:cNvSpPr>
          <p:nvPr>
            <p:ph type="ftr" sz="quarter" idx="2"/>
          </p:nvPr>
        </p:nvSpPr>
        <p:spPr>
          <a:xfrm>
            <a:off x="1" y="9428585"/>
            <a:ext cx="2945659" cy="496332"/>
          </a:xfrm>
          <a:prstGeom prst="rect">
            <a:avLst/>
          </a:prstGeom>
        </p:spPr>
        <p:txBody>
          <a:bodyPr vert="horz" lIns="95546" tIns="47773" rIns="95546" bIns="47773" rtlCol="0" anchor="b"/>
          <a:lstStyle>
            <a:lvl1pPr algn="l">
              <a:defRPr sz="1200"/>
            </a:lvl1pPr>
          </a:lstStyle>
          <a:p>
            <a:endParaRPr lang="en-US"/>
          </a:p>
        </p:txBody>
      </p:sp>
      <p:sp>
        <p:nvSpPr>
          <p:cNvPr id="5" name="Slide Number Placeholder 4"/>
          <p:cNvSpPr>
            <a:spLocks noGrp="1"/>
          </p:cNvSpPr>
          <p:nvPr>
            <p:ph type="sldNum" sz="quarter" idx="3"/>
          </p:nvPr>
        </p:nvSpPr>
        <p:spPr>
          <a:xfrm>
            <a:off x="3850445" y="9428585"/>
            <a:ext cx="2945659" cy="496332"/>
          </a:xfrm>
          <a:prstGeom prst="rect">
            <a:avLst/>
          </a:prstGeom>
        </p:spPr>
        <p:txBody>
          <a:bodyPr vert="horz" lIns="95546" tIns="47773" rIns="95546" bIns="47773" rtlCol="0" anchor="b"/>
          <a:lstStyle>
            <a:lvl1pPr algn="r">
              <a:defRPr sz="1200"/>
            </a:lvl1pPr>
          </a:lstStyle>
          <a:p>
            <a:fld id="{C9D91F05-50D7-A946-8902-88FA310261AF}" type="slidenum">
              <a:rPr lang="en-US" smtClean="0"/>
              <a:pPr/>
              <a:t>‹#›</a:t>
            </a:fld>
            <a:endParaRPr lang="en-US"/>
          </a:p>
        </p:txBody>
      </p:sp>
    </p:spTree>
    <p:extLst>
      <p:ext uri="{BB962C8B-B14F-4D97-AF65-F5344CB8AC3E}">
        <p14:creationId xmlns:p14="http://schemas.microsoft.com/office/powerpoint/2010/main" xmlns="" val="873952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3"/>
            <a:ext cx="2945659" cy="498055"/>
          </a:xfrm>
          <a:prstGeom prst="rect">
            <a:avLst/>
          </a:prstGeom>
        </p:spPr>
        <p:txBody>
          <a:bodyPr vert="horz" lIns="95546" tIns="47773" rIns="95546" bIns="47773" rtlCol="0"/>
          <a:lstStyle>
            <a:lvl1pPr algn="l">
              <a:defRPr sz="1200"/>
            </a:lvl1pPr>
          </a:lstStyle>
          <a:p>
            <a:endParaRPr lang="en-SG"/>
          </a:p>
        </p:txBody>
      </p:sp>
      <p:sp>
        <p:nvSpPr>
          <p:cNvPr id="3" name="Date Placeholder 2"/>
          <p:cNvSpPr>
            <a:spLocks noGrp="1"/>
          </p:cNvSpPr>
          <p:nvPr>
            <p:ph type="dt" idx="1"/>
          </p:nvPr>
        </p:nvSpPr>
        <p:spPr>
          <a:xfrm>
            <a:off x="3850445" y="3"/>
            <a:ext cx="2945659" cy="498055"/>
          </a:xfrm>
          <a:prstGeom prst="rect">
            <a:avLst/>
          </a:prstGeom>
        </p:spPr>
        <p:txBody>
          <a:bodyPr vert="horz" lIns="95546" tIns="47773" rIns="95546" bIns="47773" rtlCol="0"/>
          <a:lstStyle>
            <a:lvl1pPr algn="r">
              <a:defRPr sz="1200"/>
            </a:lvl1pPr>
          </a:lstStyle>
          <a:p>
            <a:fld id="{EA4960E5-F060-4C88-B1C5-5A6F5890BEF6}" type="datetimeFigureOut">
              <a:rPr lang="en-SG" smtClean="0"/>
              <a:pPr/>
              <a:t>16/7/2021</a:t>
            </a:fld>
            <a:endParaRPr lang="en-SG"/>
          </a:p>
        </p:txBody>
      </p:sp>
      <p:sp>
        <p:nvSpPr>
          <p:cNvPr id="4" name="Slide Image Placeholder 3"/>
          <p:cNvSpPr>
            <a:spLocks noGrp="1" noRot="1" noChangeAspect="1"/>
          </p:cNvSpPr>
          <p:nvPr>
            <p:ph type="sldImg" idx="2"/>
          </p:nvPr>
        </p:nvSpPr>
        <p:spPr>
          <a:xfrm>
            <a:off x="1165225" y="1239838"/>
            <a:ext cx="4467225" cy="3351212"/>
          </a:xfrm>
          <a:prstGeom prst="rect">
            <a:avLst/>
          </a:prstGeom>
          <a:noFill/>
          <a:ln w="12700">
            <a:solidFill>
              <a:prstClr val="black"/>
            </a:solidFill>
          </a:ln>
        </p:spPr>
        <p:txBody>
          <a:bodyPr vert="horz" lIns="95546" tIns="47773" rIns="95546" bIns="47773" rtlCol="0" anchor="ctr"/>
          <a:lstStyle/>
          <a:p>
            <a:endParaRPr lang="en-SG"/>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5546" tIns="47773" rIns="95546" bIns="4777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1" y="9428586"/>
            <a:ext cx="2945659" cy="498055"/>
          </a:xfrm>
          <a:prstGeom prst="rect">
            <a:avLst/>
          </a:prstGeom>
        </p:spPr>
        <p:txBody>
          <a:bodyPr vert="horz" lIns="95546" tIns="47773" rIns="95546" bIns="47773" rtlCol="0" anchor="b"/>
          <a:lstStyle>
            <a:lvl1pPr algn="l">
              <a:defRPr sz="1200"/>
            </a:lvl1pPr>
          </a:lstStyle>
          <a:p>
            <a:endParaRPr lang="en-SG"/>
          </a:p>
        </p:txBody>
      </p:sp>
      <p:sp>
        <p:nvSpPr>
          <p:cNvPr id="7" name="Slide Number Placeholder 6"/>
          <p:cNvSpPr>
            <a:spLocks noGrp="1"/>
          </p:cNvSpPr>
          <p:nvPr>
            <p:ph type="sldNum" sz="quarter" idx="5"/>
          </p:nvPr>
        </p:nvSpPr>
        <p:spPr>
          <a:xfrm>
            <a:off x="3850445" y="9428586"/>
            <a:ext cx="2945659" cy="498055"/>
          </a:xfrm>
          <a:prstGeom prst="rect">
            <a:avLst/>
          </a:prstGeom>
        </p:spPr>
        <p:txBody>
          <a:bodyPr vert="horz" lIns="95546" tIns="47773" rIns="95546" bIns="47773" rtlCol="0" anchor="b"/>
          <a:lstStyle>
            <a:lvl1pPr algn="r">
              <a:defRPr sz="1200"/>
            </a:lvl1pPr>
          </a:lstStyle>
          <a:p>
            <a:fld id="{5E13ECD2-14D7-4265-AF23-95505127F74C}" type="slidenum">
              <a:rPr lang="en-SG" smtClean="0"/>
              <a:pPr/>
              <a:t>‹#›</a:t>
            </a:fld>
            <a:endParaRPr lang="en-SG"/>
          </a:p>
        </p:txBody>
      </p:sp>
    </p:spTree>
    <p:extLst>
      <p:ext uri="{BB962C8B-B14F-4D97-AF65-F5344CB8AC3E}">
        <p14:creationId xmlns:p14="http://schemas.microsoft.com/office/powerpoint/2010/main" xmlns="" val="1663632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1388466" y="2121318"/>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388466" y="3538489"/>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10" name="Text Placeholder 10"/>
          <p:cNvSpPr>
            <a:spLocks noGrp="1"/>
          </p:cNvSpPr>
          <p:nvPr>
            <p:ph type="body" sz="quarter" idx="13"/>
          </p:nvPr>
        </p:nvSpPr>
        <p:spPr>
          <a:xfrm>
            <a:off x="1388466" y="4127589"/>
            <a:ext cx="6846887" cy="406148"/>
          </a:xfrm>
        </p:spPr>
        <p:txBody>
          <a:bodyPr>
            <a:normAutofit/>
          </a:bodyPr>
          <a:lstStyle>
            <a:lvl1pPr marL="0" indent="0">
              <a:buNone/>
              <a:defRPr sz="2000" b="1">
                <a:solidFill>
                  <a:schemeClr val="tx1">
                    <a:lumMod val="50000"/>
                    <a:lumOff val="50000"/>
                  </a:schemeClr>
                </a:solidFill>
                <a:latin typeface="Arial" panose="020B0604020202020204" pitchFamily="34" charset="0"/>
                <a:cs typeface="Arial" panose="020B0604020202020204" pitchFamily="34" charset="0"/>
              </a:defRPr>
            </a:lvl1pPr>
          </a:lstStyle>
          <a:p>
            <a:pPr lvl="0"/>
            <a:r>
              <a:rPr lang="en-US" smtClean="0"/>
              <a:t>Click to edit Master text styles</a:t>
            </a:r>
          </a:p>
        </p:txBody>
      </p:sp>
      <p:pic>
        <p:nvPicPr>
          <p:cNvPr id="2" name="Picture 1"/>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1892325"/>
            <a:ext cx="1177848" cy="1093166"/>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pic>
        <p:nvPicPr>
          <p:cNvPr id="12" name="Picture 11"/>
          <p:cNvPicPr>
            <a:picLocks noChangeAspect="1"/>
          </p:cNvPicPr>
          <p:nvPr userDrawn="1"/>
        </p:nvPicPr>
        <p:blipFill rotWithShape="1">
          <a:blip r:embed="rId4" cstate="email">
            <a:extLst>
              <a:ext uri="{28A0092B-C50C-407E-A947-70E740481C1C}">
                <a14:useLocalDpi xmlns:a14="http://schemas.microsoft.com/office/drawing/2010/main" xmlns="" val="0"/>
              </a:ext>
            </a:extLst>
          </a:blip>
          <a:srcRect/>
          <a:stretch/>
        </p:blipFill>
        <p:spPr>
          <a:xfrm>
            <a:off x="5999937" y="67433"/>
            <a:ext cx="3027124" cy="979968"/>
          </a:xfrm>
          <a:prstGeom prst="rect">
            <a:avLst/>
          </a:prstGeom>
        </p:spPr>
      </p:pic>
      <p:pic>
        <p:nvPicPr>
          <p:cNvPr id="13" name="Picture 12"/>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0" y="1892325"/>
            <a:ext cx="1177848" cy="1093166"/>
          </a:xfrm>
          <a:prstGeom prst="rect">
            <a:avLst/>
          </a:prstGeom>
        </p:spPr>
      </p:pic>
      <p:pic>
        <p:nvPicPr>
          <p:cNvPr id="14" name="Picture 13"/>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sp>
        <p:nvSpPr>
          <p:cNvPr id="15"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8956522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smtClean="0"/>
              <a:t>Agenda</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sp>
        <p:nvSpPr>
          <p:cNvPr id="12" name="Text Placeholder 11"/>
          <p:cNvSpPr>
            <a:spLocks noGrp="1"/>
          </p:cNvSpPr>
          <p:nvPr>
            <p:ph type="body" sz="quarter" idx="13" hasCustomPrompt="1"/>
          </p:nvPr>
        </p:nvSpPr>
        <p:spPr>
          <a:xfrm>
            <a:off x="628650" y="1167027"/>
            <a:ext cx="7886700" cy="4143375"/>
          </a:xfrm>
        </p:spPr>
        <p:txBody>
          <a:bodyPr/>
          <a:lstStyle>
            <a:lvl1pPr marL="514350" indent="-514350" algn="just">
              <a:buFont typeface="Arial" panose="020B0604020202020204" pitchFamily="34" charset="0"/>
              <a:buChar char="•"/>
              <a:defRPr b="0" cap="none" baseline="0">
                <a:solidFill>
                  <a:schemeClr val="tx1">
                    <a:lumMod val="75000"/>
                    <a:lumOff val="25000"/>
                  </a:schemeClr>
                </a:solidFill>
              </a:defRPr>
            </a:lvl1pPr>
            <a:lvl2pPr>
              <a:defRPr>
                <a:solidFill>
                  <a:schemeClr val="tx1">
                    <a:lumMod val="75000"/>
                    <a:lumOff val="25000"/>
                  </a:schemeClr>
                </a:solidFill>
              </a:defRPr>
            </a:lvl2pPr>
          </a:lstStyle>
          <a:p>
            <a:pPr lvl="0"/>
            <a:r>
              <a:rPr lang="en-US" dirty="0" smtClean="0"/>
              <a:t>Agenda 1</a:t>
            </a:r>
          </a:p>
          <a:p>
            <a:pPr lvl="0"/>
            <a:r>
              <a:rPr lang="en-US" dirty="0" smtClean="0"/>
              <a:t>Agenda 2</a:t>
            </a:r>
          </a:p>
          <a:p>
            <a:pPr lvl="0"/>
            <a:r>
              <a:rPr lang="en-US" dirty="0" smtClean="0"/>
              <a:t>Agenda 3</a:t>
            </a:r>
          </a:p>
          <a:p>
            <a:pPr lvl="0"/>
            <a:r>
              <a:rPr lang="en-US" dirty="0" smtClean="0"/>
              <a:t>Agenda 4</a:t>
            </a:r>
          </a:p>
          <a:p>
            <a:pPr lvl="0"/>
            <a:r>
              <a:rPr lang="en-US" dirty="0" smtClean="0"/>
              <a:t>Agenda 5</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pic>
        <p:nvPicPr>
          <p:cNvPr id="13" name="Picture 12"/>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29063" y="-3081"/>
            <a:ext cx="1912776" cy="645447"/>
          </a:xfrm>
          <a:prstGeom prst="rect">
            <a:avLst/>
          </a:prstGeom>
        </p:spPr>
      </p:pic>
      <p:sp>
        <p:nvSpPr>
          <p:cNvPr id="9"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254679510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smtClean="0"/>
              <a:t>Title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sp>
        <p:nvSpPr>
          <p:cNvPr id="8" name="Content Placeholder 7"/>
          <p:cNvSpPr>
            <a:spLocks noGrp="1"/>
          </p:cNvSpPr>
          <p:nvPr>
            <p:ph sz="quarter" idx="13" hasCustomPrompt="1"/>
          </p:nvPr>
        </p:nvSpPr>
        <p:spPr>
          <a:xfrm>
            <a:off x="628650" y="1182205"/>
            <a:ext cx="7886700" cy="4651375"/>
          </a:xfrm>
        </p:spPr>
        <p:txBody>
          <a:bodyPr/>
          <a:lstStyle>
            <a:lvl1pPr marL="357188" indent="-357188" algn="just">
              <a:lnSpc>
                <a:spcPct val="120000"/>
              </a:lnSpc>
              <a:defRPr b="1">
                <a:solidFill>
                  <a:srgbClr val="F58220"/>
                </a:solidFill>
              </a:defRPr>
            </a:lvl1pPr>
            <a:lvl2pPr marL="804863" indent="-447675" algn="just">
              <a:lnSpc>
                <a:spcPct val="120000"/>
              </a:lnSpc>
              <a:defRPr>
                <a:solidFill>
                  <a:schemeClr val="tx1">
                    <a:lumMod val="75000"/>
                    <a:lumOff val="25000"/>
                  </a:schemeClr>
                </a:solidFill>
              </a:defRPr>
            </a:lvl2pPr>
            <a:lvl3pPr marL="1163638" indent="-358775" algn="just">
              <a:lnSpc>
                <a:spcPct val="120000"/>
              </a:lnSpc>
              <a:defRPr>
                <a:solidFill>
                  <a:schemeClr val="tx1">
                    <a:lumMod val="75000"/>
                    <a:lumOff val="25000"/>
                  </a:schemeClr>
                </a:solidFill>
              </a:defRPr>
            </a:lvl3pPr>
            <a:lvl4pPr marL="1520825" indent="-357188" algn="just">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Level 1</a:t>
            </a:r>
          </a:p>
          <a:p>
            <a:pPr lvl="1"/>
            <a:r>
              <a:rPr lang="en-US" dirty="0" smtClean="0"/>
              <a:t>Level 2</a:t>
            </a:r>
          </a:p>
          <a:p>
            <a:pPr lvl="2"/>
            <a:r>
              <a:rPr lang="en-US" dirty="0" smtClean="0"/>
              <a:t>Level 3</a:t>
            </a:r>
          </a:p>
          <a:p>
            <a:pPr lvl="3"/>
            <a:r>
              <a:rPr lang="en-US" dirty="0" smtClean="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29063" y="-3081"/>
            <a:ext cx="1912776" cy="645447"/>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3354557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smtClean="0"/>
              <a:t>Title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sp>
        <p:nvSpPr>
          <p:cNvPr id="13" name="Content Placeholder 12"/>
          <p:cNvSpPr>
            <a:spLocks noGrp="1"/>
          </p:cNvSpPr>
          <p:nvPr>
            <p:ph sz="quarter" idx="14" hasCustomPrompt="1"/>
          </p:nvPr>
        </p:nvSpPr>
        <p:spPr>
          <a:xfrm>
            <a:off x="4760913" y="1166813"/>
            <a:ext cx="3754437"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baseline="0">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dirty="0" smtClean="0"/>
              <a:t>Level 1</a:t>
            </a:r>
          </a:p>
          <a:p>
            <a:pPr lvl="1"/>
            <a:r>
              <a:rPr lang="en-US" dirty="0" smtClean="0"/>
              <a:t>Level 2</a:t>
            </a:r>
          </a:p>
          <a:p>
            <a:pPr lvl="2"/>
            <a:r>
              <a:rPr lang="en-US" dirty="0" smtClean="0"/>
              <a:t>Level 3</a:t>
            </a:r>
          </a:p>
          <a:p>
            <a:pPr lvl="3"/>
            <a:r>
              <a:rPr lang="en-US" dirty="0" smtClean="0"/>
              <a:t>Level 4</a:t>
            </a:r>
          </a:p>
        </p:txBody>
      </p:sp>
      <p:sp>
        <p:nvSpPr>
          <p:cNvPr id="15" name="Content Placeholder 14"/>
          <p:cNvSpPr>
            <a:spLocks noGrp="1"/>
          </p:cNvSpPr>
          <p:nvPr>
            <p:ph sz="quarter" idx="15" hasCustomPrompt="1"/>
          </p:nvPr>
        </p:nvSpPr>
        <p:spPr>
          <a:xfrm>
            <a:off x="628650" y="1166812"/>
            <a:ext cx="3843959" cy="4143375"/>
          </a:xfrm>
        </p:spPr>
        <p:txBody>
          <a:bodyPr/>
          <a:lstStyle>
            <a:lvl1pPr marL="357188" indent="-357188">
              <a:defRPr b="1">
                <a:solidFill>
                  <a:srgbClr val="F58220"/>
                </a:solidFill>
              </a:defRPr>
            </a:lvl1pPr>
            <a:lvl2pPr marL="685800" indent="-328613">
              <a:defRPr>
                <a:solidFill>
                  <a:schemeClr val="tx1">
                    <a:lumMod val="75000"/>
                    <a:lumOff val="25000"/>
                  </a:schemeClr>
                </a:solidFill>
              </a:defRPr>
            </a:lvl2pPr>
            <a:lvl3pPr marL="984250" indent="-268288">
              <a:defRPr>
                <a:solidFill>
                  <a:schemeClr val="tx1">
                    <a:lumMod val="75000"/>
                    <a:lumOff val="25000"/>
                  </a:schemeClr>
                </a:solidFill>
              </a:defRPr>
            </a:lvl3pPr>
            <a:lvl4pPr marL="1341438" indent="-357188">
              <a:buFont typeface="Arial" panose="020B0604020202020204" pitchFamily="34" charset="0"/>
              <a:buChar char="─"/>
              <a:defRPr>
                <a:solidFill>
                  <a:schemeClr val="tx1">
                    <a:lumMod val="75000"/>
                    <a:lumOff val="25000"/>
                  </a:schemeClr>
                </a:solidFill>
              </a:defRPr>
            </a:lvl4pPr>
          </a:lstStyle>
          <a:p>
            <a:pPr lvl="0"/>
            <a:r>
              <a:rPr lang="en-US" dirty="0" smtClean="0"/>
              <a:t>Level 1</a:t>
            </a:r>
          </a:p>
          <a:p>
            <a:pPr lvl="1"/>
            <a:r>
              <a:rPr lang="en-US" dirty="0" smtClean="0"/>
              <a:t>Level 2</a:t>
            </a:r>
          </a:p>
          <a:p>
            <a:pPr lvl="2"/>
            <a:r>
              <a:rPr lang="en-US" dirty="0" smtClean="0"/>
              <a:t>Level 3</a:t>
            </a:r>
          </a:p>
          <a:p>
            <a:pPr lvl="3"/>
            <a:r>
              <a:rPr lang="en-US" dirty="0" smtClean="0"/>
              <a:t>Level 4</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289432116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841814" y="3318389"/>
            <a:ext cx="7411601" cy="1280230"/>
          </a:xfrm>
        </p:spPr>
        <p:txBody>
          <a:bodyPr anchor="t">
            <a:normAutofit/>
          </a:bodyPr>
          <a:lstStyle>
            <a:lvl1pPr algn="l">
              <a:defRPr sz="4400" b="1" cap="all" baseline="0">
                <a:solidFill>
                  <a:srgbClr val="173F7E"/>
                </a:solidFill>
                <a:latin typeface="Arial" panose="020B0604020202020204" pitchFamily="34" charset="0"/>
                <a:cs typeface="Arial" panose="020B0604020202020204" pitchFamily="34" charset="0"/>
              </a:defRPr>
            </a:lvl1pPr>
          </a:lstStyle>
          <a:p>
            <a:r>
              <a:rPr lang="en-US" dirty="0" smtClean="0"/>
              <a:t>CLICK TO ADD TITLE</a:t>
            </a:r>
            <a:endParaRPr lang="en-US" dirty="0"/>
          </a:p>
        </p:txBody>
      </p:sp>
      <p:sp>
        <p:nvSpPr>
          <p:cNvPr id="7" name="Subtitle 2"/>
          <p:cNvSpPr>
            <a:spLocks noGrp="1"/>
          </p:cNvSpPr>
          <p:nvPr>
            <p:ph type="subTitle" idx="1" hasCustomPrompt="1"/>
          </p:nvPr>
        </p:nvSpPr>
        <p:spPr>
          <a:xfrm>
            <a:off x="841814" y="4778842"/>
            <a:ext cx="6863514" cy="463297"/>
          </a:xfrm>
        </p:spPr>
        <p:txBody>
          <a:bodyPr/>
          <a:lstStyle>
            <a:lvl1pPr marL="0" indent="0" algn="l">
              <a:buNone/>
              <a:defRPr sz="2400" b="1" cap="all" baseline="0">
                <a:solidFill>
                  <a:srgbClr val="33BBBC"/>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Add text</a:t>
            </a:r>
            <a:endParaRPr lang="en-US" dirty="0"/>
          </a:p>
        </p:txBody>
      </p:sp>
      <p:pic>
        <p:nvPicPr>
          <p:cNvPr id="2" name="Picture 1"/>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0" y="3337619"/>
            <a:ext cx="715617" cy="664167"/>
          </a:xfrm>
          <a:prstGeom prst="rect">
            <a:avLst/>
          </a:prstGeom>
        </p:spPr>
      </p:pic>
      <p:pic>
        <p:nvPicPr>
          <p:cNvPr id="11" name="Picture 10"/>
          <p:cNvPicPr>
            <a:picLocks noChangeAspect="1"/>
          </p:cNvPicPr>
          <p:nvPr/>
        </p:nvPicPr>
        <p:blipFill>
          <a:blip r:embed="rId3"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pic>
        <p:nvPicPr>
          <p:cNvPr id="9" name="Picture 8"/>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0" y="3337619"/>
            <a:ext cx="715617" cy="664167"/>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pic>
        <p:nvPicPr>
          <p:cNvPr id="15" name="Picture 14"/>
          <p:cNvPicPr>
            <a:picLocks noChangeAspect="1"/>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749734" y="0"/>
            <a:ext cx="4046202" cy="1365350"/>
          </a:xfrm>
          <a:prstGeom prst="rect">
            <a:avLst/>
          </a:prstGeom>
        </p:spPr>
      </p:pic>
      <p:sp>
        <p:nvSpPr>
          <p:cNvPr id="13"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362352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50831"/>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smtClean="0"/>
              <a:t>Title</a:t>
            </a:r>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988" y="250831"/>
            <a:ext cx="583844" cy="545560"/>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229063" y="-3081"/>
            <a:ext cx="1912776" cy="645447"/>
          </a:xfrm>
          <a:prstGeom prst="rect">
            <a:avLst/>
          </a:prstGeom>
        </p:spPr>
      </p:pic>
      <p:sp>
        <p:nvSpPr>
          <p:cNvPr id="11"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17807070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1859791" y="2510394"/>
            <a:ext cx="5464175" cy="803542"/>
          </a:xfrm>
        </p:spPr>
        <p:txBody>
          <a:bodyPr>
            <a:normAutofit/>
          </a:bodyPr>
          <a:lstStyle>
            <a:lvl1pPr marL="0" indent="0" algn="ctr">
              <a:buNone/>
              <a:defRPr sz="4800" b="1" baseline="0">
                <a:solidFill>
                  <a:srgbClr val="33BBBC"/>
                </a:solidFill>
                <a:sym typeface="Wingdings" panose="05000000000000000000" pitchFamily="2" charset="2"/>
              </a:defRPr>
            </a:lvl1pPr>
          </a:lstStyle>
          <a:p>
            <a:pPr lvl="0"/>
            <a:r>
              <a:rPr lang="en-US" dirty="0" smtClean="0"/>
              <a:t>THANK YOU </a:t>
            </a:r>
            <a:endParaRPr lang="en-SG" dirty="0"/>
          </a:p>
        </p:txBody>
      </p:sp>
      <p:sp>
        <p:nvSpPr>
          <p:cNvPr id="11" name="Text Placeholder 10"/>
          <p:cNvSpPr>
            <a:spLocks noGrp="1"/>
          </p:cNvSpPr>
          <p:nvPr>
            <p:ph type="body" sz="quarter" idx="14" hasCustomPrompt="1"/>
          </p:nvPr>
        </p:nvSpPr>
        <p:spPr>
          <a:xfrm>
            <a:off x="1859791" y="3647178"/>
            <a:ext cx="5464175" cy="628650"/>
          </a:xfrm>
        </p:spPr>
        <p:txBody>
          <a:bodyPr>
            <a:normAutofit/>
          </a:bodyPr>
          <a:lstStyle>
            <a:lvl1pPr marL="0" indent="0" algn="ctr">
              <a:buNone/>
              <a:defRPr sz="2000" baseline="0">
                <a:solidFill>
                  <a:srgbClr val="173F7E"/>
                </a:solidFill>
              </a:defRPr>
            </a:lvl1pPr>
          </a:lstStyle>
          <a:p>
            <a:pPr lvl="0"/>
            <a:r>
              <a:rPr lang="en-US" dirty="0" smtClean="0"/>
              <a:t>Email: xxx@nus.edu.sg</a:t>
            </a:r>
          </a:p>
        </p:txBody>
      </p:sp>
      <p:pic>
        <p:nvPicPr>
          <p:cNvPr id="10" name="Picture 9"/>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pic>
        <p:nvPicPr>
          <p:cNvPr id="16" name="Picture 15"/>
          <p:cNvPicPr>
            <a:picLocks noChangeAspect="1"/>
          </p:cNvPicPr>
          <p:nvPr userDrawn="1"/>
        </p:nvPicPr>
        <p:blipFill>
          <a:blip r:embed="rId2" cstate="email">
            <a:extLst>
              <a:ext uri="{28A0092B-C50C-407E-A947-70E740481C1C}">
                <a14:useLocalDpi xmlns:a14="http://schemas.microsoft.com/office/drawing/2010/main" xmlns="" val="0"/>
              </a:ext>
            </a:extLst>
          </a:blip>
          <a:stretch>
            <a:fillRect/>
          </a:stretch>
        </p:blipFill>
        <p:spPr>
          <a:xfrm>
            <a:off x="8884725" y="-22280"/>
            <a:ext cx="284673" cy="5373216"/>
          </a:xfrm>
          <a:prstGeom prst="rect">
            <a:avLst/>
          </a:prstGeom>
        </p:spPr>
      </p:pic>
      <p:pic>
        <p:nvPicPr>
          <p:cNvPr id="17" name="Picture 16"/>
          <p:cNvPicPr>
            <a:picLocks noChangeAspect="1"/>
          </p:cNvPicPr>
          <p:nvPr userDrawn="1"/>
        </p:nvPicPr>
        <p:blipFill rotWithShape="1">
          <a:blip r:embed="rId3" cstate="print">
            <a:extLst>
              <a:ext uri="{28A0092B-C50C-407E-A947-70E740481C1C}">
                <a14:useLocalDpi xmlns:a14="http://schemas.microsoft.com/office/drawing/2010/main" xmlns="" val="0"/>
              </a:ext>
            </a:extLst>
          </a:blip>
          <a:srcRect/>
          <a:stretch/>
        </p:blipFill>
        <p:spPr>
          <a:xfrm>
            <a:off x="5584489" y="162963"/>
            <a:ext cx="3276677" cy="1125235"/>
          </a:xfrm>
          <a:prstGeom prst="rect">
            <a:avLst/>
          </a:prstGeom>
        </p:spPr>
      </p:pic>
      <p:sp>
        <p:nvSpPr>
          <p:cNvPr id="12" name="Slide Number Placeholder 5"/>
          <p:cNvSpPr>
            <a:spLocks noGrp="1"/>
          </p:cNvSpPr>
          <p:nvPr>
            <p:ph type="sldNum" sz="quarter" idx="4"/>
          </p:nvPr>
        </p:nvSpPr>
        <p:spPr>
          <a:xfrm>
            <a:off x="7998691" y="6492874"/>
            <a:ext cx="1145309" cy="36512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cs typeface="Arial" panose="020B0604020202020204" pitchFamily="34" charset="0"/>
              </a:defRPr>
            </a:lvl1pPr>
          </a:lstStyle>
          <a:p>
            <a:r>
              <a:rPr lang="en-SG" dirty="0" smtClean="0"/>
              <a:t>Page </a:t>
            </a:r>
            <a:fld id="{2F63C605-4FC6-46DE-BC90-871762EA3F52}" type="slidenum">
              <a:rPr lang="en-SG" smtClean="0"/>
              <a:pPr/>
              <a:t>‹#›</a:t>
            </a:fld>
            <a:endParaRPr lang="en-SG" dirty="0"/>
          </a:p>
        </p:txBody>
      </p:sp>
    </p:spTree>
    <p:extLst>
      <p:ext uri="{BB962C8B-B14F-4D97-AF65-F5344CB8AC3E}">
        <p14:creationId xmlns:p14="http://schemas.microsoft.com/office/powerpoint/2010/main" xmlns="" val="292276819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7998692" y="6492874"/>
            <a:ext cx="1025668" cy="24043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cs typeface="Arial" panose="020B0604020202020204" pitchFamily="34" charset="0"/>
              </a:defRPr>
            </a:lvl1pPr>
          </a:lstStyle>
          <a:p>
            <a:r>
              <a:rPr lang="en-SG" smtClean="0"/>
              <a:t>Page </a:t>
            </a:r>
            <a:fld id="{2F63C605-4FC6-46DE-BC90-871762EA3F52}" type="slidenum">
              <a:rPr lang="en-SG" smtClean="0"/>
              <a:pPr/>
              <a:t>‹#›</a:t>
            </a:fld>
            <a:endParaRPr lang="en-SG" dirty="0"/>
          </a:p>
        </p:txBody>
      </p:sp>
      <p:sp>
        <p:nvSpPr>
          <p:cNvPr id="9" name="Date Placeholder 4"/>
          <p:cNvSpPr txBox="1">
            <a:spLocks/>
          </p:cNvSpPr>
          <p:nvPr userDrawn="1"/>
        </p:nvSpPr>
        <p:spPr>
          <a:xfrm>
            <a:off x="4331855" y="6492874"/>
            <a:ext cx="3987339" cy="24043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SG" sz="1000" kern="1200" baseline="0" dirty="0" smtClean="0">
                <a:solidFill>
                  <a:srgbClr val="898989"/>
                </a:solidFill>
                <a:latin typeface="Arial" panose="020B0604020202020204" pitchFamily="34" charset="0"/>
                <a:ea typeface="+mn-ea"/>
                <a:cs typeface="+mn-cs"/>
              </a:rPr>
              <a:t>© 2021 National University of Singapore. All Rights Reserved</a:t>
            </a:r>
          </a:p>
          <a:p>
            <a:endParaRPr lang="en-SG" sz="1000" kern="1200" baseline="0" dirty="0" smtClean="0">
              <a:solidFill>
                <a:srgbClr val="898989"/>
              </a:solidFill>
              <a:latin typeface="Arial" panose="020B0604020202020204" pitchFamily="34" charset="0"/>
              <a:ea typeface="+mn-ea"/>
              <a:cs typeface="+mn-cs"/>
            </a:endParaRPr>
          </a:p>
        </p:txBody>
      </p:sp>
    </p:spTree>
    <p:extLst>
      <p:ext uri="{BB962C8B-B14F-4D97-AF65-F5344CB8AC3E}">
        <p14:creationId xmlns:p14="http://schemas.microsoft.com/office/powerpoint/2010/main" xmlns="" val="344046255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388466" y="2121318"/>
            <a:ext cx="7616989" cy="1055991"/>
          </a:xfrm>
        </p:spPr>
        <p:txBody>
          <a:bodyPr>
            <a:normAutofit fontScale="90000"/>
          </a:bodyPr>
          <a:lstStyle/>
          <a:p>
            <a:r>
              <a:rPr lang="en-US" sz="3600" dirty="0" smtClean="0"/>
              <a:t>Distracted-Driver-Detection</a:t>
            </a:r>
            <a:endParaRPr lang="en-US" sz="3600" dirty="0"/>
          </a:p>
        </p:txBody>
      </p:sp>
      <p:sp>
        <p:nvSpPr>
          <p:cNvPr id="6" name="Subtitle 5"/>
          <p:cNvSpPr>
            <a:spLocks noGrp="1"/>
          </p:cNvSpPr>
          <p:nvPr>
            <p:ph type="subTitle" idx="1"/>
          </p:nvPr>
        </p:nvSpPr>
        <p:spPr/>
        <p:txBody>
          <a:bodyPr/>
          <a:lstStyle/>
          <a:p>
            <a:r>
              <a:rPr lang="en-SG" dirty="0" smtClean="0"/>
              <a:t>Proposal presentation</a:t>
            </a:r>
            <a:endParaRPr lang="en-SG" dirty="0"/>
          </a:p>
        </p:txBody>
      </p:sp>
      <p:sp>
        <p:nvSpPr>
          <p:cNvPr id="7" name="Text Placeholder 6"/>
          <p:cNvSpPr>
            <a:spLocks noGrp="1"/>
          </p:cNvSpPr>
          <p:nvPr>
            <p:ph type="body" sz="quarter" idx="13"/>
          </p:nvPr>
        </p:nvSpPr>
        <p:spPr/>
        <p:txBody>
          <a:bodyPr/>
          <a:lstStyle/>
          <a:p>
            <a:r>
              <a:rPr lang="en-SG" dirty="0" smtClean="0"/>
              <a:t>SIVA KRISHNA THOTA</a:t>
            </a:r>
            <a:endParaRPr lang="en-SG" dirty="0"/>
          </a:p>
        </p:txBody>
      </p:sp>
      <p:sp>
        <p:nvSpPr>
          <p:cNvPr id="2" name="Slide Number Placeholder 1"/>
          <p:cNvSpPr>
            <a:spLocks noGrp="1"/>
          </p:cNvSpPr>
          <p:nvPr>
            <p:ph type="sldNum" sz="quarter" idx="4"/>
          </p:nvPr>
        </p:nvSpPr>
        <p:spPr/>
        <p:txBody>
          <a:bodyPr/>
          <a:lstStyle/>
          <a:p>
            <a:r>
              <a:rPr lang="en-SG" smtClean="0"/>
              <a:t>Page </a:t>
            </a:r>
            <a:fld id="{2F63C605-4FC6-46DE-BC90-871762EA3F52}" type="slidenum">
              <a:rPr lang="en-SG" smtClean="0"/>
              <a:pPr/>
              <a:t>1</a:t>
            </a:fld>
            <a:endParaRPr lang="en-SG" dirty="0"/>
          </a:p>
        </p:txBody>
      </p:sp>
    </p:spTree>
    <p:extLst>
      <p:ext uri="{BB962C8B-B14F-4D97-AF65-F5344CB8AC3E}">
        <p14:creationId xmlns:p14="http://schemas.microsoft.com/office/powerpoint/2010/main" xmlns="" val="1173940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Project deliverables</a:t>
            </a:r>
            <a:endParaRPr lang="en-SG"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10</a:t>
            </a:fld>
            <a:endParaRPr lang="en-SG" dirty="0"/>
          </a:p>
        </p:txBody>
      </p:sp>
    </p:spTree>
    <p:extLst>
      <p:ext uri="{BB962C8B-B14F-4D97-AF65-F5344CB8AC3E}">
        <p14:creationId xmlns:p14="http://schemas.microsoft.com/office/powerpoint/2010/main" xmlns="" val="541139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p>
        </p:txBody>
      </p:sp>
      <p:graphicFrame>
        <p:nvGraphicFramePr>
          <p:cNvPr id="8" name="Diagram 7"/>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11</a:t>
            </a:fld>
            <a:endParaRPr lang="en-SG" dirty="0"/>
          </a:p>
        </p:txBody>
      </p:sp>
    </p:spTree>
    <p:extLst>
      <p:ext uri="{BB962C8B-B14F-4D97-AF65-F5344CB8AC3E}">
        <p14:creationId xmlns:p14="http://schemas.microsoft.com/office/powerpoint/2010/main" xmlns="" val="582313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Project sponsor / </a:t>
            </a:r>
            <a:r>
              <a:rPr lang="en-US" dirty="0" smtClean="0"/>
              <a:t>Team members</a:t>
            </a:r>
            <a:endParaRPr lang="en-SG"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2</a:t>
            </a:fld>
            <a:endParaRPr lang="en-SG" dirty="0"/>
          </a:p>
        </p:txBody>
      </p:sp>
    </p:spTree>
    <p:extLst>
      <p:ext uri="{BB962C8B-B14F-4D97-AF65-F5344CB8AC3E}">
        <p14:creationId xmlns:p14="http://schemas.microsoft.com/office/powerpoint/2010/main" xmlns="" val="4601356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Business problem statement</a:t>
            </a:r>
            <a:endParaRPr lang="en-SG"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3</a:t>
            </a:fld>
            <a:endParaRPr lang="en-SG" dirty="0"/>
          </a:p>
        </p:txBody>
      </p:sp>
    </p:spTree>
    <p:extLst>
      <p:ext uri="{BB962C8B-B14F-4D97-AF65-F5344CB8AC3E}">
        <p14:creationId xmlns:p14="http://schemas.microsoft.com/office/powerpoint/2010/main" xmlns="" val="161368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Technical problem statement</a:t>
            </a:r>
            <a:endParaRPr lang="en-SG"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4</a:t>
            </a:fld>
            <a:endParaRPr lang="en-SG" dirty="0"/>
          </a:p>
        </p:txBody>
      </p:sp>
    </p:spTree>
    <p:extLst>
      <p:ext uri="{BB962C8B-B14F-4D97-AF65-F5344CB8AC3E}">
        <p14:creationId xmlns:p14="http://schemas.microsoft.com/office/powerpoint/2010/main" xmlns="" val="4630671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Related works</a:t>
            </a:r>
            <a:endParaRPr lang="en-SG" dirty="0"/>
          </a:p>
        </p:txBody>
      </p:sp>
      <p:graphicFrame>
        <p:nvGraphicFramePr>
          <p:cNvPr id="6" name="Diagram 5"/>
          <p:cNvGraphicFramePr/>
          <p:nvPr/>
        </p:nvGraphicFramePr>
        <p:xfrm>
          <a:off x="628649" y="1167027"/>
          <a:ext cx="7990417" cy="50305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5</a:t>
            </a:fld>
            <a:endParaRPr lang="en-SG" dirty="0"/>
          </a:p>
        </p:txBody>
      </p:sp>
    </p:spTree>
    <p:extLst>
      <p:ext uri="{BB962C8B-B14F-4D97-AF65-F5344CB8AC3E}">
        <p14:creationId xmlns:p14="http://schemas.microsoft.com/office/powerpoint/2010/main" xmlns="" val="2492100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Dataset</a:t>
            </a:r>
            <a:endParaRPr lang="en-SG" dirty="0"/>
          </a:p>
        </p:txBody>
      </p:sp>
      <p:graphicFrame>
        <p:nvGraphicFramePr>
          <p:cNvPr id="7" name="Diagram 6"/>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6</a:t>
            </a:fld>
            <a:endParaRPr lang="en-SG" dirty="0"/>
          </a:p>
        </p:txBody>
      </p:sp>
    </p:spTree>
    <p:extLst>
      <p:ext uri="{BB962C8B-B14F-4D97-AF65-F5344CB8AC3E}">
        <p14:creationId xmlns:p14="http://schemas.microsoft.com/office/powerpoint/2010/main" xmlns="" val="24718186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b="0" dirty="0" smtClean="0"/>
              <a:t>10 classes </a:t>
            </a:r>
            <a:endParaRPr lang="en-US"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7</a:t>
            </a:fld>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technical approach</a:t>
            </a:r>
            <a:endParaRPr lang="en-US" dirty="0"/>
          </a:p>
        </p:txBody>
      </p:sp>
      <p:graphicFrame>
        <p:nvGraphicFramePr>
          <p:cNvPr id="7" name="Diagram 6"/>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8</a:t>
            </a:fld>
            <a:endParaRPr lang="en-SG"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Experimental design</a:t>
            </a:r>
            <a:endParaRPr lang="en-SG" dirty="0"/>
          </a:p>
        </p:txBody>
      </p:sp>
      <p:graphicFrame>
        <p:nvGraphicFramePr>
          <p:cNvPr id="5" name="Diagram 4"/>
          <p:cNvGraphicFramePr/>
          <p:nvPr/>
        </p:nvGraphicFramePr>
        <p:xfrm>
          <a:off x="628650" y="1167027"/>
          <a:ext cx="7886700" cy="4143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4"/>
          </p:nvPr>
        </p:nvSpPr>
        <p:spPr/>
        <p:txBody>
          <a:bodyPr/>
          <a:lstStyle/>
          <a:p>
            <a:r>
              <a:rPr lang="en-SG" smtClean="0"/>
              <a:t>Page </a:t>
            </a:r>
            <a:fld id="{2F63C605-4FC6-46DE-BC90-871762EA3F52}" type="slidenum">
              <a:rPr lang="en-SG" smtClean="0"/>
              <a:pPr/>
              <a:t>9</a:t>
            </a:fld>
            <a:endParaRPr lang="en-SG" dirty="0"/>
          </a:p>
        </p:txBody>
      </p:sp>
    </p:spTree>
    <p:extLst>
      <p:ext uri="{BB962C8B-B14F-4D97-AF65-F5344CB8AC3E}">
        <p14:creationId xmlns:p14="http://schemas.microsoft.com/office/powerpoint/2010/main" xmlns="" val="31186649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UTOFOOTER" val="No"/>
</p:tagLst>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173F7E"/>
      </a:accent1>
      <a:accent2>
        <a:srgbClr val="F58220"/>
      </a:accent2>
      <a:accent3>
        <a:srgbClr val="404040"/>
      </a:accent3>
      <a:accent4>
        <a:srgbClr val="33BBBC"/>
      </a:accent4>
      <a:accent5>
        <a:srgbClr val="7F7F7F"/>
      </a:accent5>
      <a:accent6>
        <a:srgbClr val="FFFFFF"/>
      </a:accent6>
      <a:hlink>
        <a:srgbClr val="173F7E"/>
      </a:hlink>
      <a:folHlink>
        <a:srgbClr val="7F7F7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xmlns="" name="Theme1" id="{91B66467-7EFC-4B58-A0EB-3450E8B960CD}" vid="{B85C76FD-7EC2-4663-96A4-3E9E85EF7C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5599</TotalTime>
  <Words>791</Words>
  <Application>Microsoft Office PowerPoint</Application>
  <PresentationFormat>On-screen Show (4:3)</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1_Theme1</vt:lpstr>
      <vt:lpstr>Distracted-Driver-Detection</vt:lpstr>
      <vt:lpstr>Project sponsor / Team members</vt:lpstr>
      <vt:lpstr>Business problem statement</vt:lpstr>
      <vt:lpstr>Technical problem statement</vt:lpstr>
      <vt:lpstr>Related works</vt:lpstr>
      <vt:lpstr>Dataset</vt:lpstr>
      <vt:lpstr>10 classes </vt:lpstr>
      <vt:lpstr>Proposed technical approach</vt:lpstr>
      <vt:lpstr>Experimental design</vt:lpstr>
      <vt:lpstr>Project deliverables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Xingkang</dc:creator>
  <cp:lastModifiedBy>Sivakrishna Thota</cp:lastModifiedBy>
  <cp:revision>969</cp:revision>
  <cp:lastPrinted>2017-10-05T01:59:11Z</cp:lastPrinted>
  <dcterms:created xsi:type="dcterms:W3CDTF">2014-12-11T07:55:35Z</dcterms:created>
  <dcterms:modified xsi:type="dcterms:W3CDTF">2021-07-16T04:08:52Z</dcterms:modified>
</cp:coreProperties>
</file>