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thalingam, Sivakumar" initials="AS" lastIdx="1" clrIdx="0">
    <p:extLst>
      <p:ext uri="{19B8F6BF-5375-455C-9EA6-DF929625EA0E}">
        <p15:presenceInfo xmlns:p15="http://schemas.microsoft.com/office/powerpoint/2012/main" userId="S::Sivakumar.A@FISGLOBAL.COM::4ae3d0ce-51f9-4254-9bfc-74403c2675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487F0-DD95-4B1E-94CE-F40BAAAD49BA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3514D1-72EE-460D-B49D-567234E2279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00" dirty="0"/>
            <a:t>Configuration Assurance</a:t>
          </a:r>
        </a:p>
      </dgm:t>
    </dgm:pt>
    <dgm:pt modelId="{133B514C-4921-457A-B7CD-8A1B60A19226}" type="parTrans" cxnId="{E9EA48F0-90EE-445C-9D69-3C63C9B1C75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7654034-BAAE-4449-A7BA-D46F91652A76}" type="sibTrans" cxnId="{E9EA48F0-90EE-445C-9D69-3C63C9B1C753}">
      <dgm:prSet/>
      <dgm:spPr/>
      <dgm:t>
        <a:bodyPr/>
        <a:lstStyle/>
        <a:p>
          <a:endParaRPr lang="en-US"/>
        </a:p>
      </dgm:t>
    </dgm:pt>
    <dgm:pt modelId="{7599EA9C-517C-4291-8B06-0D14D42897D4}">
      <dgm:prSet phldrT="[Text]"/>
      <dgm:spPr/>
      <dgm:t>
        <a:bodyPr/>
        <a:lstStyle/>
        <a:p>
          <a:r>
            <a:rPr lang="en-US" b="1" i="0" dirty="0"/>
            <a:t>Hardware Matching to Defined FIS Standards</a:t>
          </a:r>
          <a:endParaRPr lang="en-US" dirty="0"/>
        </a:p>
      </dgm:t>
    </dgm:pt>
    <dgm:pt modelId="{48929748-11D5-4EA9-8E5D-497B719E5BDD}" type="parTrans" cxnId="{F88F919B-BA95-42E9-B230-4717D0705870}">
      <dgm:prSet/>
      <dgm:spPr/>
      <dgm:t>
        <a:bodyPr/>
        <a:lstStyle/>
        <a:p>
          <a:endParaRPr lang="en-US"/>
        </a:p>
      </dgm:t>
    </dgm:pt>
    <dgm:pt modelId="{D01743F6-8602-44C5-9A46-479D6102DA8A}" type="sibTrans" cxnId="{F88F919B-BA95-42E9-B230-4717D0705870}">
      <dgm:prSet/>
      <dgm:spPr/>
      <dgm:t>
        <a:bodyPr/>
        <a:lstStyle/>
        <a:p>
          <a:endParaRPr lang="en-US"/>
        </a:p>
      </dgm:t>
    </dgm:pt>
    <dgm:pt modelId="{27B2026E-0104-41FD-A0B1-033B5642E507}">
      <dgm:prSet phldrT="[Text]"/>
      <dgm:spPr/>
      <dgm:t>
        <a:bodyPr/>
        <a:lstStyle/>
        <a:p>
          <a:r>
            <a:rPr lang="en-US" b="1" i="0" dirty="0"/>
            <a:t>ESX Versions and Config Matching to Defined FIS Standards </a:t>
          </a:r>
          <a:endParaRPr lang="en-US" dirty="0"/>
        </a:p>
      </dgm:t>
    </dgm:pt>
    <dgm:pt modelId="{9225034E-1E26-4497-8251-F4F80FA9A0D4}" type="parTrans" cxnId="{C0588D88-A558-4CAA-B47E-D0EF46D3DDC3}">
      <dgm:prSet/>
      <dgm:spPr/>
      <dgm:t>
        <a:bodyPr/>
        <a:lstStyle/>
        <a:p>
          <a:endParaRPr lang="en-US"/>
        </a:p>
      </dgm:t>
    </dgm:pt>
    <dgm:pt modelId="{4DD25C2B-B299-48FD-A180-495506D7A566}" type="sibTrans" cxnId="{C0588D88-A558-4CAA-B47E-D0EF46D3DDC3}">
      <dgm:prSet/>
      <dgm:spPr/>
      <dgm:t>
        <a:bodyPr/>
        <a:lstStyle/>
        <a:p>
          <a:endParaRPr lang="en-US"/>
        </a:p>
      </dgm:t>
    </dgm:pt>
    <dgm:pt modelId="{A6806073-A373-4D51-8F9F-329B531339AC}">
      <dgm:prSet phldrT="[Text]" custT="1"/>
      <dgm:spPr/>
      <dgm:t>
        <a:bodyPr/>
        <a:lstStyle/>
        <a:p>
          <a:r>
            <a:rPr lang="en-US" sz="1050" b="1" i="0" dirty="0"/>
            <a:t>HIGH Availability</a:t>
          </a:r>
          <a:endParaRPr lang="en-US" sz="1050" dirty="0"/>
        </a:p>
      </dgm:t>
    </dgm:pt>
    <dgm:pt modelId="{4B0AEC17-442A-4369-8293-E2464D7A23C1}" type="parTrans" cxnId="{4FEC65CD-D7ED-465B-B101-5BD847ABF66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6585D57-391F-47C5-91CE-2D4A84FF1D57}" type="sibTrans" cxnId="{4FEC65CD-D7ED-465B-B101-5BD847ABF66E}">
      <dgm:prSet/>
      <dgm:spPr/>
      <dgm:t>
        <a:bodyPr/>
        <a:lstStyle/>
        <a:p>
          <a:endParaRPr lang="en-US"/>
        </a:p>
      </dgm:t>
    </dgm:pt>
    <dgm:pt modelId="{9FB50B31-380C-4947-9A5A-D7FE8D351CDD}">
      <dgm:prSet phldrT="[Text]" custT="1"/>
      <dgm:spPr/>
      <dgm:t>
        <a:bodyPr/>
        <a:lstStyle/>
        <a:p>
          <a:r>
            <a:rPr lang="en-US" sz="1050" b="1" i="0" dirty="0"/>
            <a:t>High Availability Redundancy Checks</a:t>
          </a:r>
          <a:endParaRPr lang="en-US" sz="1050" dirty="0"/>
        </a:p>
      </dgm:t>
    </dgm:pt>
    <dgm:pt modelId="{42D1477B-924D-45E8-8603-D7DA5A47D8F3}" type="parTrans" cxnId="{38A53B9C-2792-49FF-B2B9-A469E4EEDB24}">
      <dgm:prSet/>
      <dgm:spPr/>
      <dgm:t>
        <a:bodyPr/>
        <a:lstStyle/>
        <a:p>
          <a:endParaRPr lang="en-US"/>
        </a:p>
      </dgm:t>
    </dgm:pt>
    <dgm:pt modelId="{7B74BA66-3443-444F-81D4-857BD5BC178B}" type="sibTrans" cxnId="{38A53B9C-2792-49FF-B2B9-A469E4EEDB24}">
      <dgm:prSet/>
      <dgm:spPr/>
      <dgm:t>
        <a:bodyPr/>
        <a:lstStyle/>
        <a:p>
          <a:endParaRPr lang="en-US"/>
        </a:p>
      </dgm:t>
    </dgm:pt>
    <dgm:pt modelId="{39BC217A-3301-4C35-A8CE-7903D640F9F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900" b="1" i="0" dirty="0"/>
            <a:t>MONITORING</a:t>
          </a:r>
          <a:endParaRPr lang="en-US" sz="900" dirty="0"/>
        </a:p>
      </dgm:t>
    </dgm:pt>
    <dgm:pt modelId="{DB76FA62-E73F-4BE8-9DFF-59CBAB8C0A46}" type="parTrans" cxnId="{9222ED01-655A-4A5A-8182-BE32F77AE51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DBF858F-E973-4B0E-9398-C3CBF7B0412B}" type="sibTrans" cxnId="{9222ED01-655A-4A5A-8182-BE32F77AE516}">
      <dgm:prSet/>
      <dgm:spPr/>
      <dgm:t>
        <a:bodyPr/>
        <a:lstStyle/>
        <a:p>
          <a:endParaRPr lang="en-US"/>
        </a:p>
      </dgm:t>
    </dgm:pt>
    <dgm:pt modelId="{99D9128E-5430-48E5-B19F-27E84847DA31}">
      <dgm:prSet phldrT="[Text]" custT="1"/>
      <dgm:spPr/>
      <dgm:t>
        <a:bodyPr/>
        <a:lstStyle/>
        <a:p>
          <a:r>
            <a:rPr lang="en-US" sz="1000" b="1" i="0" dirty="0"/>
            <a:t>Monitoring levels meet defined standards. Tickets are sent to appropriate queue proper priority</a:t>
          </a:r>
          <a:endParaRPr lang="en-US" sz="1000" dirty="0"/>
        </a:p>
      </dgm:t>
    </dgm:pt>
    <dgm:pt modelId="{41EB4F21-5888-4E49-B4A1-9BAA9119F95B}" type="parTrans" cxnId="{2033E634-6002-4D46-85E6-5BF3FB1F93B7}">
      <dgm:prSet/>
      <dgm:spPr/>
      <dgm:t>
        <a:bodyPr/>
        <a:lstStyle/>
        <a:p>
          <a:endParaRPr lang="en-US"/>
        </a:p>
      </dgm:t>
    </dgm:pt>
    <dgm:pt modelId="{FA65E029-A38F-4AB0-9992-4F09E86E46E6}" type="sibTrans" cxnId="{2033E634-6002-4D46-85E6-5BF3FB1F93B7}">
      <dgm:prSet/>
      <dgm:spPr/>
      <dgm:t>
        <a:bodyPr/>
        <a:lstStyle/>
        <a:p>
          <a:endParaRPr lang="en-US"/>
        </a:p>
      </dgm:t>
    </dgm:pt>
    <dgm:pt modelId="{415AA42E-D91C-41A1-9B8E-F5812D3B0206}">
      <dgm:prSet phldrT="[Text]"/>
      <dgm:spPr/>
      <dgm:t>
        <a:bodyPr/>
        <a:lstStyle/>
        <a:p>
          <a:endParaRPr lang="en-US" sz="900" dirty="0"/>
        </a:p>
      </dgm:t>
    </dgm:pt>
    <dgm:pt modelId="{2496EC7C-7C16-4E50-BA1F-089353D4B0D0}" type="parTrans" cxnId="{742E1EFE-A971-4868-9406-E6E1D8D77EEE}">
      <dgm:prSet/>
      <dgm:spPr/>
      <dgm:t>
        <a:bodyPr/>
        <a:lstStyle/>
        <a:p>
          <a:endParaRPr lang="en-US"/>
        </a:p>
      </dgm:t>
    </dgm:pt>
    <dgm:pt modelId="{6A05E220-4AE4-4A29-B8F1-D1C1B838AA9B}" type="sibTrans" cxnId="{742E1EFE-A971-4868-9406-E6E1D8D77EEE}">
      <dgm:prSet/>
      <dgm:spPr/>
      <dgm:t>
        <a:bodyPr/>
        <a:lstStyle/>
        <a:p>
          <a:endParaRPr lang="en-US"/>
        </a:p>
      </dgm:t>
    </dgm:pt>
    <dgm:pt modelId="{AEB4700C-C309-43CC-93BF-44479429646B}">
      <dgm:prSet phldrT="[Text]" custT="1"/>
      <dgm:spPr/>
      <dgm:t>
        <a:bodyPr/>
        <a:lstStyle/>
        <a:p>
          <a:r>
            <a:rPr lang="en-US" sz="1200" b="1" i="0" dirty="0"/>
            <a:t>DR</a:t>
          </a:r>
          <a:endParaRPr lang="en-US" sz="1200" dirty="0"/>
        </a:p>
      </dgm:t>
    </dgm:pt>
    <dgm:pt modelId="{B9A6D714-925A-4861-B1B6-887AB076895F}" type="parTrans" cxnId="{5AD0DE66-CD72-4706-88C6-59AE4C5934D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66D54383-8B4C-4F83-A46E-41812573402E}" type="sibTrans" cxnId="{5AD0DE66-CD72-4706-88C6-59AE4C5934D3}">
      <dgm:prSet/>
      <dgm:spPr/>
      <dgm:t>
        <a:bodyPr/>
        <a:lstStyle/>
        <a:p>
          <a:endParaRPr lang="en-US"/>
        </a:p>
      </dgm:t>
    </dgm:pt>
    <dgm:pt modelId="{0582F945-B56C-4CF4-BADD-8AEB56D514FB}">
      <dgm:prSet phldrT="[Text]" custT="1"/>
      <dgm:spPr/>
      <dgm:t>
        <a:bodyPr/>
        <a:lstStyle/>
        <a:p>
          <a:r>
            <a:rPr lang="en-US" sz="1050" b="1" dirty="0"/>
            <a:t>Disaster Recovery Strategy</a:t>
          </a:r>
        </a:p>
      </dgm:t>
    </dgm:pt>
    <dgm:pt modelId="{16E44F7B-5B64-4EDB-8668-F308C57E260D}" type="parTrans" cxnId="{E2D0C744-9517-4226-8F51-2BFC07F967BF}">
      <dgm:prSet/>
      <dgm:spPr/>
      <dgm:t>
        <a:bodyPr/>
        <a:lstStyle/>
        <a:p>
          <a:endParaRPr lang="en-US"/>
        </a:p>
      </dgm:t>
    </dgm:pt>
    <dgm:pt modelId="{6F8673C2-9D55-457D-94DD-A3B78429763F}" type="sibTrans" cxnId="{E2D0C744-9517-4226-8F51-2BFC07F967BF}">
      <dgm:prSet/>
      <dgm:spPr/>
      <dgm:t>
        <a:bodyPr/>
        <a:lstStyle/>
        <a:p>
          <a:endParaRPr lang="en-US"/>
        </a:p>
      </dgm:t>
    </dgm:pt>
    <dgm:pt modelId="{1971C687-5554-4500-B602-23ADC466EFA9}">
      <dgm:prSet phldrT="[Text]" custT="1"/>
      <dgm:spPr/>
      <dgm:t>
        <a:bodyPr/>
        <a:lstStyle/>
        <a:p>
          <a:r>
            <a:rPr lang="en-US" sz="1200" b="1" i="0" dirty="0"/>
            <a:t>SUPPORT</a:t>
          </a:r>
          <a:endParaRPr lang="en-US" sz="1200" dirty="0"/>
        </a:p>
      </dgm:t>
    </dgm:pt>
    <dgm:pt modelId="{C4CBE09B-7078-4CA3-8E1E-4A1D0230D385}" type="parTrans" cxnId="{7FD1E0B3-2C21-448A-82E6-BF349FC0AD4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8623C05-8A3E-4AA0-ABDB-C3B4D1FECAED}" type="sibTrans" cxnId="{7FD1E0B3-2C21-448A-82E6-BF349FC0AD44}">
      <dgm:prSet/>
      <dgm:spPr/>
      <dgm:t>
        <a:bodyPr/>
        <a:lstStyle/>
        <a:p>
          <a:endParaRPr lang="en-US"/>
        </a:p>
      </dgm:t>
    </dgm:pt>
    <dgm:pt modelId="{27892642-8D8C-4D31-9B55-F2919929A5A9}">
      <dgm:prSet phldrT="[Text]" custT="1"/>
      <dgm:spPr/>
      <dgm:t>
        <a:bodyPr/>
        <a:lstStyle/>
        <a:p>
          <a:r>
            <a:rPr lang="en-US" sz="1000" b="1" i="0" dirty="0"/>
            <a:t>VENDOR SUPPORT AND INTERNAL COVERAGE DETAILS</a:t>
          </a:r>
          <a:endParaRPr lang="en-US" sz="1000" dirty="0"/>
        </a:p>
      </dgm:t>
    </dgm:pt>
    <dgm:pt modelId="{C884F26C-B65D-404E-BFC3-214D1486E681}" type="parTrans" cxnId="{85FF2131-41A1-4792-97B5-EFBBAE0C7A09}">
      <dgm:prSet/>
      <dgm:spPr/>
      <dgm:t>
        <a:bodyPr/>
        <a:lstStyle/>
        <a:p>
          <a:endParaRPr lang="en-US"/>
        </a:p>
      </dgm:t>
    </dgm:pt>
    <dgm:pt modelId="{84FAD849-E9B4-42BE-B846-68F66780791D}" type="sibTrans" cxnId="{85FF2131-41A1-4792-97B5-EFBBAE0C7A09}">
      <dgm:prSet/>
      <dgm:spPr/>
      <dgm:t>
        <a:bodyPr/>
        <a:lstStyle/>
        <a:p>
          <a:endParaRPr lang="en-US"/>
        </a:p>
      </dgm:t>
    </dgm:pt>
    <dgm:pt modelId="{495F6042-FD98-4461-BDDB-3CB5886D2A45}">
      <dgm:prSet phldrT="[Text]"/>
      <dgm:spPr/>
      <dgm:t>
        <a:bodyPr/>
        <a:lstStyle/>
        <a:p>
          <a:r>
            <a:rPr lang="en-US" b="1" i="0" dirty="0"/>
            <a:t>VM Guest Config &amp; Performance Matching to Defined FIS Standards</a:t>
          </a:r>
          <a:endParaRPr lang="en-US" dirty="0"/>
        </a:p>
      </dgm:t>
    </dgm:pt>
    <dgm:pt modelId="{70D806FD-713D-4742-AEB7-7C39028E4D65}" type="parTrans" cxnId="{E12891DC-C8E1-4206-9232-43764A5D9C60}">
      <dgm:prSet/>
      <dgm:spPr/>
      <dgm:t>
        <a:bodyPr/>
        <a:lstStyle/>
        <a:p>
          <a:endParaRPr lang="en-US"/>
        </a:p>
      </dgm:t>
    </dgm:pt>
    <dgm:pt modelId="{8587AD7C-C3FE-4504-BBF0-C39A29B81852}" type="sibTrans" cxnId="{E12891DC-C8E1-4206-9232-43764A5D9C60}">
      <dgm:prSet/>
      <dgm:spPr/>
      <dgm:t>
        <a:bodyPr/>
        <a:lstStyle/>
        <a:p>
          <a:endParaRPr lang="en-US"/>
        </a:p>
      </dgm:t>
    </dgm:pt>
    <dgm:pt modelId="{64151534-6E59-4835-B30D-599F43547EA8}" type="pres">
      <dgm:prSet presAssocID="{59E487F0-DD95-4B1E-94CE-F40BAAAD49B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1973745-A7F0-4F45-BC4E-165A92E730AB}" type="pres">
      <dgm:prSet presAssocID="{59E487F0-DD95-4B1E-94CE-F40BAAAD49BA}" presName="cycle" presStyleCnt="0"/>
      <dgm:spPr/>
    </dgm:pt>
    <dgm:pt modelId="{BEAC07C9-C7AB-4398-8627-675A61EC7AE0}" type="pres">
      <dgm:prSet presAssocID="{59E487F0-DD95-4B1E-94CE-F40BAAAD49BA}" presName="centerShape" presStyleCnt="0"/>
      <dgm:spPr/>
    </dgm:pt>
    <dgm:pt modelId="{21E7F39D-1613-4BC9-A81E-4D594EED63A1}" type="pres">
      <dgm:prSet presAssocID="{59E487F0-DD95-4B1E-94CE-F40BAAAD49BA}" presName="connSite" presStyleLbl="node1" presStyleIdx="0" presStyleCnt="6"/>
      <dgm:spPr/>
    </dgm:pt>
    <dgm:pt modelId="{51A6300D-2EE3-4133-98EC-F6817B4715FE}" type="pres">
      <dgm:prSet presAssocID="{59E487F0-DD95-4B1E-94CE-F40BAAAD49BA}" presName="visible" presStyleLbl="node1" presStyleIdx="0" presStyleCnt="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</dgm:pt>
    <dgm:pt modelId="{77BD72D1-1406-4894-9066-60A215419D81}" type="pres">
      <dgm:prSet presAssocID="{133B514C-4921-457A-B7CD-8A1B60A19226}" presName="Name25" presStyleLbl="parChTrans1D1" presStyleIdx="0" presStyleCnt="5"/>
      <dgm:spPr/>
    </dgm:pt>
    <dgm:pt modelId="{D41B081B-67B7-45A4-A249-84C8FAADB973}" type="pres">
      <dgm:prSet presAssocID="{463514D1-72EE-460D-B49D-567234E22799}" presName="node" presStyleCnt="0"/>
      <dgm:spPr/>
    </dgm:pt>
    <dgm:pt modelId="{A34D64FC-08A8-4A4F-81CE-6CB7880E398A}" type="pres">
      <dgm:prSet presAssocID="{463514D1-72EE-460D-B49D-567234E22799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B8FFEB19-8466-41B1-9226-1264822280B7}" type="pres">
      <dgm:prSet presAssocID="{463514D1-72EE-460D-B49D-567234E22799}" presName="childNode" presStyleLbl="revTx" presStyleIdx="0" presStyleCnt="5">
        <dgm:presLayoutVars>
          <dgm:bulletEnabled val="1"/>
        </dgm:presLayoutVars>
      </dgm:prSet>
      <dgm:spPr/>
    </dgm:pt>
    <dgm:pt modelId="{5CEA0999-4112-4E46-99AF-DCBC13625B16}" type="pres">
      <dgm:prSet presAssocID="{4B0AEC17-442A-4369-8293-E2464D7A23C1}" presName="Name25" presStyleLbl="parChTrans1D1" presStyleIdx="1" presStyleCnt="5"/>
      <dgm:spPr/>
    </dgm:pt>
    <dgm:pt modelId="{69727FDE-26F3-4903-9787-8BD7005DB5F0}" type="pres">
      <dgm:prSet presAssocID="{A6806073-A373-4D51-8F9F-329B531339AC}" presName="node" presStyleCnt="0"/>
      <dgm:spPr/>
    </dgm:pt>
    <dgm:pt modelId="{C926D6AA-BBF0-45E5-ADD3-F9C8F3826B17}" type="pres">
      <dgm:prSet presAssocID="{A6806073-A373-4D51-8F9F-329B531339AC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C62DD640-AE42-4376-A462-2AA2298B5A6A}" type="pres">
      <dgm:prSet presAssocID="{A6806073-A373-4D51-8F9F-329B531339AC}" presName="childNode" presStyleLbl="revTx" presStyleIdx="1" presStyleCnt="5">
        <dgm:presLayoutVars>
          <dgm:bulletEnabled val="1"/>
        </dgm:presLayoutVars>
      </dgm:prSet>
      <dgm:spPr/>
    </dgm:pt>
    <dgm:pt modelId="{70836C9B-84D8-4F9B-9D86-1C316D5E33A8}" type="pres">
      <dgm:prSet presAssocID="{DB76FA62-E73F-4BE8-9DFF-59CBAB8C0A46}" presName="Name25" presStyleLbl="parChTrans1D1" presStyleIdx="2" presStyleCnt="5"/>
      <dgm:spPr/>
    </dgm:pt>
    <dgm:pt modelId="{12D6A36E-CD7B-4ADB-8BF0-2CFDEBC05212}" type="pres">
      <dgm:prSet presAssocID="{39BC217A-3301-4C35-A8CE-7903D640F9F3}" presName="node" presStyleCnt="0"/>
      <dgm:spPr/>
    </dgm:pt>
    <dgm:pt modelId="{1D630234-2CA7-446D-86DA-4AE4F08B1B85}" type="pres">
      <dgm:prSet presAssocID="{39BC217A-3301-4C35-A8CE-7903D640F9F3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1BA8F327-1695-43FF-B376-704483FBBB88}" type="pres">
      <dgm:prSet presAssocID="{39BC217A-3301-4C35-A8CE-7903D640F9F3}" presName="childNode" presStyleLbl="revTx" presStyleIdx="2" presStyleCnt="5">
        <dgm:presLayoutVars>
          <dgm:bulletEnabled val="1"/>
        </dgm:presLayoutVars>
      </dgm:prSet>
      <dgm:spPr/>
    </dgm:pt>
    <dgm:pt modelId="{7729B16F-03B9-4107-A55B-22AC8748CA60}" type="pres">
      <dgm:prSet presAssocID="{C4CBE09B-7078-4CA3-8E1E-4A1D0230D385}" presName="Name25" presStyleLbl="parChTrans1D1" presStyleIdx="3" presStyleCnt="5"/>
      <dgm:spPr/>
    </dgm:pt>
    <dgm:pt modelId="{6B93503A-E4F5-4590-AE8A-4C1762736705}" type="pres">
      <dgm:prSet presAssocID="{1971C687-5554-4500-B602-23ADC466EFA9}" presName="node" presStyleCnt="0"/>
      <dgm:spPr/>
    </dgm:pt>
    <dgm:pt modelId="{723C325E-7B08-46E3-9ECC-A6DCF437E81D}" type="pres">
      <dgm:prSet presAssocID="{1971C687-5554-4500-B602-23ADC466EFA9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82A3BE11-D7EE-4D74-B02A-856AE1E589DD}" type="pres">
      <dgm:prSet presAssocID="{1971C687-5554-4500-B602-23ADC466EFA9}" presName="childNode" presStyleLbl="revTx" presStyleIdx="3" presStyleCnt="5">
        <dgm:presLayoutVars>
          <dgm:bulletEnabled val="1"/>
        </dgm:presLayoutVars>
      </dgm:prSet>
      <dgm:spPr/>
    </dgm:pt>
    <dgm:pt modelId="{91214403-60CB-4085-9FAD-995E2A457E64}" type="pres">
      <dgm:prSet presAssocID="{B9A6D714-925A-4861-B1B6-887AB076895F}" presName="Name25" presStyleLbl="parChTrans1D1" presStyleIdx="4" presStyleCnt="5"/>
      <dgm:spPr/>
    </dgm:pt>
    <dgm:pt modelId="{36B3DDC6-1482-4548-A6F4-389E3896DBD3}" type="pres">
      <dgm:prSet presAssocID="{AEB4700C-C309-43CC-93BF-44479429646B}" presName="node" presStyleCnt="0"/>
      <dgm:spPr/>
    </dgm:pt>
    <dgm:pt modelId="{BF18E259-3ADC-4BB3-8177-3594D5693B66}" type="pres">
      <dgm:prSet presAssocID="{AEB4700C-C309-43CC-93BF-44479429646B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31EAC622-E828-4980-83C9-D7F65B6B7C70}" type="pres">
      <dgm:prSet presAssocID="{AEB4700C-C309-43CC-93BF-44479429646B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9222ED01-655A-4A5A-8182-BE32F77AE516}" srcId="{59E487F0-DD95-4B1E-94CE-F40BAAAD49BA}" destId="{39BC217A-3301-4C35-A8CE-7903D640F9F3}" srcOrd="2" destOrd="0" parTransId="{DB76FA62-E73F-4BE8-9DFF-59CBAB8C0A46}" sibTransId="{CDBF858F-E973-4B0E-9398-C3CBF7B0412B}"/>
    <dgm:cxn modelId="{4B02A30A-5C8F-42FC-90E5-9371B4C0ADB3}" type="presOf" srcId="{AEB4700C-C309-43CC-93BF-44479429646B}" destId="{BF18E259-3ADC-4BB3-8177-3594D5693B66}" srcOrd="0" destOrd="0" presId="urn:microsoft.com/office/officeart/2005/8/layout/radial2"/>
    <dgm:cxn modelId="{A5E28D17-C7B6-4306-95B1-FCF650ABB317}" type="presOf" srcId="{495F6042-FD98-4461-BDDB-3CB5886D2A45}" destId="{B8FFEB19-8466-41B1-9226-1264822280B7}" srcOrd="0" destOrd="2" presId="urn:microsoft.com/office/officeart/2005/8/layout/radial2"/>
    <dgm:cxn modelId="{85FF2131-41A1-4792-97B5-EFBBAE0C7A09}" srcId="{1971C687-5554-4500-B602-23ADC466EFA9}" destId="{27892642-8D8C-4D31-9B55-F2919929A5A9}" srcOrd="0" destOrd="0" parTransId="{C884F26C-B65D-404E-BFC3-214D1486E681}" sibTransId="{84FAD849-E9B4-42BE-B846-68F66780791D}"/>
    <dgm:cxn modelId="{2033E634-6002-4D46-85E6-5BF3FB1F93B7}" srcId="{39BC217A-3301-4C35-A8CE-7903D640F9F3}" destId="{99D9128E-5430-48E5-B19F-27E84847DA31}" srcOrd="0" destOrd="0" parTransId="{41EB4F21-5888-4E49-B4A1-9BAA9119F95B}" sibTransId="{FA65E029-A38F-4AB0-9992-4F09E86E46E6}"/>
    <dgm:cxn modelId="{E2D0C744-9517-4226-8F51-2BFC07F967BF}" srcId="{AEB4700C-C309-43CC-93BF-44479429646B}" destId="{0582F945-B56C-4CF4-BADD-8AEB56D514FB}" srcOrd="0" destOrd="0" parTransId="{16E44F7B-5B64-4EDB-8668-F308C57E260D}" sibTransId="{6F8673C2-9D55-457D-94DD-A3B78429763F}"/>
    <dgm:cxn modelId="{5AD0DE66-CD72-4706-88C6-59AE4C5934D3}" srcId="{59E487F0-DD95-4B1E-94CE-F40BAAAD49BA}" destId="{AEB4700C-C309-43CC-93BF-44479429646B}" srcOrd="4" destOrd="0" parTransId="{B9A6D714-925A-4861-B1B6-887AB076895F}" sibTransId="{66D54383-8B4C-4F83-A46E-41812573402E}"/>
    <dgm:cxn modelId="{6BAFD850-8976-4558-84E3-0618E58F4F0E}" type="presOf" srcId="{B9A6D714-925A-4861-B1B6-887AB076895F}" destId="{91214403-60CB-4085-9FAD-995E2A457E64}" srcOrd="0" destOrd="0" presId="urn:microsoft.com/office/officeart/2005/8/layout/radial2"/>
    <dgm:cxn modelId="{07E77A52-68A0-4F06-8DDA-D85BEFFA36E2}" type="presOf" srcId="{415AA42E-D91C-41A1-9B8E-F5812D3B0206}" destId="{1BA8F327-1695-43FF-B376-704483FBBB88}" srcOrd="0" destOrd="1" presId="urn:microsoft.com/office/officeart/2005/8/layout/radial2"/>
    <dgm:cxn modelId="{C0588D88-A558-4CAA-B47E-D0EF46D3DDC3}" srcId="{463514D1-72EE-460D-B49D-567234E22799}" destId="{27B2026E-0104-41FD-A0B1-033B5642E507}" srcOrd="1" destOrd="0" parTransId="{9225034E-1E26-4497-8251-F4F80FA9A0D4}" sibTransId="{4DD25C2B-B299-48FD-A180-495506D7A566}"/>
    <dgm:cxn modelId="{A70E5599-22B3-46E5-96F1-641A294B6EB7}" type="presOf" srcId="{27B2026E-0104-41FD-A0B1-033B5642E507}" destId="{B8FFEB19-8466-41B1-9226-1264822280B7}" srcOrd="0" destOrd="1" presId="urn:microsoft.com/office/officeart/2005/8/layout/radial2"/>
    <dgm:cxn modelId="{F88F919B-BA95-42E9-B230-4717D0705870}" srcId="{463514D1-72EE-460D-B49D-567234E22799}" destId="{7599EA9C-517C-4291-8B06-0D14D42897D4}" srcOrd="0" destOrd="0" parTransId="{48929748-11D5-4EA9-8E5D-497B719E5BDD}" sibTransId="{D01743F6-8602-44C5-9A46-479D6102DA8A}"/>
    <dgm:cxn modelId="{38A53B9C-2792-49FF-B2B9-A469E4EEDB24}" srcId="{A6806073-A373-4D51-8F9F-329B531339AC}" destId="{9FB50B31-380C-4947-9A5A-D7FE8D351CDD}" srcOrd="0" destOrd="0" parTransId="{42D1477B-924D-45E8-8603-D7DA5A47D8F3}" sibTransId="{7B74BA66-3443-444F-81D4-857BD5BC178B}"/>
    <dgm:cxn modelId="{1B3CE69C-2DD5-4233-A906-B90EDE4E0857}" type="presOf" srcId="{59E487F0-DD95-4B1E-94CE-F40BAAAD49BA}" destId="{64151534-6E59-4835-B30D-599F43547EA8}" srcOrd="0" destOrd="0" presId="urn:microsoft.com/office/officeart/2005/8/layout/radial2"/>
    <dgm:cxn modelId="{A7091FA7-E7D9-4C12-BA3D-03012394C5BA}" type="presOf" srcId="{99D9128E-5430-48E5-B19F-27E84847DA31}" destId="{1BA8F327-1695-43FF-B376-704483FBBB88}" srcOrd="0" destOrd="0" presId="urn:microsoft.com/office/officeart/2005/8/layout/radial2"/>
    <dgm:cxn modelId="{306414AA-332C-4A69-9251-6AC29AEEF31A}" type="presOf" srcId="{A6806073-A373-4D51-8F9F-329B531339AC}" destId="{C926D6AA-BBF0-45E5-ADD3-F9C8F3826B17}" srcOrd="0" destOrd="0" presId="urn:microsoft.com/office/officeart/2005/8/layout/radial2"/>
    <dgm:cxn modelId="{525D7FAB-B5C7-45ED-9475-94CBDE7B6ADC}" type="presOf" srcId="{7599EA9C-517C-4291-8B06-0D14D42897D4}" destId="{B8FFEB19-8466-41B1-9226-1264822280B7}" srcOrd="0" destOrd="0" presId="urn:microsoft.com/office/officeart/2005/8/layout/radial2"/>
    <dgm:cxn modelId="{7FD1E0B3-2C21-448A-82E6-BF349FC0AD44}" srcId="{59E487F0-DD95-4B1E-94CE-F40BAAAD49BA}" destId="{1971C687-5554-4500-B602-23ADC466EFA9}" srcOrd="3" destOrd="0" parTransId="{C4CBE09B-7078-4CA3-8E1E-4A1D0230D385}" sibTransId="{58623C05-8A3E-4AA0-ABDB-C3B4D1FECAED}"/>
    <dgm:cxn modelId="{AB6FACB9-579F-4865-BDC4-C0029DCCEEC9}" type="presOf" srcId="{133B514C-4921-457A-B7CD-8A1B60A19226}" destId="{77BD72D1-1406-4894-9066-60A215419D81}" srcOrd="0" destOrd="0" presId="urn:microsoft.com/office/officeart/2005/8/layout/radial2"/>
    <dgm:cxn modelId="{6805A3BD-97DA-4134-B729-3BF4382C90BE}" type="presOf" srcId="{0582F945-B56C-4CF4-BADD-8AEB56D514FB}" destId="{31EAC622-E828-4980-83C9-D7F65B6B7C70}" srcOrd="0" destOrd="0" presId="urn:microsoft.com/office/officeart/2005/8/layout/radial2"/>
    <dgm:cxn modelId="{3C363FC1-F4AB-400A-81F1-3D55D55D17E8}" type="presOf" srcId="{27892642-8D8C-4D31-9B55-F2919929A5A9}" destId="{82A3BE11-D7EE-4D74-B02A-856AE1E589DD}" srcOrd="0" destOrd="0" presId="urn:microsoft.com/office/officeart/2005/8/layout/radial2"/>
    <dgm:cxn modelId="{90C953C6-F31B-48AE-A72C-43598D0C55BA}" type="presOf" srcId="{C4CBE09B-7078-4CA3-8E1E-4A1D0230D385}" destId="{7729B16F-03B9-4107-A55B-22AC8748CA60}" srcOrd="0" destOrd="0" presId="urn:microsoft.com/office/officeart/2005/8/layout/radial2"/>
    <dgm:cxn modelId="{FE7BBFC9-B48B-4E26-9F4C-817D58071563}" type="presOf" srcId="{463514D1-72EE-460D-B49D-567234E22799}" destId="{A34D64FC-08A8-4A4F-81CE-6CB7880E398A}" srcOrd="0" destOrd="0" presId="urn:microsoft.com/office/officeart/2005/8/layout/radial2"/>
    <dgm:cxn modelId="{45617ECA-1DFA-418D-A37C-5808DB69C162}" type="presOf" srcId="{9FB50B31-380C-4947-9A5A-D7FE8D351CDD}" destId="{C62DD640-AE42-4376-A462-2AA2298B5A6A}" srcOrd="0" destOrd="0" presId="urn:microsoft.com/office/officeart/2005/8/layout/radial2"/>
    <dgm:cxn modelId="{4FEC65CD-D7ED-465B-B101-5BD847ABF66E}" srcId="{59E487F0-DD95-4B1E-94CE-F40BAAAD49BA}" destId="{A6806073-A373-4D51-8F9F-329B531339AC}" srcOrd="1" destOrd="0" parTransId="{4B0AEC17-442A-4369-8293-E2464D7A23C1}" sibTransId="{86585D57-391F-47C5-91CE-2D4A84FF1D57}"/>
    <dgm:cxn modelId="{8BB4ACD4-4D77-47A1-92CD-971C03F85BD4}" type="presOf" srcId="{39BC217A-3301-4C35-A8CE-7903D640F9F3}" destId="{1D630234-2CA7-446D-86DA-4AE4F08B1B85}" srcOrd="0" destOrd="0" presId="urn:microsoft.com/office/officeart/2005/8/layout/radial2"/>
    <dgm:cxn modelId="{E12891DC-C8E1-4206-9232-43764A5D9C60}" srcId="{463514D1-72EE-460D-B49D-567234E22799}" destId="{495F6042-FD98-4461-BDDB-3CB5886D2A45}" srcOrd="2" destOrd="0" parTransId="{70D806FD-713D-4742-AEB7-7C39028E4D65}" sibTransId="{8587AD7C-C3FE-4504-BBF0-C39A29B81852}"/>
    <dgm:cxn modelId="{64494AEA-0809-48B8-BCBA-9DE38155ECCE}" type="presOf" srcId="{DB76FA62-E73F-4BE8-9DFF-59CBAB8C0A46}" destId="{70836C9B-84D8-4F9B-9D86-1C316D5E33A8}" srcOrd="0" destOrd="0" presId="urn:microsoft.com/office/officeart/2005/8/layout/radial2"/>
    <dgm:cxn modelId="{E9EA48F0-90EE-445C-9D69-3C63C9B1C753}" srcId="{59E487F0-DD95-4B1E-94CE-F40BAAAD49BA}" destId="{463514D1-72EE-460D-B49D-567234E22799}" srcOrd="0" destOrd="0" parTransId="{133B514C-4921-457A-B7CD-8A1B60A19226}" sibTransId="{B7654034-BAAE-4449-A7BA-D46F91652A76}"/>
    <dgm:cxn modelId="{B9CCAFF0-5B97-4E08-B24D-05EA3F9D9971}" type="presOf" srcId="{1971C687-5554-4500-B602-23ADC466EFA9}" destId="{723C325E-7B08-46E3-9ECC-A6DCF437E81D}" srcOrd="0" destOrd="0" presId="urn:microsoft.com/office/officeart/2005/8/layout/radial2"/>
    <dgm:cxn modelId="{AC7848F1-E58C-429F-AC3F-F6E04A4EE795}" type="presOf" srcId="{4B0AEC17-442A-4369-8293-E2464D7A23C1}" destId="{5CEA0999-4112-4E46-99AF-DCBC13625B16}" srcOrd="0" destOrd="0" presId="urn:microsoft.com/office/officeart/2005/8/layout/radial2"/>
    <dgm:cxn modelId="{742E1EFE-A971-4868-9406-E6E1D8D77EEE}" srcId="{39BC217A-3301-4C35-A8CE-7903D640F9F3}" destId="{415AA42E-D91C-41A1-9B8E-F5812D3B0206}" srcOrd="1" destOrd="0" parTransId="{2496EC7C-7C16-4E50-BA1F-089353D4B0D0}" sibTransId="{6A05E220-4AE4-4A29-B8F1-D1C1B838AA9B}"/>
    <dgm:cxn modelId="{26E48A5A-5414-4263-8A97-AA2200289E3B}" type="presParOf" srcId="{64151534-6E59-4835-B30D-599F43547EA8}" destId="{01973745-A7F0-4F45-BC4E-165A92E730AB}" srcOrd="0" destOrd="0" presId="urn:microsoft.com/office/officeart/2005/8/layout/radial2"/>
    <dgm:cxn modelId="{2F8E2B94-35D1-426A-B033-1A28C59F44C3}" type="presParOf" srcId="{01973745-A7F0-4F45-BC4E-165A92E730AB}" destId="{BEAC07C9-C7AB-4398-8627-675A61EC7AE0}" srcOrd="0" destOrd="0" presId="urn:microsoft.com/office/officeart/2005/8/layout/radial2"/>
    <dgm:cxn modelId="{C891D56C-131F-4FA4-8271-A15F80195811}" type="presParOf" srcId="{BEAC07C9-C7AB-4398-8627-675A61EC7AE0}" destId="{21E7F39D-1613-4BC9-A81E-4D594EED63A1}" srcOrd="0" destOrd="0" presId="urn:microsoft.com/office/officeart/2005/8/layout/radial2"/>
    <dgm:cxn modelId="{8ED8AFBE-203E-4358-B567-2346E37E3CE7}" type="presParOf" srcId="{BEAC07C9-C7AB-4398-8627-675A61EC7AE0}" destId="{51A6300D-2EE3-4133-98EC-F6817B4715FE}" srcOrd="1" destOrd="0" presId="urn:microsoft.com/office/officeart/2005/8/layout/radial2"/>
    <dgm:cxn modelId="{8F7E4839-817E-446A-8AA0-18F930101E6E}" type="presParOf" srcId="{01973745-A7F0-4F45-BC4E-165A92E730AB}" destId="{77BD72D1-1406-4894-9066-60A215419D81}" srcOrd="1" destOrd="0" presId="urn:microsoft.com/office/officeart/2005/8/layout/radial2"/>
    <dgm:cxn modelId="{A25A4F36-8BF8-458C-9A93-9EFB25241DAE}" type="presParOf" srcId="{01973745-A7F0-4F45-BC4E-165A92E730AB}" destId="{D41B081B-67B7-45A4-A249-84C8FAADB973}" srcOrd="2" destOrd="0" presId="urn:microsoft.com/office/officeart/2005/8/layout/radial2"/>
    <dgm:cxn modelId="{63E12CA4-1FC2-4CD8-BC81-2B23F3163041}" type="presParOf" srcId="{D41B081B-67B7-45A4-A249-84C8FAADB973}" destId="{A34D64FC-08A8-4A4F-81CE-6CB7880E398A}" srcOrd="0" destOrd="0" presId="urn:microsoft.com/office/officeart/2005/8/layout/radial2"/>
    <dgm:cxn modelId="{8B58964F-7276-435E-823E-7AE7545508AB}" type="presParOf" srcId="{D41B081B-67B7-45A4-A249-84C8FAADB973}" destId="{B8FFEB19-8466-41B1-9226-1264822280B7}" srcOrd="1" destOrd="0" presId="urn:microsoft.com/office/officeart/2005/8/layout/radial2"/>
    <dgm:cxn modelId="{155CB3A1-099E-45D3-823E-819DCBB935EA}" type="presParOf" srcId="{01973745-A7F0-4F45-BC4E-165A92E730AB}" destId="{5CEA0999-4112-4E46-99AF-DCBC13625B16}" srcOrd="3" destOrd="0" presId="urn:microsoft.com/office/officeart/2005/8/layout/radial2"/>
    <dgm:cxn modelId="{4461A5BC-B97D-482D-854B-7D69AA59399E}" type="presParOf" srcId="{01973745-A7F0-4F45-BC4E-165A92E730AB}" destId="{69727FDE-26F3-4903-9787-8BD7005DB5F0}" srcOrd="4" destOrd="0" presId="urn:microsoft.com/office/officeart/2005/8/layout/radial2"/>
    <dgm:cxn modelId="{49C14034-1CD2-41DF-BAE6-D8BB721B2A27}" type="presParOf" srcId="{69727FDE-26F3-4903-9787-8BD7005DB5F0}" destId="{C926D6AA-BBF0-45E5-ADD3-F9C8F3826B17}" srcOrd="0" destOrd="0" presId="urn:microsoft.com/office/officeart/2005/8/layout/radial2"/>
    <dgm:cxn modelId="{861C5B74-1BD3-4705-AE2E-F5D738A52ED7}" type="presParOf" srcId="{69727FDE-26F3-4903-9787-8BD7005DB5F0}" destId="{C62DD640-AE42-4376-A462-2AA2298B5A6A}" srcOrd="1" destOrd="0" presId="urn:microsoft.com/office/officeart/2005/8/layout/radial2"/>
    <dgm:cxn modelId="{13D023E1-C3FA-4705-9A78-7E78752EF541}" type="presParOf" srcId="{01973745-A7F0-4F45-BC4E-165A92E730AB}" destId="{70836C9B-84D8-4F9B-9D86-1C316D5E33A8}" srcOrd="5" destOrd="0" presId="urn:microsoft.com/office/officeart/2005/8/layout/radial2"/>
    <dgm:cxn modelId="{13EE21F8-8659-43CA-A624-BE3A8CE40C0C}" type="presParOf" srcId="{01973745-A7F0-4F45-BC4E-165A92E730AB}" destId="{12D6A36E-CD7B-4ADB-8BF0-2CFDEBC05212}" srcOrd="6" destOrd="0" presId="urn:microsoft.com/office/officeart/2005/8/layout/radial2"/>
    <dgm:cxn modelId="{A1403F1E-6303-4840-9A92-6C0F35C3CEB1}" type="presParOf" srcId="{12D6A36E-CD7B-4ADB-8BF0-2CFDEBC05212}" destId="{1D630234-2CA7-446D-86DA-4AE4F08B1B85}" srcOrd="0" destOrd="0" presId="urn:microsoft.com/office/officeart/2005/8/layout/radial2"/>
    <dgm:cxn modelId="{1790E611-48AC-46EC-902B-480B5F16491C}" type="presParOf" srcId="{12D6A36E-CD7B-4ADB-8BF0-2CFDEBC05212}" destId="{1BA8F327-1695-43FF-B376-704483FBBB88}" srcOrd="1" destOrd="0" presId="urn:microsoft.com/office/officeart/2005/8/layout/radial2"/>
    <dgm:cxn modelId="{E1B59A44-E87F-4EB7-8445-AEE7086735DA}" type="presParOf" srcId="{01973745-A7F0-4F45-BC4E-165A92E730AB}" destId="{7729B16F-03B9-4107-A55B-22AC8748CA60}" srcOrd="7" destOrd="0" presId="urn:microsoft.com/office/officeart/2005/8/layout/radial2"/>
    <dgm:cxn modelId="{C28387D5-B0F6-4EDF-B7EF-C3E00F7C9245}" type="presParOf" srcId="{01973745-A7F0-4F45-BC4E-165A92E730AB}" destId="{6B93503A-E4F5-4590-AE8A-4C1762736705}" srcOrd="8" destOrd="0" presId="urn:microsoft.com/office/officeart/2005/8/layout/radial2"/>
    <dgm:cxn modelId="{451E52E7-D97E-456D-9FEC-030066B00764}" type="presParOf" srcId="{6B93503A-E4F5-4590-AE8A-4C1762736705}" destId="{723C325E-7B08-46E3-9ECC-A6DCF437E81D}" srcOrd="0" destOrd="0" presId="urn:microsoft.com/office/officeart/2005/8/layout/radial2"/>
    <dgm:cxn modelId="{36D283CA-D2EA-48A3-8510-D44C9F39AC76}" type="presParOf" srcId="{6B93503A-E4F5-4590-AE8A-4C1762736705}" destId="{82A3BE11-D7EE-4D74-B02A-856AE1E589DD}" srcOrd="1" destOrd="0" presId="urn:microsoft.com/office/officeart/2005/8/layout/radial2"/>
    <dgm:cxn modelId="{D303D742-3B02-4EBA-A54B-72BA4E87189C}" type="presParOf" srcId="{01973745-A7F0-4F45-BC4E-165A92E730AB}" destId="{91214403-60CB-4085-9FAD-995E2A457E64}" srcOrd="9" destOrd="0" presId="urn:microsoft.com/office/officeart/2005/8/layout/radial2"/>
    <dgm:cxn modelId="{48F0F490-85E4-49A6-A6AE-CDA79771108E}" type="presParOf" srcId="{01973745-A7F0-4F45-BC4E-165A92E730AB}" destId="{36B3DDC6-1482-4548-A6F4-389E3896DBD3}" srcOrd="10" destOrd="0" presId="urn:microsoft.com/office/officeart/2005/8/layout/radial2"/>
    <dgm:cxn modelId="{59C8ED79-A8B0-4A32-859A-53D4F81512AA}" type="presParOf" srcId="{36B3DDC6-1482-4548-A6F4-389E3896DBD3}" destId="{BF18E259-3ADC-4BB3-8177-3594D5693B66}" srcOrd="0" destOrd="0" presId="urn:microsoft.com/office/officeart/2005/8/layout/radial2"/>
    <dgm:cxn modelId="{9951908E-750C-4F65-B37B-D54151F0FA48}" type="presParOf" srcId="{36B3DDC6-1482-4548-A6F4-389E3896DBD3}" destId="{31EAC622-E828-4980-83C9-D7F65B6B7C70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14403-60CB-4085-9FAD-995E2A457E64}">
      <dsp:nvSpPr>
        <dsp:cNvPr id="0" name=""/>
        <dsp:cNvSpPr/>
      </dsp:nvSpPr>
      <dsp:spPr>
        <a:xfrm rot="3370027">
          <a:off x="2345958" y="4543658"/>
          <a:ext cx="1854862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1854862" y="1823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729B16F-03B9-4107-A55B-22AC8748CA60}">
      <dsp:nvSpPr>
        <dsp:cNvPr id="0" name=""/>
        <dsp:cNvSpPr/>
      </dsp:nvSpPr>
      <dsp:spPr>
        <a:xfrm rot="1739265">
          <a:off x="2860325" y="3895925"/>
          <a:ext cx="1664910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1664910" y="1823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0836C9B-84D8-4F9B-9D86-1C316D5E33A8}">
      <dsp:nvSpPr>
        <dsp:cNvPr id="0" name=""/>
        <dsp:cNvSpPr/>
      </dsp:nvSpPr>
      <dsp:spPr>
        <a:xfrm>
          <a:off x="2964612" y="3143691"/>
          <a:ext cx="1670627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1670627" y="1823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CEA0999-4112-4E46-99AF-DCBC13625B16}">
      <dsp:nvSpPr>
        <dsp:cNvPr id="0" name=""/>
        <dsp:cNvSpPr/>
      </dsp:nvSpPr>
      <dsp:spPr>
        <a:xfrm rot="19860735">
          <a:off x="2860325" y="2391457"/>
          <a:ext cx="1664910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1664910" y="1823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7BD72D1-1406-4894-9066-60A215419D81}">
      <dsp:nvSpPr>
        <dsp:cNvPr id="0" name=""/>
        <dsp:cNvSpPr/>
      </dsp:nvSpPr>
      <dsp:spPr>
        <a:xfrm rot="18229973">
          <a:off x="2345958" y="1743724"/>
          <a:ext cx="1854862" cy="36474"/>
        </a:xfrm>
        <a:custGeom>
          <a:avLst/>
          <a:gdLst/>
          <a:ahLst/>
          <a:cxnLst/>
          <a:rect l="0" t="0" r="0" b="0"/>
          <a:pathLst>
            <a:path>
              <a:moveTo>
                <a:pt x="0" y="18237"/>
              </a:moveTo>
              <a:lnTo>
                <a:pt x="1854862" y="1823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1A6300D-2EE3-4133-98EC-F6817B4715FE}">
      <dsp:nvSpPr>
        <dsp:cNvPr id="0" name=""/>
        <dsp:cNvSpPr/>
      </dsp:nvSpPr>
      <dsp:spPr>
        <a:xfrm>
          <a:off x="1435626" y="2262525"/>
          <a:ext cx="1798807" cy="1798807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A34D64FC-08A8-4A4F-81CE-6CB7880E398A}">
      <dsp:nvSpPr>
        <dsp:cNvPr id="0" name=""/>
        <dsp:cNvSpPr/>
      </dsp:nvSpPr>
      <dsp:spPr>
        <a:xfrm>
          <a:off x="3550574" y="3672"/>
          <a:ext cx="1079284" cy="1079284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Configuration Assurance</a:t>
          </a:r>
        </a:p>
      </dsp:txBody>
      <dsp:txXfrm>
        <a:off x="3708631" y="161729"/>
        <a:ext cx="763170" cy="763170"/>
      </dsp:txXfrm>
    </dsp:sp>
    <dsp:sp modelId="{B8FFEB19-8466-41B1-9226-1264822280B7}">
      <dsp:nvSpPr>
        <dsp:cNvPr id="0" name=""/>
        <dsp:cNvSpPr/>
      </dsp:nvSpPr>
      <dsp:spPr>
        <a:xfrm>
          <a:off x="4737786" y="3672"/>
          <a:ext cx="1618926" cy="10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/>
            <a:t>Hardware Matching to Defined FIS Standards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/>
            <a:t>ESX Versions and Config Matching to Defined FIS Standards 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/>
            <a:t>VM Guest Config &amp; Performance Matching to Defined FIS Standards</a:t>
          </a:r>
          <a:endParaRPr lang="en-US" sz="900" kern="1200" dirty="0"/>
        </a:p>
      </dsp:txBody>
      <dsp:txXfrm>
        <a:off x="4737786" y="3672"/>
        <a:ext cx="1618926" cy="1079284"/>
      </dsp:txXfrm>
    </dsp:sp>
    <dsp:sp modelId="{C926D6AA-BBF0-45E5-ADD3-F9C8F3826B17}">
      <dsp:nvSpPr>
        <dsp:cNvPr id="0" name=""/>
        <dsp:cNvSpPr/>
      </dsp:nvSpPr>
      <dsp:spPr>
        <a:xfrm>
          <a:off x="4353344" y="1205103"/>
          <a:ext cx="1079284" cy="10792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 dirty="0"/>
            <a:t>HIGH Availability</a:t>
          </a:r>
          <a:endParaRPr lang="en-US" sz="1050" kern="1200" dirty="0"/>
        </a:p>
      </dsp:txBody>
      <dsp:txXfrm>
        <a:off x="4511401" y="1363160"/>
        <a:ext cx="763170" cy="763170"/>
      </dsp:txXfrm>
    </dsp:sp>
    <dsp:sp modelId="{C62DD640-AE42-4376-A462-2AA2298B5A6A}">
      <dsp:nvSpPr>
        <dsp:cNvPr id="0" name=""/>
        <dsp:cNvSpPr/>
      </dsp:nvSpPr>
      <dsp:spPr>
        <a:xfrm>
          <a:off x="5540556" y="1205103"/>
          <a:ext cx="1618926" cy="10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i="0" kern="1200" dirty="0"/>
            <a:t>High Availability Redundancy Checks</a:t>
          </a:r>
          <a:endParaRPr lang="en-US" sz="1050" kern="1200" dirty="0"/>
        </a:p>
      </dsp:txBody>
      <dsp:txXfrm>
        <a:off x="5540556" y="1205103"/>
        <a:ext cx="1618926" cy="1079284"/>
      </dsp:txXfrm>
    </dsp:sp>
    <dsp:sp modelId="{1D630234-2CA7-446D-86DA-4AE4F08B1B85}">
      <dsp:nvSpPr>
        <dsp:cNvPr id="0" name=""/>
        <dsp:cNvSpPr/>
      </dsp:nvSpPr>
      <dsp:spPr>
        <a:xfrm>
          <a:off x="4635239" y="2622286"/>
          <a:ext cx="1079284" cy="1079284"/>
        </a:xfrm>
        <a:prstGeom prst="ellips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MONITORING</a:t>
          </a:r>
          <a:endParaRPr lang="en-US" sz="900" kern="1200" dirty="0"/>
        </a:p>
      </dsp:txBody>
      <dsp:txXfrm>
        <a:off x="4793296" y="2780343"/>
        <a:ext cx="763170" cy="763170"/>
      </dsp:txXfrm>
    </dsp:sp>
    <dsp:sp modelId="{1BA8F327-1695-43FF-B376-704483FBBB88}">
      <dsp:nvSpPr>
        <dsp:cNvPr id="0" name=""/>
        <dsp:cNvSpPr/>
      </dsp:nvSpPr>
      <dsp:spPr>
        <a:xfrm>
          <a:off x="5822452" y="2622286"/>
          <a:ext cx="1618926" cy="10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Monitoring levels meet defined standards. Tickets are sent to appropriate queue proper priority</a:t>
          </a:r>
          <a:endParaRPr lang="en-US" sz="10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5822452" y="2622286"/>
        <a:ext cx="1618926" cy="1079284"/>
      </dsp:txXfrm>
    </dsp:sp>
    <dsp:sp modelId="{723C325E-7B08-46E3-9ECC-A6DCF437E81D}">
      <dsp:nvSpPr>
        <dsp:cNvPr id="0" name=""/>
        <dsp:cNvSpPr/>
      </dsp:nvSpPr>
      <dsp:spPr>
        <a:xfrm>
          <a:off x="4353344" y="4039470"/>
          <a:ext cx="1079284" cy="107928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SUPPORT</a:t>
          </a:r>
          <a:endParaRPr lang="en-US" sz="1200" kern="1200" dirty="0"/>
        </a:p>
      </dsp:txBody>
      <dsp:txXfrm>
        <a:off x="4511401" y="4197527"/>
        <a:ext cx="763170" cy="763170"/>
      </dsp:txXfrm>
    </dsp:sp>
    <dsp:sp modelId="{82A3BE11-D7EE-4D74-B02A-856AE1E589DD}">
      <dsp:nvSpPr>
        <dsp:cNvPr id="0" name=""/>
        <dsp:cNvSpPr/>
      </dsp:nvSpPr>
      <dsp:spPr>
        <a:xfrm>
          <a:off x="5540556" y="4039470"/>
          <a:ext cx="1618926" cy="10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VENDOR SUPPORT AND INTERNAL COVERAGE DETAILS</a:t>
          </a:r>
          <a:endParaRPr lang="en-US" sz="1000" kern="1200" dirty="0"/>
        </a:p>
      </dsp:txBody>
      <dsp:txXfrm>
        <a:off x="5540556" y="4039470"/>
        <a:ext cx="1618926" cy="1079284"/>
      </dsp:txXfrm>
    </dsp:sp>
    <dsp:sp modelId="{BF18E259-3ADC-4BB3-8177-3594D5693B66}">
      <dsp:nvSpPr>
        <dsp:cNvPr id="0" name=""/>
        <dsp:cNvSpPr/>
      </dsp:nvSpPr>
      <dsp:spPr>
        <a:xfrm>
          <a:off x="3550574" y="5240900"/>
          <a:ext cx="1079284" cy="10792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DR</a:t>
          </a:r>
          <a:endParaRPr lang="en-US" sz="1200" kern="1200" dirty="0"/>
        </a:p>
      </dsp:txBody>
      <dsp:txXfrm>
        <a:off x="3708631" y="5398957"/>
        <a:ext cx="763170" cy="763170"/>
      </dsp:txXfrm>
    </dsp:sp>
    <dsp:sp modelId="{31EAC622-E828-4980-83C9-D7F65B6B7C70}">
      <dsp:nvSpPr>
        <dsp:cNvPr id="0" name=""/>
        <dsp:cNvSpPr/>
      </dsp:nvSpPr>
      <dsp:spPr>
        <a:xfrm>
          <a:off x="4737786" y="5240900"/>
          <a:ext cx="1618926" cy="107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Disaster Recovery Strategy</a:t>
          </a:r>
        </a:p>
      </dsp:txBody>
      <dsp:txXfrm>
        <a:off x="4737786" y="5240900"/>
        <a:ext cx="1618926" cy="107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C3DE-E079-4943-B962-9C4770EA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8167-5066-404B-A858-89CF4942B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7B55-3F67-4874-AFB7-DF42A315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89A8-43DA-4636-A97C-DDB339AA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04AE-28BB-46CF-944F-33CAD04A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E15-82E6-411C-956D-93071F5D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5B03-5DF3-4B1D-AEAE-E3A9D2F4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3BE2-E2E6-46FE-96D4-9A4C8C31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965D-4300-4671-9343-8430374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8A2D-1D4B-4CDC-99FD-76F9BA1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B192-CC14-4954-B149-83AB5529C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CCF2-4E14-40EF-A89B-5C1A9195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8F5A-173C-4BC0-9175-725F8A73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4206-5EE5-43BA-8ECA-B79F4A58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10EA-618E-4361-BBFB-68A7306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B4E8-CB17-485B-9E3E-6765D60A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FC48-D644-4D97-ADB1-82666691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E160-32B1-457F-8339-7D9480BB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D575-A321-49C9-B83C-C67DAA5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9F8D-01C4-4A9E-9DD2-704CF9F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C30F-A969-4F85-81D7-82CCAE04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1174F-9B5C-4C08-9A59-0F39DE5A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CD85-CCE1-46CA-B4C5-42D19AA5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BA1F-676D-482D-A9C7-3EB497D4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0142-9E19-46D2-9023-7ECBDEC4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6345-B2BB-4211-B072-FEDAC05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15EF-95AA-4F1C-9C81-7D1A88D97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2D85-9986-4741-9AE7-E35F72F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5138-5764-40A6-8C38-F850B88C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1A4B0-4A64-4161-9074-1FA0B21B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586FE-39B0-4A39-9607-BD1D0529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F8-9D5F-4435-A1AC-869DBD93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1F93-574B-4A93-8B72-5F57F21E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CCA9-119D-4B29-949A-5EEB18BF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1D3F-D9F1-4CEB-A641-5273D6350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F1ED-5408-4C41-8F3D-1C91B678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0A4AC-FDA0-4686-87BF-D20BF1DF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DF276-5621-42B8-9C0E-10196CB9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A3181-DA3C-4AFB-A5E9-98C2F37C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097-3BFB-4162-A71F-BCADFADA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D5462-7F96-4B44-8A7D-E15FF64F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672AB-822E-4A13-AD26-15A79F96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43DF9-8422-4051-8AF2-CECEAFE8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96AD9-862A-4046-8701-4247D213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86077-EB76-452D-92AF-C6EBA0C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0918-3508-4BCC-816B-5A7BA56F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0F7E-0961-47F3-8765-7A00A95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6365-70FD-43E1-ACBC-7D969D09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C0842-AD7C-4B74-9CFF-EAD5F6FBD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18D7B-EEDA-4C68-A755-04AE5B2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63AA-476F-4B19-B8CA-8742D4F5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A8D1-9AA3-48AA-ADD2-3FD7ABAD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FE90-D1E9-4782-86CA-02AB93C7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2C7D4-2163-4C9F-84ED-6D7A01F2E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90B1-CD6B-451E-ABEF-914F7CA1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E58B-8087-45A4-986B-08349B3E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24A7-8DAE-4636-9F62-E386E85A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41662-AF0C-456C-B498-01DBFF4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B2C82-0A38-49E9-A68B-52C3A87A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9C90-A5EE-40BB-80CF-CB3DB8A0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3F16-C35A-4691-B7A0-3B1CF4F15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D43E-78AE-4247-9972-0FC37087906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986F-3702-463D-BF17-7C8D2469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C2C9-F022-40D4-B5E6-66670021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4E9E-6354-4AD3-BA92-DB67966A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BB5530-CCBA-452A-B367-F30250C53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972517"/>
              </p:ext>
            </p:extLst>
          </p:nvPr>
        </p:nvGraphicFramePr>
        <p:xfrm>
          <a:off x="2031999" y="368491"/>
          <a:ext cx="8877005" cy="632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649AA0B5-1219-414A-A61C-FC582ADA6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67" y="3036728"/>
            <a:ext cx="660215" cy="10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5BCC1CF-351E-41C6-9132-CCBC3E0A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87" y="3666016"/>
            <a:ext cx="1190625" cy="3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P logo and symbol, meaning, history, PNG">
            <a:extLst>
              <a:ext uri="{FF2B5EF4-FFF2-40B4-BE49-F238E27FC236}">
                <a16:creationId xmlns:a16="http://schemas.microsoft.com/office/drawing/2014/main" id="{B0CC25AE-110E-461E-99A0-CEAC211A7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73" y="2784584"/>
            <a:ext cx="5699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323D99B-4BCC-4239-BE72-5AFEA5E7E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401" y="2751654"/>
            <a:ext cx="396396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SQL Server Logo Download - AI - All Vector Logo">
            <a:extLst>
              <a:ext uri="{FF2B5EF4-FFF2-40B4-BE49-F238E27FC236}">
                <a16:creationId xmlns:a16="http://schemas.microsoft.com/office/drawing/2014/main" id="{BC13220B-10D3-4CE1-9D82-EC46C5B7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47" y="3198514"/>
            <a:ext cx="723389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, history, meaning, symbol, PNG">
            <a:extLst>
              <a:ext uri="{FF2B5EF4-FFF2-40B4-BE49-F238E27FC236}">
                <a16:creationId xmlns:a16="http://schemas.microsoft.com/office/drawing/2014/main" id="{F414CCA3-EF36-4B03-876A-61564CEE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55" y="3916540"/>
            <a:ext cx="785575" cy="3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C5824E-C8FC-4A3E-A18B-410BFF62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57" y="3157098"/>
            <a:ext cx="543803" cy="54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1DAA14-49EE-477E-8CA4-074ABF7FC0FE}"/>
              </a:ext>
            </a:extLst>
          </p:cNvPr>
          <p:cNvCxnSpPr/>
          <p:nvPr/>
        </p:nvCxnSpPr>
        <p:spPr>
          <a:xfrm>
            <a:off x="4418401" y="4457700"/>
            <a:ext cx="0" cy="223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FBC58C-468B-4C75-9401-D4ADB382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8E29-5F96-4B5A-AEB9-8213023A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991-1471-4D11-BA74-598A974B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Amirthalingam, Sivakumar</dc:creator>
  <cp:lastModifiedBy>Amirthalingam, Sivakumar</cp:lastModifiedBy>
  <cp:revision>21</cp:revision>
  <dcterms:created xsi:type="dcterms:W3CDTF">2021-11-08T12:22:19Z</dcterms:created>
  <dcterms:modified xsi:type="dcterms:W3CDTF">2021-11-10T17:51:30Z</dcterms:modified>
</cp:coreProperties>
</file>