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530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02026"/>
            <a:ext cx="8272211" cy="46733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9"/>
            <a:ext cx="8272212" cy="4928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391479"/>
            <a:ext cx="3896075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391479"/>
            <a:ext cx="3896077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5922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15198"/>
            <a:ext cx="8272212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1C4AF0-7CE2-424D-AA88-C139735FE7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DF9C8F-3231-4998-B1CD-8EA276224D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63753" y="6437910"/>
            <a:ext cx="84435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AND BIOMETRIX IN CYBERNET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239000" cy="1752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PRESENTED BY :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SIVA KUMAR . G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III YR CSE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205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Recap the critical role of biometrics in internet security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Encourage adoption and responsible use of biometric technology.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06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447800"/>
            <a:ext cx="4191000" cy="530296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 ! …..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4600"/>
            <a:ext cx="6227027" cy="3502703"/>
          </a:xfrm>
        </p:spPr>
      </p:pic>
    </p:spTree>
    <p:extLst>
      <p:ext uri="{BB962C8B-B14F-4D97-AF65-F5344CB8AC3E}">
        <p14:creationId xmlns:p14="http://schemas.microsoft.com/office/powerpoint/2010/main" val="23081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SYNOPSIS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72211" cy="46733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KEY POINTS</a:t>
            </a:r>
          </a:p>
          <a:p>
            <a:r>
              <a:rPr lang="en-US" sz="2400" dirty="0" smtClean="0"/>
              <a:t>DEFINTION AND IT’S TYPES</a:t>
            </a:r>
          </a:p>
          <a:p>
            <a:r>
              <a:rPr lang="en-US" sz="2400" dirty="0" smtClean="0"/>
              <a:t>BIOMETRICS APPLICATIONS</a:t>
            </a:r>
          </a:p>
          <a:p>
            <a:r>
              <a:rPr lang="en-US" sz="2400" dirty="0" smtClean="0"/>
              <a:t>ADVANTAGES OF BIOMETRICS</a:t>
            </a:r>
          </a:p>
          <a:p>
            <a:r>
              <a:rPr lang="en-US" sz="2400" dirty="0" smtClean="0"/>
              <a:t>CHALLENGES AND CONSIDERATIONS</a:t>
            </a:r>
          </a:p>
          <a:p>
            <a:r>
              <a:rPr lang="en-US" sz="2400" dirty="0" smtClean="0"/>
              <a:t>FUTURE TRENDS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0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272211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Title</a:t>
            </a:r>
            <a:r>
              <a:rPr lang="en-US" sz="3200" dirty="0"/>
              <a:t>: </a:t>
            </a:r>
            <a:endParaRPr lang="en-US" sz="3200" dirty="0" smtClean="0"/>
          </a:p>
          <a:p>
            <a:r>
              <a:rPr lang="en-US" sz="3200" dirty="0" smtClean="0"/>
              <a:t>Enhancing </a:t>
            </a:r>
            <a:r>
              <a:rPr lang="en-US" sz="3200" dirty="0" err="1"/>
              <a:t>Cybernet</a:t>
            </a:r>
            <a:r>
              <a:rPr lang="en-US" sz="3200" dirty="0"/>
              <a:t> Security with Biometrics</a:t>
            </a:r>
          </a:p>
          <a:p>
            <a:pPr marL="0" indent="0">
              <a:buNone/>
            </a:pPr>
            <a:r>
              <a:rPr lang="en-US" sz="3200" b="1" dirty="0"/>
              <a:t>Objective</a:t>
            </a:r>
            <a:r>
              <a:rPr lang="en-US" sz="3200" dirty="0" smtClean="0"/>
              <a:t>: </a:t>
            </a:r>
          </a:p>
          <a:p>
            <a:r>
              <a:rPr lang="en-US" sz="3200" dirty="0" smtClean="0"/>
              <a:t>Explore </a:t>
            </a:r>
            <a:r>
              <a:rPr lang="en-US" sz="3200" dirty="0"/>
              <a:t>the intersection of biometric technology and cyber security.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1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272212" cy="530296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POINTS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72211" cy="3429000"/>
          </a:xfrm>
        </p:spPr>
        <p:txBody>
          <a:bodyPr>
            <a:normAutofit/>
          </a:bodyPr>
          <a:lstStyle/>
          <a:p>
            <a:r>
              <a:rPr lang="en-US" sz="3600" dirty="0"/>
              <a:t>Biometrics as a key enabling technology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Strengthening system security against cyber crime.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DEFINITION AND IT’S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1600200"/>
            <a:ext cx="8991600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Definition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sz="2400" dirty="0" smtClean="0"/>
              <a:t>Biometrics </a:t>
            </a:r>
            <a:r>
              <a:rPr lang="en-US" sz="2400" dirty="0"/>
              <a:t>involves recognizing humans based on physical and behavioral traits.</a:t>
            </a:r>
          </a:p>
          <a:p>
            <a:pPr marL="0" indent="0">
              <a:buNone/>
            </a:pPr>
            <a:r>
              <a:rPr lang="en-US" sz="2400" b="1" dirty="0"/>
              <a:t>Types of Biometrics</a:t>
            </a:r>
            <a:r>
              <a:rPr lang="en-US" sz="2400" dirty="0"/>
              <a:t>:</a:t>
            </a:r>
          </a:p>
          <a:p>
            <a:pPr marL="324000" lvl="1" indent="0">
              <a:buNone/>
            </a:pPr>
            <a:r>
              <a:rPr lang="en-US" sz="2000" b="1" dirty="0" smtClean="0"/>
              <a:t>Physiological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Related to the shape of the body (e.g., fingerprints, iris patterns).</a:t>
            </a:r>
          </a:p>
          <a:p>
            <a:pPr marL="324000" lvl="1" indent="0">
              <a:buNone/>
            </a:pPr>
            <a:r>
              <a:rPr lang="en-US" sz="2000" b="1" dirty="0"/>
              <a:t>Behavioral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2000" dirty="0" smtClean="0"/>
              <a:t>Related </a:t>
            </a:r>
            <a:r>
              <a:rPr lang="en-US" sz="2000" dirty="0"/>
              <a:t>to behavior (e.g., signature dynamics, keystroke patterns).</a:t>
            </a:r>
          </a:p>
          <a:p>
            <a:pPr marL="324000" lvl="1" indent="0">
              <a:buNone/>
            </a:pPr>
            <a:r>
              <a:rPr lang="en-US" sz="2000" b="1" dirty="0"/>
              <a:t>Cognitive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Based on brain responses to stimuli.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53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BIOMETRIX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272211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User Authentication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Replace traditional passwords with biometric methods.</a:t>
            </a:r>
          </a:p>
          <a:p>
            <a:pPr lvl="1"/>
            <a:r>
              <a:rPr lang="en-US" sz="2400" dirty="0"/>
              <a:t>Examples: Fingerprint recognition, facial recognition.</a:t>
            </a:r>
          </a:p>
          <a:p>
            <a:pPr marL="0" indent="0">
              <a:buNone/>
            </a:pPr>
            <a:r>
              <a:rPr lang="en-US" sz="2800" b="1" dirty="0"/>
              <a:t>Access Control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Secure physical and digital access points.</a:t>
            </a:r>
          </a:p>
          <a:p>
            <a:pPr lvl="1"/>
            <a:r>
              <a:rPr lang="en-US" sz="2400" dirty="0"/>
              <a:t>Multimodal systems combine biometrics with other factors (e.g., keycards).</a:t>
            </a:r>
          </a:p>
          <a:p>
            <a:pPr marL="0" indent="0">
              <a:buNone/>
            </a:pPr>
            <a:r>
              <a:rPr lang="en-US" sz="2800" b="1" dirty="0"/>
              <a:t>Transaction Security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Protect financial transactions using biometric verification.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0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ADVANTAGES OF BIOMETRIX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72211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Security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Unique </a:t>
            </a:r>
            <a:r>
              <a:rPr lang="en-US" sz="2800" dirty="0"/>
              <a:t>and inherent features enhance authentication.</a:t>
            </a:r>
          </a:p>
          <a:p>
            <a:pPr marL="0" indent="0">
              <a:buNone/>
            </a:pPr>
            <a:r>
              <a:rPr lang="en-US" sz="2800" b="1" dirty="0"/>
              <a:t>Convenience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No need to remember passwords.</a:t>
            </a:r>
          </a:p>
          <a:p>
            <a:pPr marL="0" indent="0">
              <a:buNone/>
            </a:pPr>
            <a:r>
              <a:rPr lang="en-US" sz="2800" b="1" dirty="0"/>
              <a:t>Efficiency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Faster </a:t>
            </a:r>
            <a:r>
              <a:rPr lang="en-US" sz="2800" dirty="0"/>
              <a:t>and more accurate than traditional methods.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58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CHALLENGES AND CONSIDERATION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272211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Privacy</a:t>
            </a:r>
            <a:r>
              <a:rPr lang="en-US" sz="2800" dirty="0"/>
              <a:t>: </a:t>
            </a:r>
            <a:endParaRPr lang="en-US" sz="2800" dirty="0"/>
          </a:p>
          <a:p>
            <a:r>
              <a:rPr lang="en-US" sz="2800" dirty="0" smtClean="0"/>
              <a:t>Address </a:t>
            </a:r>
            <a:r>
              <a:rPr lang="en-US" sz="2800" dirty="0"/>
              <a:t>concerns related to data collection and storage.</a:t>
            </a:r>
          </a:p>
          <a:p>
            <a:pPr marL="0" indent="0">
              <a:buNone/>
            </a:pPr>
            <a:r>
              <a:rPr lang="en-US" sz="2800" b="1" dirty="0"/>
              <a:t>False Positives/Negatives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Optimize accuracy.</a:t>
            </a:r>
          </a:p>
          <a:p>
            <a:pPr marL="0" indent="0">
              <a:buNone/>
            </a:pPr>
            <a:r>
              <a:rPr lang="en-US" sz="2800" b="1" dirty="0"/>
              <a:t>Integration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Seamlessly integrate biometrics into existing systems.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73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72212" cy="530296"/>
          </a:xfrm>
        </p:spPr>
        <p:txBody>
          <a:bodyPr>
            <a:noAutofit/>
          </a:bodyPr>
          <a:lstStyle/>
          <a:p>
            <a:r>
              <a:rPr lang="en-US" sz="5400" dirty="0" smtClean="0"/>
              <a:t>FUTURE TRENDS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72211" cy="3079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Continuous Authentication</a:t>
            </a:r>
            <a:r>
              <a:rPr lang="en-US" sz="3200" dirty="0"/>
              <a:t>: </a:t>
            </a:r>
            <a:endParaRPr lang="en-US" sz="3200" dirty="0" smtClean="0"/>
          </a:p>
          <a:p>
            <a:r>
              <a:rPr lang="en-US" sz="3200" dirty="0" smtClean="0"/>
              <a:t>Real-time </a:t>
            </a:r>
            <a:r>
              <a:rPr lang="en-US" sz="3200" dirty="0"/>
              <a:t>monitoring using biometrics.</a:t>
            </a:r>
          </a:p>
          <a:p>
            <a:pPr marL="0" indent="0">
              <a:buNone/>
            </a:pPr>
            <a:r>
              <a:rPr lang="en-US" sz="3200" b="1" dirty="0"/>
              <a:t>Biometric Encryption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Secure data using biometric keys.</a:t>
            </a:r>
          </a:p>
          <a:p>
            <a:pPr marL="0" indent="0">
              <a:buNone/>
            </a:pPr>
            <a:r>
              <a:rPr lang="en-US" sz="3200" b="1" dirty="0"/>
              <a:t>AI Integration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Enhance biometric algorithms.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099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template </Template>
  <TotalTime>42</TotalTime>
  <Words>302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SECURITY AND BIOMETRIX IN CYBERNET</vt:lpstr>
      <vt:lpstr>SYNOPSIS</vt:lpstr>
      <vt:lpstr>INTRODUCTION</vt:lpstr>
      <vt:lpstr>KEY POINTS</vt:lpstr>
      <vt:lpstr>DEFINITION AND IT’S TYPES</vt:lpstr>
      <vt:lpstr>BIOMETRIX APPLICATIONS</vt:lpstr>
      <vt:lpstr>ADVANTAGES OF BIOMETRIX</vt:lpstr>
      <vt:lpstr>CHALLENGES AND CONSIDERATION</vt:lpstr>
      <vt:lpstr>FUTURE TRENDS</vt:lpstr>
      <vt:lpstr>CONCLUSION</vt:lpstr>
      <vt:lpstr>THANK YOU ! 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2024-04-01T19:01:33Z</dcterms:created>
  <dcterms:modified xsi:type="dcterms:W3CDTF">2024-04-01T19:43:44Z</dcterms:modified>
</cp:coreProperties>
</file>